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charts/chart18.xml" ContentType="application/vnd.openxmlformats-officedocument.drawingml.chart+xml"/>
  <Override PartName="/ppt/charts/chart19.xml" ContentType="application/vnd.openxmlformats-officedocument.drawingml.chart+xml"/>
  <Override PartName="/ppt/drawings/drawing1.xml" ContentType="application/vnd.openxmlformats-officedocument.drawingml.chartshapes+xml"/>
  <Override PartName="/ppt/charts/chart20.xml" ContentType="application/vnd.openxmlformats-officedocument.drawingml.chart+xml"/>
  <Override PartName="/ppt/tags/tag29.xml" ContentType="application/vnd.openxmlformats-officedocument.presentationml.tags+xml"/>
  <Override PartName="/ppt/notesSlides/notesSlide13.xml" ContentType="application/vnd.openxmlformats-officedocument.presentationml.notesSlide+xml"/>
  <Override PartName="/ppt/tags/tag30.xml" ContentType="application/vnd.openxmlformats-officedocument.presentationml.tags+xml"/>
  <Override PartName="/ppt/notesSlides/notesSlide14.xml" ContentType="application/vnd.openxmlformats-officedocument.presentationml.notesSlide+xml"/>
  <Override PartName="/ppt/charts/chart21.xml" ContentType="application/vnd.openxmlformats-officedocument.drawingml.chart+xml"/>
  <Override PartName="/ppt/tags/tag31.xml" ContentType="application/vnd.openxmlformats-officedocument.presentationml.tags+xml"/>
  <Override PartName="/ppt/theme/themeOverride2.xml" ContentType="application/vnd.openxmlformats-officedocument.themeOverride+xml"/>
  <Override PartName="/ppt/tags/tag32.xml" ContentType="application/vnd.openxmlformats-officedocument.presentationml.tags+xml"/>
  <Override PartName="/ppt/notesSlides/notesSlide15.xml" ContentType="application/vnd.openxmlformats-officedocument.presentationml.notesSlide+xml"/>
  <Override PartName="/ppt/tags/tag33.xml" ContentType="application/vnd.openxmlformats-officedocument.presentationml.tags+xml"/>
  <Override PartName="/ppt/notesSlides/notesSlide16.xml" ContentType="application/vnd.openxmlformats-officedocument.presentationml.notesSlide+xml"/>
  <Override PartName="/ppt/tags/tag34.xml" ContentType="application/vnd.openxmlformats-officedocument.presentationml.tags+xml"/>
  <Override PartName="/ppt/notesSlides/notesSlide17.xml" ContentType="application/vnd.openxmlformats-officedocument.presentationml.notesSlide+xml"/>
  <Override PartName="/ppt/tags/tag35.xml" ContentType="application/vnd.openxmlformats-officedocument.presentationml.tags+xml"/>
  <Override PartName="/ppt/notesSlides/notesSlide18.xml" ContentType="application/vnd.openxmlformats-officedocument.presentationml.notesSlide+xml"/>
  <Override PartName="/ppt/tags/tag36.xml" ContentType="application/vnd.openxmlformats-officedocument.presentationml.tags+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tags/tag37.xml" ContentType="application/vnd.openxmlformats-officedocument.presentationml.tags+xml"/>
  <Override PartName="/ppt/tags/tag38.xml" ContentType="application/vnd.openxmlformats-officedocument.presentationml.tags+xml"/>
  <Override PartName="/ppt/notesSlides/notesSlide19.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charts/chart25.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26.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tags/tag41.xml" ContentType="application/vnd.openxmlformats-officedocument.presentationml.tags+xml"/>
  <Override PartName="/ppt/charts/chart27.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charts/chart28.xml" ContentType="application/vnd.openxmlformats-officedocument.drawingml.chart+xml"/>
  <Override PartName="/ppt/theme/themeOverride6.xml" ContentType="application/vnd.openxmlformats-officedocument.themeOverride+xml"/>
  <Override PartName="/ppt/drawings/drawing5.xml" ContentType="application/vnd.openxmlformats-officedocument.drawingml.chartshapes+xml"/>
  <Override PartName="/ppt/notesSlides/notesSlide2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1.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2.xml" ContentType="application/vnd.openxmlformats-officedocument.presentationml.notesSlide+xml"/>
  <Override PartName="/ppt/charts/chart29.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7.xml" ContentType="application/vnd.openxmlformats-officedocument.themeOverride+xml"/>
  <Override PartName="/ppt/charts/chart30.xml" ContentType="application/vnd.openxmlformats-officedocument.drawingml.chart+xml"/>
  <Override PartName="/ppt/charts/style2.xml" ContentType="application/vnd.ms-office.chartstyle+xml"/>
  <Override PartName="/ppt/charts/colors2.xml" ContentType="application/vnd.ms-office.chartcolorstyle+xml"/>
  <Override PartName="/ppt/charts/chart31.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8.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2.xml" ContentType="application/vnd.openxmlformats-officedocument.drawingml.chart+xml"/>
  <Override PartName="/ppt/theme/themeOverride9.xml" ContentType="application/vnd.openxmlformats-officedocument.themeOverride+xml"/>
  <Override PartName="/ppt/charts/chart33.xml" ContentType="application/vnd.openxmlformats-officedocument.drawingml.chart+xml"/>
  <Override PartName="/ppt/drawings/drawing6.xml" ContentType="application/vnd.openxmlformats-officedocument.drawingml.chartshapes+xml"/>
  <Override PartName="/ppt/notesSlides/notesSlide26.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charts/chart59.xml" ContentType="application/vnd.openxmlformats-officedocument.drawingml.chart+xml"/>
  <Override PartName="/ppt/theme/themeOverride10.xml" ContentType="application/vnd.openxmlformats-officedocument.themeOverride+xml"/>
  <Override PartName="/ppt/charts/chart60.xml" ContentType="application/vnd.openxmlformats-officedocument.drawingml.chart+xml"/>
  <Override PartName="/ppt/charts/chart61.xml" ContentType="application/vnd.openxmlformats-officedocument.drawingml.chart+xml"/>
  <Override PartName="/ppt/charts/chart62.xml" ContentType="application/vnd.openxmlformats-officedocument.drawingml.chart+xml"/>
  <Override PartName="/ppt/drawings/drawing7.xml" ContentType="application/vnd.openxmlformats-officedocument.drawingml.chartshapes+xml"/>
  <Override PartName="/ppt/charts/chart63.xml" ContentType="application/vnd.openxmlformats-officedocument.drawingml.chart+xml"/>
  <Override PartName="/ppt/notesSlides/notesSlide27.xml" ContentType="application/vnd.openxmlformats-officedocument.presentationml.notesSlide+xml"/>
  <Override PartName="/ppt/charts/chart64.xml" ContentType="application/vnd.openxmlformats-officedocument.drawingml.chart+xml"/>
  <Override PartName="/ppt/theme/themeOverride11.xml" ContentType="application/vnd.openxmlformats-officedocument.themeOverride+xml"/>
  <Override PartName="/ppt/drawings/drawing8.xml" ContentType="application/vnd.openxmlformats-officedocument.drawingml.chartshapes+xml"/>
  <Override PartName="/ppt/charts/chart65.xml" ContentType="application/vnd.openxmlformats-officedocument.drawingml.chart+xml"/>
  <Override PartName="/ppt/theme/themeOverride12.xml" ContentType="application/vnd.openxmlformats-officedocument.themeOverride+xml"/>
  <Override PartName="/ppt/drawings/drawing9.xml" ContentType="application/vnd.openxmlformats-officedocument.drawingml.chartshapes+xml"/>
  <Override PartName="/ppt/charts/chart6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3.xml" ContentType="application/vnd.openxmlformats-officedocument.themeOverride+xml"/>
  <Override PartName="/ppt/charts/chart67.xml" ContentType="application/vnd.openxmlformats-officedocument.drawingml.chart+xml"/>
  <Override PartName="/ppt/charts/chart68.xml" ContentType="application/vnd.openxmlformats-officedocument.drawingml.chart+xml"/>
  <Override PartName="/ppt/charts/chart69.xml" ContentType="application/vnd.openxmlformats-officedocument.drawingml.chart+xml"/>
  <Override PartName="/ppt/charts/chart7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Lst>
  <p:notesMasterIdLst>
    <p:notesMasterId r:id="rId173"/>
  </p:notesMasterIdLst>
  <p:handoutMasterIdLst>
    <p:handoutMasterId r:id="rId174"/>
  </p:handoutMasterIdLst>
  <p:sldIdLst>
    <p:sldId id="1780" r:id="rId12"/>
    <p:sldId id="1058" r:id="rId13"/>
    <p:sldId id="1633" r:id="rId14"/>
    <p:sldId id="1634" r:id="rId15"/>
    <p:sldId id="1635" r:id="rId16"/>
    <p:sldId id="1636" r:id="rId17"/>
    <p:sldId id="1637" r:id="rId18"/>
    <p:sldId id="1638" r:id="rId19"/>
    <p:sldId id="1639" r:id="rId20"/>
    <p:sldId id="1640" r:id="rId21"/>
    <p:sldId id="1641" r:id="rId22"/>
    <p:sldId id="1642" r:id="rId23"/>
    <p:sldId id="1643" r:id="rId24"/>
    <p:sldId id="1644" r:id="rId25"/>
    <p:sldId id="1645" r:id="rId26"/>
    <p:sldId id="1686" r:id="rId27"/>
    <p:sldId id="1687" r:id="rId28"/>
    <p:sldId id="1688" r:id="rId29"/>
    <p:sldId id="1689" r:id="rId30"/>
    <p:sldId id="1770" r:id="rId31"/>
    <p:sldId id="1595" r:id="rId32"/>
    <p:sldId id="1771" r:id="rId33"/>
    <p:sldId id="1772" r:id="rId34"/>
    <p:sldId id="1773" r:id="rId35"/>
    <p:sldId id="1607" r:id="rId36"/>
    <p:sldId id="1632" r:id="rId37"/>
    <p:sldId id="1596" r:id="rId38"/>
    <p:sldId id="1646" r:id="rId39"/>
    <p:sldId id="1647" r:id="rId40"/>
    <p:sldId id="1648" r:id="rId41"/>
    <p:sldId id="1649" r:id="rId42"/>
    <p:sldId id="1650" r:id="rId43"/>
    <p:sldId id="1597" r:id="rId44"/>
    <p:sldId id="1782" r:id="rId45"/>
    <p:sldId id="1783" r:id="rId46"/>
    <p:sldId id="1784" r:id="rId47"/>
    <p:sldId id="1785" r:id="rId48"/>
    <p:sldId id="1786" r:id="rId49"/>
    <p:sldId id="1787" r:id="rId50"/>
    <p:sldId id="1788" r:id="rId51"/>
    <p:sldId id="1789" r:id="rId52"/>
    <p:sldId id="1790" r:id="rId53"/>
    <p:sldId id="1791" r:id="rId54"/>
    <p:sldId id="1792" r:id="rId55"/>
    <p:sldId id="1793" r:id="rId56"/>
    <p:sldId id="1794" r:id="rId57"/>
    <p:sldId id="1795" r:id="rId58"/>
    <p:sldId id="1796" r:id="rId59"/>
    <p:sldId id="1797" r:id="rId60"/>
    <p:sldId id="1798" r:id="rId61"/>
    <p:sldId id="1799" r:id="rId62"/>
    <p:sldId id="1800" r:id="rId63"/>
    <p:sldId id="1801" r:id="rId64"/>
    <p:sldId id="1802" r:id="rId65"/>
    <p:sldId id="1803" r:id="rId66"/>
    <p:sldId id="1804" r:id="rId67"/>
    <p:sldId id="1805" r:id="rId68"/>
    <p:sldId id="1806" r:id="rId69"/>
    <p:sldId id="1807" r:id="rId70"/>
    <p:sldId id="1808" r:id="rId71"/>
    <p:sldId id="1809" r:id="rId72"/>
    <p:sldId id="1810" r:id="rId73"/>
    <p:sldId id="1811" r:id="rId74"/>
    <p:sldId id="1812" r:id="rId75"/>
    <p:sldId id="1813" r:id="rId76"/>
    <p:sldId id="1814" r:id="rId77"/>
    <p:sldId id="1659" r:id="rId78"/>
    <p:sldId id="1660" r:id="rId79"/>
    <p:sldId id="1661" r:id="rId80"/>
    <p:sldId id="1777" r:id="rId81"/>
    <p:sldId id="1718" r:id="rId82"/>
    <p:sldId id="1664" r:id="rId83"/>
    <p:sldId id="1665" r:id="rId84"/>
    <p:sldId id="1666" r:id="rId85"/>
    <p:sldId id="1667" r:id="rId86"/>
    <p:sldId id="1668" r:id="rId87"/>
    <p:sldId id="1598" r:id="rId88"/>
    <p:sldId id="1669" r:id="rId89"/>
    <p:sldId id="1717" r:id="rId90"/>
    <p:sldId id="1670" r:id="rId91"/>
    <p:sldId id="1706" r:id="rId92"/>
    <p:sldId id="1707" r:id="rId93"/>
    <p:sldId id="1677" r:id="rId94"/>
    <p:sldId id="1599" r:id="rId95"/>
    <p:sldId id="1651" r:id="rId96"/>
    <p:sldId id="676" r:id="rId97"/>
    <p:sldId id="1420" r:id="rId98"/>
    <p:sldId id="1652" r:id="rId99"/>
    <p:sldId id="1653" r:id="rId100"/>
    <p:sldId id="1426" r:id="rId101"/>
    <p:sldId id="1546" r:id="rId102"/>
    <p:sldId id="1608" r:id="rId103"/>
    <p:sldId id="1609" r:id="rId104"/>
    <p:sldId id="1610" r:id="rId105"/>
    <p:sldId id="1611" r:id="rId106"/>
    <p:sldId id="1612" r:id="rId107"/>
    <p:sldId id="1613" r:id="rId108"/>
    <p:sldId id="1614" r:id="rId109"/>
    <p:sldId id="1615" r:id="rId110"/>
    <p:sldId id="1616" r:id="rId111"/>
    <p:sldId id="1617" r:id="rId112"/>
    <p:sldId id="1618" r:id="rId113"/>
    <p:sldId id="1619" r:id="rId114"/>
    <p:sldId id="1620" r:id="rId115"/>
    <p:sldId id="1621" r:id="rId116"/>
    <p:sldId id="1622" r:id="rId117"/>
    <p:sldId id="1623" r:id="rId118"/>
    <p:sldId id="1624" r:id="rId119"/>
    <p:sldId id="1625" r:id="rId120"/>
    <p:sldId id="1626" r:id="rId121"/>
    <p:sldId id="1627" r:id="rId122"/>
    <p:sldId id="1628" r:id="rId123"/>
    <p:sldId id="1629" r:id="rId124"/>
    <p:sldId id="1630" r:id="rId125"/>
    <p:sldId id="1631" r:id="rId126"/>
    <p:sldId id="1654" r:id="rId127"/>
    <p:sldId id="1655" r:id="rId128"/>
    <p:sldId id="1656" r:id="rId129"/>
    <p:sldId id="1547" r:id="rId130"/>
    <p:sldId id="1592" r:id="rId131"/>
    <p:sldId id="1593" r:id="rId132"/>
    <p:sldId id="1594" r:id="rId133"/>
    <p:sldId id="1600" r:id="rId134"/>
    <p:sldId id="1601" r:id="rId135"/>
    <p:sldId id="1602" r:id="rId136"/>
    <p:sldId id="1603" r:id="rId137"/>
    <p:sldId id="1604" r:id="rId138"/>
    <p:sldId id="1605" r:id="rId139"/>
    <p:sldId id="1606" r:id="rId140"/>
    <p:sldId id="1545" r:id="rId141"/>
    <p:sldId id="1708" r:id="rId142"/>
    <p:sldId id="1716" r:id="rId143"/>
    <p:sldId id="1709" r:id="rId144"/>
    <p:sldId id="1710" r:id="rId145"/>
    <p:sldId id="1711" r:id="rId146"/>
    <p:sldId id="1712" r:id="rId147"/>
    <p:sldId id="1713" r:id="rId148"/>
    <p:sldId id="1778" r:id="rId149"/>
    <p:sldId id="1779" r:id="rId150"/>
    <p:sldId id="1690" r:id="rId151"/>
    <p:sldId id="1720" r:id="rId152"/>
    <p:sldId id="1721" r:id="rId153"/>
    <p:sldId id="1722" r:id="rId154"/>
    <p:sldId id="1723" r:id="rId155"/>
    <p:sldId id="1724" r:id="rId156"/>
    <p:sldId id="1725" r:id="rId157"/>
    <p:sldId id="1726" r:id="rId158"/>
    <p:sldId id="1727" r:id="rId159"/>
    <p:sldId id="1728" r:id="rId160"/>
    <p:sldId id="1729" r:id="rId161"/>
    <p:sldId id="1730" r:id="rId162"/>
    <p:sldId id="1731" r:id="rId163"/>
    <p:sldId id="1732" r:id="rId164"/>
    <p:sldId id="1733" r:id="rId165"/>
    <p:sldId id="1734" r:id="rId166"/>
    <p:sldId id="1735" r:id="rId167"/>
    <p:sldId id="1685" r:id="rId168"/>
    <p:sldId id="1774" r:id="rId169"/>
    <p:sldId id="1775" r:id="rId170"/>
    <p:sldId id="1776" r:id="rId171"/>
    <p:sldId id="1781" r:id="rId172"/>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guide id="17" orient="horz" pos="3655">
          <p15:clr>
            <a:srgbClr val="A4A3A4"/>
          </p15:clr>
        </p15:guide>
        <p15:guide id="18" orient="horz" pos="3421">
          <p15:clr>
            <a:srgbClr val="A4A3A4"/>
          </p15:clr>
        </p15:guide>
        <p15:guide id="19" orient="horz" pos="3680">
          <p15:clr>
            <a:srgbClr val="A4A3A4"/>
          </p15:clr>
        </p15:guide>
        <p15:guide id="20" orient="horz" pos="3443">
          <p15:clr>
            <a:srgbClr val="A4A3A4"/>
          </p15:clr>
        </p15:guide>
        <p15:guide id="21" orient="horz" pos="3319">
          <p15:clr>
            <a:srgbClr val="A4A3A4"/>
          </p15:clr>
        </p15:guide>
        <p15:guide id="22" orient="horz" pos="3107">
          <p15:clr>
            <a:srgbClr val="A4A3A4"/>
          </p15:clr>
        </p15:guide>
        <p15:guide id="23" orient="horz" pos="3343">
          <p15:clr>
            <a:srgbClr val="A4A3A4"/>
          </p15:clr>
        </p15:guide>
        <p15:guide id="24" orient="horz" pos="3127">
          <p15:clr>
            <a:srgbClr val="A4A3A4"/>
          </p15:clr>
        </p15:guide>
        <p15:guide id="25" pos="2102">
          <p15:clr>
            <a:srgbClr val="A4A3A4"/>
          </p15:clr>
        </p15:guide>
        <p15:guide id="26" pos="2150">
          <p15:clr>
            <a:srgbClr val="A4A3A4"/>
          </p15:clr>
        </p15:guide>
        <p15:guide id="27" pos="2121">
          <p15:clr>
            <a:srgbClr val="A4A3A4"/>
          </p15:clr>
        </p15:guide>
        <p15:guide id="28" pos="2076">
          <p15:clr>
            <a:srgbClr val="A4A3A4"/>
          </p15:clr>
        </p15:guide>
        <p15:guide id="29" pos="2123">
          <p15:clr>
            <a:srgbClr val="A4A3A4"/>
          </p15:clr>
        </p15:guide>
        <p15:guide id="30"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varScale="1">
        <p:scale>
          <a:sx n="89" d="100"/>
          <a:sy n="89" d="100"/>
        </p:scale>
        <p:origin x="701" y="77"/>
      </p:cViewPr>
      <p:guideLst>
        <p:guide orient="horz" pos="2160"/>
        <p:guide pos="2880"/>
      </p:guideLst>
    </p:cSldViewPr>
  </p:slideViewPr>
  <p:outlineViewPr>
    <p:cViewPr>
      <p:scale>
        <a:sx n="33" d="100"/>
        <a:sy n="33" d="100"/>
      </p:scale>
      <p:origin x="0" y="35490"/>
    </p:cViewPr>
    <p:sldLst>
      <p:sld r:id="rId1" collapse="1"/>
      <p:sld r:id="rId2" collapse="1"/>
    </p:sldLst>
  </p:outlineViewPr>
  <p:notesTextViewPr>
    <p:cViewPr>
      <p:scale>
        <a:sx n="100" d="100"/>
        <a:sy n="100" d="100"/>
      </p:scale>
      <p:origin x="0" y="0"/>
    </p:cViewPr>
  </p:notesTextViewPr>
  <p:sorterViewPr>
    <p:cViewPr>
      <p:scale>
        <a:sx n="150" d="100"/>
        <a:sy n="150" d="100"/>
      </p:scale>
      <p:origin x="0" y="0"/>
    </p:cViewPr>
  </p:sorterViewPr>
  <p:notesViewPr>
    <p:cSldViewPr snapToGrid="0" snapToObjects="1">
      <p:cViewPr varScale="1">
        <p:scale>
          <a:sx n="52" d="100"/>
          <a:sy n="52" d="100"/>
        </p:scale>
        <p:origin x="-2970" y="-84"/>
      </p:cViewPr>
      <p:guideLst>
        <p:guide orient="horz" pos="3422"/>
        <p:guide pos="2168"/>
        <p:guide orient="horz" pos="3203"/>
        <p:guide pos="2217"/>
        <p:guide orient="horz" pos="3446"/>
        <p:guide orient="horz" pos="3224"/>
        <p:guide pos="2187"/>
        <p:guide pos="2236"/>
        <p:guide orient="horz" pos="3108"/>
        <p:guide orient="horz" pos="2909"/>
        <p:guide orient="horz" pos="3130"/>
        <p:guide orient="horz" pos="2928"/>
        <p:guide pos="2141"/>
        <p:guide pos="2189"/>
        <p:guide pos="2160"/>
        <p:guide pos="2208"/>
        <p:guide orient="horz" pos="3655"/>
        <p:guide orient="horz" pos="3421"/>
        <p:guide orient="horz" pos="3680"/>
        <p:guide orient="horz" pos="3443"/>
        <p:guide orient="horz" pos="3319"/>
        <p:guide orient="horz" pos="3107"/>
        <p:guide orient="horz" pos="3343"/>
        <p:guide orient="horz" pos="3127"/>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slide" Target="slides/slide106.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33" Type="http://schemas.openxmlformats.org/officeDocument/2006/relationships/slide" Target="slides/slide122.xml"/><Relationship Id="rId138" Type="http://schemas.openxmlformats.org/officeDocument/2006/relationships/slide" Target="slides/slide127.xml"/><Relationship Id="rId154" Type="http://schemas.openxmlformats.org/officeDocument/2006/relationships/slide" Target="slides/slide143.xml"/><Relationship Id="rId159" Type="http://schemas.openxmlformats.org/officeDocument/2006/relationships/slide" Target="slides/slide148.xml"/><Relationship Id="rId175" Type="http://schemas.openxmlformats.org/officeDocument/2006/relationships/presProps" Target="presProps.xml"/><Relationship Id="rId170" Type="http://schemas.openxmlformats.org/officeDocument/2006/relationships/slide" Target="slides/slide159.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3" Type="http://schemas.openxmlformats.org/officeDocument/2006/relationships/slide" Target="slides/slide112.xml"/><Relationship Id="rId128" Type="http://schemas.openxmlformats.org/officeDocument/2006/relationships/slide" Target="slides/slide117.xml"/><Relationship Id="rId144" Type="http://schemas.openxmlformats.org/officeDocument/2006/relationships/slide" Target="slides/slide133.xml"/><Relationship Id="rId149" Type="http://schemas.openxmlformats.org/officeDocument/2006/relationships/slide" Target="slides/slide138.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160" Type="http://schemas.openxmlformats.org/officeDocument/2006/relationships/slide" Target="slides/slide149.xml"/><Relationship Id="rId165" Type="http://schemas.openxmlformats.org/officeDocument/2006/relationships/slide" Target="slides/slide15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openxmlformats.org/officeDocument/2006/relationships/slide" Target="slides/slide102.xml"/><Relationship Id="rId118" Type="http://schemas.openxmlformats.org/officeDocument/2006/relationships/slide" Target="slides/slide107.xml"/><Relationship Id="rId134" Type="http://schemas.openxmlformats.org/officeDocument/2006/relationships/slide" Target="slides/slide123.xml"/><Relationship Id="rId139" Type="http://schemas.openxmlformats.org/officeDocument/2006/relationships/slide" Target="slides/slide128.xml"/><Relationship Id="rId80" Type="http://schemas.openxmlformats.org/officeDocument/2006/relationships/slide" Target="slides/slide69.xml"/><Relationship Id="rId85" Type="http://schemas.openxmlformats.org/officeDocument/2006/relationships/slide" Target="slides/slide74.xml"/><Relationship Id="rId150" Type="http://schemas.openxmlformats.org/officeDocument/2006/relationships/slide" Target="slides/slide139.xml"/><Relationship Id="rId155" Type="http://schemas.openxmlformats.org/officeDocument/2006/relationships/slide" Target="slides/slide144.xml"/><Relationship Id="rId171" Type="http://schemas.openxmlformats.org/officeDocument/2006/relationships/slide" Target="slides/slide160.xml"/><Relationship Id="rId176" Type="http://schemas.openxmlformats.org/officeDocument/2006/relationships/viewProps" Target="viewProps.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slide" Target="slides/slide97.xml"/><Relationship Id="rId124" Type="http://schemas.openxmlformats.org/officeDocument/2006/relationships/slide" Target="slides/slide113.xml"/><Relationship Id="rId129" Type="http://schemas.openxmlformats.org/officeDocument/2006/relationships/slide" Target="slides/slide118.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40" Type="http://schemas.openxmlformats.org/officeDocument/2006/relationships/slide" Target="slides/slide129.xml"/><Relationship Id="rId145" Type="http://schemas.openxmlformats.org/officeDocument/2006/relationships/slide" Target="slides/slide134.xml"/><Relationship Id="rId161" Type="http://schemas.openxmlformats.org/officeDocument/2006/relationships/slide" Target="slides/slide150.xml"/><Relationship Id="rId166" Type="http://schemas.openxmlformats.org/officeDocument/2006/relationships/slide" Target="slides/slide15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2.xml"/><Relationship Id="rId28" Type="http://schemas.openxmlformats.org/officeDocument/2006/relationships/slide" Target="slides/slide17.xml"/><Relationship Id="rId49" Type="http://schemas.openxmlformats.org/officeDocument/2006/relationships/slide" Target="slides/slide38.xml"/><Relationship Id="rId114" Type="http://schemas.openxmlformats.org/officeDocument/2006/relationships/slide" Target="slides/slide103.xml"/><Relationship Id="rId119" Type="http://schemas.openxmlformats.org/officeDocument/2006/relationships/slide" Target="slides/slide108.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122" Type="http://schemas.openxmlformats.org/officeDocument/2006/relationships/slide" Target="slides/slide111.xml"/><Relationship Id="rId130" Type="http://schemas.openxmlformats.org/officeDocument/2006/relationships/slide" Target="slides/slide119.xml"/><Relationship Id="rId135" Type="http://schemas.openxmlformats.org/officeDocument/2006/relationships/slide" Target="slides/slide124.xml"/><Relationship Id="rId143" Type="http://schemas.openxmlformats.org/officeDocument/2006/relationships/slide" Target="slides/slide132.xml"/><Relationship Id="rId148" Type="http://schemas.openxmlformats.org/officeDocument/2006/relationships/slide" Target="slides/slide137.xml"/><Relationship Id="rId151" Type="http://schemas.openxmlformats.org/officeDocument/2006/relationships/slide" Target="slides/slide140.xml"/><Relationship Id="rId156" Type="http://schemas.openxmlformats.org/officeDocument/2006/relationships/slide" Target="slides/slide145.xml"/><Relationship Id="rId164" Type="http://schemas.openxmlformats.org/officeDocument/2006/relationships/slide" Target="slides/slide153.xml"/><Relationship Id="rId169" Type="http://schemas.openxmlformats.org/officeDocument/2006/relationships/slide" Target="slides/slide158.xml"/><Relationship Id="rId177"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slide" Target="slides/slide161.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120" Type="http://schemas.openxmlformats.org/officeDocument/2006/relationships/slide" Target="slides/slide109.xml"/><Relationship Id="rId125" Type="http://schemas.openxmlformats.org/officeDocument/2006/relationships/slide" Target="slides/slide114.xml"/><Relationship Id="rId141" Type="http://schemas.openxmlformats.org/officeDocument/2006/relationships/slide" Target="slides/slide130.xml"/><Relationship Id="rId146" Type="http://schemas.openxmlformats.org/officeDocument/2006/relationships/slide" Target="slides/slide135.xml"/><Relationship Id="rId167" Type="http://schemas.openxmlformats.org/officeDocument/2006/relationships/slide" Target="slides/slide156.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162" Type="http://schemas.openxmlformats.org/officeDocument/2006/relationships/slide" Target="slides/slide15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slide" Target="slides/slide104.xml"/><Relationship Id="rId131" Type="http://schemas.openxmlformats.org/officeDocument/2006/relationships/slide" Target="slides/slide120.xml"/><Relationship Id="rId136" Type="http://schemas.openxmlformats.org/officeDocument/2006/relationships/slide" Target="slides/slide125.xml"/><Relationship Id="rId157" Type="http://schemas.openxmlformats.org/officeDocument/2006/relationships/slide" Target="slides/slide146.xml"/><Relationship Id="rId178" Type="http://schemas.openxmlformats.org/officeDocument/2006/relationships/tableStyles" Target="tableStyles.xml"/><Relationship Id="rId61" Type="http://schemas.openxmlformats.org/officeDocument/2006/relationships/slide" Target="slides/slide50.xml"/><Relationship Id="rId82" Type="http://schemas.openxmlformats.org/officeDocument/2006/relationships/slide" Target="slides/slide71.xml"/><Relationship Id="rId152" Type="http://schemas.openxmlformats.org/officeDocument/2006/relationships/slide" Target="slides/slide141.xml"/><Relationship Id="rId173" Type="http://schemas.openxmlformats.org/officeDocument/2006/relationships/notesMaster" Target="notesMasters/notesMaster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126" Type="http://schemas.openxmlformats.org/officeDocument/2006/relationships/slide" Target="slides/slide115.xml"/><Relationship Id="rId147" Type="http://schemas.openxmlformats.org/officeDocument/2006/relationships/slide" Target="slides/slide136.xml"/><Relationship Id="rId168" Type="http://schemas.openxmlformats.org/officeDocument/2006/relationships/slide" Target="slides/slide157.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121" Type="http://schemas.openxmlformats.org/officeDocument/2006/relationships/slide" Target="slides/slide110.xml"/><Relationship Id="rId142" Type="http://schemas.openxmlformats.org/officeDocument/2006/relationships/slide" Target="slides/slide131.xml"/><Relationship Id="rId163" Type="http://schemas.openxmlformats.org/officeDocument/2006/relationships/slide" Target="slides/slide152.xml"/><Relationship Id="rId3" Type="http://schemas.openxmlformats.org/officeDocument/2006/relationships/slideMaster" Target="slideMasters/slideMaster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116" Type="http://schemas.openxmlformats.org/officeDocument/2006/relationships/slide" Target="slides/slide105.xml"/><Relationship Id="rId137" Type="http://schemas.openxmlformats.org/officeDocument/2006/relationships/slide" Target="slides/slide126.xml"/><Relationship Id="rId158" Type="http://schemas.openxmlformats.org/officeDocument/2006/relationships/slide" Target="slides/slide147.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slide" Target="slides/slide100.xml"/><Relationship Id="rId132" Type="http://schemas.openxmlformats.org/officeDocument/2006/relationships/slide" Target="slides/slide121.xml"/><Relationship Id="rId153" Type="http://schemas.openxmlformats.org/officeDocument/2006/relationships/slide" Target="slides/slide142.xml"/><Relationship Id="rId174" Type="http://schemas.openxmlformats.org/officeDocument/2006/relationships/handoutMaster" Target="handoutMasters/handoutMaster1.xml"/><Relationship Id="rId179" Type="http://schemas.microsoft.com/office/2015/10/relationships/revisionInfo" Target="revisionInfo.xml"/><Relationship Id="rId15" Type="http://schemas.openxmlformats.org/officeDocument/2006/relationships/slide" Target="slides/slide4.xml"/><Relationship Id="rId36" Type="http://schemas.openxmlformats.org/officeDocument/2006/relationships/slide" Target="slides/slide25.xml"/><Relationship Id="rId57" Type="http://schemas.openxmlformats.org/officeDocument/2006/relationships/slide" Target="slides/slide46.xml"/><Relationship Id="rId106" Type="http://schemas.openxmlformats.org/officeDocument/2006/relationships/slide" Target="slides/slide95.xml"/><Relationship Id="rId127" Type="http://schemas.openxmlformats.org/officeDocument/2006/relationships/slide" Target="slides/slide116.xml"/></Relationships>
</file>

<file path=ppt/_rels/viewProps.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3"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25.25.3\shared\cvvr\II.%20Productos\II.%2013.%20Expectativas%20Tasas\IRS%20TIIE%20vs%20Expectativas%20(Clase)%202017.xlsm"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6.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22.xlsx"/><Relationship Id="rId1" Type="http://schemas.openxmlformats.org/officeDocument/2006/relationships/themeOverride" Target="../theme/themeOverride3.xml"/></Relationships>
</file>

<file path=ppt/charts/_rels/chart2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23.xlsx"/><Relationship Id="rId1" Type="http://schemas.openxmlformats.org/officeDocument/2006/relationships/themeOverride" Target="../theme/themeOverride4.xml"/></Relationships>
</file>

<file path=ppt/charts/_rels/chart27.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24.xlsx"/><Relationship Id="rId1" Type="http://schemas.openxmlformats.org/officeDocument/2006/relationships/themeOverride" Target="../theme/themeOverride5.xml"/></Relationships>
</file>

<file path=ppt/charts/_rels/chart28.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25.xlsx"/><Relationship Id="rId1" Type="http://schemas.openxmlformats.org/officeDocument/2006/relationships/themeOverride" Target="../theme/themeOverride6.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26.xlsx"/></Relationships>
</file>

<file path=ppt/charts/_rels/chart30.xml.rels><?xml version="1.0" encoding="UTF-8" standalone="yes"?>
<Relationships xmlns="http://schemas.openxmlformats.org/package/2006/relationships"><Relationship Id="rId3" Type="http://schemas.openxmlformats.org/officeDocument/2006/relationships/oleObject" Target="file:///\\172.25.25.3\e\shared\Riesgo%20de%20cr&#233;dito\CKDs\Precalificaci&#243;n\20170620%20Precalificaci&#243;n%20Credit%20Suisse.xlsx" TargetMode="External"/><Relationship Id="rId2" Type="http://schemas.microsoft.com/office/2011/relationships/chartColorStyle" Target="colors2.xml"/><Relationship Id="rId1" Type="http://schemas.microsoft.com/office/2011/relationships/chartStyle" Target="style2.xml"/></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5.bin"/></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9.xml"/></Relationships>
</file>

<file path=ppt/charts/_rels/chart33.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embeddings/oleObject6.bin"/></Relationships>
</file>

<file path=ppt/charts/_rels/chart3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2.%20Diciembre\Historico_Vector%2030.12.2016.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4.%20ABRIL\Historico_Vector%2028.04.2017.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6.%20JUNIO\Historico_Vector%2030.06.2017.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6.%20JUNIO\Historico_Vector%2030.06.2017.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6.%20JUNIO\Historico_Vector%2030.06.2017.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ipo%20de%20cambio\FX%20internacional.xlsm"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Tenencia%20gubernamental%20PT-778.xlsb"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Renta%20variable%20Mx.xls"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5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5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54.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55.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56.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57.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58.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59.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10.xml"/></Relationships>
</file>

<file path=ppt/charts/_rels/chart60.xml.rels><?xml version="1.0" encoding="UTF-8" standalone="yes"?>
<Relationships xmlns="http://schemas.openxmlformats.org/package/2006/relationships"><Relationship Id="rId1" Type="http://schemas.openxmlformats.org/officeDocument/2006/relationships/oleObject" Target="file:///C:\Users\PC5\Desktop\BONOS.xlsx" TargetMode="External"/></Relationships>
</file>

<file path=ppt/charts/_rels/chart61.xml.rels><?xml version="1.0" encoding="UTF-8" standalone="yes"?>
<Relationships xmlns="http://schemas.openxmlformats.org/package/2006/relationships"><Relationship Id="rId1" Type="http://schemas.openxmlformats.org/officeDocument/2006/relationships/oleObject" Target="file:///C:\Users\PC5\Desktop\BONOS.xlsx" TargetMode="External"/></Relationships>
</file>

<file path=ppt/charts/_rels/chart6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C:\Users\PC5\Desktop\BONOS.xlsx" TargetMode="External"/></Relationships>
</file>

<file path=ppt/charts/_rels/chart63.xml.rels><?xml version="1.0" encoding="UTF-8" standalone="yes"?>
<Relationships xmlns="http://schemas.openxmlformats.org/package/2006/relationships"><Relationship Id="rId1" Type="http://schemas.openxmlformats.org/officeDocument/2006/relationships/oleObject" Target="file:///C:\Users\PC5\Desktop\BONOS.xlsx" TargetMode="External"/></Relationships>
</file>

<file path=ppt/charts/_rels/chart64.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package" Target="../embeddings/Microsoft_Excel_Worksheet29.xlsx"/><Relationship Id="rId1" Type="http://schemas.openxmlformats.org/officeDocument/2006/relationships/themeOverride" Target="../theme/themeOverride11.xml"/></Relationships>
</file>

<file path=ppt/charts/_rels/chart65.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package" Target="../embeddings/Microsoft_Excel_Worksheet30.xlsx"/><Relationship Id="rId1" Type="http://schemas.openxmlformats.org/officeDocument/2006/relationships/themeOverride" Target="../theme/themeOverride12.xml"/></Relationships>
</file>

<file path=ppt/charts/_rels/chart66.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1.xlsx"/></Relationships>
</file>

<file path=ppt/charts/_rels/chart67.xml.rels><?xml version="1.0" encoding="UTF-8" standalone="yes"?>
<Relationships xmlns="http://schemas.openxmlformats.org/package/2006/relationships"><Relationship Id="rId1" Type="http://schemas.openxmlformats.org/officeDocument/2006/relationships/oleObject" Target="file:///\\172.25.25.3\shared\cvvr\Fibras\FANVIT%20fibras.xlsx" TargetMode="External"/></Relationships>
</file>

<file path=ppt/charts/_rels/chart68.xml.rels><?xml version="1.0" encoding="UTF-8" standalone="yes"?>
<Relationships xmlns="http://schemas.openxmlformats.org/package/2006/relationships"><Relationship Id="rId1" Type="http://schemas.openxmlformats.org/officeDocument/2006/relationships/oleObject" Target="file:///\\172.25.25.3\shared\cvvr\Fibras\FANVIT%20fibras.xlsx" TargetMode="External"/></Relationships>
</file>

<file path=ppt/charts/_rels/chart69.xml.rels><?xml version="1.0" encoding="UTF-8" standalone="yes"?>
<Relationships xmlns="http://schemas.openxmlformats.org/package/2006/relationships"><Relationship Id="rId1" Type="http://schemas.openxmlformats.org/officeDocument/2006/relationships/oleObject" Target="file:///\\172.25.25.3\shared\cvvr\Fibras\FANVIT%20fibras.xlsx" TargetMode="External"/></Relationships>
</file>

<file path=ppt/charts/_rels/chart70.xml.rels><?xml version="1.0" encoding="UTF-8" standalone="yes"?>
<Relationships xmlns="http://schemas.openxmlformats.org/package/2006/relationships"><Relationship Id="rId1" Type="http://schemas.openxmlformats.org/officeDocument/2006/relationships/oleObject" Target="file:///\\172.25.25.3\shared\cvvr\Fibras\GL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Curva Nominal</a:t>
            </a:r>
          </a:p>
        </c:rich>
      </c:tx>
      <c:overlay val="0"/>
      <c:spPr>
        <a:noFill/>
        <a:ln>
          <a:noFill/>
        </a:ln>
        <a:effectLst/>
      </c:spPr>
    </c:title>
    <c:autoTitleDeleted val="0"/>
    <c:plotArea>
      <c:layout/>
      <c:scatterChart>
        <c:scatterStyle val="smoothMarker"/>
        <c:varyColors val="0"/>
        <c:ser>
          <c:idx val="2"/>
          <c:order val="0"/>
          <c:tx>
            <c:strRef>
              <c:f>'[Actualiza TasasGuber - PruebaFinal.xlsm]Tabla Reporte Diario'!$B$7</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Diario'!$D$7:$K$7</c:f>
              <c:numCache>
                <c:formatCode>0.00</c:formatCode>
                <c:ptCount val="8"/>
                <c:pt idx="0">
                  <c:v>7.0803580000000004</c:v>
                </c:pt>
                <c:pt idx="1">
                  <c:v>7.0603829999999999</c:v>
                </c:pt>
                <c:pt idx="2">
                  <c:v>7.06</c:v>
                </c:pt>
                <c:pt idx="3">
                  <c:v>7.0648080000000002</c:v>
                </c:pt>
                <c:pt idx="4">
                  <c:v>7.0996920000000001</c:v>
                </c:pt>
                <c:pt idx="5">
                  <c:v>7.1584070000000004</c:v>
                </c:pt>
                <c:pt idx="6">
                  <c:v>7.1948080000000001</c:v>
                </c:pt>
                <c:pt idx="7">
                  <c:v>7.2379230000000003</c:v>
                </c:pt>
              </c:numCache>
            </c:numRef>
          </c:yVal>
          <c:smooth val="1"/>
          <c:extLst xmlns:c16r2="http://schemas.microsoft.com/office/drawing/2015/06/chart">
            <c:ext xmlns:c16="http://schemas.microsoft.com/office/drawing/2014/chart" uri="{C3380CC4-5D6E-409C-BE32-E72D297353CC}">
              <c16:uniqueId val="{00000000-FFCB-48B1-BDAF-ED7E950F1133}"/>
            </c:ext>
          </c:extLst>
        </c:ser>
        <c:ser>
          <c:idx val="3"/>
          <c:order val="1"/>
          <c:tx>
            <c:strRef>
              <c:f>'[Actualiza TasasGuber - PruebaFinal.xlsm]Tabla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xmlns:c16r2="http://schemas.microsoft.com/office/drawing/2015/06/chart">
            <c:ext xmlns:c16="http://schemas.microsoft.com/office/drawing/2014/chart" uri="{C3380CC4-5D6E-409C-BE32-E72D297353CC}">
              <c16:uniqueId val="{00000001-FFCB-48B1-BDAF-ED7E950F1133}"/>
            </c:ext>
          </c:extLst>
        </c:ser>
        <c:ser>
          <c:idx val="0"/>
          <c:order val="2"/>
          <c:tx>
            <c:strRef>
              <c:f>'[Actualiza TasasGuber - PruebaFinal.xlsm]Tabla Reporte Diario'!$C$11</c:f>
              <c:strCache>
                <c:ptCount val="1"/>
                <c:pt idx="0">
                  <c:v>06/07/2017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7.9470198675496706E-2"/>
                  <c:y val="3.500027089992956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FCB-48B1-BDAF-ED7E950F1133}"/>
                </c:ext>
                <c:ext xmlns:c15="http://schemas.microsoft.com/office/drawing/2012/chart" uri="{CE6537A1-D6FC-4f65-9D91-7224C49458BB}"/>
              </c:extLst>
            </c:dLbl>
            <c:dLbl>
              <c:idx val="1"/>
              <c:layout>
                <c:manualLayout>
                  <c:x val="-3.8263428991905837E-2"/>
                  <c:y val="-8.022411540632143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FCB-48B1-BDAF-ED7E950F1133}"/>
                </c:ext>
                <c:ext xmlns:c15="http://schemas.microsoft.com/office/drawing/2012/chart" uri="{CE6537A1-D6FC-4f65-9D91-7224C49458BB}"/>
              </c:extLst>
            </c:dLbl>
            <c:dLbl>
              <c:idx val="2"/>
              <c:layout>
                <c:manualLayout>
                  <c:x val="-1.7660044150110431E-2"/>
                  <c:y val="-6.680476589924336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FCB-48B1-BDAF-ED7E950F1133}"/>
                </c:ext>
                <c:ext xmlns:c15="http://schemas.microsoft.com/office/drawing/2012/chart" uri="{CE6537A1-D6FC-4f65-9D91-7224C49458BB}"/>
              </c:extLst>
            </c:dLbl>
            <c:dLbl>
              <c:idx val="3"/>
              <c:layout>
                <c:manualLayout>
                  <c:x val="5.8866813833701251E-3"/>
                  <c:y val="-6.680476589924336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FCB-48B1-BDAF-ED7E950F1133}"/>
                </c:ext>
                <c:ext xmlns:c15="http://schemas.microsoft.com/office/drawing/2012/chart" uri="{CE6537A1-D6FC-4f65-9D91-7224C49458BB}"/>
              </c:extLst>
            </c:dLbl>
            <c:dLbl>
              <c:idx val="4"/>
              <c:layout>
                <c:manualLayout>
                  <c:x val="-5.8866813833701789E-3"/>
                  <c:y val="-8.015939456711772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FCB-48B1-BDAF-ED7E950F1133}"/>
                </c:ext>
                <c:ext xmlns:c15="http://schemas.microsoft.com/office/drawing/2012/chart" uri="{CE6537A1-D6FC-4f65-9D91-7224C49458BB}"/>
              </c:extLst>
            </c:dLbl>
            <c:dLbl>
              <c:idx val="5"/>
              <c:layout>
                <c:manualLayout>
                  <c:x val="-4.7093451066961112E-2"/>
                  <c:y val="-5.901022652504538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FCB-48B1-BDAF-ED7E950F1133}"/>
                </c:ext>
                <c:ext xmlns:c15="http://schemas.microsoft.com/office/drawing/2012/chart" uri="{CE6537A1-D6FC-4f65-9D91-7224C49458BB}"/>
              </c:extLst>
            </c:dLbl>
            <c:dLbl>
              <c:idx val="6"/>
              <c:layout>
                <c:manualLayout>
                  <c:x val="-2.0603384841795438E-2"/>
                  <c:y val="-4.55801253476110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FCB-48B1-BDAF-ED7E950F1133}"/>
                </c:ext>
                <c:ext xmlns:c15="http://schemas.microsoft.com/office/drawing/2012/chart" uri="{CE6537A1-D6FC-4f65-9D91-7224C49458BB}"/>
              </c:extLst>
            </c:dLbl>
            <c:dLbl>
              <c:idx val="7"/>
              <c:layout>
                <c:manualLayout>
                  <c:x val="-3.8263428991905817E-2"/>
                  <c:y val="-5.638681895810416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FCB-48B1-BDAF-ED7E950F1133}"/>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Diario'!$D$5:$K$5</c:f>
              <c:numCache>
                <c:formatCode>0.00</c:formatCode>
                <c:ptCount val="8"/>
                <c:pt idx="0">
                  <c:v>6.821377</c:v>
                </c:pt>
                <c:pt idx="1">
                  <c:v>6.7111539999999996</c:v>
                </c:pt>
                <c:pt idx="2">
                  <c:v>6.7415380000000003</c:v>
                </c:pt>
                <c:pt idx="3">
                  <c:v>6.7911539999999997</c:v>
                </c:pt>
                <c:pt idx="4">
                  <c:v>6.8525960000000001</c:v>
                </c:pt>
                <c:pt idx="5">
                  <c:v>7.0481319999999998</c:v>
                </c:pt>
                <c:pt idx="6">
                  <c:v>7.2039419999999996</c:v>
                </c:pt>
                <c:pt idx="7">
                  <c:v>7.2882309999999997</c:v>
                </c:pt>
              </c:numCache>
            </c:numRef>
          </c:yVal>
          <c:smooth val="1"/>
          <c:extLst xmlns:c16r2="http://schemas.microsoft.com/office/drawing/2015/06/chart">
            <c:ext xmlns:c16="http://schemas.microsoft.com/office/drawing/2014/chart" uri="{C3380CC4-5D6E-409C-BE32-E72D297353CC}">
              <c16:uniqueId val="{0000000A-FFCB-48B1-BDAF-ED7E950F1133}"/>
            </c:ext>
          </c:extLst>
        </c:ser>
        <c:dLbls>
          <c:showLegendKey val="0"/>
          <c:showVal val="0"/>
          <c:showCatName val="0"/>
          <c:showSerName val="0"/>
          <c:showPercent val="0"/>
          <c:showBubbleSize val="0"/>
        </c:dLbls>
        <c:axId val="859148016"/>
        <c:axId val="859148800"/>
      </c:scatterChart>
      <c:valAx>
        <c:axId val="859148016"/>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8800"/>
        <c:crosses val="autoZero"/>
        <c:crossBetween val="midCat"/>
        <c:majorUnit val="5"/>
      </c:valAx>
      <c:valAx>
        <c:axId val="859148800"/>
        <c:scaling>
          <c:orientation val="minMax"/>
          <c:min val="6.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8016"/>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rgbClr val="C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Curva Real</a:t>
            </a:r>
          </a:p>
        </c:rich>
      </c:tx>
      <c:overlay val="0"/>
      <c:spPr>
        <a:noFill/>
        <a:ln>
          <a:noFill/>
        </a:ln>
        <a:effectLst/>
      </c:spPr>
    </c:title>
    <c:autoTitleDeleted val="0"/>
    <c:plotArea>
      <c:layout/>
      <c:scatterChart>
        <c:scatterStyle val="smoothMarker"/>
        <c:varyColors val="0"/>
        <c:ser>
          <c:idx val="2"/>
          <c:order val="0"/>
          <c:tx>
            <c:strRef>
              <c:f>'[Actualiza TasasGuber - PruebaFinal.xlsm]Tabla Reporte Diario'!$B$13</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Diario'!$D$13:$K$13</c:f>
              <c:numCache>
                <c:formatCode>0.00</c:formatCode>
                <c:ptCount val="8"/>
                <c:pt idx="0">
                  <c:v>2.9943399999999998</c:v>
                </c:pt>
                <c:pt idx="1">
                  <c:v>2.9673080000000001</c:v>
                </c:pt>
                <c:pt idx="2">
                  <c:v>3.0289739999999998</c:v>
                </c:pt>
                <c:pt idx="3">
                  <c:v>3.0413190000000001</c:v>
                </c:pt>
                <c:pt idx="4">
                  <c:v>3.0845509999999998</c:v>
                </c:pt>
                <c:pt idx="5">
                  <c:v>3.19956</c:v>
                </c:pt>
                <c:pt idx="6">
                  <c:v>3.3214619999999999</c:v>
                </c:pt>
                <c:pt idx="7">
                  <c:v>3.4086940000000001</c:v>
                </c:pt>
              </c:numCache>
            </c:numRef>
          </c:yVal>
          <c:smooth val="1"/>
          <c:extLst xmlns:c16r2="http://schemas.microsoft.com/office/drawing/2015/06/chart">
            <c:ext xmlns:c16="http://schemas.microsoft.com/office/drawing/2014/chart" uri="{C3380CC4-5D6E-409C-BE32-E72D297353CC}">
              <c16:uniqueId val="{00000000-AADA-494A-8305-EDC208CBECDB}"/>
            </c:ext>
          </c:extLst>
        </c:ser>
        <c:ser>
          <c:idx val="3"/>
          <c:order val="1"/>
          <c:tx>
            <c:strRef>
              <c:f>'[Actualiza TasasGuber - PruebaFinal.xlsm]Tabla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Diario'!$D$14:$K$14</c:f>
              <c:numCache>
                <c:formatCode>0.00</c:formatCode>
                <c:ptCount val="8"/>
                <c:pt idx="0">
                  <c:v>0.88500000000000001</c:v>
                </c:pt>
                <c:pt idx="1">
                  <c:v>1.2161900000000001</c:v>
                </c:pt>
                <c:pt idx="2">
                  <c:v>1.9478569999999999</c:v>
                </c:pt>
                <c:pt idx="3">
                  <c:v>2.2080950000000001</c:v>
                </c:pt>
                <c:pt idx="4">
                  <c:v>2.516327</c:v>
                </c:pt>
                <c:pt idx="5">
                  <c:v>2.8279290000000001</c:v>
                </c:pt>
                <c:pt idx="6">
                  <c:v>3.0979290000000002</c:v>
                </c:pt>
                <c:pt idx="7">
                  <c:v>3.23</c:v>
                </c:pt>
              </c:numCache>
            </c:numRef>
          </c:yVal>
          <c:smooth val="1"/>
          <c:extLst xmlns:c16r2="http://schemas.microsoft.com/office/drawing/2015/06/chart">
            <c:ext xmlns:c16="http://schemas.microsoft.com/office/drawing/2014/chart" uri="{C3380CC4-5D6E-409C-BE32-E72D297353CC}">
              <c16:uniqueId val="{00000001-AADA-494A-8305-EDC208CBECDB}"/>
            </c:ext>
          </c:extLst>
        </c:ser>
        <c:ser>
          <c:idx val="0"/>
          <c:order val="2"/>
          <c:tx>
            <c:strRef>
              <c:f>'[Actualiza TasasGuber - PruebaFinal.xlsm]Tabla Reporte Diario'!$C$11</c:f>
              <c:strCache>
                <c:ptCount val="1"/>
                <c:pt idx="0">
                  <c:v>06/07/2017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5.8866813833701251E-3"/>
                  <c:y val="6.15796649231392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AADA-494A-8305-EDC208CBECDB}"/>
                </c:ext>
                <c:ext xmlns:c15="http://schemas.microsoft.com/office/drawing/2012/chart" uri="{CE6537A1-D6FC-4f65-9D91-7224C49458BB}"/>
              </c:extLst>
            </c:dLbl>
            <c:dLbl>
              <c:idx val="1"/>
              <c:layout>
                <c:manualLayout>
                  <c:x val="3.5320088300220695E-2"/>
                  <c:y val="4.55154045084072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AADA-494A-8305-EDC208CBECDB}"/>
                </c:ext>
                <c:ext xmlns:c15="http://schemas.microsoft.com/office/drawing/2012/chart" uri="{CE6537A1-D6FC-4f65-9D91-7224C49458BB}"/>
              </c:extLst>
            </c:dLbl>
            <c:dLbl>
              <c:idx val="2"/>
              <c:layout>
                <c:manualLayout>
                  <c:x val="2.6490066225165563E-2"/>
                  <c:y val="3.21285208294639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AADA-494A-8305-EDC208CBECDB}"/>
                </c:ext>
                <c:ext xmlns:c15="http://schemas.microsoft.com/office/drawing/2012/chart" uri="{CE6537A1-D6FC-4f65-9D91-7224C49458BB}"/>
              </c:extLst>
            </c:dLbl>
            <c:dLbl>
              <c:idx val="3"/>
              <c:layout>
                <c:manualLayout>
                  <c:x val="5.8866813833701251E-2"/>
                  <c:y val="2.67737673578865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AADA-494A-8305-EDC208CBECDB}"/>
                </c:ext>
                <c:ext xmlns:c15="http://schemas.microsoft.com/office/drawing/2012/chart" uri="{CE6537A1-D6FC-4f65-9D91-7224C49458BB}"/>
              </c:extLst>
            </c:dLbl>
            <c:dLbl>
              <c:idx val="4"/>
              <c:layout>
                <c:manualLayout>
                  <c:x val="4.1206769683590876E-2"/>
                  <c:y val="1.87416371505206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AADA-494A-8305-EDC208CBECDB}"/>
                </c:ext>
                <c:ext xmlns:c15="http://schemas.microsoft.com/office/drawing/2012/chart" uri="{CE6537A1-D6FC-4f65-9D91-7224C49458BB}"/>
              </c:extLst>
            </c:dLbl>
            <c:dLbl>
              <c:idx val="5"/>
              <c:layout>
                <c:manualLayout>
                  <c:x val="0"/>
                  <c:y val="1.612903567205056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AADA-494A-8305-EDC208CBECDB}"/>
                </c:ext>
                <c:ext xmlns:c15="http://schemas.microsoft.com/office/drawing/2012/chart" uri="{CE6537A1-D6FC-4f65-9D91-7224C49458BB}"/>
              </c:extLst>
            </c:dLbl>
            <c:dLbl>
              <c:idx val="6"/>
              <c:layout>
                <c:manualLayout>
                  <c:x val="5.8866813833701251E-3"/>
                  <c:y val="3.21932416686676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AADA-494A-8305-EDC208CBECDB}"/>
                </c:ext>
                <c:ext xmlns:c15="http://schemas.microsoft.com/office/drawing/2012/chart" uri="{CE6537A1-D6FC-4f65-9D91-7224C49458BB}"/>
              </c:extLst>
            </c:dLbl>
            <c:dLbl>
              <c:idx val="7"/>
              <c:layout>
                <c:manualLayout>
                  <c:x val="-3.5320088300220862E-2"/>
                  <c:y val="-3.737533596334655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AADA-494A-8305-EDC208CBECDB}"/>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Diario'!$D$11:$K$11</c:f>
              <c:numCache>
                <c:formatCode>0.00</c:formatCode>
                <c:ptCount val="8"/>
                <c:pt idx="0">
                  <c:v>3.1788460000000001</c:v>
                </c:pt>
                <c:pt idx="1">
                  <c:v>3.158846</c:v>
                </c:pt>
                <c:pt idx="2">
                  <c:v>3.1501649999999999</c:v>
                </c:pt>
                <c:pt idx="3">
                  <c:v>3.1558790000000001</c:v>
                </c:pt>
                <c:pt idx="4">
                  <c:v>3.206731</c:v>
                </c:pt>
                <c:pt idx="5">
                  <c:v>3.3414839999999999</c:v>
                </c:pt>
                <c:pt idx="6">
                  <c:v>3.4736150000000001</c:v>
                </c:pt>
                <c:pt idx="7">
                  <c:v>3.601029</c:v>
                </c:pt>
              </c:numCache>
            </c:numRef>
          </c:yVal>
          <c:smooth val="1"/>
          <c:extLst xmlns:c16r2="http://schemas.microsoft.com/office/drawing/2015/06/chart">
            <c:ext xmlns:c16="http://schemas.microsoft.com/office/drawing/2014/chart" uri="{C3380CC4-5D6E-409C-BE32-E72D297353CC}">
              <c16:uniqueId val="{0000000A-AADA-494A-8305-EDC208CBECDB}"/>
            </c:ext>
          </c:extLst>
        </c:ser>
        <c:dLbls>
          <c:showLegendKey val="0"/>
          <c:showVal val="0"/>
          <c:showCatName val="0"/>
          <c:showSerName val="0"/>
          <c:showPercent val="0"/>
          <c:showBubbleSize val="0"/>
        </c:dLbls>
        <c:axId val="859140960"/>
        <c:axId val="859150760"/>
      </c:scatterChart>
      <c:valAx>
        <c:axId val="859140960"/>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50760"/>
        <c:crosses val="autoZero"/>
        <c:crossBetween val="midCat"/>
      </c:valAx>
      <c:valAx>
        <c:axId val="859150760"/>
        <c:scaling>
          <c:orientation val="minMax"/>
          <c:min val="0"/>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0960"/>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rgbClr val="C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Índice de sorpresas económicas de Citi – EUA*</a:t>
            </a:r>
          </a:p>
        </c:rich>
      </c:tx>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Hoja2!$A$3:$A$2961</c:f>
              <c:numCache>
                <c:formatCode>m/d/yyyy</c:formatCode>
                <c:ptCount val="2959"/>
                <c:pt idx="0">
                  <c:v>38719</c:v>
                </c:pt>
                <c:pt idx="1">
                  <c:v>38720</c:v>
                </c:pt>
                <c:pt idx="2">
                  <c:v>38721</c:v>
                </c:pt>
                <c:pt idx="3">
                  <c:v>38722</c:v>
                </c:pt>
                <c:pt idx="4">
                  <c:v>38723</c:v>
                </c:pt>
                <c:pt idx="5">
                  <c:v>38726</c:v>
                </c:pt>
                <c:pt idx="6">
                  <c:v>38727</c:v>
                </c:pt>
                <c:pt idx="7">
                  <c:v>38728</c:v>
                </c:pt>
                <c:pt idx="8">
                  <c:v>38729</c:v>
                </c:pt>
                <c:pt idx="9">
                  <c:v>38730</c:v>
                </c:pt>
                <c:pt idx="10">
                  <c:v>38733</c:v>
                </c:pt>
                <c:pt idx="11">
                  <c:v>38734</c:v>
                </c:pt>
                <c:pt idx="12">
                  <c:v>38735</c:v>
                </c:pt>
                <c:pt idx="13">
                  <c:v>38736</c:v>
                </c:pt>
                <c:pt idx="14">
                  <c:v>38737</c:v>
                </c:pt>
                <c:pt idx="15">
                  <c:v>38740</c:v>
                </c:pt>
                <c:pt idx="16">
                  <c:v>38741</c:v>
                </c:pt>
                <c:pt idx="17">
                  <c:v>38742</c:v>
                </c:pt>
                <c:pt idx="18">
                  <c:v>38743</c:v>
                </c:pt>
                <c:pt idx="19">
                  <c:v>38744</c:v>
                </c:pt>
                <c:pt idx="20">
                  <c:v>38747</c:v>
                </c:pt>
                <c:pt idx="21">
                  <c:v>38748</c:v>
                </c:pt>
                <c:pt idx="22">
                  <c:v>38749</c:v>
                </c:pt>
                <c:pt idx="23">
                  <c:v>38750</c:v>
                </c:pt>
                <c:pt idx="24">
                  <c:v>38751</c:v>
                </c:pt>
                <c:pt idx="25">
                  <c:v>38754</c:v>
                </c:pt>
                <c:pt idx="26">
                  <c:v>38755</c:v>
                </c:pt>
                <c:pt idx="27">
                  <c:v>38756</c:v>
                </c:pt>
                <c:pt idx="28">
                  <c:v>38757</c:v>
                </c:pt>
                <c:pt idx="29">
                  <c:v>38758</c:v>
                </c:pt>
                <c:pt idx="30">
                  <c:v>38761</c:v>
                </c:pt>
                <c:pt idx="31">
                  <c:v>38762</c:v>
                </c:pt>
                <c:pt idx="32">
                  <c:v>38763</c:v>
                </c:pt>
                <c:pt idx="33">
                  <c:v>38764</c:v>
                </c:pt>
                <c:pt idx="34">
                  <c:v>38765</c:v>
                </c:pt>
                <c:pt idx="35">
                  <c:v>38768</c:v>
                </c:pt>
                <c:pt idx="36">
                  <c:v>38769</c:v>
                </c:pt>
                <c:pt idx="37">
                  <c:v>38770</c:v>
                </c:pt>
                <c:pt idx="38">
                  <c:v>38771</c:v>
                </c:pt>
                <c:pt idx="39">
                  <c:v>38772</c:v>
                </c:pt>
                <c:pt idx="40">
                  <c:v>38775</c:v>
                </c:pt>
                <c:pt idx="41">
                  <c:v>38776</c:v>
                </c:pt>
                <c:pt idx="42">
                  <c:v>38777</c:v>
                </c:pt>
                <c:pt idx="43">
                  <c:v>38778</c:v>
                </c:pt>
                <c:pt idx="44">
                  <c:v>38779</c:v>
                </c:pt>
                <c:pt idx="45">
                  <c:v>38782</c:v>
                </c:pt>
                <c:pt idx="46">
                  <c:v>38783</c:v>
                </c:pt>
                <c:pt idx="47">
                  <c:v>38784</c:v>
                </c:pt>
                <c:pt idx="48">
                  <c:v>38785</c:v>
                </c:pt>
                <c:pt idx="49">
                  <c:v>38786</c:v>
                </c:pt>
                <c:pt idx="50">
                  <c:v>38789</c:v>
                </c:pt>
                <c:pt idx="51">
                  <c:v>38790</c:v>
                </c:pt>
                <c:pt idx="52">
                  <c:v>38791</c:v>
                </c:pt>
                <c:pt idx="53">
                  <c:v>38792</c:v>
                </c:pt>
                <c:pt idx="54">
                  <c:v>38793</c:v>
                </c:pt>
                <c:pt idx="55">
                  <c:v>38796</c:v>
                </c:pt>
                <c:pt idx="56">
                  <c:v>38797</c:v>
                </c:pt>
                <c:pt idx="57">
                  <c:v>38798</c:v>
                </c:pt>
                <c:pt idx="58">
                  <c:v>38799</c:v>
                </c:pt>
                <c:pt idx="59">
                  <c:v>38800</c:v>
                </c:pt>
                <c:pt idx="60">
                  <c:v>38803</c:v>
                </c:pt>
                <c:pt idx="61">
                  <c:v>38804</c:v>
                </c:pt>
                <c:pt idx="62">
                  <c:v>38805</c:v>
                </c:pt>
                <c:pt idx="63">
                  <c:v>38806</c:v>
                </c:pt>
                <c:pt idx="64">
                  <c:v>38807</c:v>
                </c:pt>
                <c:pt idx="65">
                  <c:v>38810</c:v>
                </c:pt>
                <c:pt idx="66">
                  <c:v>38811</c:v>
                </c:pt>
                <c:pt idx="67">
                  <c:v>38812</c:v>
                </c:pt>
                <c:pt idx="68">
                  <c:v>38813</c:v>
                </c:pt>
                <c:pt idx="69">
                  <c:v>38814</c:v>
                </c:pt>
                <c:pt idx="70">
                  <c:v>38817</c:v>
                </c:pt>
                <c:pt idx="71">
                  <c:v>38818</c:v>
                </c:pt>
                <c:pt idx="72">
                  <c:v>38819</c:v>
                </c:pt>
                <c:pt idx="73">
                  <c:v>38820</c:v>
                </c:pt>
                <c:pt idx="74">
                  <c:v>38821</c:v>
                </c:pt>
                <c:pt idx="75">
                  <c:v>38824</c:v>
                </c:pt>
                <c:pt idx="76">
                  <c:v>38825</c:v>
                </c:pt>
                <c:pt idx="77">
                  <c:v>38826</c:v>
                </c:pt>
                <c:pt idx="78">
                  <c:v>38827</c:v>
                </c:pt>
                <c:pt idx="79">
                  <c:v>38828</c:v>
                </c:pt>
                <c:pt idx="80">
                  <c:v>38831</c:v>
                </c:pt>
                <c:pt idx="81">
                  <c:v>38832</c:v>
                </c:pt>
                <c:pt idx="82">
                  <c:v>38833</c:v>
                </c:pt>
                <c:pt idx="83">
                  <c:v>38834</c:v>
                </c:pt>
                <c:pt idx="84">
                  <c:v>38835</c:v>
                </c:pt>
                <c:pt idx="85">
                  <c:v>38838</c:v>
                </c:pt>
                <c:pt idx="86">
                  <c:v>38839</c:v>
                </c:pt>
                <c:pt idx="87">
                  <c:v>38840</c:v>
                </c:pt>
                <c:pt idx="88">
                  <c:v>38841</c:v>
                </c:pt>
                <c:pt idx="89">
                  <c:v>38842</c:v>
                </c:pt>
                <c:pt idx="90">
                  <c:v>38845</c:v>
                </c:pt>
                <c:pt idx="91">
                  <c:v>38846</c:v>
                </c:pt>
                <c:pt idx="92">
                  <c:v>38847</c:v>
                </c:pt>
                <c:pt idx="93">
                  <c:v>38848</c:v>
                </c:pt>
                <c:pt idx="94">
                  <c:v>38849</c:v>
                </c:pt>
                <c:pt idx="95">
                  <c:v>38852</c:v>
                </c:pt>
                <c:pt idx="96">
                  <c:v>38853</c:v>
                </c:pt>
                <c:pt idx="97">
                  <c:v>38854</c:v>
                </c:pt>
                <c:pt idx="98">
                  <c:v>38855</c:v>
                </c:pt>
                <c:pt idx="99">
                  <c:v>38856</c:v>
                </c:pt>
                <c:pt idx="100">
                  <c:v>38859</c:v>
                </c:pt>
                <c:pt idx="101">
                  <c:v>38860</c:v>
                </c:pt>
                <c:pt idx="102">
                  <c:v>38861</c:v>
                </c:pt>
                <c:pt idx="103">
                  <c:v>38862</c:v>
                </c:pt>
                <c:pt idx="104">
                  <c:v>38863</c:v>
                </c:pt>
                <c:pt idx="105">
                  <c:v>38866</c:v>
                </c:pt>
                <c:pt idx="106">
                  <c:v>38867</c:v>
                </c:pt>
                <c:pt idx="107">
                  <c:v>38868</c:v>
                </c:pt>
                <c:pt idx="108">
                  <c:v>38869</c:v>
                </c:pt>
                <c:pt idx="109">
                  <c:v>38870</c:v>
                </c:pt>
                <c:pt idx="110">
                  <c:v>38873</c:v>
                </c:pt>
                <c:pt idx="111">
                  <c:v>38874</c:v>
                </c:pt>
                <c:pt idx="112">
                  <c:v>38875</c:v>
                </c:pt>
                <c:pt idx="113">
                  <c:v>38876</c:v>
                </c:pt>
                <c:pt idx="114">
                  <c:v>38877</c:v>
                </c:pt>
                <c:pt idx="115">
                  <c:v>38880</c:v>
                </c:pt>
                <c:pt idx="116">
                  <c:v>38881</c:v>
                </c:pt>
                <c:pt idx="117">
                  <c:v>38882</c:v>
                </c:pt>
                <c:pt idx="118">
                  <c:v>38883</c:v>
                </c:pt>
                <c:pt idx="119">
                  <c:v>38884</c:v>
                </c:pt>
                <c:pt idx="120">
                  <c:v>38887</c:v>
                </c:pt>
                <c:pt idx="121">
                  <c:v>38888</c:v>
                </c:pt>
                <c:pt idx="122">
                  <c:v>38889</c:v>
                </c:pt>
                <c:pt idx="123">
                  <c:v>38890</c:v>
                </c:pt>
                <c:pt idx="124">
                  <c:v>38891</c:v>
                </c:pt>
                <c:pt idx="125">
                  <c:v>38894</c:v>
                </c:pt>
                <c:pt idx="126">
                  <c:v>38895</c:v>
                </c:pt>
                <c:pt idx="127">
                  <c:v>38896</c:v>
                </c:pt>
                <c:pt idx="128">
                  <c:v>38897</c:v>
                </c:pt>
                <c:pt idx="129">
                  <c:v>38898</c:v>
                </c:pt>
                <c:pt idx="130">
                  <c:v>38901</c:v>
                </c:pt>
                <c:pt idx="131">
                  <c:v>38902</c:v>
                </c:pt>
                <c:pt idx="132">
                  <c:v>38903</c:v>
                </c:pt>
                <c:pt idx="133">
                  <c:v>38904</c:v>
                </c:pt>
                <c:pt idx="134">
                  <c:v>38905</c:v>
                </c:pt>
                <c:pt idx="135">
                  <c:v>38908</c:v>
                </c:pt>
                <c:pt idx="136">
                  <c:v>38909</c:v>
                </c:pt>
                <c:pt idx="137">
                  <c:v>38910</c:v>
                </c:pt>
                <c:pt idx="138">
                  <c:v>38911</c:v>
                </c:pt>
                <c:pt idx="139">
                  <c:v>38912</c:v>
                </c:pt>
                <c:pt idx="140">
                  <c:v>38915</c:v>
                </c:pt>
                <c:pt idx="141">
                  <c:v>38916</c:v>
                </c:pt>
                <c:pt idx="142">
                  <c:v>38917</c:v>
                </c:pt>
                <c:pt idx="143">
                  <c:v>38918</c:v>
                </c:pt>
                <c:pt idx="144">
                  <c:v>38919</c:v>
                </c:pt>
                <c:pt idx="145">
                  <c:v>38922</c:v>
                </c:pt>
                <c:pt idx="146">
                  <c:v>38923</c:v>
                </c:pt>
                <c:pt idx="147">
                  <c:v>38924</c:v>
                </c:pt>
                <c:pt idx="148">
                  <c:v>38925</c:v>
                </c:pt>
                <c:pt idx="149">
                  <c:v>38926</c:v>
                </c:pt>
                <c:pt idx="150">
                  <c:v>38929</c:v>
                </c:pt>
                <c:pt idx="151">
                  <c:v>38930</c:v>
                </c:pt>
                <c:pt idx="152">
                  <c:v>38931</c:v>
                </c:pt>
                <c:pt idx="153">
                  <c:v>38932</c:v>
                </c:pt>
                <c:pt idx="154">
                  <c:v>38933</c:v>
                </c:pt>
                <c:pt idx="155">
                  <c:v>38936</c:v>
                </c:pt>
                <c:pt idx="156">
                  <c:v>38937</c:v>
                </c:pt>
                <c:pt idx="157">
                  <c:v>38938</c:v>
                </c:pt>
                <c:pt idx="158">
                  <c:v>38939</c:v>
                </c:pt>
                <c:pt idx="159">
                  <c:v>38940</c:v>
                </c:pt>
                <c:pt idx="160">
                  <c:v>38943</c:v>
                </c:pt>
                <c:pt idx="161">
                  <c:v>38944</c:v>
                </c:pt>
                <c:pt idx="162">
                  <c:v>38945</c:v>
                </c:pt>
                <c:pt idx="163">
                  <c:v>38946</c:v>
                </c:pt>
                <c:pt idx="164">
                  <c:v>38947</c:v>
                </c:pt>
                <c:pt idx="165">
                  <c:v>38950</c:v>
                </c:pt>
                <c:pt idx="166">
                  <c:v>38951</c:v>
                </c:pt>
                <c:pt idx="167">
                  <c:v>38952</c:v>
                </c:pt>
                <c:pt idx="168">
                  <c:v>38953</c:v>
                </c:pt>
                <c:pt idx="169">
                  <c:v>38954</c:v>
                </c:pt>
                <c:pt idx="170">
                  <c:v>38957</c:v>
                </c:pt>
                <c:pt idx="171">
                  <c:v>38958</c:v>
                </c:pt>
                <c:pt idx="172">
                  <c:v>38959</c:v>
                </c:pt>
                <c:pt idx="173">
                  <c:v>38960</c:v>
                </c:pt>
                <c:pt idx="174">
                  <c:v>38961</c:v>
                </c:pt>
                <c:pt idx="175">
                  <c:v>38964</c:v>
                </c:pt>
                <c:pt idx="176">
                  <c:v>38965</c:v>
                </c:pt>
                <c:pt idx="177">
                  <c:v>38966</c:v>
                </c:pt>
                <c:pt idx="178">
                  <c:v>38967</c:v>
                </c:pt>
                <c:pt idx="179">
                  <c:v>38968</c:v>
                </c:pt>
                <c:pt idx="180">
                  <c:v>38971</c:v>
                </c:pt>
                <c:pt idx="181">
                  <c:v>38972</c:v>
                </c:pt>
                <c:pt idx="182">
                  <c:v>38973</c:v>
                </c:pt>
                <c:pt idx="183">
                  <c:v>38974</c:v>
                </c:pt>
                <c:pt idx="184">
                  <c:v>38975</c:v>
                </c:pt>
                <c:pt idx="185">
                  <c:v>38978</c:v>
                </c:pt>
                <c:pt idx="186">
                  <c:v>38979</c:v>
                </c:pt>
                <c:pt idx="187">
                  <c:v>38980</c:v>
                </c:pt>
                <c:pt idx="188">
                  <c:v>38981</c:v>
                </c:pt>
                <c:pt idx="189">
                  <c:v>38982</c:v>
                </c:pt>
                <c:pt idx="190">
                  <c:v>38985</c:v>
                </c:pt>
                <c:pt idx="191">
                  <c:v>38986</c:v>
                </c:pt>
                <c:pt idx="192">
                  <c:v>38987</c:v>
                </c:pt>
                <c:pt idx="193">
                  <c:v>38988</c:v>
                </c:pt>
                <c:pt idx="194">
                  <c:v>38989</c:v>
                </c:pt>
                <c:pt idx="195">
                  <c:v>38992</c:v>
                </c:pt>
                <c:pt idx="196">
                  <c:v>38993</c:v>
                </c:pt>
                <c:pt idx="197">
                  <c:v>38994</c:v>
                </c:pt>
                <c:pt idx="198">
                  <c:v>38995</c:v>
                </c:pt>
                <c:pt idx="199">
                  <c:v>38996</c:v>
                </c:pt>
                <c:pt idx="200">
                  <c:v>38999</c:v>
                </c:pt>
                <c:pt idx="201">
                  <c:v>39000</c:v>
                </c:pt>
                <c:pt idx="202">
                  <c:v>39001</c:v>
                </c:pt>
                <c:pt idx="203">
                  <c:v>39002</c:v>
                </c:pt>
                <c:pt idx="204">
                  <c:v>39003</c:v>
                </c:pt>
                <c:pt idx="205">
                  <c:v>39006</c:v>
                </c:pt>
                <c:pt idx="206">
                  <c:v>39007</c:v>
                </c:pt>
                <c:pt idx="207">
                  <c:v>39008</c:v>
                </c:pt>
                <c:pt idx="208">
                  <c:v>39009</c:v>
                </c:pt>
                <c:pt idx="209">
                  <c:v>39010</c:v>
                </c:pt>
                <c:pt idx="210">
                  <c:v>39013</c:v>
                </c:pt>
                <c:pt idx="211">
                  <c:v>39014</c:v>
                </c:pt>
                <c:pt idx="212">
                  <c:v>39015</c:v>
                </c:pt>
                <c:pt idx="213">
                  <c:v>39016</c:v>
                </c:pt>
                <c:pt idx="214">
                  <c:v>39017</c:v>
                </c:pt>
                <c:pt idx="215">
                  <c:v>39020</c:v>
                </c:pt>
                <c:pt idx="216">
                  <c:v>39021</c:v>
                </c:pt>
                <c:pt idx="217">
                  <c:v>39022</c:v>
                </c:pt>
                <c:pt idx="218">
                  <c:v>39023</c:v>
                </c:pt>
                <c:pt idx="219">
                  <c:v>39024</c:v>
                </c:pt>
                <c:pt idx="220">
                  <c:v>39027</c:v>
                </c:pt>
                <c:pt idx="221">
                  <c:v>39028</c:v>
                </c:pt>
                <c:pt idx="222">
                  <c:v>39029</c:v>
                </c:pt>
                <c:pt idx="223">
                  <c:v>39030</c:v>
                </c:pt>
                <c:pt idx="224">
                  <c:v>39031</c:v>
                </c:pt>
                <c:pt idx="225">
                  <c:v>39034</c:v>
                </c:pt>
                <c:pt idx="226">
                  <c:v>39035</c:v>
                </c:pt>
                <c:pt idx="227">
                  <c:v>39036</c:v>
                </c:pt>
                <c:pt idx="228">
                  <c:v>39037</c:v>
                </c:pt>
                <c:pt idx="229">
                  <c:v>39038</c:v>
                </c:pt>
                <c:pt idx="230">
                  <c:v>39041</c:v>
                </c:pt>
                <c:pt idx="231">
                  <c:v>39042</c:v>
                </c:pt>
                <c:pt idx="232">
                  <c:v>39043</c:v>
                </c:pt>
                <c:pt idx="233">
                  <c:v>39044</c:v>
                </c:pt>
                <c:pt idx="234">
                  <c:v>39045</c:v>
                </c:pt>
                <c:pt idx="235">
                  <c:v>39048</c:v>
                </c:pt>
                <c:pt idx="236">
                  <c:v>39049</c:v>
                </c:pt>
                <c:pt idx="237">
                  <c:v>39050</c:v>
                </c:pt>
                <c:pt idx="238">
                  <c:v>39051</c:v>
                </c:pt>
                <c:pt idx="239">
                  <c:v>39052</c:v>
                </c:pt>
                <c:pt idx="240">
                  <c:v>39055</c:v>
                </c:pt>
                <c:pt idx="241">
                  <c:v>39056</c:v>
                </c:pt>
                <c:pt idx="242">
                  <c:v>39057</c:v>
                </c:pt>
                <c:pt idx="243">
                  <c:v>39058</c:v>
                </c:pt>
                <c:pt idx="244">
                  <c:v>39059</c:v>
                </c:pt>
                <c:pt idx="245">
                  <c:v>39062</c:v>
                </c:pt>
                <c:pt idx="246">
                  <c:v>39063</c:v>
                </c:pt>
                <c:pt idx="247">
                  <c:v>39064</c:v>
                </c:pt>
                <c:pt idx="248">
                  <c:v>39065</c:v>
                </c:pt>
                <c:pt idx="249">
                  <c:v>39066</c:v>
                </c:pt>
                <c:pt idx="250">
                  <c:v>39069</c:v>
                </c:pt>
                <c:pt idx="251">
                  <c:v>39070</c:v>
                </c:pt>
                <c:pt idx="252">
                  <c:v>39071</c:v>
                </c:pt>
                <c:pt idx="253">
                  <c:v>39072</c:v>
                </c:pt>
                <c:pt idx="254">
                  <c:v>39073</c:v>
                </c:pt>
                <c:pt idx="255">
                  <c:v>39076</c:v>
                </c:pt>
                <c:pt idx="256">
                  <c:v>39077</c:v>
                </c:pt>
                <c:pt idx="257">
                  <c:v>39078</c:v>
                </c:pt>
                <c:pt idx="258">
                  <c:v>39079</c:v>
                </c:pt>
                <c:pt idx="259">
                  <c:v>39080</c:v>
                </c:pt>
                <c:pt idx="260">
                  <c:v>39083</c:v>
                </c:pt>
                <c:pt idx="261">
                  <c:v>39084</c:v>
                </c:pt>
                <c:pt idx="262">
                  <c:v>39085</c:v>
                </c:pt>
                <c:pt idx="263">
                  <c:v>39086</c:v>
                </c:pt>
                <c:pt idx="264">
                  <c:v>39087</c:v>
                </c:pt>
                <c:pt idx="265">
                  <c:v>39090</c:v>
                </c:pt>
                <c:pt idx="266">
                  <c:v>39091</c:v>
                </c:pt>
                <c:pt idx="267">
                  <c:v>39092</c:v>
                </c:pt>
                <c:pt idx="268">
                  <c:v>39093</c:v>
                </c:pt>
                <c:pt idx="269">
                  <c:v>39094</c:v>
                </c:pt>
                <c:pt idx="270">
                  <c:v>39097</c:v>
                </c:pt>
                <c:pt idx="271">
                  <c:v>39098</c:v>
                </c:pt>
                <c:pt idx="272">
                  <c:v>39099</c:v>
                </c:pt>
                <c:pt idx="273">
                  <c:v>39100</c:v>
                </c:pt>
                <c:pt idx="274">
                  <c:v>39101</c:v>
                </c:pt>
                <c:pt idx="275">
                  <c:v>39104</c:v>
                </c:pt>
                <c:pt idx="276">
                  <c:v>39105</c:v>
                </c:pt>
                <c:pt idx="277">
                  <c:v>39106</c:v>
                </c:pt>
                <c:pt idx="278">
                  <c:v>39107</c:v>
                </c:pt>
                <c:pt idx="279">
                  <c:v>39108</c:v>
                </c:pt>
                <c:pt idx="280">
                  <c:v>39111</c:v>
                </c:pt>
                <c:pt idx="281">
                  <c:v>39112</c:v>
                </c:pt>
                <c:pt idx="282">
                  <c:v>39113</c:v>
                </c:pt>
                <c:pt idx="283">
                  <c:v>39114</c:v>
                </c:pt>
                <c:pt idx="284">
                  <c:v>39115</c:v>
                </c:pt>
                <c:pt idx="285">
                  <c:v>39118</c:v>
                </c:pt>
                <c:pt idx="286">
                  <c:v>39119</c:v>
                </c:pt>
                <c:pt idx="287">
                  <c:v>39120</c:v>
                </c:pt>
                <c:pt idx="288">
                  <c:v>39121</c:v>
                </c:pt>
                <c:pt idx="289">
                  <c:v>39122</c:v>
                </c:pt>
                <c:pt idx="290">
                  <c:v>39125</c:v>
                </c:pt>
                <c:pt idx="291">
                  <c:v>39126</c:v>
                </c:pt>
                <c:pt idx="292">
                  <c:v>39127</c:v>
                </c:pt>
                <c:pt idx="293">
                  <c:v>39128</c:v>
                </c:pt>
                <c:pt idx="294">
                  <c:v>39129</c:v>
                </c:pt>
                <c:pt idx="295">
                  <c:v>39132</c:v>
                </c:pt>
                <c:pt idx="296">
                  <c:v>39133</c:v>
                </c:pt>
                <c:pt idx="297">
                  <c:v>39134</c:v>
                </c:pt>
                <c:pt idx="298">
                  <c:v>39135</c:v>
                </c:pt>
                <c:pt idx="299">
                  <c:v>39136</c:v>
                </c:pt>
                <c:pt idx="300">
                  <c:v>39139</c:v>
                </c:pt>
                <c:pt idx="301">
                  <c:v>39140</c:v>
                </c:pt>
                <c:pt idx="302">
                  <c:v>39141</c:v>
                </c:pt>
                <c:pt idx="303">
                  <c:v>39142</c:v>
                </c:pt>
                <c:pt idx="304">
                  <c:v>39143</c:v>
                </c:pt>
                <c:pt idx="305">
                  <c:v>39146</c:v>
                </c:pt>
                <c:pt idx="306">
                  <c:v>39147</c:v>
                </c:pt>
                <c:pt idx="307">
                  <c:v>39148</c:v>
                </c:pt>
                <c:pt idx="308">
                  <c:v>39149</c:v>
                </c:pt>
                <c:pt idx="309">
                  <c:v>39150</c:v>
                </c:pt>
                <c:pt idx="310">
                  <c:v>39153</c:v>
                </c:pt>
                <c:pt idx="311">
                  <c:v>39154</c:v>
                </c:pt>
                <c:pt idx="312">
                  <c:v>39155</c:v>
                </c:pt>
                <c:pt idx="313">
                  <c:v>39156</c:v>
                </c:pt>
                <c:pt idx="314">
                  <c:v>39157</c:v>
                </c:pt>
                <c:pt idx="315">
                  <c:v>39160</c:v>
                </c:pt>
                <c:pt idx="316">
                  <c:v>39161</c:v>
                </c:pt>
                <c:pt idx="317">
                  <c:v>39162</c:v>
                </c:pt>
                <c:pt idx="318">
                  <c:v>39163</c:v>
                </c:pt>
                <c:pt idx="319">
                  <c:v>39164</c:v>
                </c:pt>
                <c:pt idx="320">
                  <c:v>39167</c:v>
                </c:pt>
                <c:pt idx="321">
                  <c:v>39168</c:v>
                </c:pt>
                <c:pt idx="322">
                  <c:v>39169</c:v>
                </c:pt>
                <c:pt idx="323">
                  <c:v>39170</c:v>
                </c:pt>
                <c:pt idx="324">
                  <c:v>39171</c:v>
                </c:pt>
                <c:pt idx="325">
                  <c:v>39174</c:v>
                </c:pt>
                <c:pt idx="326">
                  <c:v>39175</c:v>
                </c:pt>
                <c:pt idx="327">
                  <c:v>39176</c:v>
                </c:pt>
                <c:pt idx="328">
                  <c:v>39177</c:v>
                </c:pt>
                <c:pt idx="329">
                  <c:v>39178</c:v>
                </c:pt>
                <c:pt idx="330">
                  <c:v>39181</c:v>
                </c:pt>
                <c:pt idx="331">
                  <c:v>39182</c:v>
                </c:pt>
                <c:pt idx="332">
                  <c:v>39183</c:v>
                </c:pt>
                <c:pt idx="333">
                  <c:v>39184</c:v>
                </c:pt>
                <c:pt idx="334">
                  <c:v>39185</c:v>
                </c:pt>
                <c:pt idx="335">
                  <c:v>39188</c:v>
                </c:pt>
                <c:pt idx="336">
                  <c:v>39189</c:v>
                </c:pt>
                <c:pt idx="337">
                  <c:v>39190</c:v>
                </c:pt>
                <c:pt idx="338">
                  <c:v>39191</c:v>
                </c:pt>
                <c:pt idx="339">
                  <c:v>39192</c:v>
                </c:pt>
                <c:pt idx="340">
                  <c:v>39195</c:v>
                </c:pt>
                <c:pt idx="341">
                  <c:v>39196</c:v>
                </c:pt>
                <c:pt idx="342">
                  <c:v>39197</c:v>
                </c:pt>
                <c:pt idx="343">
                  <c:v>39198</c:v>
                </c:pt>
                <c:pt idx="344">
                  <c:v>39199</c:v>
                </c:pt>
                <c:pt idx="345">
                  <c:v>39202</c:v>
                </c:pt>
                <c:pt idx="346">
                  <c:v>39203</c:v>
                </c:pt>
                <c:pt idx="347">
                  <c:v>39204</c:v>
                </c:pt>
                <c:pt idx="348">
                  <c:v>39205</c:v>
                </c:pt>
                <c:pt idx="349">
                  <c:v>39206</c:v>
                </c:pt>
                <c:pt idx="350">
                  <c:v>39209</c:v>
                </c:pt>
                <c:pt idx="351">
                  <c:v>39210</c:v>
                </c:pt>
                <c:pt idx="352">
                  <c:v>39211</c:v>
                </c:pt>
                <c:pt idx="353">
                  <c:v>39212</c:v>
                </c:pt>
                <c:pt idx="354">
                  <c:v>39213</c:v>
                </c:pt>
                <c:pt idx="355">
                  <c:v>39216</c:v>
                </c:pt>
                <c:pt idx="356">
                  <c:v>39217</c:v>
                </c:pt>
                <c:pt idx="357">
                  <c:v>39218</c:v>
                </c:pt>
                <c:pt idx="358">
                  <c:v>39219</c:v>
                </c:pt>
                <c:pt idx="359">
                  <c:v>39220</c:v>
                </c:pt>
                <c:pt idx="360">
                  <c:v>39223</c:v>
                </c:pt>
                <c:pt idx="361">
                  <c:v>39224</c:v>
                </c:pt>
                <c:pt idx="362">
                  <c:v>39225</c:v>
                </c:pt>
                <c:pt idx="363">
                  <c:v>39226</c:v>
                </c:pt>
                <c:pt idx="364">
                  <c:v>39227</c:v>
                </c:pt>
                <c:pt idx="365">
                  <c:v>39230</c:v>
                </c:pt>
                <c:pt idx="366">
                  <c:v>39231</c:v>
                </c:pt>
                <c:pt idx="367">
                  <c:v>39232</c:v>
                </c:pt>
                <c:pt idx="368">
                  <c:v>39233</c:v>
                </c:pt>
                <c:pt idx="369">
                  <c:v>39234</c:v>
                </c:pt>
                <c:pt idx="370">
                  <c:v>39237</c:v>
                </c:pt>
                <c:pt idx="371">
                  <c:v>39238</c:v>
                </c:pt>
                <c:pt idx="372">
                  <c:v>39239</c:v>
                </c:pt>
                <c:pt idx="373">
                  <c:v>39240</c:v>
                </c:pt>
                <c:pt idx="374">
                  <c:v>39241</c:v>
                </c:pt>
                <c:pt idx="375">
                  <c:v>39244</c:v>
                </c:pt>
                <c:pt idx="376">
                  <c:v>39245</c:v>
                </c:pt>
                <c:pt idx="377">
                  <c:v>39246</c:v>
                </c:pt>
                <c:pt idx="378">
                  <c:v>39247</c:v>
                </c:pt>
                <c:pt idx="379">
                  <c:v>39248</c:v>
                </c:pt>
                <c:pt idx="380">
                  <c:v>39251</c:v>
                </c:pt>
                <c:pt idx="381">
                  <c:v>39252</c:v>
                </c:pt>
                <c:pt idx="382">
                  <c:v>39253</c:v>
                </c:pt>
                <c:pt idx="383">
                  <c:v>39254</c:v>
                </c:pt>
                <c:pt idx="384">
                  <c:v>39255</c:v>
                </c:pt>
                <c:pt idx="385">
                  <c:v>39258</c:v>
                </c:pt>
                <c:pt idx="386">
                  <c:v>39259</c:v>
                </c:pt>
                <c:pt idx="387">
                  <c:v>39260</c:v>
                </c:pt>
                <c:pt idx="388">
                  <c:v>39261</c:v>
                </c:pt>
                <c:pt idx="389">
                  <c:v>39262</c:v>
                </c:pt>
                <c:pt idx="390">
                  <c:v>39265</c:v>
                </c:pt>
                <c:pt idx="391">
                  <c:v>39266</c:v>
                </c:pt>
                <c:pt idx="392">
                  <c:v>39267</c:v>
                </c:pt>
                <c:pt idx="393">
                  <c:v>39268</c:v>
                </c:pt>
                <c:pt idx="394">
                  <c:v>39269</c:v>
                </c:pt>
                <c:pt idx="395">
                  <c:v>39272</c:v>
                </c:pt>
                <c:pt idx="396">
                  <c:v>39273</c:v>
                </c:pt>
                <c:pt idx="397">
                  <c:v>39274</c:v>
                </c:pt>
                <c:pt idx="398">
                  <c:v>39275</c:v>
                </c:pt>
                <c:pt idx="399">
                  <c:v>39276</c:v>
                </c:pt>
                <c:pt idx="400">
                  <c:v>39279</c:v>
                </c:pt>
                <c:pt idx="401">
                  <c:v>39280</c:v>
                </c:pt>
                <c:pt idx="402">
                  <c:v>39281</c:v>
                </c:pt>
                <c:pt idx="403">
                  <c:v>39282</c:v>
                </c:pt>
                <c:pt idx="404">
                  <c:v>39283</c:v>
                </c:pt>
                <c:pt idx="405">
                  <c:v>39286</c:v>
                </c:pt>
                <c:pt idx="406">
                  <c:v>39287</c:v>
                </c:pt>
                <c:pt idx="407">
                  <c:v>39288</c:v>
                </c:pt>
                <c:pt idx="408">
                  <c:v>39289</c:v>
                </c:pt>
                <c:pt idx="409">
                  <c:v>39290</c:v>
                </c:pt>
                <c:pt idx="410">
                  <c:v>39293</c:v>
                </c:pt>
                <c:pt idx="411">
                  <c:v>39294</c:v>
                </c:pt>
                <c:pt idx="412">
                  <c:v>39295</c:v>
                </c:pt>
                <c:pt idx="413">
                  <c:v>39296</c:v>
                </c:pt>
                <c:pt idx="414">
                  <c:v>39297</c:v>
                </c:pt>
                <c:pt idx="415">
                  <c:v>39300</c:v>
                </c:pt>
                <c:pt idx="416">
                  <c:v>39301</c:v>
                </c:pt>
                <c:pt idx="417">
                  <c:v>39302</c:v>
                </c:pt>
                <c:pt idx="418">
                  <c:v>39303</c:v>
                </c:pt>
                <c:pt idx="419">
                  <c:v>39304</c:v>
                </c:pt>
                <c:pt idx="420">
                  <c:v>39307</c:v>
                </c:pt>
                <c:pt idx="421">
                  <c:v>39308</c:v>
                </c:pt>
                <c:pt idx="422">
                  <c:v>39309</c:v>
                </c:pt>
                <c:pt idx="423">
                  <c:v>39310</c:v>
                </c:pt>
                <c:pt idx="424">
                  <c:v>39311</c:v>
                </c:pt>
                <c:pt idx="425">
                  <c:v>39314</c:v>
                </c:pt>
                <c:pt idx="426">
                  <c:v>39315</c:v>
                </c:pt>
                <c:pt idx="427">
                  <c:v>39316</c:v>
                </c:pt>
                <c:pt idx="428">
                  <c:v>39318</c:v>
                </c:pt>
                <c:pt idx="429">
                  <c:v>39321</c:v>
                </c:pt>
                <c:pt idx="430">
                  <c:v>39322</c:v>
                </c:pt>
                <c:pt idx="431">
                  <c:v>39323</c:v>
                </c:pt>
                <c:pt idx="432">
                  <c:v>39324</c:v>
                </c:pt>
                <c:pt idx="433">
                  <c:v>39325</c:v>
                </c:pt>
                <c:pt idx="434">
                  <c:v>39328</c:v>
                </c:pt>
                <c:pt idx="435">
                  <c:v>39329</c:v>
                </c:pt>
                <c:pt idx="436">
                  <c:v>39330</c:v>
                </c:pt>
                <c:pt idx="437">
                  <c:v>39331</c:v>
                </c:pt>
                <c:pt idx="438">
                  <c:v>39332</c:v>
                </c:pt>
                <c:pt idx="439">
                  <c:v>39335</c:v>
                </c:pt>
                <c:pt idx="440">
                  <c:v>39336</c:v>
                </c:pt>
                <c:pt idx="441">
                  <c:v>39337</c:v>
                </c:pt>
                <c:pt idx="442">
                  <c:v>39338</c:v>
                </c:pt>
                <c:pt idx="443">
                  <c:v>39339</c:v>
                </c:pt>
                <c:pt idx="444">
                  <c:v>39342</c:v>
                </c:pt>
                <c:pt idx="445">
                  <c:v>39343</c:v>
                </c:pt>
                <c:pt idx="446">
                  <c:v>39344</c:v>
                </c:pt>
                <c:pt idx="447">
                  <c:v>39345</c:v>
                </c:pt>
                <c:pt idx="448">
                  <c:v>39346</c:v>
                </c:pt>
                <c:pt idx="449">
                  <c:v>39349</c:v>
                </c:pt>
                <c:pt idx="450">
                  <c:v>39350</c:v>
                </c:pt>
                <c:pt idx="451">
                  <c:v>39351</c:v>
                </c:pt>
                <c:pt idx="452">
                  <c:v>39352</c:v>
                </c:pt>
                <c:pt idx="453">
                  <c:v>39353</c:v>
                </c:pt>
                <c:pt idx="454">
                  <c:v>39356</c:v>
                </c:pt>
                <c:pt idx="455">
                  <c:v>39357</c:v>
                </c:pt>
                <c:pt idx="456">
                  <c:v>39358</c:v>
                </c:pt>
                <c:pt idx="457">
                  <c:v>39359</c:v>
                </c:pt>
                <c:pt idx="458">
                  <c:v>39360</c:v>
                </c:pt>
                <c:pt idx="459">
                  <c:v>39363</c:v>
                </c:pt>
                <c:pt idx="460">
                  <c:v>39364</c:v>
                </c:pt>
                <c:pt idx="461">
                  <c:v>39365</c:v>
                </c:pt>
                <c:pt idx="462">
                  <c:v>39366</c:v>
                </c:pt>
                <c:pt idx="463">
                  <c:v>39367</c:v>
                </c:pt>
                <c:pt idx="464">
                  <c:v>39370</c:v>
                </c:pt>
                <c:pt idx="465">
                  <c:v>39371</c:v>
                </c:pt>
                <c:pt idx="466">
                  <c:v>39372</c:v>
                </c:pt>
                <c:pt idx="467">
                  <c:v>39373</c:v>
                </c:pt>
                <c:pt idx="468">
                  <c:v>39374</c:v>
                </c:pt>
                <c:pt idx="469">
                  <c:v>39377</c:v>
                </c:pt>
                <c:pt idx="470">
                  <c:v>39378</c:v>
                </c:pt>
                <c:pt idx="471">
                  <c:v>39379</c:v>
                </c:pt>
                <c:pt idx="472">
                  <c:v>39380</c:v>
                </c:pt>
                <c:pt idx="473">
                  <c:v>39381</c:v>
                </c:pt>
                <c:pt idx="474">
                  <c:v>39384</c:v>
                </c:pt>
                <c:pt idx="475">
                  <c:v>39385</c:v>
                </c:pt>
                <c:pt idx="476">
                  <c:v>39386</c:v>
                </c:pt>
                <c:pt idx="477">
                  <c:v>39387</c:v>
                </c:pt>
                <c:pt idx="478">
                  <c:v>39388</c:v>
                </c:pt>
                <c:pt idx="479">
                  <c:v>39391</c:v>
                </c:pt>
                <c:pt idx="480">
                  <c:v>39392</c:v>
                </c:pt>
                <c:pt idx="481">
                  <c:v>39393</c:v>
                </c:pt>
                <c:pt idx="482">
                  <c:v>39394</c:v>
                </c:pt>
                <c:pt idx="483">
                  <c:v>39395</c:v>
                </c:pt>
                <c:pt idx="484">
                  <c:v>39398</c:v>
                </c:pt>
                <c:pt idx="485">
                  <c:v>39399</c:v>
                </c:pt>
                <c:pt idx="486">
                  <c:v>39400</c:v>
                </c:pt>
                <c:pt idx="487">
                  <c:v>39401</c:v>
                </c:pt>
                <c:pt idx="488">
                  <c:v>39402</c:v>
                </c:pt>
                <c:pt idx="489">
                  <c:v>39405</c:v>
                </c:pt>
                <c:pt idx="490">
                  <c:v>39406</c:v>
                </c:pt>
                <c:pt idx="491">
                  <c:v>39407</c:v>
                </c:pt>
                <c:pt idx="492">
                  <c:v>39408</c:v>
                </c:pt>
                <c:pt idx="493">
                  <c:v>39409</c:v>
                </c:pt>
                <c:pt idx="494">
                  <c:v>39412</c:v>
                </c:pt>
                <c:pt idx="495">
                  <c:v>39413</c:v>
                </c:pt>
                <c:pt idx="496">
                  <c:v>39414</c:v>
                </c:pt>
                <c:pt idx="497">
                  <c:v>39415</c:v>
                </c:pt>
                <c:pt idx="498">
                  <c:v>39416</c:v>
                </c:pt>
                <c:pt idx="499">
                  <c:v>39419</c:v>
                </c:pt>
                <c:pt idx="500">
                  <c:v>39420</c:v>
                </c:pt>
                <c:pt idx="501">
                  <c:v>39421</c:v>
                </c:pt>
                <c:pt idx="502">
                  <c:v>39422</c:v>
                </c:pt>
                <c:pt idx="503">
                  <c:v>39423</c:v>
                </c:pt>
                <c:pt idx="504">
                  <c:v>39426</c:v>
                </c:pt>
                <c:pt idx="505">
                  <c:v>39427</c:v>
                </c:pt>
                <c:pt idx="506">
                  <c:v>39428</c:v>
                </c:pt>
                <c:pt idx="507">
                  <c:v>39429</c:v>
                </c:pt>
                <c:pt idx="508">
                  <c:v>39430</c:v>
                </c:pt>
                <c:pt idx="509">
                  <c:v>39433</c:v>
                </c:pt>
                <c:pt idx="510">
                  <c:v>39434</c:v>
                </c:pt>
                <c:pt idx="511">
                  <c:v>39435</c:v>
                </c:pt>
                <c:pt idx="512">
                  <c:v>39436</c:v>
                </c:pt>
                <c:pt idx="513">
                  <c:v>39437</c:v>
                </c:pt>
                <c:pt idx="514">
                  <c:v>39440</c:v>
                </c:pt>
                <c:pt idx="515">
                  <c:v>39442</c:v>
                </c:pt>
                <c:pt idx="516">
                  <c:v>39443</c:v>
                </c:pt>
                <c:pt idx="517">
                  <c:v>39444</c:v>
                </c:pt>
                <c:pt idx="518">
                  <c:v>39447</c:v>
                </c:pt>
                <c:pt idx="519">
                  <c:v>39449</c:v>
                </c:pt>
                <c:pt idx="520">
                  <c:v>39450</c:v>
                </c:pt>
                <c:pt idx="521">
                  <c:v>39451</c:v>
                </c:pt>
                <c:pt idx="522">
                  <c:v>39454</c:v>
                </c:pt>
                <c:pt idx="523">
                  <c:v>39455</c:v>
                </c:pt>
                <c:pt idx="524">
                  <c:v>39456</c:v>
                </c:pt>
                <c:pt idx="525">
                  <c:v>39457</c:v>
                </c:pt>
                <c:pt idx="526">
                  <c:v>39458</c:v>
                </c:pt>
                <c:pt idx="527">
                  <c:v>39461</c:v>
                </c:pt>
                <c:pt idx="528">
                  <c:v>39462</c:v>
                </c:pt>
                <c:pt idx="529">
                  <c:v>39463</c:v>
                </c:pt>
                <c:pt idx="530">
                  <c:v>39464</c:v>
                </c:pt>
                <c:pt idx="531">
                  <c:v>39465</c:v>
                </c:pt>
                <c:pt idx="532">
                  <c:v>39468</c:v>
                </c:pt>
                <c:pt idx="533">
                  <c:v>39469</c:v>
                </c:pt>
                <c:pt idx="534">
                  <c:v>39470</c:v>
                </c:pt>
                <c:pt idx="535">
                  <c:v>39471</c:v>
                </c:pt>
                <c:pt idx="536">
                  <c:v>39472</c:v>
                </c:pt>
                <c:pt idx="537">
                  <c:v>39475</c:v>
                </c:pt>
                <c:pt idx="538">
                  <c:v>39476</c:v>
                </c:pt>
                <c:pt idx="539">
                  <c:v>39477</c:v>
                </c:pt>
                <c:pt idx="540">
                  <c:v>39478</c:v>
                </c:pt>
                <c:pt idx="541">
                  <c:v>39479</c:v>
                </c:pt>
                <c:pt idx="542">
                  <c:v>39482</c:v>
                </c:pt>
                <c:pt idx="543">
                  <c:v>39483</c:v>
                </c:pt>
                <c:pt idx="544">
                  <c:v>39484</c:v>
                </c:pt>
                <c:pt idx="545">
                  <c:v>39485</c:v>
                </c:pt>
                <c:pt idx="546">
                  <c:v>39486</c:v>
                </c:pt>
                <c:pt idx="547">
                  <c:v>39489</c:v>
                </c:pt>
                <c:pt idx="548">
                  <c:v>39490</c:v>
                </c:pt>
                <c:pt idx="549">
                  <c:v>39491</c:v>
                </c:pt>
                <c:pt idx="550">
                  <c:v>39492</c:v>
                </c:pt>
                <c:pt idx="551">
                  <c:v>39493</c:v>
                </c:pt>
                <c:pt idx="552">
                  <c:v>39496</c:v>
                </c:pt>
                <c:pt idx="553">
                  <c:v>39497</c:v>
                </c:pt>
                <c:pt idx="554">
                  <c:v>39498</c:v>
                </c:pt>
                <c:pt idx="555">
                  <c:v>39499</c:v>
                </c:pt>
                <c:pt idx="556">
                  <c:v>39500</c:v>
                </c:pt>
                <c:pt idx="557">
                  <c:v>39503</c:v>
                </c:pt>
                <c:pt idx="558">
                  <c:v>39504</c:v>
                </c:pt>
                <c:pt idx="559">
                  <c:v>39505</c:v>
                </c:pt>
                <c:pt idx="560">
                  <c:v>39506</c:v>
                </c:pt>
                <c:pt idx="561">
                  <c:v>39507</c:v>
                </c:pt>
                <c:pt idx="562">
                  <c:v>39510</c:v>
                </c:pt>
                <c:pt idx="563">
                  <c:v>39511</c:v>
                </c:pt>
                <c:pt idx="564">
                  <c:v>39512</c:v>
                </c:pt>
                <c:pt idx="565">
                  <c:v>39513</c:v>
                </c:pt>
                <c:pt idx="566">
                  <c:v>39514</c:v>
                </c:pt>
                <c:pt idx="567">
                  <c:v>39517</c:v>
                </c:pt>
                <c:pt idx="568">
                  <c:v>39518</c:v>
                </c:pt>
                <c:pt idx="569">
                  <c:v>39519</c:v>
                </c:pt>
                <c:pt idx="570">
                  <c:v>39520</c:v>
                </c:pt>
                <c:pt idx="571">
                  <c:v>39521</c:v>
                </c:pt>
                <c:pt idx="572">
                  <c:v>39524</c:v>
                </c:pt>
                <c:pt idx="573">
                  <c:v>39525</c:v>
                </c:pt>
                <c:pt idx="574">
                  <c:v>39526</c:v>
                </c:pt>
                <c:pt idx="575">
                  <c:v>39527</c:v>
                </c:pt>
                <c:pt idx="576">
                  <c:v>39532</c:v>
                </c:pt>
                <c:pt idx="577">
                  <c:v>39533</c:v>
                </c:pt>
                <c:pt idx="578">
                  <c:v>39534</c:v>
                </c:pt>
                <c:pt idx="579">
                  <c:v>39535</c:v>
                </c:pt>
                <c:pt idx="580">
                  <c:v>39538</c:v>
                </c:pt>
                <c:pt idx="581">
                  <c:v>39539</c:v>
                </c:pt>
                <c:pt idx="582">
                  <c:v>39540</c:v>
                </c:pt>
                <c:pt idx="583">
                  <c:v>39541</c:v>
                </c:pt>
                <c:pt idx="584">
                  <c:v>39542</c:v>
                </c:pt>
                <c:pt idx="585">
                  <c:v>39545</c:v>
                </c:pt>
                <c:pt idx="586">
                  <c:v>39546</c:v>
                </c:pt>
                <c:pt idx="587">
                  <c:v>39547</c:v>
                </c:pt>
                <c:pt idx="588">
                  <c:v>39548</c:v>
                </c:pt>
                <c:pt idx="589">
                  <c:v>39549</c:v>
                </c:pt>
                <c:pt idx="590">
                  <c:v>39552</c:v>
                </c:pt>
                <c:pt idx="591">
                  <c:v>39553</c:v>
                </c:pt>
                <c:pt idx="592">
                  <c:v>39554</c:v>
                </c:pt>
                <c:pt idx="593">
                  <c:v>39555</c:v>
                </c:pt>
                <c:pt idx="594">
                  <c:v>39556</c:v>
                </c:pt>
                <c:pt idx="595">
                  <c:v>39559</c:v>
                </c:pt>
                <c:pt idx="596">
                  <c:v>39560</c:v>
                </c:pt>
                <c:pt idx="597">
                  <c:v>39561</c:v>
                </c:pt>
                <c:pt idx="598">
                  <c:v>39562</c:v>
                </c:pt>
                <c:pt idx="599">
                  <c:v>39563</c:v>
                </c:pt>
                <c:pt idx="600">
                  <c:v>39566</c:v>
                </c:pt>
                <c:pt idx="601">
                  <c:v>39567</c:v>
                </c:pt>
                <c:pt idx="602">
                  <c:v>39568</c:v>
                </c:pt>
                <c:pt idx="603">
                  <c:v>39569</c:v>
                </c:pt>
                <c:pt idx="604">
                  <c:v>39570</c:v>
                </c:pt>
                <c:pt idx="605">
                  <c:v>39574</c:v>
                </c:pt>
                <c:pt idx="606">
                  <c:v>39575</c:v>
                </c:pt>
                <c:pt idx="607">
                  <c:v>39576</c:v>
                </c:pt>
                <c:pt idx="608">
                  <c:v>39577</c:v>
                </c:pt>
                <c:pt idx="609">
                  <c:v>39580</c:v>
                </c:pt>
                <c:pt idx="610">
                  <c:v>39581</c:v>
                </c:pt>
                <c:pt idx="611">
                  <c:v>39582</c:v>
                </c:pt>
                <c:pt idx="612">
                  <c:v>39583</c:v>
                </c:pt>
                <c:pt idx="613">
                  <c:v>39584</c:v>
                </c:pt>
                <c:pt idx="614">
                  <c:v>39587</c:v>
                </c:pt>
                <c:pt idx="615">
                  <c:v>39588</c:v>
                </c:pt>
                <c:pt idx="616">
                  <c:v>39589</c:v>
                </c:pt>
                <c:pt idx="617">
                  <c:v>39590</c:v>
                </c:pt>
                <c:pt idx="618">
                  <c:v>39591</c:v>
                </c:pt>
                <c:pt idx="619">
                  <c:v>39595</c:v>
                </c:pt>
                <c:pt idx="620">
                  <c:v>39596</c:v>
                </c:pt>
                <c:pt idx="621">
                  <c:v>39597</c:v>
                </c:pt>
                <c:pt idx="622">
                  <c:v>39598</c:v>
                </c:pt>
                <c:pt idx="623">
                  <c:v>39601</c:v>
                </c:pt>
                <c:pt idx="624">
                  <c:v>39602</c:v>
                </c:pt>
                <c:pt idx="625">
                  <c:v>39603</c:v>
                </c:pt>
                <c:pt idx="626">
                  <c:v>39604</c:v>
                </c:pt>
                <c:pt idx="627">
                  <c:v>39605</c:v>
                </c:pt>
                <c:pt idx="628">
                  <c:v>39608</c:v>
                </c:pt>
                <c:pt idx="629">
                  <c:v>39609</c:v>
                </c:pt>
                <c:pt idx="630">
                  <c:v>39610</c:v>
                </c:pt>
                <c:pt idx="631">
                  <c:v>39611</c:v>
                </c:pt>
                <c:pt idx="632">
                  <c:v>39612</c:v>
                </c:pt>
                <c:pt idx="633">
                  <c:v>39615</c:v>
                </c:pt>
                <c:pt idx="634">
                  <c:v>39616</c:v>
                </c:pt>
                <c:pt idx="635">
                  <c:v>39617</c:v>
                </c:pt>
                <c:pt idx="636">
                  <c:v>39618</c:v>
                </c:pt>
                <c:pt idx="637">
                  <c:v>39619</c:v>
                </c:pt>
                <c:pt idx="638">
                  <c:v>39622</c:v>
                </c:pt>
                <c:pt idx="639">
                  <c:v>39623</c:v>
                </c:pt>
                <c:pt idx="640">
                  <c:v>39624</c:v>
                </c:pt>
                <c:pt idx="641">
                  <c:v>39625</c:v>
                </c:pt>
                <c:pt idx="642">
                  <c:v>39626</c:v>
                </c:pt>
                <c:pt idx="643">
                  <c:v>39629</c:v>
                </c:pt>
                <c:pt idx="644">
                  <c:v>39630</c:v>
                </c:pt>
                <c:pt idx="645">
                  <c:v>39631</c:v>
                </c:pt>
                <c:pt idx="646">
                  <c:v>39632</c:v>
                </c:pt>
                <c:pt idx="647">
                  <c:v>39633</c:v>
                </c:pt>
                <c:pt idx="648">
                  <c:v>39636</c:v>
                </c:pt>
                <c:pt idx="649">
                  <c:v>39637</c:v>
                </c:pt>
                <c:pt idx="650">
                  <c:v>39638</c:v>
                </c:pt>
                <c:pt idx="651">
                  <c:v>39639</c:v>
                </c:pt>
                <c:pt idx="652">
                  <c:v>39640</c:v>
                </c:pt>
                <c:pt idx="653">
                  <c:v>39643</c:v>
                </c:pt>
                <c:pt idx="654">
                  <c:v>39644</c:v>
                </c:pt>
                <c:pt idx="655">
                  <c:v>39645</c:v>
                </c:pt>
                <c:pt idx="656">
                  <c:v>39646</c:v>
                </c:pt>
                <c:pt idx="657">
                  <c:v>39647</c:v>
                </c:pt>
                <c:pt idx="658">
                  <c:v>39650</c:v>
                </c:pt>
                <c:pt idx="659">
                  <c:v>39651</c:v>
                </c:pt>
                <c:pt idx="660">
                  <c:v>39652</c:v>
                </c:pt>
                <c:pt idx="661">
                  <c:v>39653</c:v>
                </c:pt>
                <c:pt idx="662">
                  <c:v>39654</c:v>
                </c:pt>
                <c:pt idx="663">
                  <c:v>39657</c:v>
                </c:pt>
                <c:pt idx="664">
                  <c:v>39658</c:v>
                </c:pt>
                <c:pt idx="665">
                  <c:v>39659</c:v>
                </c:pt>
                <c:pt idx="666">
                  <c:v>39660</c:v>
                </c:pt>
                <c:pt idx="667">
                  <c:v>39661</c:v>
                </c:pt>
                <c:pt idx="668">
                  <c:v>39664</c:v>
                </c:pt>
                <c:pt idx="669">
                  <c:v>39665</c:v>
                </c:pt>
                <c:pt idx="670">
                  <c:v>39666</c:v>
                </c:pt>
                <c:pt idx="671">
                  <c:v>39667</c:v>
                </c:pt>
                <c:pt idx="672">
                  <c:v>39668</c:v>
                </c:pt>
                <c:pt idx="673">
                  <c:v>39671</c:v>
                </c:pt>
                <c:pt idx="674">
                  <c:v>39672</c:v>
                </c:pt>
                <c:pt idx="675">
                  <c:v>39673</c:v>
                </c:pt>
                <c:pt idx="676">
                  <c:v>39674</c:v>
                </c:pt>
                <c:pt idx="677">
                  <c:v>39675</c:v>
                </c:pt>
                <c:pt idx="678">
                  <c:v>39678</c:v>
                </c:pt>
                <c:pt idx="679">
                  <c:v>39679</c:v>
                </c:pt>
                <c:pt idx="680">
                  <c:v>39680</c:v>
                </c:pt>
                <c:pt idx="681">
                  <c:v>39681</c:v>
                </c:pt>
                <c:pt idx="682">
                  <c:v>39682</c:v>
                </c:pt>
                <c:pt idx="683">
                  <c:v>39685</c:v>
                </c:pt>
                <c:pt idx="684">
                  <c:v>39686</c:v>
                </c:pt>
                <c:pt idx="685">
                  <c:v>39687</c:v>
                </c:pt>
                <c:pt idx="686">
                  <c:v>39688</c:v>
                </c:pt>
                <c:pt idx="687">
                  <c:v>39689</c:v>
                </c:pt>
                <c:pt idx="688">
                  <c:v>39692</c:v>
                </c:pt>
                <c:pt idx="689">
                  <c:v>39693</c:v>
                </c:pt>
                <c:pt idx="690">
                  <c:v>39694</c:v>
                </c:pt>
                <c:pt idx="691">
                  <c:v>39695</c:v>
                </c:pt>
                <c:pt idx="692">
                  <c:v>39696</c:v>
                </c:pt>
                <c:pt idx="693">
                  <c:v>39699</c:v>
                </c:pt>
                <c:pt idx="694">
                  <c:v>39700</c:v>
                </c:pt>
                <c:pt idx="695">
                  <c:v>39701</c:v>
                </c:pt>
                <c:pt idx="696">
                  <c:v>39702</c:v>
                </c:pt>
                <c:pt idx="697">
                  <c:v>39703</c:v>
                </c:pt>
                <c:pt idx="698">
                  <c:v>39706</c:v>
                </c:pt>
                <c:pt idx="699">
                  <c:v>39707</c:v>
                </c:pt>
                <c:pt idx="700">
                  <c:v>39708</c:v>
                </c:pt>
                <c:pt idx="701">
                  <c:v>39709</c:v>
                </c:pt>
                <c:pt idx="702">
                  <c:v>39710</c:v>
                </c:pt>
                <c:pt idx="703">
                  <c:v>39713</c:v>
                </c:pt>
                <c:pt idx="704">
                  <c:v>39714</c:v>
                </c:pt>
                <c:pt idx="705">
                  <c:v>39715</c:v>
                </c:pt>
                <c:pt idx="706">
                  <c:v>39716</c:v>
                </c:pt>
                <c:pt idx="707">
                  <c:v>39717</c:v>
                </c:pt>
                <c:pt idx="708">
                  <c:v>39720</c:v>
                </c:pt>
                <c:pt idx="709">
                  <c:v>39721</c:v>
                </c:pt>
                <c:pt idx="710">
                  <c:v>39722</c:v>
                </c:pt>
                <c:pt idx="711">
                  <c:v>39723</c:v>
                </c:pt>
                <c:pt idx="712">
                  <c:v>39724</c:v>
                </c:pt>
                <c:pt idx="713">
                  <c:v>39727</c:v>
                </c:pt>
                <c:pt idx="714">
                  <c:v>39728</c:v>
                </c:pt>
                <c:pt idx="715">
                  <c:v>39729</c:v>
                </c:pt>
                <c:pt idx="716">
                  <c:v>39730</c:v>
                </c:pt>
                <c:pt idx="717">
                  <c:v>39731</c:v>
                </c:pt>
                <c:pt idx="718">
                  <c:v>39734</c:v>
                </c:pt>
                <c:pt idx="719">
                  <c:v>39735</c:v>
                </c:pt>
                <c:pt idx="720">
                  <c:v>39736</c:v>
                </c:pt>
                <c:pt idx="721">
                  <c:v>39737</c:v>
                </c:pt>
                <c:pt idx="722">
                  <c:v>39738</c:v>
                </c:pt>
                <c:pt idx="723">
                  <c:v>39741</c:v>
                </c:pt>
                <c:pt idx="724">
                  <c:v>39742</c:v>
                </c:pt>
                <c:pt idx="725">
                  <c:v>39743</c:v>
                </c:pt>
                <c:pt idx="726">
                  <c:v>39744</c:v>
                </c:pt>
                <c:pt idx="727">
                  <c:v>39745</c:v>
                </c:pt>
                <c:pt idx="728">
                  <c:v>39748</c:v>
                </c:pt>
                <c:pt idx="729">
                  <c:v>39749</c:v>
                </c:pt>
                <c:pt idx="730">
                  <c:v>39750</c:v>
                </c:pt>
                <c:pt idx="731">
                  <c:v>39751</c:v>
                </c:pt>
                <c:pt idx="732">
                  <c:v>39752</c:v>
                </c:pt>
                <c:pt idx="733">
                  <c:v>39755</c:v>
                </c:pt>
                <c:pt idx="734">
                  <c:v>39756</c:v>
                </c:pt>
                <c:pt idx="735">
                  <c:v>39757</c:v>
                </c:pt>
                <c:pt idx="736">
                  <c:v>39758</c:v>
                </c:pt>
                <c:pt idx="737">
                  <c:v>39759</c:v>
                </c:pt>
                <c:pt idx="738">
                  <c:v>39762</c:v>
                </c:pt>
                <c:pt idx="739">
                  <c:v>39763</c:v>
                </c:pt>
                <c:pt idx="740">
                  <c:v>39764</c:v>
                </c:pt>
                <c:pt idx="741">
                  <c:v>39765</c:v>
                </c:pt>
                <c:pt idx="742">
                  <c:v>39766</c:v>
                </c:pt>
                <c:pt idx="743">
                  <c:v>39769</c:v>
                </c:pt>
                <c:pt idx="744">
                  <c:v>39770</c:v>
                </c:pt>
                <c:pt idx="745">
                  <c:v>39771</c:v>
                </c:pt>
                <c:pt idx="746">
                  <c:v>39772</c:v>
                </c:pt>
                <c:pt idx="747">
                  <c:v>39773</c:v>
                </c:pt>
                <c:pt idx="748">
                  <c:v>39776</c:v>
                </c:pt>
                <c:pt idx="749">
                  <c:v>39777</c:v>
                </c:pt>
                <c:pt idx="750">
                  <c:v>39778</c:v>
                </c:pt>
                <c:pt idx="751">
                  <c:v>39779</c:v>
                </c:pt>
                <c:pt idx="752">
                  <c:v>39780</c:v>
                </c:pt>
                <c:pt idx="753">
                  <c:v>39783</c:v>
                </c:pt>
                <c:pt idx="754">
                  <c:v>39784</c:v>
                </c:pt>
                <c:pt idx="755">
                  <c:v>39785</c:v>
                </c:pt>
                <c:pt idx="756">
                  <c:v>39786</c:v>
                </c:pt>
                <c:pt idx="757">
                  <c:v>39787</c:v>
                </c:pt>
                <c:pt idx="758">
                  <c:v>39790</c:v>
                </c:pt>
                <c:pt idx="759">
                  <c:v>39791</c:v>
                </c:pt>
                <c:pt idx="760">
                  <c:v>39792</c:v>
                </c:pt>
                <c:pt idx="761">
                  <c:v>39793</c:v>
                </c:pt>
                <c:pt idx="762">
                  <c:v>39794</c:v>
                </c:pt>
                <c:pt idx="763">
                  <c:v>39797</c:v>
                </c:pt>
                <c:pt idx="764">
                  <c:v>39798</c:v>
                </c:pt>
                <c:pt idx="765">
                  <c:v>39799</c:v>
                </c:pt>
                <c:pt idx="766">
                  <c:v>39800</c:v>
                </c:pt>
                <c:pt idx="767">
                  <c:v>39801</c:v>
                </c:pt>
                <c:pt idx="768">
                  <c:v>39804</c:v>
                </c:pt>
                <c:pt idx="769">
                  <c:v>39805</c:v>
                </c:pt>
                <c:pt idx="770">
                  <c:v>39811</c:v>
                </c:pt>
                <c:pt idx="771">
                  <c:v>39812</c:v>
                </c:pt>
                <c:pt idx="772">
                  <c:v>39815</c:v>
                </c:pt>
                <c:pt idx="773">
                  <c:v>39818</c:v>
                </c:pt>
                <c:pt idx="774">
                  <c:v>39819</c:v>
                </c:pt>
                <c:pt idx="775">
                  <c:v>39820</c:v>
                </c:pt>
                <c:pt idx="776">
                  <c:v>39821</c:v>
                </c:pt>
                <c:pt idx="777">
                  <c:v>39822</c:v>
                </c:pt>
                <c:pt idx="778">
                  <c:v>39825</c:v>
                </c:pt>
                <c:pt idx="779">
                  <c:v>39826</c:v>
                </c:pt>
                <c:pt idx="780">
                  <c:v>39827</c:v>
                </c:pt>
                <c:pt idx="781">
                  <c:v>39828</c:v>
                </c:pt>
                <c:pt idx="782">
                  <c:v>39829</c:v>
                </c:pt>
                <c:pt idx="783">
                  <c:v>39832</c:v>
                </c:pt>
                <c:pt idx="784">
                  <c:v>39833</c:v>
                </c:pt>
                <c:pt idx="785">
                  <c:v>39834</c:v>
                </c:pt>
                <c:pt idx="786">
                  <c:v>39835</c:v>
                </c:pt>
                <c:pt idx="787">
                  <c:v>39836</c:v>
                </c:pt>
                <c:pt idx="788">
                  <c:v>39839</c:v>
                </c:pt>
                <c:pt idx="789">
                  <c:v>39840</c:v>
                </c:pt>
                <c:pt idx="790">
                  <c:v>39841</c:v>
                </c:pt>
                <c:pt idx="791">
                  <c:v>39842</c:v>
                </c:pt>
                <c:pt idx="792">
                  <c:v>39843</c:v>
                </c:pt>
                <c:pt idx="793">
                  <c:v>39846</c:v>
                </c:pt>
                <c:pt idx="794">
                  <c:v>39847</c:v>
                </c:pt>
                <c:pt idx="795">
                  <c:v>39848</c:v>
                </c:pt>
                <c:pt idx="796">
                  <c:v>39849</c:v>
                </c:pt>
                <c:pt idx="797">
                  <c:v>39850</c:v>
                </c:pt>
                <c:pt idx="798">
                  <c:v>39853</c:v>
                </c:pt>
                <c:pt idx="799">
                  <c:v>39854</c:v>
                </c:pt>
                <c:pt idx="800">
                  <c:v>39855</c:v>
                </c:pt>
                <c:pt idx="801">
                  <c:v>39856</c:v>
                </c:pt>
                <c:pt idx="802">
                  <c:v>39857</c:v>
                </c:pt>
                <c:pt idx="803">
                  <c:v>39860</c:v>
                </c:pt>
                <c:pt idx="804">
                  <c:v>39861</c:v>
                </c:pt>
                <c:pt idx="805">
                  <c:v>39862</c:v>
                </c:pt>
                <c:pt idx="806">
                  <c:v>39863</c:v>
                </c:pt>
                <c:pt idx="807">
                  <c:v>39864</c:v>
                </c:pt>
                <c:pt idx="808">
                  <c:v>39867</c:v>
                </c:pt>
                <c:pt idx="809">
                  <c:v>39868</c:v>
                </c:pt>
                <c:pt idx="810">
                  <c:v>39869</c:v>
                </c:pt>
                <c:pt idx="811">
                  <c:v>39870</c:v>
                </c:pt>
                <c:pt idx="812">
                  <c:v>39871</c:v>
                </c:pt>
                <c:pt idx="813">
                  <c:v>39874</c:v>
                </c:pt>
                <c:pt idx="814">
                  <c:v>39875</c:v>
                </c:pt>
                <c:pt idx="815">
                  <c:v>39876</c:v>
                </c:pt>
                <c:pt idx="816">
                  <c:v>39877</c:v>
                </c:pt>
                <c:pt idx="817">
                  <c:v>39878</c:v>
                </c:pt>
                <c:pt idx="818">
                  <c:v>39881</c:v>
                </c:pt>
                <c:pt idx="819">
                  <c:v>39882</c:v>
                </c:pt>
                <c:pt idx="820">
                  <c:v>39883</c:v>
                </c:pt>
                <c:pt idx="821">
                  <c:v>39884</c:v>
                </c:pt>
                <c:pt idx="822">
                  <c:v>39885</c:v>
                </c:pt>
                <c:pt idx="823">
                  <c:v>39888</c:v>
                </c:pt>
                <c:pt idx="824">
                  <c:v>39889</c:v>
                </c:pt>
                <c:pt idx="825">
                  <c:v>39890</c:v>
                </c:pt>
                <c:pt idx="826">
                  <c:v>39891</c:v>
                </c:pt>
                <c:pt idx="827">
                  <c:v>39892</c:v>
                </c:pt>
                <c:pt idx="828">
                  <c:v>39895</c:v>
                </c:pt>
                <c:pt idx="829">
                  <c:v>39896</c:v>
                </c:pt>
                <c:pt idx="830">
                  <c:v>39897</c:v>
                </c:pt>
                <c:pt idx="831">
                  <c:v>39898</c:v>
                </c:pt>
                <c:pt idx="832">
                  <c:v>39899</c:v>
                </c:pt>
                <c:pt idx="833">
                  <c:v>39902</c:v>
                </c:pt>
                <c:pt idx="834">
                  <c:v>39903</c:v>
                </c:pt>
                <c:pt idx="835">
                  <c:v>39904</c:v>
                </c:pt>
                <c:pt idx="836">
                  <c:v>39905</c:v>
                </c:pt>
                <c:pt idx="837">
                  <c:v>39906</c:v>
                </c:pt>
                <c:pt idx="838">
                  <c:v>39909</c:v>
                </c:pt>
                <c:pt idx="839">
                  <c:v>39910</c:v>
                </c:pt>
                <c:pt idx="840">
                  <c:v>39911</c:v>
                </c:pt>
                <c:pt idx="841">
                  <c:v>39912</c:v>
                </c:pt>
                <c:pt idx="842">
                  <c:v>39917</c:v>
                </c:pt>
                <c:pt idx="843">
                  <c:v>39918</c:v>
                </c:pt>
                <c:pt idx="844">
                  <c:v>39919</c:v>
                </c:pt>
                <c:pt idx="845">
                  <c:v>39920</c:v>
                </c:pt>
                <c:pt idx="846">
                  <c:v>39923</c:v>
                </c:pt>
                <c:pt idx="847">
                  <c:v>39924</c:v>
                </c:pt>
                <c:pt idx="848">
                  <c:v>39925</c:v>
                </c:pt>
                <c:pt idx="849">
                  <c:v>39926</c:v>
                </c:pt>
                <c:pt idx="850">
                  <c:v>39927</c:v>
                </c:pt>
                <c:pt idx="851">
                  <c:v>39930</c:v>
                </c:pt>
                <c:pt idx="852">
                  <c:v>39931</c:v>
                </c:pt>
                <c:pt idx="853">
                  <c:v>39932</c:v>
                </c:pt>
                <c:pt idx="854">
                  <c:v>39933</c:v>
                </c:pt>
                <c:pt idx="855">
                  <c:v>39934</c:v>
                </c:pt>
                <c:pt idx="856">
                  <c:v>39938</c:v>
                </c:pt>
                <c:pt idx="857">
                  <c:v>39939</c:v>
                </c:pt>
                <c:pt idx="858">
                  <c:v>39940</c:v>
                </c:pt>
                <c:pt idx="859">
                  <c:v>39941</c:v>
                </c:pt>
                <c:pt idx="860">
                  <c:v>39944</c:v>
                </c:pt>
                <c:pt idx="861">
                  <c:v>39945</c:v>
                </c:pt>
                <c:pt idx="862">
                  <c:v>39946</c:v>
                </c:pt>
                <c:pt idx="863">
                  <c:v>39947</c:v>
                </c:pt>
                <c:pt idx="864">
                  <c:v>39948</c:v>
                </c:pt>
                <c:pt idx="865">
                  <c:v>39951</c:v>
                </c:pt>
                <c:pt idx="866">
                  <c:v>39952</c:v>
                </c:pt>
                <c:pt idx="867">
                  <c:v>39953</c:v>
                </c:pt>
                <c:pt idx="868">
                  <c:v>39954</c:v>
                </c:pt>
                <c:pt idx="869">
                  <c:v>39955</c:v>
                </c:pt>
                <c:pt idx="870">
                  <c:v>39959</c:v>
                </c:pt>
                <c:pt idx="871">
                  <c:v>39960</c:v>
                </c:pt>
                <c:pt idx="872">
                  <c:v>39961</c:v>
                </c:pt>
                <c:pt idx="873">
                  <c:v>39962</c:v>
                </c:pt>
                <c:pt idx="874">
                  <c:v>39965</c:v>
                </c:pt>
                <c:pt idx="875">
                  <c:v>39966</c:v>
                </c:pt>
                <c:pt idx="876">
                  <c:v>39967</c:v>
                </c:pt>
                <c:pt idx="877">
                  <c:v>39968</c:v>
                </c:pt>
                <c:pt idx="878">
                  <c:v>39969</c:v>
                </c:pt>
                <c:pt idx="879">
                  <c:v>39972</c:v>
                </c:pt>
                <c:pt idx="880">
                  <c:v>39973</c:v>
                </c:pt>
                <c:pt idx="881">
                  <c:v>39974</c:v>
                </c:pt>
                <c:pt idx="882">
                  <c:v>39975</c:v>
                </c:pt>
                <c:pt idx="883">
                  <c:v>39976</c:v>
                </c:pt>
                <c:pt idx="884">
                  <c:v>39979</c:v>
                </c:pt>
                <c:pt idx="885">
                  <c:v>39980</c:v>
                </c:pt>
                <c:pt idx="886">
                  <c:v>39981</c:v>
                </c:pt>
                <c:pt idx="887">
                  <c:v>39982</c:v>
                </c:pt>
                <c:pt idx="888">
                  <c:v>39983</c:v>
                </c:pt>
                <c:pt idx="889">
                  <c:v>39986</c:v>
                </c:pt>
                <c:pt idx="890">
                  <c:v>39987</c:v>
                </c:pt>
                <c:pt idx="891">
                  <c:v>39988</c:v>
                </c:pt>
                <c:pt idx="892">
                  <c:v>39989</c:v>
                </c:pt>
                <c:pt idx="893">
                  <c:v>39990</c:v>
                </c:pt>
                <c:pt idx="894">
                  <c:v>39993</c:v>
                </c:pt>
                <c:pt idx="895">
                  <c:v>39994</c:v>
                </c:pt>
                <c:pt idx="896">
                  <c:v>39995</c:v>
                </c:pt>
                <c:pt idx="897">
                  <c:v>39996</c:v>
                </c:pt>
                <c:pt idx="898">
                  <c:v>39997</c:v>
                </c:pt>
                <c:pt idx="899">
                  <c:v>40000</c:v>
                </c:pt>
                <c:pt idx="900">
                  <c:v>40001</c:v>
                </c:pt>
                <c:pt idx="901">
                  <c:v>40002</c:v>
                </c:pt>
                <c:pt idx="902">
                  <c:v>40003</c:v>
                </c:pt>
                <c:pt idx="903">
                  <c:v>40004</c:v>
                </c:pt>
                <c:pt idx="904">
                  <c:v>40007</c:v>
                </c:pt>
                <c:pt idx="905">
                  <c:v>40008</c:v>
                </c:pt>
                <c:pt idx="906">
                  <c:v>40009</c:v>
                </c:pt>
                <c:pt idx="907">
                  <c:v>40010</c:v>
                </c:pt>
                <c:pt idx="908">
                  <c:v>40011</c:v>
                </c:pt>
                <c:pt idx="909">
                  <c:v>40014</c:v>
                </c:pt>
                <c:pt idx="910">
                  <c:v>40015</c:v>
                </c:pt>
                <c:pt idx="911">
                  <c:v>40016</c:v>
                </c:pt>
                <c:pt idx="912">
                  <c:v>40017</c:v>
                </c:pt>
                <c:pt idx="913">
                  <c:v>40018</c:v>
                </c:pt>
                <c:pt idx="914">
                  <c:v>40021</c:v>
                </c:pt>
                <c:pt idx="915">
                  <c:v>40022</c:v>
                </c:pt>
                <c:pt idx="916">
                  <c:v>40023</c:v>
                </c:pt>
                <c:pt idx="917">
                  <c:v>40024</c:v>
                </c:pt>
                <c:pt idx="918">
                  <c:v>40025</c:v>
                </c:pt>
                <c:pt idx="919">
                  <c:v>40028</c:v>
                </c:pt>
                <c:pt idx="920">
                  <c:v>40029</c:v>
                </c:pt>
                <c:pt idx="921">
                  <c:v>40030</c:v>
                </c:pt>
                <c:pt idx="922">
                  <c:v>40031</c:v>
                </c:pt>
                <c:pt idx="923">
                  <c:v>40032</c:v>
                </c:pt>
                <c:pt idx="924">
                  <c:v>40035</c:v>
                </c:pt>
                <c:pt idx="925">
                  <c:v>40036</c:v>
                </c:pt>
                <c:pt idx="926">
                  <c:v>40037</c:v>
                </c:pt>
                <c:pt idx="927">
                  <c:v>40038</c:v>
                </c:pt>
                <c:pt idx="928">
                  <c:v>40039</c:v>
                </c:pt>
                <c:pt idx="929">
                  <c:v>40042</c:v>
                </c:pt>
                <c:pt idx="930">
                  <c:v>40043</c:v>
                </c:pt>
                <c:pt idx="931">
                  <c:v>40044</c:v>
                </c:pt>
                <c:pt idx="932">
                  <c:v>40045</c:v>
                </c:pt>
                <c:pt idx="933">
                  <c:v>40046</c:v>
                </c:pt>
                <c:pt idx="934">
                  <c:v>40049</c:v>
                </c:pt>
                <c:pt idx="935">
                  <c:v>40050</c:v>
                </c:pt>
                <c:pt idx="936">
                  <c:v>40051</c:v>
                </c:pt>
                <c:pt idx="937">
                  <c:v>40052</c:v>
                </c:pt>
                <c:pt idx="938">
                  <c:v>40053</c:v>
                </c:pt>
                <c:pt idx="939">
                  <c:v>40057</c:v>
                </c:pt>
                <c:pt idx="940">
                  <c:v>40058</c:v>
                </c:pt>
                <c:pt idx="941">
                  <c:v>40059</c:v>
                </c:pt>
                <c:pt idx="942">
                  <c:v>40060</c:v>
                </c:pt>
                <c:pt idx="943">
                  <c:v>40063</c:v>
                </c:pt>
                <c:pt idx="944">
                  <c:v>40064</c:v>
                </c:pt>
                <c:pt idx="945">
                  <c:v>40065</c:v>
                </c:pt>
                <c:pt idx="946">
                  <c:v>40066</c:v>
                </c:pt>
                <c:pt idx="947">
                  <c:v>40067</c:v>
                </c:pt>
                <c:pt idx="948">
                  <c:v>40070</c:v>
                </c:pt>
                <c:pt idx="949">
                  <c:v>40071</c:v>
                </c:pt>
                <c:pt idx="950">
                  <c:v>40072</c:v>
                </c:pt>
                <c:pt idx="951">
                  <c:v>40073</c:v>
                </c:pt>
                <c:pt idx="952">
                  <c:v>40074</c:v>
                </c:pt>
                <c:pt idx="953">
                  <c:v>40077</c:v>
                </c:pt>
                <c:pt idx="954">
                  <c:v>40078</c:v>
                </c:pt>
                <c:pt idx="955">
                  <c:v>40079</c:v>
                </c:pt>
                <c:pt idx="956">
                  <c:v>40080</c:v>
                </c:pt>
                <c:pt idx="957">
                  <c:v>40081</c:v>
                </c:pt>
                <c:pt idx="958">
                  <c:v>40084</c:v>
                </c:pt>
                <c:pt idx="959">
                  <c:v>40085</c:v>
                </c:pt>
                <c:pt idx="960">
                  <c:v>40086</c:v>
                </c:pt>
                <c:pt idx="961">
                  <c:v>40087</c:v>
                </c:pt>
                <c:pt idx="962">
                  <c:v>40088</c:v>
                </c:pt>
                <c:pt idx="963">
                  <c:v>40091</c:v>
                </c:pt>
                <c:pt idx="964">
                  <c:v>40092</c:v>
                </c:pt>
                <c:pt idx="965">
                  <c:v>40093</c:v>
                </c:pt>
                <c:pt idx="966">
                  <c:v>40094</c:v>
                </c:pt>
                <c:pt idx="967">
                  <c:v>40095</c:v>
                </c:pt>
                <c:pt idx="968">
                  <c:v>40098</c:v>
                </c:pt>
                <c:pt idx="969">
                  <c:v>40099</c:v>
                </c:pt>
                <c:pt idx="970">
                  <c:v>40100</c:v>
                </c:pt>
                <c:pt idx="971">
                  <c:v>40101</c:v>
                </c:pt>
                <c:pt idx="972">
                  <c:v>40102</c:v>
                </c:pt>
                <c:pt idx="973">
                  <c:v>40105</c:v>
                </c:pt>
                <c:pt idx="974">
                  <c:v>40106</c:v>
                </c:pt>
                <c:pt idx="975">
                  <c:v>40107</c:v>
                </c:pt>
                <c:pt idx="976">
                  <c:v>40108</c:v>
                </c:pt>
                <c:pt idx="977">
                  <c:v>40109</c:v>
                </c:pt>
                <c:pt idx="978">
                  <c:v>40112</c:v>
                </c:pt>
                <c:pt idx="979">
                  <c:v>40113</c:v>
                </c:pt>
                <c:pt idx="980">
                  <c:v>40114</c:v>
                </c:pt>
                <c:pt idx="981">
                  <c:v>40115</c:v>
                </c:pt>
                <c:pt idx="982">
                  <c:v>40116</c:v>
                </c:pt>
                <c:pt idx="983">
                  <c:v>40119</c:v>
                </c:pt>
                <c:pt idx="984">
                  <c:v>40120</c:v>
                </c:pt>
                <c:pt idx="985">
                  <c:v>40121</c:v>
                </c:pt>
                <c:pt idx="986">
                  <c:v>40122</c:v>
                </c:pt>
                <c:pt idx="987">
                  <c:v>40123</c:v>
                </c:pt>
                <c:pt idx="988">
                  <c:v>40126</c:v>
                </c:pt>
                <c:pt idx="989">
                  <c:v>40127</c:v>
                </c:pt>
                <c:pt idx="990">
                  <c:v>40128</c:v>
                </c:pt>
                <c:pt idx="991">
                  <c:v>40129</c:v>
                </c:pt>
                <c:pt idx="992">
                  <c:v>40130</c:v>
                </c:pt>
                <c:pt idx="993">
                  <c:v>40133</c:v>
                </c:pt>
                <c:pt idx="994">
                  <c:v>40134</c:v>
                </c:pt>
                <c:pt idx="995">
                  <c:v>40135</c:v>
                </c:pt>
                <c:pt idx="996">
                  <c:v>40136</c:v>
                </c:pt>
                <c:pt idx="997">
                  <c:v>40137</c:v>
                </c:pt>
                <c:pt idx="998">
                  <c:v>40140</c:v>
                </c:pt>
                <c:pt idx="999">
                  <c:v>40141</c:v>
                </c:pt>
                <c:pt idx="1000">
                  <c:v>40142</c:v>
                </c:pt>
                <c:pt idx="1001">
                  <c:v>40143</c:v>
                </c:pt>
                <c:pt idx="1002">
                  <c:v>40144</c:v>
                </c:pt>
                <c:pt idx="1003">
                  <c:v>40147</c:v>
                </c:pt>
                <c:pt idx="1004">
                  <c:v>40148</c:v>
                </c:pt>
                <c:pt idx="1005">
                  <c:v>40149</c:v>
                </c:pt>
                <c:pt idx="1006">
                  <c:v>40150</c:v>
                </c:pt>
                <c:pt idx="1007">
                  <c:v>40151</c:v>
                </c:pt>
                <c:pt idx="1008">
                  <c:v>40154</c:v>
                </c:pt>
                <c:pt idx="1009">
                  <c:v>40155</c:v>
                </c:pt>
                <c:pt idx="1010">
                  <c:v>40156</c:v>
                </c:pt>
                <c:pt idx="1011">
                  <c:v>40157</c:v>
                </c:pt>
                <c:pt idx="1012">
                  <c:v>40158</c:v>
                </c:pt>
                <c:pt idx="1013">
                  <c:v>40161</c:v>
                </c:pt>
                <c:pt idx="1014">
                  <c:v>40162</c:v>
                </c:pt>
                <c:pt idx="1015">
                  <c:v>40163</c:v>
                </c:pt>
                <c:pt idx="1016">
                  <c:v>40164</c:v>
                </c:pt>
                <c:pt idx="1017">
                  <c:v>40165</c:v>
                </c:pt>
                <c:pt idx="1018">
                  <c:v>40168</c:v>
                </c:pt>
                <c:pt idx="1019">
                  <c:v>40169</c:v>
                </c:pt>
                <c:pt idx="1020">
                  <c:v>40170</c:v>
                </c:pt>
                <c:pt idx="1021">
                  <c:v>40171</c:v>
                </c:pt>
                <c:pt idx="1022">
                  <c:v>40176</c:v>
                </c:pt>
                <c:pt idx="1023">
                  <c:v>40177</c:v>
                </c:pt>
                <c:pt idx="1024">
                  <c:v>40178</c:v>
                </c:pt>
                <c:pt idx="1025">
                  <c:v>40182</c:v>
                </c:pt>
                <c:pt idx="1026">
                  <c:v>40183</c:v>
                </c:pt>
                <c:pt idx="1027">
                  <c:v>40184</c:v>
                </c:pt>
                <c:pt idx="1028">
                  <c:v>40185</c:v>
                </c:pt>
                <c:pt idx="1029">
                  <c:v>40186</c:v>
                </c:pt>
                <c:pt idx="1030">
                  <c:v>40189</c:v>
                </c:pt>
                <c:pt idx="1031">
                  <c:v>40190</c:v>
                </c:pt>
                <c:pt idx="1032">
                  <c:v>40191</c:v>
                </c:pt>
                <c:pt idx="1033">
                  <c:v>40192</c:v>
                </c:pt>
                <c:pt idx="1034">
                  <c:v>40193</c:v>
                </c:pt>
                <c:pt idx="1035">
                  <c:v>40196</c:v>
                </c:pt>
                <c:pt idx="1036">
                  <c:v>40197</c:v>
                </c:pt>
                <c:pt idx="1037">
                  <c:v>40198</c:v>
                </c:pt>
                <c:pt idx="1038">
                  <c:v>40199</c:v>
                </c:pt>
                <c:pt idx="1039">
                  <c:v>40200</c:v>
                </c:pt>
                <c:pt idx="1040">
                  <c:v>40203</c:v>
                </c:pt>
                <c:pt idx="1041">
                  <c:v>40204</c:v>
                </c:pt>
                <c:pt idx="1042">
                  <c:v>40205</c:v>
                </c:pt>
                <c:pt idx="1043">
                  <c:v>40206</c:v>
                </c:pt>
                <c:pt idx="1044">
                  <c:v>40207</c:v>
                </c:pt>
                <c:pt idx="1045">
                  <c:v>40210</c:v>
                </c:pt>
                <c:pt idx="1046">
                  <c:v>40211</c:v>
                </c:pt>
                <c:pt idx="1047">
                  <c:v>40212</c:v>
                </c:pt>
                <c:pt idx="1048">
                  <c:v>40213</c:v>
                </c:pt>
                <c:pt idx="1049">
                  <c:v>40214</c:v>
                </c:pt>
                <c:pt idx="1050">
                  <c:v>40217</c:v>
                </c:pt>
                <c:pt idx="1051">
                  <c:v>40218</c:v>
                </c:pt>
                <c:pt idx="1052">
                  <c:v>40219</c:v>
                </c:pt>
                <c:pt idx="1053">
                  <c:v>40220</c:v>
                </c:pt>
                <c:pt idx="1054">
                  <c:v>40221</c:v>
                </c:pt>
                <c:pt idx="1055">
                  <c:v>40224</c:v>
                </c:pt>
                <c:pt idx="1056">
                  <c:v>40225</c:v>
                </c:pt>
                <c:pt idx="1057">
                  <c:v>40226</c:v>
                </c:pt>
                <c:pt idx="1058">
                  <c:v>40227</c:v>
                </c:pt>
                <c:pt idx="1059">
                  <c:v>40228</c:v>
                </c:pt>
                <c:pt idx="1060">
                  <c:v>40231</c:v>
                </c:pt>
                <c:pt idx="1061">
                  <c:v>40232</c:v>
                </c:pt>
                <c:pt idx="1062">
                  <c:v>40233</c:v>
                </c:pt>
                <c:pt idx="1063">
                  <c:v>40234</c:v>
                </c:pt>
                <c:pt idx="1064">
                  <c:v>40235</c:v>
                </c:pt>
                <c:pt idx="1065">
                  <c:v>40238</c:v>
                </c:pt>
                <c:pt idx="1066">
                  <c:v>40239</c:v>
                </c:pt>
                <c:pt idx="1067">
                  <c:v>40240</c:v>
                </c:pt>
                <c:pt idx="1068">
                  <c:v>40241</c:v>
                </c:pt>
                <c:pt idx="1069">
                  <c:v>40242</c:v>
                </c:pt>
                <c:pt idx="1070">
                  <c:v>40245</c:v>
                </c:pt>
                <c:pt idx="1071">
                  <c:v>40246</c:v>
                </c:pt>
                <c:pt idx="1072">
                  <c:v>40247</c:v>
                </c:pt>
                <c:pt idx="1073">
                  <c:v>40248</c:v>
                </c:pt>
                <c:pt idx="1074">
                  <c:v>40249</c:v>
                </c:pt>
                <c:pt idx="1075">
                  <c:v>40252</c:v>
                </c:pt>
                <c:pt idx="1076">
                  <c:v>40253</c:v>
                </c:pt>
                <c:pt idx="1077">
                  <c:v>40254</c:v>
                </c:pt>
                <c:pt idx="1078">
                  <c:v>40255</c:v>
                </c:pt>
                <c:pt idx="1079">
                  <c:v>40256</c:v>
                </c:pt>
                <c:pt idx="1080">
                  <c:v>40259</c:v>
                </c:pt>
                <c:pt idx="1081">
                  <c:v>40260</c:v>
                </c:pt>
                <c:pt idx="1082">
                  <c:v>40261</c:v>
                </c:pt>
                <c:pt idx="1083">
                  <c:v>40262</c:v>
                </c:pt>
                <c:pt idx="1084">
                  <c:v>40263</c:v>
                </c:pt>
                <c:pt idx="1085">
                  <c:v>40266</c:v>
                </c:pt>
                <c:pt idx="1086">
                  <c:v>40267</c:v>
                </c:pt>
                <c:pt idx="1087">
                  <c:v>40268</c:v>
                </c:pt>
                <c:pt idx="1088">
                  <c:v>40269</c:v>
                </c:pt>
                <c:pt idx="1089">
                  <c:v>40274</c:v>
                </c:pt>
                <c:pt idx="1090">
                  <c:v>40275</c:v>
                </c:pt>
                <c:pt idx="1091">
                  <c:v>40276</c:v>
                </c:pt>
                <c:pt idx="1092">
                  <c:v>40277</c:v>
                </c:pt>
                <c:pt idx="1093">
                  <c:v>40280</c:v>
                </c:pt>
                <c:pt idx="1094">
                  <c:v>40281</c:v>
                </c:pt>
                <c:pt idx="1095">
                  <c:v>40282</c:v>
                </c:pt>
                <c:pt idx="1096">
                  <c:v>40283</c:v>
                </c:pt>
                <c:pt idx="1097">
                  <c:v>40284</c:v>
                </c:pt>
                <c:pt idx="1098">
                  <c:v>40287</c:v>
                </c:pt>
                <c:pt idx="1099">
                  <c:v>40288</c:v>
                </c:pt>
                <c:pt idx="1100">
                  <c:v>40289</c:v>
                </c:pt>
                <c:pt idx="1101">
                  <c:v>40290</c:v>
                </c:pt>
                <c:pt idx="1102">
                  <c:v>40291</c:v>
                </c:pt>
                <c:pt idx="1103">
                  <c:v>40294</c:v>
                </c:pt>
                <c:pt idx="1104">
                  <c:v>40295</c:v>
                </c:pt>
                <c:pt idx="1105">
                  <c:v>40296</c:v>
                </c:pt>
                <c:pt idx="1106">
                  <c:v>40297</c:v>
                </c:pt>
                <c:pt idx="1107">
                  <c:v>40298</c:v>
                </c:pt>
                <c:pt idx="1108">
                  <c:v>40302</c:v>
                </c:pt>
                <c:pt idx="1109">
                  <c:v>40303</c:v>
                </c:pt>
                <c:pt idx="1110">
                  <c:v>40304</c:v>
                </c:pt>
                <c:pt idx="1111">
                  <c:v>40305</c:v>
                </c:pt>
                <c:pt idx="1112">
                  <c:v>40308</c:v>
                </c:pt>
                <c:pt idx="1113">
                  <c:v>40309</c:v>
                </c:pt>
                <c:pt idx="1114">
                  <c:v>40310</c:v>
                </c:pt>
                <c:pt idx="1115">
                  <c:v>40311</c:v>
                </c:pt>
                <c:pt idx="1116">
                  <c:v>40312</c:v>
                </c:pt>
                <c:pt idx="1117">
                  <c:v>40315</c:v>
                </c:pt>
                <c:pt idx="1118">
                  <c:v>40316</c:v>
                </c:pt>
                <c:pt idx="1119">
                  <c:v>40317</c:v>
                </c:pt>
                <c:pt idx="1120">
                  <c:v>40318</c:v>
                </c:pt>
                <c:pt idx="1121">
                  <c:v>40319</c:v>
                </c:pt>
                <c:pt idx="1122">
                  <c:v>40322</c:v>
                </c:pt>
                <c:pt idx="1123">
                  <c:v>40323</c:v>
                </c:pt>
                <c:pt idx="1124">
                  <c:v>40324</c:v>
                </c:pt>
                <c:pt idx="1125">
                  <c:v>40325</c:v>
                </c:pt>
                <c:pt idx="1126">
                  <c:v>40326</c:v>
                </c:pt>
                <c:pt idx="1127">
                  <c:v>40330</c:v>
                </c:pt>
                <c:pt idx="1128">
                  <c:v>40331</c:v>
                </c:pt>
                <c:pt idx="1129">
                  <c:v>40332</c:v>
                </c:pt>
                <c:pt idx="1130">
                  <c:v>40333</c:v>
                </c:pt>
                <c:pt idx="1131">
                  <c:v>40336</c:v>
                </c:pt>
                <c:pt idx="1132">
                  <c:v>40337</c:v>
                </c:pt>
                <c:pt idx="1133">
                  <c:v>40338</c:v>
                </c:pt>
                <c:pt idx="1134">
                  <c:v>40339</c:v>
                </c:pt>
                <c:pt idx="1135">
                  <c:v>40340</c:v>
                </c:pt>
                <c:pt idx="1136">
                  <c:v>40343</c:v>
                </c:pt>
                <c:pt idx="1137">
                  <c:v>40344</c:v>
                </c:pt>
                <c:pt idx="1138">
                  <c:v>40345</c:v>
                </c:pt>
                <c:pt idx="1139">
                  <c:v>40346</c:v>
                </c:pt>
                <c:pt idx="1140">
                  <c:v>40347</c:v>
                </c:pt>
                <c:pt idx="1141">
                  <c:v>40350</c:v>
                </c:pt>
                <c:pt idx="1142">
                  <c:v>40351</c:v>
                </c:pt>
                <c:pt idx="1143">
                  <c:v>40352</c:v>
                </c:pt>
                <c:pt idx="1144">
                  <c:v>40353</c:v>
                </c:pt>
                <c:pt idx="1145">
                  <c:v>40354</c:v>
                </c:pt>
                <c:pt idx="1146">
                  <c:v>40357</c:v>
                </c:pt>
                <c:pt idx="1147">
                  <c:v>40358</c:v>
                </c:pt>
                <c:pt idx="1148">
                  <c:v>40359</c:v>
                </c:pt>
                <c:pt idx="1149">
                  <c:v>40360</c:v>
                </c:pt>
                <c:pt idx="1150">
                  <c:v>40361</c:v>
                </c:pt>
                <c:pt idx="1151">
                  <c:v>40364</c:v>
                </c:pt>
                <c:pt idx="1152">
                  <c:v>40365</c:v>
                </c:pt>
                <c:pt idx="1153">
                  <c:v>40366</c:v>
                </c:pt>
                <c:pt idx="1154">
                  <c:v>40367</c:v>
                </c:pt>
                <c:pt idx="1155">
                  <c:v>40368</c:v>
                </c:pt>
                <c:pt idx="1156">
                  <c:v>40371</c:v>
                </c:pt>
                <c:pt idx="1157">
                  <c:v>40372</c:v>
                </c:pt>
                <c:pt idx="1158">
                  <c:v>40373</c:v>
                </c:pt>
                <c:pt idx="1159">
                  <c:v>40374</c:v>
                </c:pt>
                <c:pt idx="1160">
                  <c:v>40375</c:v>
                </c:pt>
                <c:pt idx="1161">
                  <c:v>40378</c:v>
                </c:pt>
                <c:pt idx="1162">
                  <c:v>40379</c:v>
                </c:pt>
                <c:pt idx="1163">
                  <c:v>40380</c:v>
                </c:pt>
                <c:pt idx="1164">
                  <c:v>40381</c:v>
                </c:pt>
                <c:pt idx="1165">
                  <c:v>40382</c:v>
                </c:pt>
                <c:pt idx="1166">
                  <c:v>40385</c:v>
                </c:pt>
                <c:pt idx="1167">
                  <c:v>40386</c:v>
                </c:pt>
                <c:pt idx="1168">
                  <c:v>40387</c:v>
                </c:pt>
                <c:pt idx="1169">
                  <c:v>40388</c:v>
                </c:pt>
                <c:pt idx="1170">
                  <c:v>40389</c:v>
                </c:pt>
                <c:pt idx="1171">
                  <c:v>40392</c:v>
                </c:pt>
                <c:pt idx="1172">
                  <c:v>40393</c:v>
                </c:pt>
                <c:pt idx="1173">
                  <c:v>40394</c:v>
                </c:pt>
                <c:pt idx="1174">
                  <c:v>40395</c:v>
                </c:pt>
                <c:pt idx="1175">
                  <c:v>40396</c:v>
                </c:pt>
                <c:pt idx="1176">
                  <c:v>40399</c:v>
                </c:pt>
                <c:pt idx="1177">
                  <c:v>40400</c:v>
                </c:pt>
                <c:pt idx="1178">
                  <c:v>40401</c:v>
                </c:pt>
                <c:pt idx="1179">
                  <c:v>40402</c:v>
                </c:pt>
                <c:pt idx="1180">
                  <c:v>40403</c:v>
                </c:pt>
                <c:pt idx="1181">
                  <c:v>40406</c:v>
                </c:pt>
                <c:pt idx="1182">
                  <c:v>40407</c:v>
                </c:pt>
                <c:pt idx="1183">
                  <c:v>40408</c:v>
                </c:pt>
                <c:pt idx="1184">
                  <c:v>40409</c:v>
                </c:pt>
                <c:pt idx="1185">
                  <c:v>40410</c:v>
                </c:pt>
                <c:pt idx="1186">
                  <c:v>40413</c:v>
                </c:pt>
                <c:pt idx="1187">
                  <c:v>40414</c:v>
                </c:pt>
                <c:pt idx="1188">
                  <c:v>40415</c:v>
                </c:pt>
                <c:pt idx="1189">
                  <c:v>40416</c:v>
                </c:pt>
                <c:pt idx="1190">
                  <c:v>40417</c:v>
                </c:pt>
                <c:pt idx="1191">
                  <c:v>40420</c:v>
                </c:pt>
                <c:pt idx="1192">
                  <c:v>40421</c:v>
                </c:pt>
                <c:pt idx="1193">
                  <c:v>40422</c:v>
                </c:pt>
                <c:pt idx="1194">
                  <c:v>40423</c:v>
                </c:pt>
                <c:pt idx="1195">
                  <c:v>40424</c:v>
                </c:pt>
                <c:pt idx="1196">
                  <c:v>40427</c:v>
                </c:pt>
                <c:pt idx="1197">
                  <c:v>40428</c:v>
                </c:pt>
                <c:pt idx="1198">
                  <c:v>40429</c:v>
                </c:pt>
                <c:pt idx="1199">
                  <c:v>40430</c:v>
                </c:pt>
                <c:pt idx="1200">
                  <c:v>40431</c:v>
                </c:pt>
                <c:pt idx="1201">
                  <c:v>40434</c:v>
                </c:pt>
                <c:pt idx="1202">
                  <c:v>40435</c:v>
                </c:pt>
                <c:pt idx="1203">
                  <c:v>40436</c:v>
                </c:pt>
                <c:pt idx="1204">
                  <c:v>40437</c:v>
                </c:pt>
                <c:pt idx="1205">
                  <c:v>40438</c:v>
                </c:pt>
                <c:pt idx="1206">
                  <c:v>40441</c:v>
                </c:pt>
                <c:pt idx="1207">
                  <c:v>40442</c:v>
                </c:pt>
                <c:pt idx="1208">
                  <c:v>40443</c:v>
                </c:pt>
                <c:pt idx="1209">
                  <c:v>40444</c:v>
                </c:pt>
                <c:pt idx="1210">
                  <c:v>40445</c:v>
                </c:pt>
                <c:pt idx="1211">
                  <c:v>40448</c:v>
                </c:pt>
                <c:pt idx="1212">
                  <c:v>40449</c:v>
                </c:pt>
                <c:pt idx="1213">
                  <c:v>40450</c:v>
                </c:pt>
                <c:pt idx="1214">
                  <c:v>40451</c:v>
                </c:pt>
                <c:pt idx="1215">
                  <c:v>40452</c:v>
                </c:pt>
                <c:pt idx="1216">
                  <c:v>40455</c:v>
                </c:pt>
                <c:pt idx="1217">
                  <c:v>40456</c:v>
                </c:pt>
                <c:pt idx="1218">
                  <c:v>40457</c:v>
                </c:pt>
                <c:pt idx="1219">
                  <c:v>40458</c:v>
                </c:pt>
                <c:pt idx="1220">
                  <c:v>40459</c:v>
                </c:pt>
                <c:pt idx="1221">
                  <c:v>40462</c:v>
                </c:pt>
                <c:pt idx="1222">
                  <c:v>40463</c:v>
                </c:pt>
                <c:pt idx="1223">
                  <c:v>40464</c:v>
                </c:pt>
                <c:pt idx="1224">
                  <c:v>40465</c:v>
                </c:pt>
                <c:pt idx="1225">
                  <c:v>40466</c:v>
                </c:pt>
                <c:pt idx="1226">
                  <c:v>40469</c:v>
                </c:pt>
                <c:pt idx="1227">
                  <c:v>40470</c:v>
                </c:pt>
                <c:pt idx="1228">
                  <c:v>40471</c:v>
                </c:pt>
                <c:pt idx="1229">
                  <c:v>40472</c:v>
                </c:pt>
                <c:pt idx="1230">
                  <c:v>40473</c:v>
                </c:pt>
                <c:pt idx="1231">
                  <c:v>40476</c:v>
                </c:pt>
                <c:pt idx="1232">
                  <c:v>40477</c:v>
                </c:pt>
                <c:pt idx="1233">
                  <c:v>40478</c:v>
                </c:pt>
                <c:pt idx="1234">
                  <c:v>40479</c:v>
                </c:pt>
                <c:pt idx="1235">
                  <c:v>40480</c:v>
                </c:pt>
                <c:pt idx="1236">
                  <c:v>40483</c:v>
                </c:pt>
                <c:pt idx="1237">
                  <c:v>40484</c:v>
                </c:pt>
                <c:pt idx="1238">
                  <c:v>40485</c:v>
                </c:pt>
                <c:pt idx="1239">
                  <c:v>40486</c:v>
                </c:pt>
                <c:pt idx="1240">
                  <c:v>40487</c:v>
                </c:pt>
                <c:pt idx="1241">
                  <c:v>40490</c:v>
                </c:pt>
                <c:pt idx="1242">
                  <c:v>40491</c:v>
                </c:pt>
                <c:pt idx="1243">
                  <c:v>40492</c:v>
                </c:pt>
                <c:pt idx="1244">
                  <c:v>40493</c:v>
                </c:pt>
                <c:pt idx="1245">
                  <c:v>40494</c:v>
                </c:pt>
                <c:pt idx="1246">
                  <c:v>40497</c:v>
                </c:pt>
                <c:pt idx="1247">
                  <c:v>40498</c:v>
                </c:pt>
                <c:pt idx="1248">
                  <c:v>40499</c:v>
                </c:pt>
                <c:pt idx="1249">
                  <c:v>40500</c:v>
                </c:pt>
                <c:pt idx="1250">
                  <c:v>40501</c:v>
                </c:pt>
                <c:pt idx="1251">
                  <c:v>40504</c:v>
                </c:pt>
                <c:pt idx="1252">
                  <c:v>40505</c:v>
                </c:pt>
                <c:pt idx="1253">
                  <c:v>40506</c:v>
                </c:pt>
                <c:pt idx="1254">
                  <c:v>40507</c:v>
                </c:pt>
                <c:pt idx="1255">
                  <c:v>40508</c:v>
                </c:pt>
                <c:pt idx="1256">
                  <c:v>40511</c:v>
                </c:pt>
                <c:pt idx="1257">
                  <c:v>40512</c:v>
                </c:pt>
                <c:pt idx="1258">
                  <c:v>40513</c:v>
                </c:pt>
                <c:pt idx="1259">
                  <c:v>40514</c:v>
                </c:pt>
                <c:pt idx="1260">
                  <c:v>40515</c:v>
                </c:pt>
                <c:pt idx="1261">
                  <c:v>40518</c:v>
                </c:pt>
                <c:pt idx="1262">
                  <c:v>40519</c:v>
                </c:pt>
                <c:pt idx="1263">
                  <c:v>40520</c:v>
                </c:pt>
                <c:pt idx="1264">
                  <c:v>40521</c:v>
                </c:pt>
                <c:pt idx="1265">
                  <c:v>40522</c:v>
                </c:pt>
                <c:pt idx="1266">
                  <c:v>40525</c:v>
                </c:pt>
                <c:pt idx="1267">
                  <c:v>40526</c:v>
                </c:pt>
                <c:pt idx="1268">
                  <c:v>40527</c:v>
                </c:pt>
                <c:pt idx="1269">
                  <c:v>40528</c:v>
                </c:pt>
                <c:pt idx="1270">
                  <c:v>40529</c:v>
                </c:pt>
                <c:pt idx="1271">
                  <c:v>40532</c:v>
                </c:pt>
                <c:pt idx="1272">
                  <c:v>40533</c:v>
                </c:pt>
                <c:pt idx="1273">
                  <c:v>40534</c:v>
                </c:pt>
                <c:pt idx="1274">
                  <c:v>40535</c:v>
                </c:pt>
                <c:pt idx="1275">
                  <c:v>40539</c:v>
                </c:pt>
                <c:pt idx="1276">
                  <c:v>40540</c:v>
                </c:pt>
                <c:pt idx="1277">
                  <c:v>40541</c:v>
                </c:pt>
                <c:pt idx="1278">
                  <c:v>40542</c:v>
                </c:pt>
                <c:pt idx="1279">
                  <c:v>40543</c:v>
                </c:pt>
                <c:pt idx="1280">
                  <c:v>40546</c:v>
                </c:pt>
                <c:pt idx="1281">
                  <c:v>40547</c:v>
                </c:pt>
                <c:pt idx="1282">
                  <c:v>40548</c:v>
                </c:pt>
                <c:pt idx="1283">
                  <c:v>40549</c:v>
                </c:pt>
                <c:pt idx="1284">
                  <c:v>40550</c:v>
                </c:pt>
                <c:pt idx="1285">
                  <c:v>40553</c:v>
                </c:pt>
                <c:pt idx="1286">
                  <c:v>40554</c:v>
                </c:pt>
                <c:pt idx="1287">
                  <c:v>40555</c:v>
                </c:pt>
                <c:pt idx="1288">
                  <c:v>40556</c:v>
                </c:pt>
                <c:pt idx="1289">
                  <c:v>40557</c:v>
                </c:pt>
                <c:pt idx="1290">
                  <c:v>40560</c:v>
                </c:pt>
                <c:pt idx="1291">
                  <c:v>40561</c:v>
                </c:pt>
                <c:pt idx="1292">
                  <c:v>40562</c:v>
                </c:pt>
                <c:pt idx="1293">
                  <c:v>40563</c:v>
                </c:pt>
                <c:pt idx="1294">
                  <c:v>40564</c:v>
                </c:pt>
                <c:pt idx="1295">
                  <c:v>40567</c:v>
                </c:pt>
                <c:pt idx="1296">
                  <c:v>40568</c:v>
                </c:pt>
                <c:pt idx="1297">
                  <c:v>40569</c:v>
                </c:pt>
                <c:pt idx="1298">
                  <c:v>40570</c:v>
                </c:pt>
                <c:pt idx="1299">
                  <c:v>40571</c:v>
                </c:pt>
                <c:pt idx="1300">
                  <c:v>40574</c:v>
                </c:pt>
                <c:pt idx="1301">
                  <c:v>40575</c:v>
                </c:pt>
                <c:pt idx="1302">
                  <c:v>40576</c:v>
                </c:pt>
                <c:pt idx="1303">
                  <c:v>40577</c:v>
                </c:pt>
                <c:pt idx="1304">
                  <c:v>40578</c:v>
                </c:pt>
                <c:pt idx="1305">
                  <c:v>40581</c:v>
                </c:pt>
                <c:pt idx="1306">
                  <c:v>40582</c:v>
                </c:pt>
                <c:pt idx="1307">
                  <c:v>40583</c:v>
                </c:pt>
                <c:pt idx="1308">
                  <c:v>40584</c:v>
                </c:pt>
                <c:pt idx="1309">
                  <c:v>40585</c:v>
                </c:pt>
                <c:pt idx="1310">
                  <c:v>40588</c:v>
                </c:pt>
                <c:pt idx="1311">
                  <c:v>40589</c:v>
                </c:pt>
                <c:pt idx="1312">
                  <c:v>40590</c:v>
                </c:pt>
                <c:pt idx="1313">
                  <c:v>40591</c:v>
                </c:pt>
                <c:pt idx="1314">
                  <c:v>40592</c:v>
                </c:pt>
                <c:pt idx="1315">
                  <c:v>40595</c:v>
                </c:pt>
                <c:pt idx="1316">
                  <c:v>40596</c:v>
                </c:pt>
                <c:pt idx="1317">
                  <c:v>40597</c:v>
                </c:pt>
                <c:pt idx="1318">
                  <c:v>40598</c:v>
                </c:pt>
                <c:pt idx="1319">
                  <c:v>40599</c:v>
                </c:pt>
                <c:pt idx="1320">
                  <c:v>40602</c:v>
                </c:pt>
                <c:pt idx="1321">
                  <c:v>40603</c:v>
                </c:pt>
                <c:pt idx="1322">
                  <c:v>40604</c:v>
                </c:pt>
                <c:pt idx="1323">
                  <c:v>40605</c:v>
                </c:pt>
                <c:pt idx="1324">
                  <c:v>40606</c:v>
                </c:pt>
                <c:pt idx="1325">
                  <c:v>40609</c:v>
                </c:pt>
                <c:pt idx="1326">
                  <c:v>40610</c:v>
                </c:pt>
                <c:pt idx="1327">
                  <c:v>40611</c:v>
                </c:pt>
                <c:pt idx="1328">
                  <c:v>40612</c:v>
                </c:pt>
                <c:pt idx="1329">
                  <c:v>40613</c:v>
                </c:pt>
                <c:pt idx="1330">
                  <c:v>40616</c:v>
                </c:pt>
                <c:pt idx="1331">
                  <c:v>40617</c:v>
                </c:pt>
                <c:pt idx="1332">
                  <c:v>40618</c:v>
                </c:pt>
                <c:pt idx="1333">
                  <c:v>40619</c:v>
                </c:pt>
                <c:pt idx="1334">
                  <c:v>40620</c:v>
                </c:pt>
                <c:pt idx="1335">
                  <c:v>40623</c:v>
                </c:pt>
                <c:pt idx="1336">
                  <c:v>40624</c:v>
                </c:pt>
                <c:pt idx="1337">
                  <c:v>40625</c:v>
                </c:pt>
                <c:pt idx="1338">
                  <c:v>40626</c:v>
                </c:pt>
                <c:pt idx="1339">
                  <c:v>40627</c:v>
                </c:pt>
                <c:pt idx="1340">
                  <c:v>40630</c:v>
                </c:pt>
                <c:pt idx="1341">
                  <c:v>40631</c:v>
                </c:pt>
                <c:pt idx="1342">
                  <c:v>40632</c:v>
                </c:pt>
                <c:pt idx="1343">
                  <c:v>40633</c:v>
                </c:pt>
                <c:pt idx="1344">
                  <c:v>40634</c:v>
                </c:pt>
                <c:pt idx="1345">
                  <c:v>40637</c:v>
                </c:pt>
                <c:pt idx="1346">
                  <c:v>40638</c:v>
                </c:pt>
                <c:pt idx="1347">
                  <c:v>40639</c:v>
                </c:pt>
                <c:pt idx="1348">
                  <c:v>40640</c:v>
                </c:pt>
                <c:pt idx="1349">
                  <c:v>40641</c:v>
                </c:pt>
                <c:pt idx="1350">
                  <c:v>40644</c:v>
                </c:pt>
                <c:pt idx="1351">
                  <c:v>40645</c:v>
                </c:pt>
                <c:pt idx="1352">
                  <c:v>40646</c:v>
                </c:pt>
                <c:pt idx="1353">
                  <c:v>40647</c:v>
                </c:pt>
                <c:pt idx="1354">
                  <c:v>40648</c:v>
                </c:pt>
                <c:pt idx="1355">
                  <c:v>40651</c:v>
                </c:pt>
                <c:pt idx="1356">
                  <c:v>40652</c:v>
                </c:pt>
                <c:pt idx="1357">
                  <c:v>40653</c:v>
                </c:pt>
                <c:pt idx="1358">
                  <c:v>40654</c:v>
                </c:pt>
                <c:pt idx="1359">
                  <c:v>40658</c:v>
                </c:pt>
                <c:pt idx="1360">
                  <c:v>40659</c:v>
                </c:pt>
                <c:pt idx="1361">
                  <c:v>40660</c:v>
                </c:pt>
                <c:pt idx="1362">
                  <c:v>40661</c:v>
                </c:pt>
                <c:pt idx="1363">
                  <c:v>40662</c:v>
                </c:pt>
                <c:pt idx="1364">
                  <c:v>40665</c:v>
                </c:pt>
                <c:pt idx="1365">
                  <c:v>40666</c:v>
                </c:pt>
                <c:pt idx="1366">
                  <c:v>40667</c:v>
                </c:pt>
                <c:pt idx="1367">
                  <c:v>40668</c:v>
                </c:pt>
                <c:pt idx="1368">
                  <c:v>40669</c:v>
                </c:pt>
                <c:pt idx="1369">
                  <c:v>40672</c:v>
                </c:pt>
                <c:pt idx="1370">
                  <c:v>40673</c:v>
                </c:pt>
                <c:pt idx="1371">
                  <c:v>40674</c:v>
                </c:pt>
                <c:pt idx="1372">
                  <c:v>40675</c:v>
                </c:pt>
                <c:pt idx="1373">
                  <c:v>40676</c:v>
                </c:pt>
                <c:pt idx="1374">
                  <c:v>40679</c:v>
                </c:pt>
                <c:pt idx="1375">
                  <c:v>40680</c:v>
                </c:pt>
                <c:pt idx="1376">
                  <c:v>40681</c:v>
                </c:pt>
                <c:pt idx="1377">
                  <c:v>40682</c:v>
                </c:pt>
                <c:pt idx="1378">
                  <c:v>40683</c:v>
                </c:pt>
                <c:pt idx="1379">
                  <c:v>40686</c:v>
                </c:pt>
                <c:pt idx="1380">
                  <c:v>40687</c:v>
                </c:pt>
                <c:pt idx="1381">
                  <c:v>40688</c:v>
                </c:pt>
                <c:pt idx="1382">
                  <c:v>40689</c:v>
                </c:pt>
                <c:pt idx="1383">
                  <c:v>40690</c:v>
                </c:pt>
                <c:pt idx="1384">
                  <c:v>40693</c:v>
                </c:pt>
                <c:pt idx="1385">
                  <c:v>40694</c:v>
                </c:pt>
                <c:pt idx="1386">
                  <c:v>40695</c:v>
                </c:pt>
                <c:pt idx="1387">
                  <c:v>40696</c:v>
                </c:pt>
                <c:pt idx="1388">
                  <c:v>40697</c:v>
                </c:pt>
                <c:pt idx="1389">
                  <c:v>40700</c:v>
                </c:pt>
                <c:pt idx="1390">
                  <c:v>40701</c:v>
                </c:pt>
                <c:pt idx="1391">
                  <c:v>40702</c:v>
                </c:pt>
                <c:pt idx="1392">
                  <c:v>40703</c:v>
                </c:pt>
                <c:pt idx="1393">
                  <c:v>40704</c:v>
                </c:pt>
                <c:pt idx="1394">
                  <c:v>40707</c:v>
                </c:pt>
                <c:pt idx="1395">
                  <c:v>40708</c:v>
                </c:pt>
                <c:pt idx="1396">
                  <c:v>40709</c:v>
                </c:pt>
                <c:pt idx="1397">
                  <c:v>40710</c:v>
                </c:pt>
                <c:pt idx="1398">
                  <c:v>40711</c:v>
                </c:pt>
                <c:pt idx="1399">
                  <c:v>40714</c:v>
                </c:pt>
                <c:pt idx="1400">
                  <c:v>40715</c:v>
                </c:pt>
                <c:pt idx="1401">
                  <c:v>40716</c:v>
                </c:pt>
                <c:pt idx="1402">
                  <c:v>40717</c:v>
                </c:pt>
                <c:pt idx="1403">
                  <c:v>40718</c:v>
                </c:pt>
                <c:pt idx="1404">
                  <c:v>40721</c:v>
                </c:pt>
                <c:pt idx="1405">
                  <c:v>40722</c:v>
                </c:pt>
                <c:pt idx="1406">
                  <c:v>40723</c:v>
                </c:pt>
                <c:pt idx="1407">
                  <c:v>40724</c:v>
                </c:pt>
                <c:pt idx="1408">
                  <c:v>40725</c:v>
                </c:pt>
                <c:pt idx="1409">
                  <c:v>40729</c:v>
                </c:pt>
                <c:pt idx="1410">
                  <c:v>40730</c:v>
                </c:pt>
                <c:pt idx="1411">
                  <c:v>40731</c:v>
                </c:pt>
                <c:pt idx="1412">
                  <c:v>40732</c:v>
                </c:pt>
                <c:pt idx="1413">
                  <c:v>40735</c:v>
                </c:pt>
                <c:pt idx="1414">
                  <c:v>40736</c:v>
                </c:pt>
                <c:pt idx="1415">
                  <c:v>40737</c:v>
                </c:pt>
                <c:pt idx="1416">
                  <c:v>40738</c:v>
                </c:pt>
                <c:pt idx="1417">
                  <c:v>40739</c:v>
                </c:pt>
                <c:pt idx="1418">
                  <c:v>40742</c:v>
                </c:pt>
                <c:pt idx="1419">
                  <c:v>40743</c:v>
                </c:pt>
                <c:pt idx="1420">
                  <c:v>40744</c:v>
                </c:pt>
                <c:pt idx="1421">
                  <c:v>40745</c:v>
                </c:pt>
                <c:pt idx="1422">
                  <c:v>40746</c:v>
                </c:pt>
                <c:pt idx="1423">
                  <c:v>40749</c:v>
                </c:pt>
                <c:pt idx="1424">
                  <c:v>40750</c:v>
                </c:pt>
                <c:pt idx="1425">
                  <c:v>40751</c:v>
                </c:pt>
                <c:pt idx="1426">
                  <c:v>40752</c:v>
                </c:pt>
                <c:pt idx="1427">
                  <c:v>40753</c:v>
                </c:pt>
                <c:pt idx="1428">
                  <c:v>40756</c:v>
                </c:pt>
                <c:pt idx="1429">
                  <c:v>40757</c:v>
                </c:pt>
                <c:pt idx="1430">
                  <c:v>40758</c:v>
                </c:pt>
                <c:pt idx="1431">
                  <c:v>40759</c:v>
                </c:pt>
                <c:pt idx="1432">
                  <c:v>40760</c:v>
                </c:pt>
                <c:pt idx="1433">
                  <c:v>40763</c:v>
                </c:pt>
                <c:pt idx="1434">
                  <c:v>40764</c:v>
                </c:pt>
                <c:pt idx="1435">
                  <c:v>40765</c:v>
                </c:pt>
                <c:pt idx="1436">
                  <c:v>40766</c:v>
                </c:pt>
                <c:pt idx="1437">
                  <c:v>40767</c:v>
                </c:pt>
                <c:pt idx="1438">
                  <c:v>40770</c:v>
                </c:pt>
                <c:pt idx="1439">
                  <c:v>40771</c:v>
                </c:pt>
                <c:pt idx="1440">
                  <c:v>40772</c:v>
                </c:pt>
                <c:pt idx="1441">
                  <c:v>40773</c:v>
                </c:pt>
                <c:pt idx="1442">
                  <c:v>40774</c:v>
                </c:pt>
                <c:pt idx="1443">
                  <c:v>40777</c:v>
                </c:pt>
                <c:pt idx="1444">
                  <c:v>40778</c:v>
                </c:pt>
                <c:pt idx="1445">
                  <c:v>40779</c:v>
                </c:pt>
                <c:pt idx="1446">
                  <c:v>40780</c:v>
                </c:pt>
                <c:pt idx="1447">
                  <c:v>40781</c:v>
                </c:pt>
                <c:pt idx="1448">
                  <c:v>40784</c:v>
                </c:pt>
                <c:pt idx="1449">
                  <c:v>40785</c:v>
                </c:pt>
                <c:pt idx="1450">
                  <c:v>40786</c:v>
                </c:pt>
                <c:pt idx="1451">
                  <c:v>40787</c:v>
                </c:pt>
                <c:pt idx="1452">
                  <c:v>40788</c:v>
                </c:pt>
                <c:pt idx="1453">
                  <c:v>40791</c:v>
                </c:pt>
                <c:pt idx="1454">
                  <c:v>40792</c:v>
                </c:pt>
                <c:pt idx="1455">
                  <c:v>40793</c:v>
                </c:pt>
                <c:pt idx="1456">
                  <c:v>40794</c:v>
                </c:pt>
                <c:pt idx="1457">
                  <c:v>40795</c:v>
                </c:pt>
                <c:pt idx="1458">
                  <c:v>40798</c:v>
                </c:pt>
                <c:pt idx="1459">
                  <c:v>40799</c:v>
                </c:pt>
                <c:pt idx="1460">
                  <c:v>40800</c:v>
                </c:pt>
                <c:pt idx="1461">
                  <c:v>40801</c:v>
                </c:pt>
                <c:pt idx="1462">
                  <c:v>40802</c:v>
                </c:pt>
                <c:pt idx="1463">
                  <c:v>40805</c:v>
                </c:pt>
                <c:pt idx="1464">
                  <c:v>40806</c:v>
                </c:pt>
                <c:pt idx="1465">
                  <c:v>40807</c:v>
                </c:pt>
                <c:pt idx="1466">
                  <c:v>40808</c:v>
                </c:pt>
                <c:pt idx="1467">
                  <c:v>40809</c:v>
                </c:pt>
                <c:pt idx="1468">
                  <c:v>40812</c:v>
                </c:pt>
                <c:pt idx="1469">
                  <c:v>40813</c:v>
                </c:pt>
                <c:pt idx="1470">
                  <c:v>40814</c:v>
                </c:pt>
                <c:pt idx="1471">
                  <c:v>40815</c:v>
                </c:pt>
                <c:pt idx="1472">
                  <c:v>40816</c:v>
                </c:pt>
                <c:pt idx="1473">
                  <c:v>40819</c:v>
                </c:pt>
                <c:pt idx="1474">
                  <c:v>40820</c:v>
                </c:pt>
                <c:pt idx="1475">
                  <c:v>40821</c:v>
                </c:pt>
                <c:pt idx="1476">
                  <c:v>40822</c:v>
                </c:pt>
                <c:pt idx="1477">
                  <c:v>40823</c:v>
                </c:pt>
                <c:pt idx="1478">
                  <c:v>40826</c:v>
                </c:pt>
                <c:pt idx="1479">
                  <c:v>40827</c:v>
                </c:pt>
                <c:pt idx="1480">
                  <c:v>40828</c:v>
                </c:pt>
                <c:pt idx="1481">
                  <c:v>40829</c:v>
                </c:pt>
                <c:pt idx="1482">
                  <c:v>40830</c:v>
                </c:pt>
                <c:pt idx="1483">
                  <c:v>40833</c:v>
                </c:pt>
                <c:pt idx="1484">
                  <c:v>40834</c:v>
                </c:pt>
                <c:pt idx="1485">
                  <c:v>40835</c:v>
                </c:pt>
                <c:pt idx="1486">
                  <c:v>40836</c:v>
                </c:pt>
                <c:pt idx="1487">
                  <c:v>40837</c:v>
                </c:pt>
                <c:pt idx="1488">
                  <c:v>40840</c:v>
                </c:pt>
                <c:pt idx="1489">
                  <c:v>40841</c:v>
                </c:pt>
                <c:pt idx="1490">
                  <c:v>40842</c:v>
                </c:pt>
                <c:pt idx="1491">
                  <c:v>40843</c:v>
                </c:pt>
                <c:pt idx="1492">
                  <c:v>40844</c:v>
                </c:pt>
                <c:pt idx="1493">
                  <c:v>40847</c:v>
                </c:pt>
                <c:pt idx="1494">
                  <c:v>40848</c:v>
                </c:pt>
                <c:pt idx="1495">
                  <c:v>40849</c:v>
                </c:pt>
                <c:pt idx="1496">
                  <c:v>40850</c:v>
                </c:pt>
                <c:pt idx="1497">
                  <c:v>40851</c:v>
                </c:pt>
                <c:pt idx="1498">
                  <c:v>40854</c:v>
                </c:pt>
                <c:pt idx="1499">
                  <c:v>40855</c:v>
                </c:pt>
                <c:pt idx="1500">
                  <c:v>40856</c:v>
                </c:pt>
                <c:pt idx="1501">
                  <c:v>40857</c:v>
                </c:pt>
                <c:pt idx="1502">
                  <c:v>40858</c:v>
                </c:pt>
                <c:pt idx="1503">
                  <c:v>40861</c:v>
                </c:pt>
                <c:pt idx="1504">
                  <c:v>40862</c:v>
                </c:pt>
                <c:pt idx="1505">
                  <c:v>40863</c:v>
                </c:pt>
                <c:pt idx="1506">
                  <c:v>40864</c:v>
                </c:pt>
                <c:pt idx="1507">
                  <c:v>40865</c:v>
                </c:pt>
                <c:pt idx="1508">
                  <c:v>40868</c:v>
                </c:pt>
                <c:pt idx="1509">
                  <c:v>40869</c:v>
                </c:pt>
                <c:pt idx="1510">
                  <c:v>40870</c:v>
                </c:pt>
                <c:pt idx="1511">
                  <c:v>40871</c:v>
                </c:pt>
                <c:pt idx="1512">
                  <c:v>40872</c:v>
                </c:pt>
                <c:pt idx="1513">
                  <c:v>40875</c:v>
                </c:pt>
                <c:pt idx="1514">
                  <c:v>40876</c:v>
                </c:pt>
                <c:pt idx="1515">
                  <c:v>40877</c:v>
                </c:pt>
                <c:pt idx="1516">
                  <c:v>40878</c:v>
                </c:pt>
                <c:pt idx="1517">
                  <c:v>40879</c:v>
                </c:pt>
                <c:pt idx="1518">
                  <c:v>40882</c:v>
                </c:pt>
                <c:pt idx="1519">
                  <c:v>40883</c:v>
                </c:pt>
                <c:pt idx="1520">
                  <c:v>40884</c:v>
                </c:pt>
                <c:pt idx="1521">
                  <c:v>40885</c:v>
                </c:pt>
                <c:pt idx="1522">
                  <c:v>40886</c:v>
                </c:pt>
                <c:pt idx="1523">
                  <c:v>40889</c:v>
                </c:pt>
                <c:pt idx="1524">
                  <c:v>40890</c:v>
                </c:pt>
                <c:pt idx="1525">
                  <c:v>40891</c:v>
                </c:pt>
                <c:pt idx="1526">
                  <c:v>40892</c:v>
                </c:pt>
                <c:pt idx="1527">
                  <c:v>40893</c:v>
                </c:pt>
                <c:pt idx="1528">
                  <c:v>40896</c:v>
                </c:pt>
                <c:pt idx="1529">
                  <c:v>40897</c:v>
                </c:pt>
                <c:pt idx="1530">
                  <c:v>40898</c:v>
                </c:pt>
                <c:pt idx="1531">
                  <c:v>40899</c:v>
                </c:pt>
                <c:pt idx="1532">
                  <c:v>40900</c:v>
                </c:pt>
                <c:pt idx="1533">
                  <c:v>40904</c:v>
                </c:pt>
                <c:pt idx="1534">
                  <c:v>40905</c:v>
                </c:pt>
                <c:pt idx="1535">
                  <c:v>40906</c:v>
                </c:pt>
                <c:pt idx="1536">
                  <c:v>40907</c:v>
                </c:pt>
                <c:pt idx="1537">
                  <c:v>40911</c:v>
                </c:pt>
                <c:pt idx="1538">
                  <c:v>40912</c:v>
                </c:pt>
                <c:pt idx="1539">
                  <c:v>40913</c:v>
                </c:pt>
                <c:pt idx="1540">
                  <c:v>40914</c:v>
                </c:pt>
                <c:pt idx="1541">
                  <c:v>40917</c:v>
                </c:pt>
                <c:pt idx="1542">
                  <c:v>40918</c:v>
                </c:pt>
                <c:pt idx="1543">
                  <c:v>40919</c:v>
                </c:pt>
                <c:pt idx="1544">
                  <c:v>40920</c:v>
                </c:pt>
                <c:pt idx="1545">
                  <c:v>40921</c:v>
                </c:pt>
                <c:pt idx="1546">
                  <c:v>40924</c:v>
                </c:pt>
                <c:pt idx="1547">
                  <c:v>40925</c:v>
                </c:pt>
                <c:pt idx="1548">
                  <c:v>40926</c:v>
                </c:pt>
                <c:pt idx="1549">
                  <c:v>40927</c:v>
                </c:pt>
                <c:pt idx="1550">
                  <c:v>40928</c:v>
                </c:pt>
                <c:pt idx="1551">
                  <c:v>40931</c:v>
                </c:pt>
                <c:pt idx="1552">
                  <c:v>40932</c:v>
                </c:pt>
                <c:pt idx="1553">
                  <c:v>40933</c:v>
                </c:pt>
                <c:pt idx="1554">
                  <c:v>40934</c:v>
                </c:pt>
                <c:pt idx="1555">
                  <c:v>40935</c:v>
                </c:pt>
                <c:pt idx="1556">
                  <c:v>40938</c:v>
                </c:pt>
                <c:pt idx="1557">
                  <c:v>40939</c:v>
                </c:pt>
                <c:pt idx="1558">
                  <c:v>40940</c:v>
                </c:pt>
                <c:pt idx="1559">
                  <c:v>40941</c:v>
                </c:pt>
                <c:pt idx="1560">
                  <c:v>40942</c:v>
                </c:pt>
                <c:pt idx="1561">
                  <c:v>40945</c:v>
                </c:pt>
                <c:pt idx="1562">
                  <c:v>40946</c:v>
                </c:pt>
                <c:pt idx="1563">
                  <c:v>40947</c:v>
                </c:pt>
                <c:pt idx="1564">
                  <c:v>40948</c:v>
                </c:pt>
                <c:pt idx="1565">
                  <c:v>40949</c:v>
                </c:pt>
                <c:pt idx="1566">
                  <c:v>40952</c:v>
                </c:pt>
                <c:pt idx="1567">
                  <c:v>40953</c:v>
                </c:pt>
                <c:pt idx="1568">
                  <c:v>40954</c:v>
                </c:pt>
                <c:pt idx="1569">
                  <c:v>40955</c:v>
                </c:pt>
                <c:pt idx="1570">
                  <c:v>40956</c:v>
                </c:pt>
                <c:pt idx="1571">
                  <c:v>40959</c:v>
                </c:pt>
                <c:pt idx="1572">
                  <c:v>40960</c:v>
                </c:pt>
                <c:pt idx="1573">
                  <c:v>40961</c:v>
                </c:pt>
                <c:pt idx="1574">
                  <c:v>40962</c:v>
                </c:pt>
                <c:pt idx="1575">
                  <c:v>40963</c:v>
                </c:pt>
                <c:pt idx="1576">
                  <c:v>40966</c:v>
                </c:pt>
                <c:pt idx="1577">
                  <c:v>40967</c:v>
                </c:pt>
                <c:pt idx="1578">
                  <c:v>40968</c:v>
                </c:pt>
                <c:pt idx="1579">
                  <c:v>40969</c:v>
                </c:pt>
                <c:pt idx="1580">
                  <c:v>40970</c:v>
                </c:pt>
                <c:pt idx="1581">
                  <c:v>40973</c:v>
                </c:pt>
                <c:pt idx="1582">
                  <c:v>40974</c:v>
                </c:pt>
                <c:pt idx="1583">
                  <c:v>40975</c:v>
                </c:pt>
                <c:pt idx="1584">
                  <c:v>40976</c:v>
                </c:pt>
                <c:pt idx="1585">
                  <c:v>40977</c:v>
                </c:pt>
                <c:pt idx="1586">
                  <c:v>40980</c:v>
                </c:pt>
                <c:pt idx="1587">
                  <c:v>40981</c:v>
                </c:pt>
                <c:pt idx="1588">
                  <c:v>40982</c:v>
                </c:pt>
                <c:pt idx="1589">
                  <c:v>40983</c:v>
                </c:pt>
                <c:pt idx="1590">
                  <c:v>40984</c:v>
                </c:pt>
                <c:pt idx="1591">
                  <c:v>40987</c:v>
                </c:pt>
                <c:pt idx="1592">
                  <c:v>40988</c:v>
                </c:pt>
                <c:pt idx="1593">
                  <c:v>40989</c:v>
                </c:pt>
                <c:pt idx="1594">
                  <c:v>40990</c:v>
                </c:pt>
                <c:pt idx="1595">
                  <c:v>40991</c:v>
                </c:pt>
                <c:pt idx="1596">
                  <c:v>40994</c:v>
                </c:pt>
                <c:pt idx="1597">
                  <c:v>40995</c:v>
                </c:pt>
                <c:pt idx="1598">
                  <c:v>40996</c:v>
                </c:pt>
                <c:pt idx="1599">
                  <c:v>40997</c:v>
                </c:pt>
                <c:pt idx="1600">
                  <c:v>40998</c:v>
                </c:pt>
                <c:pt idx="1601">
                  <c:v>41001</c:v>
                </c:pt>
                <c:pt idx="1602">
                  <c:v>41002</c:v>
                </c:pt>
                <c:pt idx="1603">
                  <c:v>41003</c:v>
                </c:pt>
                <c:pt idx="1604">
                  <c:v>41004</c:v>
                </c:pt>
                <c:pt idx="1605">
                  <c:v>41008</c:v>
                </c:pt>
                <c:pt idx="1606">
                  <c:v>41009</c:v>
                </c:pt>
                <c:pt idx="1607">
                  <c:v>41010</c:v>
                </c:pt>
                <c:pt idx="1608">
                  <c:v>41011</c:v>
                </c:pt>
                <c:pt idx="1609">
                  <c:v>41012</c:v>
                </c:pt>
                <c:pt idx="1610">
                  <c:v>41015</c:v>
                </c:pt>
                <c:pt idx="1611">
                  <c:v>41016</c:v>
                </c:pt>
                <c:pt idx="1612">
                  <c:v>41017</c:v>
                </c:pt>
                <c:pt idx="1613">
                  <c:v>41018</c:v>
                </c:pt>
                <c:pt idx="1614">
                  <c:v>41019</c:v>
                </c:pt>
                <c:pt idx="1615">
                  <c:v>41022</c:v>
                </c:pt>
                <c:pt idx="1616">
                  <c:v>41023</c:v>
                </c:pt>
                <c:pt idx="1617">
                  <c:v>41024</c:v>
                </c:pt>
                <c:pt idx="1618">
                  <c:v>41025</c:v>
                </c:pt>
                <c:pt idx="1619">
                  <c:v>41026</c:v>
                </c:pt>
                <c:pt idx="1620">
                  <c:v>41029</c:v>
                </c:pt>
                <c:pt idx="1621">
                  <c:v>41030</c:v>
                </c:pt>
                <c:pt idx="1622">
                  <c:v>41031</c:v>
                </c:pt>
                <c:pt idx="1623">
                  <c:v>41032</c:v>
                </c:pt>
                <c:pt idx="1624">
                  <c:v>41033</c:v>
                </c:pt>
                <c:pt idx="1625">
                  <c:v>41036</c:v>
                </c:pt>
                <c:pt idx="1626">
                  <c:v>41037</c:v>
                </c:pt>
                <c:pt idx="1627">
                  <c:v>41038</c:v>
                </c:pt>
                <c:pt idx="1628">
                  <c:v>41039</c:v>
                </c:pt>
                <c:pt idx="1629">
                  <c:v>41040</c:v>
                </c:pt>
                <c:pt idx="1630">
                  <c:v>41043</c:v>
                </c:pt>
                <c:pt idx="1631">
                  <c:v>41044</c:v>
                </c:pt>
                <c:pt idx="1632">
                  <c:v>41045</c:v>
                </c:pt>
                <c:pt idx="1633">
                  <c:v>41046</c:v>
                </c:pt>
                <c:pt idx="1634">
                  <c:v>41047</c:v>
                </c:pt>
                <c:pt idx="1635">
                  <c:v>41050</c:v>
                </c:pt>
                <c:pt idx="1636">
                  <c:v>41051</c:v>
                </c:pt>
                <c:pt idx="1637">
                  <c:v>41052</c:v>
                </c:pt>
                <c:pt idx="1638">
                  <c:v>41053</c:v>
                </c:pt>
                <c:pt idx="1639">
                  <c:v>41054</c:v>
                </c:pt>
                <c:pt idx="1640">
                  <c:v>41057</c:v>
                </c:pt>
                <c:pt idx="1641">
                  <c:v>41058</c:v>
                </c:pt>
                <c:pt idx="1642">
                  <c:v>41059</c:v>
                </c:pt>
                <c:pt idx="1643">
                  <c:v>41060</c:v>
                </c:pt>
                <c:pt idx="1644">
                  <c:v>41061</c:v>
                </c:pt>
                <c:pt idx="1645">
                  <c:v>41064</c:v>
                </c:pt>
                <c:pt idx="1646">
                  <c:v>41065</c:v>
                </c:pt>
                <c:pt idx="1647">
                  <c:v>41066</c:v>
                </c:pt>
                <c:pt idx="1648">
                  <c:v>41067</c:v>
                </c:pt>
                <c:pt idx="1649">
                  <c:v>41068</c:v>
                </c:pt>
                <c:pt idx="1650">
                  <c:v>41071</c:v>
                </c:pt>
                <c:pt idx="1651">
                  <c:v>41072</c:v>
                </c:pt>
                <c:pt idx="1652">
                  <c:v>41073</c:v>
                </c:pt>
                <c:pt idx="1653">
                  <c:v>41074</c:v>
                </c:pt>
                <c:pt idx="1654">
                  <c:v>41075</c:v>
                </c:pt>
                <c:pt idx="1655">
                  <c:v>41078</c:v>
                </c:pt>
                <c:pt idx="1656">
                  <c:v>41079</c:v>
                </c:pt>
                <c:pt idx="1657">
                  <c:v>41080</c:v>
                </c:pt>
                <c:pt idx="1658">
                  <c:v>41081</c:v>
                </c:pt>
                <c:pt idx="1659">
                  <c:v>41082</c:v>
                </c:pt>
                <c:pt idx="1660">
                  <c:v>41085</c:v>
                </c:pt>
                <c:pt idx="1661">
                  <c:v>41086</c:v>
                </c:pt>
                <c:pt idx="1662">
                  <c:v>41087</c:v>
                </c:pt>
                <c:pt idx="1663">
                  <c:v>41088</c:v>
                </c:pt>
                <c:pt idx="1664">
                  <c:v>41089</c:v>
                </c:pt>
                <c:pt idx="1665">
                  <c:v>41092</c:v>
                </c:pt>
                <c:pt idx="1666">
                  <c:v>41093</c:v>
                </c:pt>
                <c:pt idx="1667">
                  <c:v>41094</c:v>
                </c:pt>
                <c:pt idx="1668">
                  <c:v>41095</c:v>
                </c:pt>
                <c:pt idx="1669">
                  <c:v>41096</c:v>
                </c:pt>
                <c:pt idx="1670">
                  <c:v>41099</c:v>
                </c:pt>
                <c:pt idx="1671">
                  <c:v>41100</c:v>
                </c:pt>
                <c:pt idx="1672">
                  <c:v>41101</c:v>
                </c:pt>
                <c:pt idx="1673">
                  <c:v>41102</c:v>
                </c:pt>
                <c:pt idx="1674">
                  <c:v>41103</c:v>
                </c:pt>
                <c:pt idx="1675">
                  <c:v>41106</c:v>
                </c:pt>
                <c:pt idx="1676">
                  <c:v>41107</c:v>
                </c:pt>
                <c:pt idx="1677">
                  <c:v>41108</c:v>
                </c:pt>
                <c:pt idx="1678">
                  <c:v>41109</c:v>
                </c:pt>
                <c:pt idx="1679">
                  <c:v>41110</c:v>
                </c:pt>
                <c:pt idx="1680">
                  <c:v>41113</c:v>
                </c:pt>
                <c:pt idx="1681">
                  <c:v>41114</c:v>
                </c:pt>
                <c:pt idx="1682">
                  <c:v>41115</c:v>
                </c:pt>
                <c:pt idx="1683">
                  <c:v>41116</c:v>
                </c:pt>
                <c:pt idx="1684">
                  <c:v>41117</c:v>
                </c:pt>
                <c:pt idx="1685">
                  <c:v>41120</c:v>
                </c:pt>
                <c:pt idx="1686">
                  <c:v>41121</c:v>
                </c:pt>
                <c:pt idx="1687">
                  <c:v>41122</c:v>
                </c:pt>
                <c:pt idx="1688">
                  <c:v>41123</c:v>
                </c:pt>
                <c:pt idx="1689">
                  <c:v>41124</c:v>
                </c:pt>
                <c:pt idx="1690">
                  <c:v>41127</c:v>
                </c:pt>
                <c:pt idx="1691">
                  <c:v>41128</c:v>
                </c:pt>
                <c:pt idx="1692">
                  <c:v>41129</c:v>
                </c:pt>
                <c:pt idx="1693">
                  <c:v>41130</c:v>
                </c:pt>
                <c:pt idx="1694">
                  <c:v>41131</c:v>
                </c:pt>
                <c:pt idx="1695">
                  <c:v>41134</c:v>
                </c:pt>
                <c:pt idx="1696">
                  <c:v>41135</c:v>
                </c:pt>
                <c:pt idx="1697">
                  <c:v>41136</c:v>
                </c:pt>
                <c:pt idx="1698">
                  <c:v>41137</c:v>
                </c:pt>
                <c:pt idx="1699">
                  <c:v>41138</c:v>
                </c:pt>
                <c:pt idx="1700">
                  <c:v>41141</c:v>
                </c:pt>
                <c:pt idx="1701">
                  <c:v>41142</c:v>
                </c:pt>
                <c:pt idx="1702">
                  <c:v>41143</c:v>
                </c:pt>
                <c:pt idx="1703">
                  <c:v>41144</c:v>
                </c:pt>
                <c:pt idx="1704">
                  <c:v>41145</c:v>
                </c:pt>
                <c:pt idx="1705">
                  <c:v>41148</c:v>
                </c:pt>
                <c:pt idx="1706">
                  <c:v>41149</c:v>
                </c:pt>
                <c:pt idx="1707">
                  <c:v>41150</c:v>
                </c:pt>
                <c:pt idx="1708">
                  <c:v>41151</c:v>
                </c:pt>
                <c:pt idx="1709">
                  <c:v>41152</c:v>
                </c:pt>
                <c:pt idx="1710">
                  <c:v>41155</c:v>
                </c:pt>
                <c:pt idx="1711">
                  <c:v>41156</c:v>
                </c:pt>
                <c:pt idx="1712">
                  <c:v>41157</c:v>
                </c:pt>
                <c:pt idx="1713">
                  <c:v>41158</c:v>
                </c:pt>
                <c:pt idx="1714">
                  <c:v>41159</c:v>
                </c:pt>
                <c:pt idx="1715">
                  <c:v>41162</c:v>
                </c:pt>
                <c:pt idx="1716">
                  <c:v>41163</c:v>
                </c:pt>
                <c:pt idx="1717">
                  <c:v>41164</c:v>
                </c:pt>
                <c:pt idx="1718">
                  <c:v>41165</c:v>
                </c:pt>
                <c:pt idx="1719">
                  <c:v>41166</c:v>
                </c:pt>
                <c:pt idx="1720">
                  <c:v>41169</c:v>
                </c:pt>
                <c:pt idx="1721">
                  <c:v>41170</c:v>
                </c:pt>
                <c:pt idx="1722">
                  <c:v>41171</c:v>
                </c:pt>
                <c:pt idx="1723">
                  <c:v>41172</c:v>
                </c:pt>
                <c:pt idx="1724">
                  <c:v>41173</c:v>
                </c:pt>
                <c:pt idx="1725">
                  <c:v>41176</c:v>
                </c:pt>
                <c:pt idx="1726">
                  <c:v>41177</c:v>
                </c:pt>
                <c:pt idx="1727">
                  <c:v>41178</c:v>
                </c:pt>
                <c:pt idx="1728">
                  <c:v>41179</c:v>
                </c:pt>
                <c:pt idx="1729">
                  <c:v>41180</c:v>
                </c:pt>
                <c:pt idx="1730">
                  <c:v>41183</c:v>
                </c:pt>
                <c:pt idx="1731">
                  <c:v>41184</c:v>
                </c:pt>
                <c:pt idx="1732">
                  <c:v>41185</c:v>
                </c:pt>
                <c:pt idx="1733">
                  <c:v>41186</c:v>
                </c:pt>
                <c:pt idx="1734">
                  <c:v>41187</c:v>
                </c:pt>
                <c:pt idx="1735">
                  <c:v>41190</c:v>
                </c:pt>
                <c:pt idx="1736">
                  <c:v>41191</c:v>
                </c:pt>
                <c:pt idx="1737">
                  <c:v>41192</c:v>
                </c:pt>
                <c:pt idx="1738">
                  <c:v>41193</c:v>
                </c:pt>
                <c:pt idx="1739">
                  <c:v>41194</c:v>
                </c:pt>
                <c:pt idx="1740">
                  <c:v>41197</c:v>
                </c:pt>
                <c:pt idx="1741">
                  <c:v>41198</c:v>
                </c:pt>
                <c:pt idx="1742">
                  <c:v>41199</c:v>
                </c:pt>
                <c:pt idx="1743">
                  <c:v>41200</c:v>
                </c:pt>
                <c:pt idx="1744">
                  <c:v>41201</c:v>
                </c:pt>
                <c:pt idx="1745">
                  <c:v>41204</c:v>
                </c:pt>
                <c:pt idx="1746">
                  <c:v>41205</c:v>
                </c:pt>
                <c:pt idx="1747">
                  <c:v>41206</c:v>
                </c:pt>
                <c:pt idx="1748">
                  <c:v>41207</c:v>
                </c:pt>
                <c:pt idx="1749">
                  <c:v>41208</c:v>
                </c:pt>
                <c:pt idx="1750">
                  <c:v>41211</c:v>
                </c:pt>
                <c:pt idx="1751">
                  <c:v>41212</c:v>
                </c:pt>
                <c:pt idx="1752">
                  <c:v>41213</c:v>
                </c:pt>
                <c:pt idx="1753">
                  <c:v>41214</c:v>
                </c:pt>
                <c:pt idx="1754">
                  <c:v>41215</c:v>
                </c:pt>
                <c:pt idx="1755">
                  <c:v>41218</c:v>
                </c:pt>
                <c:pt idx="1756">
                  <c:v>41219</c:v>
                </c:pt>
                <c:pt idx="1757">
                  <c:v>41220</c:v>
                </c:pt>
                <c:pt idx="1758">
                  <c:v>41221</c:v>
                </c:pt>
                <c:pt idx="1759">
                  <c:v>41222</c:v>
                </c:pt>
                <c:pt idx="1760">
                  <c:v>41225</c:v>
                </c:pt>
                <c:pt idx="1761">
                  <c:v>41226</c:v>
                </c:pt>
                <c:pt idx="1762">
                  <c:v>41227</c:v>
                </c:pt>
                <c:pt idx="1763">
                  <c:v>41228</c:v>
                </c:pt>
                <c:pt idx="1764">
                  <c:v>41229</c:v>
                </c:pt>
                <c:pt idx="1765">
                  <c:v>41232</c:v>
                </c:pt>
                <c:pt idx="1766">
                  <c:v>41233</c:v>
                </c:pt>
                <c:pt idx="1767">
                  <c:v>41234</c:v>
                </c:pt>
                <c:pt idx="1768">
                  <c:v>41235</c:v>
                </c:pt>
                <c:pt idx="1769">
                  <c:v>41236</c:v>
                </c:pt>
                <c:pt idx="1770">
                  <c:v>41239</c:v>
                </c:pt>
                <c:pt idx="1771">
                  <c:v>41240</c:v>
                </c:pt>
                <c:pt idx="1772">
                  <c:v>41241</c:v>
                </c:pt>
                <c:pt idx="1773">
                  <c:v>41242</c:v>
                </c:pt>
                <c:pt idx="1774">
                  <c:v>41243</c:v>
                </c:pt>
                <c:pt idx="1775">
                  <c:v>41246</c:v>
                </c:pt>
                <c:pt idx="1776">
                  <c:v>41247</c:v>
                </c:pt>
                <c:pt idx="1777">
                  <c:v>41248</c:v>
                </c:pt>
                <c:pt idx="1778">
                  <c:v>41249</c:v>
                </c:pt>
                <c:pt idx="1779">
                  <c:v>41250</c:v>
                </c:pt>
                <c:pt idx="1780">
                  <c:v>41253</c:v>
                </c:pt>
                <c:pt idx="1781">
                  <c:v>41254</c:v>
                </c:pt>
                <c:pt idx="1782">
                  <c:v>41255</c:v>
                </c:pt>
                <c:pt idx="1783">
                  <c:v>41256</c:v>
                </c:pt>
                <c:pt idx="1784">
                  <c:v>41257</c:v>
                </c:pt>
                <c:pt idx="1785">
                  <c:v>41260</c:v>
                </c:pt>
                <c:pt idx="1786">
                  <c:v>41261</c:v>
                </c:pt>
                <c:pt idx="1787">
                  <c:v>41262</c:v>
                </c:pt>
                <c:pt idx="1788">
                  <c:v>41263</c:v>
                </c:pt>
                <c:pt idx="1789">
                  <c:v>41264</c:v>
                </c:pt>
                <c:pt idx="1790">
                  <c:v>41267</c:v>
                </c:pt>
                <c:pt idx="1791">
                  <c:v>41269</c:v>
                </c:pt>
                <c:pt idx="1792">
                  <c:v>41270</c:v>
                </c:pt>
                <c:pt idx="1793">
                  <c:v>41271</c:v>
                </c:pt>
                <c:pt idx="1794">
                  <c:v>41274</c:v>
                </c:pt>
                <c:pt idx="1795">
                  <c:v>41276</c:v>
                </c:pt>
                <c:pt idx="1796">
                  <c:v>41277</c:v>
                </c:pt>
                <c:pt idx="1797">
                  <c:v>41278</c:v>
                </c:pt>
                <c:pt idx="1798">
                  <c:v>41281</c:v>
                </c:pt>
                <c:pt idx="1799">
                  <c:v>41282</c:v>
                </c:pt>
                <c:pt idx="1800">
                  <c:v>41283</c:v>
                </c:pt>
                <c:pt idx="1801">
                  <c:v>41284</c:v>
                </c:pt>
                <c:pt idx="1802">
                  <c:v>41285</c:v>
                </c:pt>
                <c:pt idx="1803">
                  <c:v>41288</c:v>
                </c:pt>
                <c:pt idx="1804">
                  <c:v>41289</c:v>
                </c:pt>
                <c:pt idx="1805">
                  <c:v>41290</c:v>
                </c:pt>
                <c:pt idx="1806">
                  <c:v>41291</c:v>
                </c:pt>
                <c:pt idx="1807">
                  <c:v>41292</c:v>
                </c:pt>
                <c:pt idx="1808">
                  <c:v>41295</c:v>
                </c:pt>
                <c:pt idx="1809">
                  <c:v>41296</c:v>
                </c:pt>
                <c:pt idx="1810">
                  <c:v>41297</c:v>
                </c:pt>
                <c:pt idx="1811">
                  <c:v>41298</c:v>
                </c:pt>
                <c:pt idx="1812">
                  <c:v>41299</c:v>
                </c:pt>
                <c:pt idx="1813">
                  <c:v>41302</c:v>
                </c:pt>
                <c:pt idx="1814">
                  <c:v>41303</c:v>
                </c:pt>
                <c:pt idx="1815">
                  <c:v>41304</c:v>
                </c:pt>
                <c:pt idx="1816">
                  <c:v>41305</c:v>
                </c:pt>
                <c:pt idx="1817">
                  <c:v>41306</c:v>
                </c:pt>
                <c:pt idx="1818">
                  <c:v>41309</c:v>
                </c:pt>
                <c:pt idx="1819">
                  <c:v>41310</c:v>
                </c:pt>
                <c:pt idx="1820">
                  <c:v>41311</c:v>
                </c:pt>
                <c:pt idx="1821">
                  <c:v>41312</c:v>
                </c:pt>
                <c:pt idx="1822">
                  <c:v>41313</c:v>
                </c:pt>
                <c:pt idx="1823">
                  <c:v>41316</c:v>
                </c:pt>
                <c:pt idx="1824">
                  <c:v>41317</c:v>
                </c:pt>
                <c:pt idx="1825">
                  <c:v>41318</c:v>
                </c:pt>
                <c:pt idx="1826">
                  <c:v>41319</c:v>
                </c:pt>
                <c:pt idx="1827">
                  <c:v>41320</c:v>
                </c:pt>
                <c:pt idx="1828">
                  <c:v>41323</c:v>
                </c:pt>
                <c:pt idx="1829">
                  <c:v>41324</c:v>
                </c:pt>
                <c:pt idx="1830">
                  <c:v>41325</c:v>
                </c:pt>
                <c:pt idx="1831">
                  <c:v>41326</c:v>
                </c:pt>
                <c:pt idx="1832">
                  <c:v>41327</c:v>
                </c:pt>
                <c:pt idx="1833">
                  <c:v>41330</c:v>
                </c:pt>
                <c:pt idx="1834">
                  <c:v>41331</c:v>
                </c:pt>
                <c:pt idx="1835">
                  <c:v>41332</c:v>
                </c:pt>
                <c:pt idx="1836">
                  <c:v>41333</c:v>
                </c:pt>
                <c:pt idx="1837">
                  <c:v>41334</c:v>
                </c:pt>
                <c:pt idx="1838">
                  <c:v>41337</c:v>
                </c:pt>
                <c:pt idx="1839">
                  <c:v>41338</c:v>
                </c:pt>
                <c:pt idx="1840">
                  <c:v>41339</c:v>
                </c:pt>
                <c:pt idx="1841">
                  <c:v>41340</c:v>
                </c:pt>
                <c:pt idx="1842">
                  <c:v>41341</c:v>
                </c:pt>
                <c:pt idx="1843">
                  <c:v>41344</c:v>
                </c:pt>
                <c:pt idx="1844">
                  <c:v>41345</c:v>
                </c:pt>
                <c:pt idx="1845">
                  <c:v>41346</c:v>
                </c:pt>
                <c:pt idx="1846">
                  <c:v>41347</c:v>
                </c:pt>
                <c:pt idx="1847">
                  <c:v>41348</c:v>
                </c:pt>
                <c:pt idx="1848">
                  <c:v>41351</c:v>
                </c:pt>
                <c:pt idx="1849">
                  <c:v>41352</c:v>
                </c:pt>
                <c:pt idx="1850">
                  <c:v>41353</c:v>
                </c:pt>
                <c:pt idx="1851">
                  <c:v>41354</c:v>
                </c:pt>
                <c:pt idx="1852">
                  <c:v>41355</c:v>
                </c:pt>
                <c:pt idx="1853">
                  <c:v>41358</c:v>
                </c:pt>
                <c:pt idx="1854">
                  <c:v>41359</c:v>
                </c:pt>
                <c:pt idx="1855">
                  <c:v>41360</c:v>
                </c:pt>
                <c:pt idx="1856">
                  <c:v>41361</c:v>
                </c:pt>
                <c:pt idx="1857">
                  <c:v>41365</c:v>
                </c:pt>
                <c:pt idx="1858">
                  <c:v>41366</c:v>
                </c:pt>
                <c:pt idx="1859">
                  <c:v>41367</c:v>
                </c:pt>
                <c:pt idx="1860">
                  <c:v>41368</c:v>
                </c:pt>
                <c:pt idx="1861">
                  <c:v>41369</c:v>
                </c:pt>
                <c:pt idx="1862">
                  <c:v>41372</c:v>
                </c:pt>
                <c:pt idx="1863">
                  <c:v>41373</c:v>
                </c:pt>
                <c:pt idx="1864">
                  <c:v>41374</c:v>
                </c:pt>
                <c:pt idx="1865">
                  <c:v>41375</c:v>
                </c:pt>
                <c:pt idx="1866">
                  <c:v>41376</c:v>
                </c:pt>
                <c:pt idx="1867">
                  <c:v>41379</c:v>
                </c:pt>
                <c:pt idx="1868">
                  <c:v>41380</c:v>
                </c:pt>
                <c:pt idx="1869">
                  <c:v>41381</c:v>
                </c:pt>
                <c:pt idx="1870">
                  <c:v>41382</c:v>
                </c:pt>
                <c:pt idx="1871">
                  <c:v>41383</c:v>
                </c:pt>
                <c:pt idx="1872">
                  <c:v>41386</c:v>
                </c:pt>
                <c:pt idx="1873">
                  <c:v>41387</c:v>
                </c:pt>
                <c:pt idx="1874">
                  <c:v>41388</c:v>
                </c:pt>
                <c:pt idx="1875">
                  <c:v>41389</c:v>
                </c:pt>
                <c:pt idx="1876">
                  <c:v>41390</c:v>
                </c:pt>
                <c:pt idx="1877">
                  <c:v>41393</c:v>
                </c:pt>
                <c:pt idx="1878">
                  <c:v>41394</c:v>
                </c:pt>
                <c:pt idx="1879">
                  <c:v>41395</c:v>
                </c:pt>
                <c:pt idx="1880">
                  <c:v>41396</c:v>
                </c:pt>
                <c:pt idx="1881">
                  <c:v>41397</c:v>
                </c:pt>
                <c:pt idx="1882">
                  <c:v>41400</c:v>
                </c:pt>
                <c:pt idx="1883">
                  <c:v>41401</c:v>
                </c:pt>
                <c:pt idx="1884">
                  <c:v>41402</c:v>
                </c:pt>
                <c:pt idx="1885">
                  <c:v>41403</c:v>
                </c:pt>
                <c:pt idx="1886">
                  <c:v>41404</c:v>
                </c:pt>
                <c:pt idx="1887">
                  <c:v>41407</c:v>
                </c:pt>
                <c:pt idx="1888">
                  <c:v>41408</c:v>
                </c:pt>
                <c:pt idx="1889">
                  <c:v>41409</c:v>
                </c:pt>
                <c:pt idx="1890">
                  <c:v>41410</c:v>
                </c:pt>
                <c:pt idx="1891">
                  <c:v>41411</c:v>
                </c:pt>
                <c:pt idx="1892">
                  <c:v>41414</c:v>
                </c:pt>
                <c:pt idx="1893">
                  <c:v>41415</c:v>
                </c:pt>
                <c:pt idx="1894">
                  <c:v>41416</c:v>
                </c:pt>
                <c:pt idx="1895">
                  <c:v>41417</c:v>
                </c:pt>
                <c:pt idx="1896">
                  <c:v>41418</c:v>
                </c:pt>
                <c:pt idx="1897">
                  <c:v>41421</c:v>
                </c:pt>
                <c:pt idx="1898">
                  <c:v>41422</c:v>
                </c:pt>
                <c:pt idx="1899">
                  <c:v>41423</c:v>
                </c:pt>
                <c:pt idx="1900">
                  <c:v>41424</c:v>
                </c:pt>
                <c:pt idx="1901">
                  <c:v>41425</c:v>
                </c:pt>
                <c:pt idx="1902">
                  <c:v>41428</c:v>
                </c:pt>
                <c:pt idx="1903">
                  <c:v>41429</c:v>
                </c:pt>
                <c:pt idx="1904">
                  <c:v>41430</c:v>
                </c:pt>
                <c:pt idx="1905">
                  <c:v>41431</c:v>
                </c:pt>
                <c:pt idx="1906">
                  <c:v>41432</c:v>
                </c:pt>
                <c:pt idx="1907">
                  <c:v>41435</c:v>
                </c:pt>
                <c:pt idx="1908">
                  <c:v>41436</c:v>
                </c:pt>
                <c:pt idx="1909">
                  <c:v>41437</c:v>
                </c:pt>
                <c:pt idx="1910">
                  <c:v>41438</c:v>
                </c:pt>
                <c:pt idx="1911">
                  <c:v>41439</c:v>
                </c:pt>
                <c:pt idx="1912">
                  <c:v>41442</c:v>
                </c:pt>
                <c:pt idx="1913">
                  <c:v>41443</c:v>
                </c:pt>
                <c:pt idx="1914">
                  <c:v>41444</c:v>
                </c:pt>
                <c:pt idx="1915">
                  <c:v>41445</c:v>
                </c:pt>
                <c:pt idx="1916">
                  <c:v>41446</c:v>
                </c:pt>
                <c:pt idx="1917">
                  <c:v>41449</c:v>
                </c:pt>
                <c:pt idx="1918">
                  <c:v>41450</c:v>
                </c:pt>
                <c:pt idx="1919">
                  <c:v>41451</c:v>
                </c:pt>
                <c:pt idx="1920">
                  <c:v>41452</c:v>
                </c:pt>
                <c:pt idx="1921">
                  <c:v>41453</c:v>
                </c:pt>
                <c:pt idx="1922">
                  <c:v>41456</c:v>
                </c:pt>
                <c:pt idx="1923">
                  <c:v>41457</c:v>
                </c:pt>
                <c:pt idx="1924">
                  <c:v>41458</c:v>
                </c:pt>
                <c:pt idx="1925">
                  <c:v>41459</c:v>
                </c:pt>
                <c:pt idx="1926">
                  <c:v>41460</c:v>
                </c:pt>
                <c:pt idx="1927">
                  <c:v>41463</c:v>
                </c:pt>
                <c:pt idx="1928">
                  <c:v>41464</c:v>
                </c:pt>
                <c:pt idx="1929">
                  <c:v>41465</c:v>
                </c:pt>
                <c:pt idx="1930">
                  <c:v>41466</c:v>
                </c:pt>
                <c:pt idx="1931">
                  <c:v>41467</c:v>
                </c:pt>
                <c:pt idx="1932">
                  <c:v>41470</c:v>
                </c:pt>
                <c:pt idx="1933">
                  <c:v>41471</c:v>
                </c:pt>
                <c:pt idx="1934">
                  <c:v>41472</c:v>
                </c:pt>
                <c:pt idx="1935">
                  <c:v>41473</c:v>
                </c:pt>
                <c:pt idx="1936">
                  <c:v>41474</c:v>
                </c:pt>
                <c:pt idx="1937">
                  <c:v>41477</c:v>
                </c:pt>
                <c:pt idx="1938">
                  <c:v>41478</c:v>
                </c:pt>
                <c:pt idx="1939">
                  <c:v>41479</c:v>
                </c:pt>
                <c:pt idx="1940">
                  <c:v>41480</c:v>
                </c:pt>
                <c:pt idx="1941">
                  <c:v>41481</c:v>
                </c:pt>
                <c:pt idx="1942">
                  <c:v>41484</c:v>
                </c:pt>
                <c:pt idx="1943">
                  <c:v>41485</c:v>
                </c:pt>
                <c:pt idx="1944">
                  <c:v>41486</c:v>
                </c:pt>
                <c:pt idx="1945">
                  <c:v>41487</c:v>
                </c:pt>
                <c:pt idx="1946">
                  <c:v>41488</c:v>
                </c:pt>
                <c:pt idx="1947">
                  <c:v>41491</c:v>
                </c:pt>
                <c:pt idx="1948">
                  <c:v>41492</c:v>
                </c:pt>
                <c:pt idx="1949">
                  <c:v>41493</c:v>
                </c:pt>
                <c:pt idx="1950">
                  <c:v>41494</c:v>
                </c:pt>
                <c:pt idx="1951">
                  <c:v>41495</c:v>
                </c:pt>
                <c:pt idx="1952">
                  <c:v>41498</c:v>
                </c:pt>
                <c:pt idx="1953">
                  <c:v>41499</c:v>
                </c:pt>
                <c:pt idx="1954">
                  <c:v>41500</c:v>
                </c:pt>
                <c:pt idx="1955">
                  <c:v>41501</c:v>
                </c:pt>
                <c:pt idx="1956">
                  <c:v>41502</c:v>
                </c:pt>
                <c:pt idx="1957">
                  <c:v>41505</c:v>
                </c:pt>
                <c:pt idx="1958">
                  <c:v>41506</c:v>
                </c:pt>
                <c:pt idx="1959">
                  <c:v>41507</c:v>
                </c:pt>
                <c:pt idx="1960">
                  <c:v>41508</c:v>
                </c:pt>
                <c:pt idx="1961">
                  <c:v>41509</c:v>
                </c:pt>
                <c:pt idx="1962">
                  <c:v>41512</c:v>
                </c:pt>
                <c:pt idx="1963">
                  <c:v>41513</c:v>
                </c:pt>
                <c:pt idx="1964">
                  <c:v>41514</c:v>
                </c:pt>
                <c:pt idx="1965">
                  <c:v>41515</c:v>
                </c:pt>
                <c:pt idx="1966">
                  <c:v>41516</c:v>
                </c:pt>
                <c:pt idx="1967">
                  <c:v>41519</c:v>
                </c:pt>
                <c:pt idx="1968">
                  <c:v>41520</c:v>
                </c:pt>
                <c:pt idx="1969">
                  <c:v>41521</c:v>
                </c:pt>
                <c:pt idx="1970">
                  <c:v>41522</c:v>
                </c:pt>
                <c:pt idx="1971">
                  <c:v>41523</c:v>
                </c:pt>
                <c:pt idx="1972">
                  <c:v>41526</c:v>
                </c:pt>
                <c:pt idx="1973">
                  <c:v>41527</c:v>
                </c:pt>
                <c:pt idx="1974">
                  <c:v>41528</c:v>
                </c:pt>
                <c:pt idx="1975">
                  <c:v>41529</c:v>
                </c:pt>
                <c:pt idx="1976">
                  <c:v>41530</c:v>
                </c:pt>
                <c:pt idx="1977">
                  <c:v>41533</c:v>
                </c:pt>
                <c:pt idx="1978">
                  <c:v>41534</c:v>
                </c:pt>
                <c:pt idx="1979">
                  <c:v>41535</c:v>
                </c:pt>
                <c:pt idx="1980">
                  <c:v>41536</c:v>
                </c:pt>
                <c:pt idx="1981">
                  <c:v>41537</c:v>
                </c:pt>
                <c:pt idx="1982">
                  <c:v>41540</c:v>
                </c:pt>
                <c:pt idx="1983">
                  <c:v>41541</c:v>
                </c:pt>
                <c:pt idx="1984">
                  <c:v>41542</c:v>
                </c:pt>
                <c:pt idx="1985">
                  <c:v>41543</c:v>
                </c:pt>
                <c:pt idx="1986">
                  <c:v>41544</c:v>
                </c:pt>
                <c:pt idx="1987">
                  <c:v>41547</c:v>
                </c:pt>
                <c:pt idx="1988">
                  <c:v>41548</c:v>
                </c:pt>
                <c:pt idx="1989">
                  <c:v>41549</c:v>
                </c:pt>
                <c:pt idx="1990">
                  <c:v>41550</c:v>
                </c:pt>
                <c:pt idx="1991">
                  <c:v>41551</c:v>
                </c:pt>
                <c:pt idx="1992">
                  <c:v>41554</c:v>
                </c:pt>
                <c:pt idx="1993">
                  <c:v>41555</c:v>
                </c:pt>
                <c:pt idx="1994">
                  <c:v>41556</c:v>
                </c:pt>
                <c:pt idx="1995">
                  <c:v>41557</c:v>
                </c:pt>
                <c:pt idx="1996">
                  <c:v>41558</c:v>
                </c:pt>
                <c:pt idx="1997">
                  <c:v>41561</c:v>
                </c:pt>
                <c:pt idx="1998">
                  <c:v>41562</c:v>
                </c:pt>
                <c:pt idx="1999">
                  <c:v>41563</c:v>
                </c:pt>
                <c:pt idx="2000">
                  <c:v>41564</c:v>
                </c:pt>
                <c:pt idx="2001">
                  <c:v>41565</c:v>
                </c:pt>
                <c:pt idx="2002">
                  <c:v>41568</c:v>
                </c:pt>
                <c:pt idx="2003">
                  <c:v>41569</c:v>
                </c:pt>
                <c:pt idx="2004">
                  <c:v>41570</c:v>
                </c:pt>
                <c:pt idx="2005">
                  <c:v>41571</c:v>
                </c:pt>
                <c:pt idx="2006">
                  <c:v>41572</c:v>
                </c:pt>
                <c:pt idx="2007">
                  <c:v>41575</c:v>
                </c:pt>
                <c:pt idx="2008">
                  <c:v>41576</c:v>
                </c:pt>
                <c:pt idx="2009">
                  <c:v>41577</c:v>
                </c:pt>
                <c:pt idx="2010">
                  <c:v>41578</c:v>
                </c:pt>
                <c:pt idx="2011">
                  <c:v>41579</c:v>
                </c:pt>
                <c:pt idx="2012">
                  <c:v>41582</c:v>
                </c:pt>
                <c:pt idx="2013">
                  <c:v>41583</c:v>
                </c:pt>
                <c:pt idx="2014">
                  <c:v>41584</c:v>
                </c:pt>
                <c:pt idx="2015">
                  <c:v>41585</c:v>
                </c:pt>
                <c:pt idx="2016">
                  <c:v>41586</c:v>
                </c:pt>
                <c:pt idx="2017">
                  <c:v>41589</c:v>
                </c:pt>
                <c:pt idx="2018">
                  <c:v>41590</c:v>
                </c:pt>
                <c:pt idx="2019">
                  <c:v>41591</c:v>
                </c:pt>
                <c:pt idx="2020">
                  <c:v>41592</c:v>
                </c:pt>
                <c:pt idx="2021">
                  <c:v>41593</c:v>
                </c:pt>
                <c:pt idx="2022">
                  <c:v>41596</c:v>
                </c:pt>
                <c:pt idx="2023">
                  <c:v>41597</c:v>
                </c:pt>
                <c:pt idx="2024">
                  <c:v>41598</c:v>
                </c:pt>
                <c:pt idx="2025">
                  <c:v>41599</c:v>
                </c:pt>
                <c:pt idx="2026">
                  <c:v>41600</c:v>
                </c:pt>
                <c:pt idx="2027">
                  <c:v>41603</c:v>
                </c:pt>
                <c:pt idx="2028">
                  <c:v>41604</c:v>
                </c:pt>
                <c:pt idx="2029">
                  <c:v>41605</c:v>
                </c:pt>
                <c:pt idx="2030">
                  <c:v>41606</c:v>
                </c:pt>
                <c:pt idx="2031">
                  <c:v>41607</c:v>
                </c:pt>
                <c:pt idx="2032">
                  <c:v>41610</c:v>
                </c:pt>
                <c:pt idx="2033">
                  <c:v>41611</c:v>
                </c:pt>
                <c:pt idx="2034">
                  <c:v>41612</c:v>
                </c:pt>
                <c:pt idx="2035">
                  <c:v>41613</c:v>
                </c:pt>
                <c:pt idx="2036">
                  <c:v>41614</c:v>
                </c:pt>
                <c:pt idx="2037">
                  <c:v>41617</c:v>
                </c:pt>
                <c:pt idx="2038">
                  <c:v>41618</c:v>
                </c:pt>
                <c:pt idx="2039">
                  <c:v>41619</c:v>
                </c:pt>
                <c:pt idx="2040">
                  <c:v>41620</c:v>
                </c:pt>
                <c:pt idx="2041">
                  <c:v>41621</c:v>
                </c:pt>
                <c:pt idx="2042">
                  <c:v>41624</c:v>
                </c:pt>
                <c:pt idx="2043">
                  <c:v>41625</c:v>
                </c:pt>
                <c:pt idx="2044">
                  <c:v>41626</c:v>
                </c:pt>
                <c:pt idx="2045">
                  <c:v>41627</c:v>
                </c:pt>
                <c:pt idx="2046">
                  <c:v>41628</c:v>
                </c:pt>
                <c:pt idx="2047">
                  <c:v>41631</c:v>
                </c:pt>
                <c:pt idx="2048">
                  <c:v>41632</c:v>
                </c:pt>
                <c:pt idx="2049">
                  <c:v>41634</c:v>
                </c:pt>
                <c:pt idx="2050">
                  <c:v>41635</c:v>
                </c:pt>
                <c:pt idx="2051">
                  <c:v>41638</c:v>
                </c:pt>
                <c:pt idx="2052">
                  <c:v>41639</c:v>
                </c:pt>
                <c:pt idx="2053">
                  <c:v>41641</c:v>
                </c:pt>
                <c:pt idx="2054">
                  <c:v>41642</c:v>
                </c:pt>
                <c:pt idx="2055">
                  <c:v>41645</c:v>
                </c:pt>
                <c:pt idx="2056">
                  <c:v>41646</c:v>
                </c:pt>
                <c:pt idx="2057">
                  <c:v>41647</c:v>
                </c:pt>
                <c:pt idx="2058">
                  <c:v>41648</c:v>
                </c:pt>
                <c:pt idx="2059">
                  <c:v>41649</c:v>
                </c:pt>
                <c:pt idx="2060">
                  <c:v>41652</c:v>
                </c:pt>
                <c:pt idx="2061">
                  <c:v>41653</c:v>
                </c:pt>
                <c:pt idx="2062">
                  <c:v>41654</c:v>
                </c:pt>
                <c:pt idx="2063">
                  <c:v>41655</c:v>
                </c:pt>
                <c:pt idx="2064">
                  <c:v>41656</c:v>
                </c:pt>
                <c:pt idx="2065">
                  <c:v>41659</c:v>
                </c:pt>
                <c:pt idx="2066">
                  <c:v>41660</c:v>
                </c:pt>
                <c:pt idx="2067">
                  <c:v>41661</c:v>
                </c:pt>
                <c:pt idx="2068">
                  <c:v>41662</c:v>
                </c:pt>
                <c:pt idx="2069">
                  <c:v>41663</c:v>
                </c:pt>
                <c:pt idx="2070">
                  <c:v>41666</c:v>
                </c:pt>
                <c:pt idx="2071">
                  <c:v>41667</c:v>
                </c:pt>
                <c:pt idx="2072">
                  <c:v>41668</c:v>
                </c:pt>
                <c:pt idx="2073">
                  <c:v>41669</c:v>
                </c:pt>
                <c:pt idx="2074">
                  <c:v>41670</c:v>
                </c:pt>
                <c:pt idx="2075">
                  <c:v>41673</c:v>
                </c:pt>
                <c:pt idx="2076">
                  <c:v>41674</c:v>
                </c:pt>
                <c:pt idx="2077">
                  <c:v>41675</c:v>
                </c:pt>
                <c:pt idx="2078">
                  <c:v>41676</c:v>
                </c:pt>
                <c:pt idx="2079">
                  <c:v>41677</c:v>
                </c:pt>
                <c:pt idx="2080">
                  <c:v>41680</c:v>
                </c:pt>
                <c:pt idx="2081">
                  <c:v>41681</c:v>
                </c:pt>
                <c:pt idx="2082">
                  <c:v>41682</c:v>
                </c:pt>
                <c:pt idx="2083">
                  <c:v>41683</c:v>
                </c:pt>
                <c:pt idx="2084">
                  <c:v>41684</c:v>
                </c:pt>
                <c:pt idx="2085">
                  <c:v>41687</c:v>
                </c:pt>
                <c:pt idx="2086">
                  <c:v>41688</c:v>
                </c:pt>
                <c:pt idx="2087">
                  <c:v>41689</c:v>
                </c:pt>
                <c:pt idx="2088">
                  <c:v>41690</c:v>
                </c:pt>
                <c:pt idx="2089">
                  <c:v>41691</c:v>
                </c:pt>
                <c:pt idx="2090">
                  <c:v>41694</c:v>
                </c:pt>
                <c:pt idx="2091">
                  <c:v>41695</c:v>
                </c:pt>
                <c:pt idx="2092">
                  <c:v>41696</c:v>
                </c:pt>
                <c:pt idx="2093">
                  <c:v>41697</c:v>
                </c:pt>
                <c:pt idx="2094">
                  <c:v>41698</c:v>
                </c:pt>
                <c:pt idx="2095">
                  <c:v>41701</c:v>
                </c:pt>
                <c:pt idx="2096">
                  <c:v>41702</c:v>
                </c:pt>
                <c:pt idx="2097">
                  <c:v>41703</c:v>
                </c:pt>
                <c:pt idx="2098">
                  <c:v>41704</c:v>
                </c:pt>
                <c:pt idx="2099">
                  <c:v>41705</c:v>
                </c:pt>
                <c:pt idx="2100">
                  <c:v>41708</c:v>
                </c:pt>
                <c:pt idx="2101">
                  <c:v>41709</c:v>
                </c:pt>
                <c:pt idx="2102">
                  <c:v>41710</c:v>
                </c:pt>
                <c:pt idx="2103">
                  <c:v>41711</c:v>
                </c:pt>
                <c:pt idx="2104">
                  <c:v>41712</c:v>
                </c:pt>
                <c:pt idx="2105">
                  <c:v>41715</c:v>
                </c:pt>
                <c:pt idx="2106">
                  <c:v>41716</c:v>
                </c:pt>
                <c:pt idx="2107">
                  <c:v>41717</c:v>
                </c:pt>
                <c:pt idx="2108">
                  <c:v>41718</c:v>
                </c:pt>
                <c:pt idx="2109">
                  <c:v>41719</c:v>
                </c:pt>
                <c:pt idx="2110">
                  <c:v>41722</c:v>
                </c:pt>
                <c:pt idx="2111">
                  <c:v>41723</c:v>
                </c:pt>
                <c:pt idx="2112">
                  <c:v>41724</c:v>
                </c:pt>
                <c:pt idx="2113">
                  <c:v>41725</c:v>
                </c:pt>
                <c:pt idx="2114">
                  <c:v>41726</c:v>
                </c:pt>
                <c:pt idx="2115">
                  <c:v>41729</c:v>
                </c:pt>
                <c:pt idx="2116">
                  <c:v>41730</c:v>
                </c:pt>
                <c:pt idx="2117">
                  <c:v>41731</c:v>
                </c:pt>
                <c:pt idx="2118">
                  <c:v>41732</c:v>
                </c:pt>
                <c:pt idx="2119">
                  <c:v>41733</c:v>
                </c:pt>
                <c:pt idx="2120">
                  <c:v>41736</c:v>
                </c:pt>
                <c:pt idx="2121">
                  <c:v>41737</c:v>
                </c:pt>
                <c:pt idx="2122">
                  <c:v>41738</c:v>
                </c:pt>
                <c:pt idx="2123">
                  <c:v>41739</c:v>
                </c:pt>
                <c:pt idx="2124">
                  <c:v>41740</c:v>
                </c:pt>
                <c:pt idx="2125">
                  <c:v>41743</c:v>
                </c:pt>
                <c:pt idx="2126">
                  <c:v>41744</c:v>
                </c:pt>
                <c:pt idx="2127">
                  <c:v>41745</c:v>
                </c:pt>
                <c:pt idx="2128">
                  <c:v>41746</c:v>
                </c:pt>
                <c:pt idx="2129">
                  <c:v>41750</c:v>
                </c:pt>
                <c:pt idx="2130">
                  <c:v>41751</c:v>
                </c:pt>
                <c:pt idx="2131">
                  <c:v>41752</c:v>
                </c:pt>
                <c:pt idx="2132">
                  <c:v>41753</c:v>
                </c:pt>
                <c:pt idx="2133">
                  <c:v>41754</c:v>
                </c:pt>
                <c:pt idx="2134">
                  <c:v>41757</c:v>
                </c:pt>
                <c:pt idx="2135">
                  <c:v>41758</c:v>
                </c:pt>
                <c:pt idx="2136">
                  <c:v>41759</c:v>
                </c:pt>
                <c:pt idx="2137">
                  <c:v>41760</c:v>
                </c:pt>
                <c:pt idx="2138">
                  <c:v>41761</c:v>
                </c:pt>
                <c:pt idx="2139">
                  <c:v>41764</c:v>
                </c:pt>
                <c:pt idx="2140">
                  <c:v>41765</c:v>
                </c:pt>
                <c:pt idx="2141">
                  <c:v>41766</c:v>
                </c:pt>
                <c:pt idx="2142">
                  <c:v>41767</c:v>
                </c:pt>
                <c:pt idx="2143">
                  <c:v>41768</c:v>
                </c:pt>
                <c:pt idx="2144">
                  <c:v>41771</c:v>
                </c:pt>
                <c:pt idx="2145">
                  <c:v>41772</c:v>
                </c:pt>
                <c:pt idx="2146">
                  <c:v>41773</c:v>
                </c:pt>
                <c:pt idx="2147">
                  <c:v>41774</c:v>
                </c:pt>
                <c:pt idx="2148">
                  <c:v>41775</c:v>
                </c:pt>
                <c:pt idx="2149">
                  <c:v>41778</c:v>
                </c:pt>
                <c:pt idx="2150">
                  <c:v>41779</c:v>
                </c:pt>
                <c:pt idx="2151">
                  <c:v>41780</c:v>
                </c:pt>
                <c:pt idx="2152">
                  <c:v>41781</c:v>
                </c:pt>
                <c:pt idx="2153">
                  <c:v>41782</c:v>
                </c:pt>
                <c:pt idx="2154">
                  <c:v>41786</c:v>
                </c:pt>
                <c:pt idx="2155">
                  <c:v>41787</c:v>
                </c:pt>
                <c:pt idx="2156">
                  <c:v>41788</c:v>
                </c:pt>
                <c:pt idx="2157">
                  <c:v>41789</c:v>
                </c:pt>
                <c:pt idx="2158">
                  <c:v>41792</c:v>
                </c:pt>
                <c:pt idx="2159">
                  <c:v>41793</c:v>
                </c:pt>
                <c:pt idx="2160">
                  <c:v>41794</c:v>
                </c:pt>
                <c:pt idx="2161">
                  <c:v>41795</c:v>
                </c:pt>
                <c:pt idx="2162">
                  <c:v>41796</c:v>
                </c:pt>
                <c:pt idx="2163">
                  <c:v>41799</c:v>
                </c:pt>
                <c:pt idx="2164">
                  <c:v>41800</c:v>
                </c:pt>
                <c:pt idx="2165">
                  <c:v>41801</c:v>
                </c:pt>
                <c:pt idx="2166">
                  <c:v>41802</c:v>
                </c:pt>
                <c:pt idx="2167">
                  <c:v>41803</c:v>
                </c:pt>
                <c:pt idx="2168">
                  <c:v>41806</c:v>
                </c:pt>
                <c:pt idx="2169">
                  <c:v>41807</c:v>
                </c:pt>
                <c:pt idx="2170">
                  <c:v>41808</c:v>
                </c:pt>
                <c:pt idx="2171">
                  <c:v>41809</c:v>
                </c:pt>
                <c:pt idx="2172">
                  <c:v>41810</c:v>
                </c:pt>
                <c:pt idx="2173">
                  <c:v>41813</c:v>
                </c:pt>
                <c:pt idx="2174">
                  <c:v>41814</c:v>
                </c:pt>
                <c:pt idx="2175">
                  <c:v>41815</c:v>
                </c:pt>
                <c:pt idx="2176">
                  <c:v>41816</c:v>
                </c:pt>
                <c:pt idx="2177">
                  <c:v>41817</c:v>
                </c:pt>
                <c:pt idx="2178">
                  <c:v>41820</c:v>
                </c:pt>
                <c:pt idx="2179">
                  <c:v>41821</c:v>
                </c:pt>
                <c:pt idx="2180">
                  <c:v>41822</c:v>
                </c:pt>
                <c:pt idx="2181">
                  <c:v>41823</c:v>
                </c:pt>
                <c:pt idx="2182">
                  <c:v>41824</c:v>
                </c:pt>
                <c:pt idx="2183">
                  <c:v>41827</c:v>
                </c:pt>
                <c:pt idx="2184">
                  <c:v>41828</c:v>
                </c:pt>
                <c:pt idx="2185">
                  <c:v>41829</c:v>
                </c:pt>
                <c:pt idx="2186">
                  <c:v>41830</c:v>
                </c:pt>
                <c:pt idx="2187">
                  <c:v>41831</c:v>
                </c:pt>
                <c:pt idx="2188">
                  <c:v>41834</c:v>
                </c:pt>
                <c:pt idx="2189">
                  <c:v>41835</c:v>
                </c:pt>
                <c:pt idx="2190">
                  <c:v>41836</c:v>
                </c:pt>
                <c:pt idx="2191">
                  <c:v>41837</c:v>
                </c:pt>
                <c:pt idx="2192">
                  <c:v>41838</c:v>
                </c:pt>
                <c:pt idx="2193">
                  <c:v>41841</c:v>
                </c:pt>
                <c:pt idx="2194">
                  <c:v>41842</c:v>
                </c:pt>
                <c:pt idx="2195">
                  <c:v>41843</c:v>
                </c:pt>
                <c:pt idx="2196">
                  <c:v>41844</c:v>
                </c:pt>
                <c:pt idx="2197">
                  <c:v>41845</c:v>
                </c:pt>
                <c:pt idx="2198">
                  <c:v>41848</c:v>
                </c:pt>
                <c:pt idx="2199">
                  <c:v>41849</c:v>
                </c:pt>
                <c:pt idx="2200">
                  <c:v>41850</c:v>
                </c:pt>
                <c:pt idx="2201">
                  <c:v>41851</c:v>
                </c:pt>
                <c:pt idx="2202">
                  <c:v>41852</c:v>
                </c:pt>
                <c:pt idx="2203">
                  <c:v>41855</c:v>
                </c:pt>
                <c:pt idx="2204">
                  <c:v>41856</c:v>
                </c:pt>
                <c:pt idx="2205">
                  <c:v>41857</c:v>
                </c:pt>
                <c:pt idx="2206">
                  <c:v>41858</c:v>
                </c:pt>
                <c:pt idx="2207">
                  <c:v>41859</c:v>
                </c:pt>
                <c:pt idx="2208">
                  <c:v>41862</c:v>
                </c:pt>
                <c:pt idx="2209">
                  <c:v>41863</c:v>
                </c:pt>
                <c:pt idx="2210">
                  <c:v>41864</c:v>
                </c:pt>
                <c:pt idx="2211">
                  <c:v>41865</c:v>
                </c:pt>
                <c:pt idx="2212">
                  <c:v>41866</c:v>
                </c:pt>
                <c:pt idx="2213">
                  <c:v>41869</c:v>
                </c:pt>
                <c:pt idx="2214">
                  <c:v>41870</c:v>
                </c:pt>
                <c:pt idx="2215">
                  <c:v>41871</c:v>
                </c:pt>
                <c:pt idx="2216">
                  <c:v>41872</c:v>
                </c:pt>
                <c:pt idx="2217">
                  <c:v>41873</c:v>
                </c:pt>
                <c:pt idx="2218">
                  <c:v>41876</c:v>
                </c:pt>
                <c:pt idx="2219">
                  <c:v>41877</c:v>
                </c:pt>
                <c:pt idx="2220">
                  <c:v>41878</c:v>
                </c:pt>
                <c:pt idx="2221">
                  <c:v>41879</c:v>
                </c:pt>
                <c:pt idx="2222">
                  <c:v>41880</c:v>
                </c:pt>
                <c:pt idx="2223">
                  <c:v>41883</c:v>
                </c:pt>
                <c:pt idx="2224">
                  <c:v>41884</c:v>
                </c:pt>
                <c:pt idx="2225">
                  <c:v>41885</c:v>
                </c:pt>
                <c:pt idx="2226">
                  <c:v>41886</c:v>
                </c:pt>
                <c:pt idx="2227">
                  <c:v>41887</c:v>
                </c:pt>
                <c:pt idx="2228">
                  <c:v>41890</c:v>
                </c:pt>
                <c:pt idx="2229">
                  <c:v>41891</c:v>
                </c:pt>
                <c:pt idx="2230">
                  <c:v>41892</c:v>
                </c:pt>
                <c:pt idx="2231">
                  <c:v>41893</c:v>
                </c:pt>
                <c:pt idx="2232">
                  <c:v>41894</c:v>
                </c:pt>
                <c:pt idx="2233">
                  <c:v>41897</c:v>
                </c:pt>
                <c:pt idx="2234">
                  <c:v>41898</c:v>
                </c:pt>
                <c:pt idx="2235">
                  <c:v>41899</c:v>
                </c:pt>
                <c:pt idx="2236">
                  <c:v>41900</c:v>
                </c:pt>
                <c:pt idx="2237">
                  <c:v>41901</c:v>
                </c:pt>
                <c:pt idx="2238">
                  <c:v>41904</c:v>
                </c:pt>
                <c:pt idx="2239">
                  <c:v>41905</c:v>
                </c:pt>
                <c:pt idx="2240">
                  <c:v>41906</c:v>
                </c:pt>
                <c:pt idx="2241">
                  <c:v>41907</c:v>
                </c:pt>
                <c:pt idx="2242">
                  <c:v>41908</c:v>
                </c:pt>
                <c:pt idx="2243">
                  <c:v>41911</c:v>
                </c:pt>
                <c:pt idx="2244">
                  <c:v>41912</c:v>
                </c:pt>
                <c:pt idx="2245">
                  <c:v>41913</c:v>
                </c:pt>
                <c:pt idx="2246">
                  <c:v>41914</c:v>
                </c:pt>
                <c:pt idx="2247">
                  <c:v>41915</c:v>
                </c:pt>
                <c:pt idx="2248">
                  <c:v>41918</c:v>
                </c:pt>
                <c:pt idx="2249">
                  <c:v>41919</c:v>
                </c:pt>
                <c:pt idx="2250">
                  <c:v>41920</c:v>
                </c:pt>
                <c:pt idx="2251">
                  <c:v>41921</c:v>
                </c:pt>
                <c:pt idx="2252">
                  <c:v>41922</c:v>
                </c:pt>
                <c:pt idx="2253">
                  <c:v>41925</c:v>
                </c:pt>
                <c:pt idx="2254">
                  <c:v>41926</c:v>
                </c:pt>
                <c:pt idx="2255">
                  <c:v>41927</c:v>
                </c:pt>
                <c:pt idx="2256">
                  <c:v>41928</c:v>
                </c:pt>
                <c:pt idx="2257">
                  <c:v>41929</c:v>
                </c:pt>
                <c:pt idx="2258">
                  <c:v>41932</c:v>
                </c:pt>
                <c:pt idx="2259">
                  <c:v>41933</c:v>
                </c:pt>
                <c:pt idx="2260">
                  <c:v>41934</c:v>
                </c:pt>
                <c:pt idx="2261">
                  <c:v>41935</c:v>
                </c:pt>
                <c:pt idx="2262">
                  <c:v>41936</c:v>
                </c:pt>
                <c:pt idx="2263">
                  <c:v>41939</c:v>
                </c:pt>
                <c:pt idx="2264">
                  <c:v>41940</c:v>
                </c:pt>
                <c:pt idx="2265">
                  <c:v>41941</c:v>
                </c:pt>
                <c:pt idx="2266">
                  <c:v>41942</c:v>
                </c:pt>
                <c:pt idx="2267">
                  <c:v>41943</c:v>
                </c:pt>
                <c:pt idx="2268">
                  <c:v>41946</c:v>
                </c:pt>
                <c:pt idx="2269">
                  <c:v>41947</c:v>
                </c:pt>
                <c:pt idx="2270">
                  <c:v>41948</c:v>
                </c:pt>
                <c:pt idx="2271">
                  <c:v>41949</c:v>
                </c:pt>
                <c:pt idx="2272">
                  <c:v>41950</c:v>
                </c:pt>
                <c:pt idx="2273">
                  <c:v>41953</c:v>
                </c:pt>
                <c:pt idx="2274">
                  <c:v>41954</c:v>
                </c:pt>
                <c:pt idx="2275">
                  <c:v>41955</c:v>
                </c:pt>
                <c:pt idx="2276">
                  <c:v>41956</c:v>
                </c:pt>
                <c:pt idx="2277">
                  <c:v>41957</c:v>
                </c:pt>
                <c:pt idx="2278">
                  <c:v>41960</c:v>
                </c:pt>
                <c:pt idx="2279">
                  <c:v>41961</c:v>
                </c:pt>
                <c:pt idx="2280">
                  <c:v>41962</c:v>
                </c:pt>
                <c:pt idx="2281">
                  <c:v>41963</c:v>
                </c:pt>
                <c:pt idx="2282">
                  <c:v>41964</c:v>
                </c:pt>
                <c:pt idx="2283">
                  <c:v>41967</c:v>
                </c:pt>
                <c:pt idx="2284">
                  <c:v>41968</c:v>
                </c:pt>
                <c:pt idx="2285">
                  <c:v>41969</c:v>
                </c:pt>
                <c:pt idx="2286">
                  <c:v>41970</c:v>
                </c:pt>
                <c:pt idx="2287">
                  <c:v>41971</c:v>
                </c:pt>
                <c:pt idx="2288">
                  <c:v>41974</c:v>
                </c:pt>
                <c:pt idx="2289">
                  <c:v>41975</c:v>
                </c:pt>
                <c:pt idx="2290">
                  <c:v>41976</c:v>
                </c:pt>
                <c:pt idx="2291">
                  <c:v>41977</c:v>
                </c:pt>
                <c:pt idx="2292">
                  <c:v>41978</c:v>
                </c:pt>
                <c:pt idx="2293">
                  <c:v>41981</c:v>
                </c:pt>
                <c:pt idx="2294">
                  <c:v>41982</c:v>
                </c:pt>
                <c:pt idx="2295">
                  <c:v>41983</c:v>
                </c:pt>
                <c:pt idx="2296">
                  <c:v>41984</c:v>
                </c:pt>
                <c:pt idx="2297">
                  <c:v>41985</c:v>
                </c:pt>
                <c:pt idx="2298">
                  <c:v>41988</c:v>
                </c:pt>
                <c:pt idx="2299">
                  <c:v>41989</c:v>
                </c:pt>
                <c:pt idx="2300">
                  <c:v>41990</c:v>
                </c:pt>
                <c:pt idx="2301">
                  <c:v>41991</c:v>
                </c:pt>
                <c:pt idx="2302">
                  <c:v>41992</c:v>
                </c:pt>
                <c:pt idx="2303">
                  <c:v>41995</c:v>
                </c:pt>
                <c:pt idx="2304">
                  <c:v>41996</c:v>
                </c:pt>
                <c:pt idx="2305">
                  <c:v>41997</c:v>
                </c:pt>
                <c:pt idx="2306">
                  <c:v>41999</c:v>
                </c:pt>
                <c:pt idx="2307">
                  <c:v>42002</c:v>
                </c:pt>
                <c:pt idx="2308">
                  <c:v>42003</c:v>
                </c:pt>
                <c:pt idx="2309">
                  <c:v>42004</c:v>
                </c:pt>
                <c:pt idx="2310">
                  <c:v>42006</c:v>
                </c:pt>
                <c:pt idx="2311">
                  <c:v>42009</c:v>
                </c:pt>
                <c:pt idx="2312">
                  <c:v>42010</c:v>
                </c:pt>
                <c:pt idx="2313">
                  <c:v>42011</c:v>
                </c:pt>
                <c:pt idx="2314">
                  <c:v>42012</c:v>
                </c:pt>
                <c:pt idx="2315">
                  <c:v>42013</c:v>
                </c:pt>
                <c:pt idx="2316">
                  <c:v>42016</c:v>
                </c:pt>
                <c:pt idx="2317">
                  <c:v>42017</c:v>
                </c:pt>
                <c:pt idx="2318">
                  <c:v>42018</c:v>
                </c:pt>
                <c:pt idx="2319">
                  <c:v>42019</c:v>
                </c:pt>
                <c:pt idx="2320">
                  <c:v>42020</c:v>
                </c:pt>
                <c:pt idx="2321">
                  <c:v>42023</c:v>
                </c:pt>
                <c:pt idx="2322">
                  <c:v>42024</c:v>
                </c:pt>
                <c:pt idx="2323">
                  <c:v>42025</c:v>
                </c:pt>
                <c:pt idx="2324">
                  <c:v>42026</c:v>
                </c:pt>
                <c:pt idx="2325">
                  <c:v>42027</c:v>
                </c:pt>
                <c:pt idx="2326">
                  <c:v>42030</c:v>
                </c:pt>
                <c:pt idx="2327">
                  <c:v>42031</c:v>
                </c:pt>
                <c:pt idx="2328">
                  <c:v>42032</c:v>
                </c:pt>
                <c:pt idx="2329">
                  <c:v>42033</c:v>
                </c:pt>
                <c:pt idx="2330">
                  <c:v>42034</c:v>
                </c:pt>
                <c:pt idx="2331">
                  <c:v>42037</c:v>
                </c:pt>
                <c:pt idx="2332">
                  <c:v>42038</c:v>
                </c:pt>
                <c:pt idx="2333">
                  <c:v>42039</c:v>
                </c:pt>
                <c:pt idx="2334">
                  <c:v>42040</c:v>
                </c:pt>
                <c:pt idx="2335">
                  <c:v>42041</c:v>
                </c:pt>
                <c:pt idx="2336">
                  <c:v>42044</c:v>
                </c:pt>
                <c:pt idx="2337">
                  <c:v>42045</c:v>
                </c:pt>
                <c:pt idx="2338">
                  <c:v>42046</c:v>
                </c:pt>
                <c:pt idx="2339">
                  <c:v>42047</c:v>
                </c:pt>
                <c:pt idx="2340">
                  <c:v>42048</c:v>
                </c:pt>
                <c:pt idx="2341">
                  <c:v>42051</c:v>
                </c:pt>
                <c:pt idx="2342">
                  <c:v>42052</c:v>
                </c:pt>
                <c:pt idx="2343">
                  <c:v>42053</c:v>
                </c:pt>
                <c:pt idx="2344">
                  <c:v>42054</c:v>
                </c:pt>
                <c:pt idx="2345">
                  <c:v>42055</c:v>
                </c:pt>
                <c:pt idx="2346">
                  <c:v>42058</c:v>
                </c:pt>
                <c:pt idx="2347">
                  <c:v>42059</c:v>
                </c:pt>
                <c:pt idx="2348">
                  <c:v>42060</c:v>
                </c:pt>
                <c:pt idx="2349">
                  <c:v>42061</c:v>
                </c:pt>
                <c:pt idx="2350">
                  <c:v>42062</c:v>
                </c:pt>
                <c:pt idx="2351">
                  <c:v>42065</c:v>
                </c:pt>
                <c:pt idx="2352">
                  <c:v>42066</c:v>
                </c:pt>
                <c:pt idx="2353">
                  <c:v>42067</c:v>
                </c:pt>
                <c:pt idx="2354">
                  <c:v>42068</c:v>
                </c:pt>
                <c:pt idx="2355">
                  <c:v>42069</c:v>
                </c:pt>
                <c:pt idx="2356">
                  <c:v>42072</c:v>
                </c:pt>
                <c:pt idx="2357">
                  <c:v>42073</c:v>
                </c:pt>
                <c:pt idx="2358">
                  <c:v>42074</c:v>
                </c:pt>
                <c:pt idx="2359">
                  <c:v>42075</c:v>
                </c:pt>
                <c:pt idx="2360">
                  <c:v>42076</c:v>
                </c:pt>
                <c:pt idx="2361">
                  <c:v>42079</c:v>
                </c:pt>
                <c:pt idx="2362">
                  <c:v>42080</c:v>
                </c:pt>
                <c:pt idx="2363">
                  <c:v>42081</c:v>
                </c:pt>
                <c:pt idx="2364">
                  <c:v>42082</c:v>
                </c:pt>
                <c:pt idx="2365">
                  <c:v>42083</c:v>
                </c:pt>
                <c:pt idx="2366">
                  <c:v>42086</c:v>
                </c:pt>
                <c:pt idx="2367">
                  <c:v>42087</c:v>
                </c:pt>
                <c:pt idx="2368">
                  <c:v>42088</c:v>
                </c:pt>
                <c:pt idx="2369">
                  <c:v>42089</c:v>
                </c:pt>
                <c:pt idx="2370">
                  <c:v>42090</c:v>
                </c:pt>
                <c:pt idx="2371">
                  <c:v>42093</c:v>
                </c:pt>
                <c:pt idx="2372">
                  <c:v>42094</c:v>
                </c:pt>
                <c:pt idx="2373">
                  <c:v>42095</c:v>
                </c:pt>
                <c:pt idx="2374">
                  <c:v>42096</c:v>
                </c:pt>
                <c:pt idx="2375">
                  <c:v>42097</c:v>
                </c:pt>
                <c:pt idx="2376">
                  <c:v>42100</c:v>
                </c:pt>
                <c:pt idx="2377">
                  <c:v>42101</c:v>
                </c:pt>
                <c:pt idx="2378">
                  <c:v>42102</c:v>
                </c:pt>
                <c:pt idx="2379">
                  <c:v>42103</c:v>
                </c:pt>
                <c:pt idx="2380">
                  <c:v>42104</c:v>
                </c:pt>
                <c:pt idx="2381">
                  <c:v>42107</c:v>
                </c:pt>
                <c:pt idx="2382">
                  <c:v>42108</c:v>
                </c:pt>
                <c:pt idx="2383">
                  <c:v>42109</c:v>
                </c:pt>
                <c:pt idx="2384">
                  <c:v>42110</c:v>
                </c:pt>
                <c:pt idx="2385">
                  <c:v>42111</c:v>
                </c:pt>
                <c:pt idx="2386">
                  <c:v>42114</c:v>
                </c:pt>
                <c:pt idx="2387">
                  <c:v>42115</c:v>
                </c:pt>
                <c:pt idx="2388">
                  <c:v>42116</c:v>
                </c:pt>
                <c:pt idx="2389">
                  <c:v>42117</c:v>
                </c:pt>
                <c:pt idx="2390">
                  <c:v>42118</c:v>
                </c:pt>
                <c:pt idx="2391">
                  <c:v>42121</c:v>
                </c:pt>
                <c:pt idx="2392">
                  <c:v>42122</c:v>
                </c:pt>
                <c:pt idx="2393">
                  <c:v>42123</c:v>
                </c:pt>
                <c:pt idx="2394">
                  <c:v>42124</c:v>
                </c:pt>
                <c:pt idx="2395">
                  <c:v>42125</c:v>
                </c:pt>
                <c:pt idx="2396">
                  <c:v>42128</c:v>
                </c:pt>
                <c:pt idx="2397">
                  <c:v>42129</c:v>
                </c:pt>
                <c:pt idx="2398">
                  <c:v>42130</c:v>
                </c:pt>
                <c:pt idx="2399">
                  <c:v>42131</c:v>
                </c:pt>
                <c:pt idx="2400">
                  <c:v>42132</c:v>
                </c:pt>
                <c:pt idx="2401">
                  <c:v>42135</c:v>
                </c:pt>
                <c:pt idx="2402">
                  <c:v>42136</c:v>
                </c:pt>
                <c:pt idx="2403">
                  <c:v>42137</c:v>
                </c:pt>
                <c:pt idx="2404">
                  <c:v>42138</c:v>
                </c:pt>
                <c:pt idx="2405">
                  <c:v>42139</c:v>
                </c:pt>
                <c:pt idx="2406">
                  <c:v>42142</c:v>
                </c:pt>
                <c:pt idx="2407">
                  <c:v>42143</c:v>
                </c:pt>
                <c:pt idx="2408">
                  <c:v>42144</c:v>
                </c:pt>
                <c:pt idx="2409">
                  <c:v>42145</c:v>
                </c:pt>
                <c:pt idx="2410">
                  <c:v>42146</c:v>
                </c:pt>
                <c:pt idx="2411">
                  <c:v>42150</c:v>
                </c:pt>
                <c:pt idx="2412">
                  <c:v>42151</c:v>
                </c:pt>
                <c:pt idx="2413">
                  <c:v>42152</c:v>
                </c:pt>
                <c:pt idx="2414">
                  <c:v>42153</c:v>
                </c:pt>
                <c:pt idx="2415">
                  <c:v>42156</c:v>
                </c:pt>
                <c:pt idx="2416">
                  <c:v>42157</c:v>
                </c:pt>
                <c:pt idx="2417">
                  <c:v>42158</c:v>
                </c:pt>
                <c:pt idx="2418">
                  <c:v>42159</c:v>
                </c:pt>
                <c:pt idx="2419">
                  <c:v>42160</c:v>
                </c:pt>
                <c:pt idx="2420">
                  <c:v>42163</c:v>
                </c:pt>
                <c:pt idx="2421">
                  <c:v>42164</c:v>
                </c:pt>
                <c:pt idx="2422">
                  <c:v>42165</c:v>
                </c:pt>
                <c:pt idx="2423">
                  <c:v>42166</c:v>
                </c:pt>
                <c:pt idx="2424">
                  <c:v>42167</c:v>
                </c:pt>
                <c:pt idx="2425">
                  <c:v>42170</c:v>
                </c:pt>
                <c:pt idx="2426">
                  <c:v>42171</c:v>
                </c:pt>
                <c:pt idx="2427">
                  <c:v>42172</c:v>
                </c:pt>
                <c:pt idx="2428">
                  <c:v>42173</c:v>
                </c:pt>
                <c:pt idx="2429">
                  <c:v>42174</c:v>
                </c:pt>
                <c:pt idx="2430">
                  <c:v>42177</c:v>
                </c:pt>
                <c:pt idx="2431">
                  <c:v>42178</c:v>
                </c:pt>
                <c:pt idx="2432">
                  <c:v>42179</c:v>
                </c:pt>
                <c:pt idx="2433">
                  <c:v>42180</c:v>
                </c:pt>
                <c:pt idx="2434">
                  <c:v>42181</c:v>
                </c:pt>
                <c:pt idx="2435">
                  <c:v>42184</c:v>
                </c:pt>
                <c:pt idx="2436">
                  <c:v>42185</c:v>
                </c:pt>
                <c:pt idx="2437">
                  <c:v>42186</c:v>
                </c:pt>
                <c:pt idx="2438">
                  <c:v>42187</c:v>
                </c:pt>
                <c:pt idx="2439">
                  <c:v>42188</c:v>
                </c:pt>
                <c:pt idx="2440">
                  <c:v>42191</c:v>
                </c:pt>
                <c:pt idx="2441">
                  <c:v>42192</c:v>
                </c:pt>
                <c:pt idx="2442">
                  <c:v>42193</c:v>
                </c:pt>
                <c:pt idx="2443">
                  <c:v>42194</c:v>
                </c:pt>
                <c:pt idx="2444">
                  <c:v>42195</c:v>
                </c:pt>
                <c:pt idx="2445">
                  <c:v>42198</c:v>
                </c:pt>
                <c:pt idx="2446">
                  <c:v>42199</c:v>
                </c:pt>
                <c:pt idx="2447">
                  <c:v>42200</c:v>
                </c:pt>
                <c:pt idx="2448">
                  <c:v>42201</c:v>
                </c:pt>
                <c:pt idx="2449">
                  <c:v>42202</c:v>
                </c:pt>
                <c:pt idx="2450">
                  <c:v>42205</c:v>
                </c:pt>
                <c:pt idx="2451">
                  <c:v>42206</c:v>
                </c:pt>
                <c:pt idx="2452">
                  <c:v>42207</c:v>
                </c:pt>
                <c:pt idx="2453">
                  <c:v>42208</c:v>
                </c:pt>
                <c:pt idx="2454">
                  <c:v>42209</c:v>
                </c:pt>
                <c:pt idx="2455">
                  <c:v>42212</c:v>
                </c:pt>
                <c:pt idx="2456">
                  <c:v>42213</c:v>
                </c:pt>
                <c:pt idx="2457">
                  <c:v>42214</c:v>
                </c:pt>
                <c:pt idx="2458">
                  <c:v>42215</c:v>
                </c:pt>
                <c:pt idx="2459">
                  <c:v>42216</c:v>
                </c:pt>
                <c:pt idx="2460">
                  <c:v>42219</c:v>
                </c:pt>
                <c:pt idx="2461">
                  <c:v>42220</c:v>
                </c:pt>
                <c:pt idx="2462">
                  <c:v>42221</c:v>
                </c:pt>
                <c:pt idx="2463">
                  <c:v>42222</c:v>
                </c:pt>
                <c:pt idx="2464">
                  <c:v>42223</c:v>
                </c:pt>
                <c:pt idx="2465">
                  <c:v>42226</c:v>
                </c:pt>
                <c:pt idx="2466">
                  <c:v>42227</c:v>
                </c:pt>
                <c:pt idx="2467">
                  <c:v>42228</c:v>
                </c:pt>
                <c:pt idx="2468">
                  <c:v>42229</c:v>
                </c:pt>
                <c:pt idx="2469">
                  <c:v>42230</c:v>
                </c:pt>
                <c:pt idx="2470">
                  <c:v>42233</c:v>
                </c:pt>
                <c:pt idx="2471">
                  <c:v>42234</c:v>
                </c:pt>
                <c:pt idx="2472">
                  <c:v>42235</c:v>
                </c:pt>
                <c:pt idx="2473">
                  <c:v>42236</c:v>
                </c:pt>
                <c:pt idx="2474">
                  <c:v>42237</c:v>
                </c:pt>
                <c:pt idx="2475">
                  <c:v>42240</c:v>
                </c:pt>
                <c:pt idx="2476">
                  <c:v>42241</c:v>
                </c:pt>
                <c:pt idx="2477">
                  <c:v>42242</c:v>
                </c:pt>
                <c:pt idx="2478">
                  <c:v>42243</c:v>
                </c:pt>
                <c:pt idx="2479">
                  <c:v>42244</c:v>
                </c:pt>
                <c:pt idx="2480">
                  <c:v>42247</c:v>
                </c:pt>
                <c:pt idx="2481">
                  <c:v>42248</c:v>
                </c:pt>
                <c:pt idx="2482">
                  <c:v>42249</c:v>
                </c:pt>
                <c:pt idx="2483">
                  <c:v>42250</c:v>
                </c:pt>
                <c:pt idx="2484">
                  <c:v>42251</c:v>
                </c:pt>
                <c:pt idx="2485">
                  <c:v>42254</c:v>
                </c:pt>
                <c:pt idx="2486">
                  <c:v>42255</c:v>
                </c:pt>
                <c:pt idx="2487">
                  <c:v>42256</c:v>
                </c:pt>
                <c:pt idx="2488">
                  <c:v>42257</c:v>
                </c:pt>
                <c:pt idx="2489">
                  <c:v>42258</c:v>
                </c:pt>
                <c:pt idx="2490">
                  <c:v>42261</c:v>
                </c:pt>
                <c:pt idx="2491">
                  <c:v>42262</c:v>
                </c:pt>
                <c:pt idx="2492">
                  <c:v>42263</c:v>
                </c:pt>
                <c:pt idx="2493">
                  <c:v>42264</c:v>
                </c:pt>
                <c:pt idx="2494">
                  <c:v>42265</c:v>
                </c:pt>
                <c:pt idx="2495">
                  <c:v>42268</c:v>
                </c:pt>
                <c:pt idx="2496">
                  <c:v>42269</c:v>
                </c:pt>
                <c:pt idx="2497">
                  <c:v>42270</c:v>
                </c:pt>
                <c:pt idx="2498">
                  <c:v>42271</c:v>
                </c:pt>
                <c:pt idx="2499">
                  <c:v>42272</c:v>
                </c:pt>
                <c:pt idx="2500">
                  <c:v>42275</c:v>
                </c:pt>
                <c:pt idx="2501">
                  <c:v>42276</c:v>
                </c:pt>
                <c:pt idx="2502">
                  <c:v>42277</c:v>
                </c:pt>
                <c:pt idx="2503">
                  <c:v>42278</c:v>
                </c:pt>
                <c:pt idx="2504">
                  <c:v>42279</c:v>
                </c:pt>
                <c:pt idx="2505">
                  <c:v>42282</c:v>
                </c:pt>
                <c:pt idx="2506">
                  <c:v>42283</c:v>
                </c:pt>
                <c:pt idx="2507">
                  <c:v>42284</c:v>
                </c:pt>
                <c:pt idx="2508">
                  <c:v>42285</c:v>
                </c:pt>
                <c:pt idx="2509">
                  <c:v>42286</c:v>
                </c:pt>
                <c:pt idx="2510">
                  <c:v>42289</c:v>
                </c:pt>
                <c:pt idx="2511">
                  <c:v>42290</c:v>
                </c:pt>
                <c:pt idx="2512">
                  <c:v>42291</c:v>
                </c:pt>
                <c:pt idx="2513">
                  <c:v>42292</c:v>
                </c:pt>
                <c:pt idx="2514">
                  <c:v>42293</c:v>
                </c:pt>
                <c:pt idx="2515">
                  <c:v>42296</c:v>
                </c:pt>
                <c:pt idx="2516">
                  <c:v>42297</c:v>
                </c:pt>
                <c:pt idx="2517">
                  <c:v>42298</c:v>
                </c:pt>
                <c:pt idx="2518">
                  <c:v>42299</c:v>
                </c:pt>
                <c:pt idx="2519">
                  <c:v>42300</c:v>
                </c:pt>
                <c:pt idx="2520">
                  <c:v>42303</c:v>
                </c:pt>
                <c:pt idx="2521">
                  <c:v>42304</c:v>
                </c:pt>
                <c:pt idx="2522">
                  <c:v>42305</c:v>
                </c:pt>
                <c:pt idx="2523">
                  <c:v>42306</c:v>
                </c:pt>
                <c:pt idx="2524">
                  <c:v>42307</c:v>
                </c:pt>
                <c:pt idx="2525">
                  <c:v>42310</c:v>
                </c:pt>
                <c:pt idx="2526">
                  <c:v>42311</c:v>
                </c:pt>
                <c:pt idx="2527">
                  <c:v>42312</c:v>
                </c:pt>
                <c:pt idx="2528">
                  <c:v>42313</c:v>
                </c:pt>
                <c:pt idx="2529">
                  <c:v>42314</c:v>
                </c:pt>
                <c:pt idx="2530">
                  <c:v>42317</c:v>
                </c:pt>
                <c:pt idx="2531">
                  <c:v>42318</c:v>
                </c:pt>
                <c:pt idx="2532">
                  <c:v>42319</c:v>
                </c:pt>
                <c:pt idx="2533">
                  <c:v>42320</c:v>
                </c:pt>
                <c:pt idx="2534">
                  <c:v>42321</c:v>
                </c:pt>
                <c:pt idx="2535">
                  <c:v>42324</c:v>
                </c:pt>
                <c:pt idx="2536">
                  <c:v>42325</c:v>
                </c:pt>
                <c:pt idx="2537">
                  <c:v>42326</c:v>
                </c:pt>
                <c:pt idx="2538">
                  <c:v>42327</c:v>
                </c:pt>
                <c:pt idx="2539">
                  <c:v>42328</c:v>
                </c:pt>
                <c:pt idx="2540">
                  <c:v>42331</c:v>
                </c:pt>
                <c:pt idx="2541">
                  <c:v>42332</c:v>
                </c:pt>
                <c:pt idx="2542">
                  <c:v>42333</c:v>
                </c:pt>
                <c:pt idx="2543">
                  <c:v>42334</c:v>
                </c:pt>
                <c:pt idx="2544">
                  <c:v>42335</c:v>
                </c:pt>
                <c:pt idx="2545">
                  <c:v>42338</c:v>
                </c:pt>
                <c:pt idx="2546">
                  <c:v>42339</c:v>
                </c:pt>
                <c:pt idx="2547">
                  <c:v>42340</c:v>
                </c:pt>
                <c:pt idx="2548">
                  <c:v>42341</c:v>
                </c:pt>
                <c:pt idx="2549">
                  <c:v>42342</c:v>
                </c:pt>
                <c:pt idx="2550">
                  <c:v>42345</c:v>
                </c:pt>
                <c:pt idx="2551">
                  <c:v>42346</c:v>
                </c:pt>
                <c:pt idx="2552">
                  <c:v>42347</c:v>
                </c:pt>
                <c:pt idx="2553">
                  <c:v>42348</c:v>
                </c:pt>
                <c:pt idx="2554">
                  <c:v>42349</c:v>
                </c:pt>
                <c:pt idx="2555">
                  <c:v>42352</c:v>
                </c:pt>
                <c:pt idx="2556">
                  <c:v>42353</c:v>
                </c:pt>
                <c:pt idx="2557">
                  <c:v>42354</c:v>
                </c:pt>
                <c:pt idx="2558">
                  <c:v>42355</c:v>
                </c:pt>
                <c:pt idx="2559">
                  <c:v>42356</c:v>
                </c:pt>
                <c:pt idx="2560">
                  <c:v>42359</c:v>
                </c:pt>
                <c:pt idx="2561">
                  <c:v>42360</c:v>
                </c:pt>
                <c:pt idx="2562">
                  <c:v>42361</c:v>
                </c:pt>
                <c:pt idx="2563">
                  <c:v>42362</c:v>
                </c:pt>
                <c:pt idx="2564">
                  <c:v>42366</c:v>
                </c:pt>
                <c:pt idx="2565">
                  <c:v>42367</c:v>
                </c:pt>
                <c:pt idx="2566">
                  <c:v>42368</c:v>
                </c:pt>
                <c:pt idx="2567">
                  <c:v>42369</c:v>
                </c:pt>
                <c:pt idx="2568">
                  <c:v>42370</c:v>
                </c:pt>
                <c:pt idx="2569">
                  <c:v>42373</c:v>
                </c:pt>
                <c:pt idx="2570">
                  <c:v>42374</c:v>
                </c:pt>
                <c:pt idx="2571">
                  <c:v>42375</c:v>
                </c:pt>
                <c:pt idx="2572">
                  <c:v>42376</c:v>
                </c:pt>
                <c:pt idx="2573">
                  <c:v>42377</c:v>
                </c:pt>
                <c:pt idx="2574">
                  <c:v>42380</c:v>
                </c:pt>
                <c:pt idx="2575">
                  <c:v>42381</c:v>
                </c:pt>
                <c:pt idx="2576">
                  <c:v>42382</c:v>
                </c:pt>
                <c:pt idx="2577">
                  <c:v>42383</c:v>
                </c:pt>
                <c:pt idx="2578">
                  <c:v>42384</c:v>
                </c:pt>
                <c:pt idx="2579">
                  <c:v>42387</c:v>
                </c:pt>
                <c:pt idx="2580">
                  <c:v>42388</c:v>
                </c:pt>
                <c:pt idx="2581">
                  <c:v>42389</c:v>
                </c:pt>
                <c:pt idx="2582">
                  <c:v>42390</c:v>
                </c:pt>
                <c:pt idx="2583">
                  <c:v>42391</c:v>
                </c:pt>
                <c:pt idx="2584">
                  <c:v>42394</c:v>
                </c:pt>
                <c:pt idx="2585">
                  <c:v>42395</c:v>
                </c:pt>
                <c:pt idx="2586">
                  <c:v>42396</c:v>
                </c:pt>
                <c:pt idx="2587">
                  <c:v>42397</c:v>
                </c:pt>
                <c:pt idx="2588">
                  <c:v>42398</c:v>
                </c:pt>
                <c:pt idx="2589">
                  <c:v>42401</c:v>
                </c:pt>
                <c:pt idx="2590">
                  <c:v>42402</c:v>
                </c:pt>
                <c:pt idx="2591">
                  <c:v>42403</c:v>
                </c:pt>
                <c:pt idx="2592">
                  <c:v>42404</c:v>
                </c:pt>
                <c:pt idx="2593">
                  <c:v>42405</c:v>
                </c:pt>
                <c:pt idx="2594">
                  <c:v>42408</c:v>
                </c:pt>
                <c:pt idx="2595">
                  <c:v>42409</c:v>
                </c:pt>
                <c:pt idx="2596">
                  <c:v>42410</c:v>
                </c:pt>
                <c:pt idx="2597">
                  <c:v>42411</c:v>
                </c:pt>
                <c:pt idx="2598">
                  <c:v>42412</c:v>
                </c:pt>
                <c:pt idx="2599">
                  <c:v>42415</c:v>
                </c:pt>
                <c:pt idx="2600">
                  <c:v>42416</c:v>
                </c:pt>
                <c:pt idx="2601">
                  <c:v>42417</c:v>
                </c:pt>
                <c:pt idx="2602">
                  <c:v>42418</c:v>
                </c:pt>
                <c:pt idx="2603">
                  <c:v>42419</c:v>
                </c:pt>
                <c:pt idx="2604">
                  <c:v>42422</c:v>
                </c:pt>
                <c:pt idx="2605">
                  <c:v>42423</c:v>
                </c:pt>
                <c:pt idx="2606">
                  <c:v>42424</c:v>
                </c:pt>
                <c:pt idx="2607">
                  <c:v>42425</c:v>
                </c:pt>
                <c:pt idx="2608">
                  <c:v>42426</c:v>
                </c:pt>
                <c:pt idx="2609">
                  <c:v>42429</c:v>
                </c:pt>
                <c:pt idx="2610">
                  <c:v>42430</c:v>
                </c:pt>
                <c:pt idx="2611">
                  <c:v>42431</c:v>
                </c:pt>
                <c:pt idx="2612">
                  <c:v>42432</c:v>
                </c:pt>
                <c:pt idx="2613">
                  <c:v>42433</c:v>
                </c:pt>
                <c:pt idx="2614">
                  <c:v>42436</c:v>
                </c:pt>
                <c:pt idx="2615">
                  <c:v>42437</c:v>
                </c:pt>
                <c:pt idx="2616">
                  <c:v>42438</c:v>
                </c:pt>
                <c:pt idx="2617">
                  <c:v>42439</c:v>
                </c:pt>
                <c:pt idx="2618">
                  <c:v>42440</c:v>
                </c:pt>
                <c:pt idx="2619">
                  <c:v>42443</c:v>
                </c:pt>
                <c:pt idx="2620">
                  <c:v>42444</c:v>
                </c:pt>
                <c:pt idx="2621">
                  <c:v>42445</c:v>
                </c:pt>
                <c:pt idx="2622">
                  <c:v>42446</c:v>
                </c:pt>
                <c:pt idx="2623">
                  <c:v>42447</c:v>
                </c:pt>
                <c:pt idx="2624">
                  <c:v>42450</c:v>
                </c:pt>
                <c:pt idx="2625">
                  <c:v>42451</c:v>
                </c:pt>
                <c:pt idx="2626">
                  <c:v>42452</c:v>
                </c:pt>
                <c:pt idx="2627">
                  <c:v>42453</c:v>
                </c:pt>
                <c:pt idx="2628">
                  <c:v>42454</c:v>
                </c:pt>
                <c:pt idx="2629">
                  <c:v>42457</c:v>
                </c:pt>
                <c:pt idx="2630">
                  <c:v>42458</c:v>
                </c:pt>
                <c:pt idx="2631">
                  <c:v>42459</c:v>
                </c:pt>
                <c:pt idx="2632">
                  <c:v>42460</c:v>
                </c:pt>
                <c:pt idx="2633">
                  <c:v>42461</c:v>
                </c:pt>
                <c:pt idx="2634">
                  <c:v>42464</c:v>
                </c:pt>
                <c:pt idx="2635">
                  <c:v>42465</c:v>
                </c:pt>
                <c:pt idx="2636">
                  <c:v>42466</c:v>
                </c:pt>
                <c:pt idx="2637">
                  <c:v>42467</c:v>
                </c:pt>
                <c:pt idx="2638">
                  <c:v>42468</c:v>
                </c:pt>
                <c:pt idx="2639">
                  <c:v>42471</c:v>
                </c:pt>
                <c:pt idx="2640">
                  <c:v>42472</c:v>
                </c:pt>
                <c:pt idx="2641">
                  <c:v>42473</c:v>
                </c:pt>
                <c:pt idx="2642">
                  <c:v>42474</c:v>
                </c:pt>
                <c:pt idx="2643">
                  <c:v>42475</c:v>
                </c:pt>
                <c:pt idx="2644">
                  <c:v>42478</c:v>
                </c:pt>
                <c:pt idx="2645">
                  <c:v>42479</c:v>
                </c:pt>
                <c:pt idx="2646">
                  <c:v>42480</c:v>
                </c:pt>
                <c:pt idx="2647">
                  <c:v>42481</c:v>
                </c:pt>
                <c:pt idx="2648">
                  <c:v>42482</c:v>
                </c:pt>
                <c:pt idx="2649">
                  <c:v>42485</c:v>
                </c:pt>
                <c:pt idx="2650">
                  <c:v>42486</c:v>
                </c:pt>
                <c:pt idx="2651">
                  <c:v>42487</c:v>
                </c:pt>
                <c:pt idx="2652">
                  <c:v>42488</c:v>
                </c:pt>
                <c:pt idx="2653">
                  <c:v>42489</c:v>
                </c:pt>
                <c:pt idx="2654">
                  <c:v>42492</c:v>
                </c:pt>
                <c:pt idx="2655">
                  <c:v>42493</c:v>
                </c:pt>
                <c:pt idx="2656">
                  <c:v>42494</c:v>
                </c:pt>
                <c:pt idx="2657">
                  <c:v>42495</c:v>
                </c:pt>
                <c:pt idx="2658">
                  <c:v>42496</c:v>
                </c:pt>
                <c:pt idx="2659">
                  <c:v>42499</c:v>
                </c:pt>
                <c:pt idx="2660">
                  <c:v>42500</c:v>
                </c:pt>
                <c:pt idx="2661">
                  <c:v>42501</c:v>
                </c:pt>
                <c:pt idx="2662">
                  <c:v>42502</c:v>
                </c:pt>
                <c:pt idx="2663">
                  <c:v>42503</c:v>
                </c:pt>
                <c:pt idx="2664">
                  <c:v>42506</c:v>
                </c:pt>
                <c:pt idx="2665">
                  <c:v>42507</c:v>
                </c:pt>
                <c:pt idx="2666">
                  <c:v>42508</c:v>
                </c:pt>
                <c:pt idx="2667">
                  <c:v>42509</c:v>
                </c:pt>
                <c:pt idx="2668">
                  <c:v>42510</c:v>
                </c:pt>
                <c:pt idx="2669">
                  <c:v>42513</c:v>
                </c:pt>
                <c:pt idx="2670">
                  <c:v>42514</c:v>
                </c:pt>
                <c:pt idx="2671">
                  <c:v>42515</c:v>
                </c:pt>
                <c:pt idx="2672">
                  <c:v>42516</c:v>
                </c:pt>
                <c:pt idx="2673">
                  <c:v>42517</c:v>
                </c:pt>
                <c:pt idx="2674">
                  <c:v>42521</c:v>
                </c:pt>
                <c:pt idx="2675">
                  <c:v>42522</c:v>
                </c:pt>
                <c:pt idx="2676">
                  <c:v>42523</c:v>
                </c:pt>
                <c:pt idx="2677">
                  <c:v>42524</c:v>
                </c:pt>
                <c:pt idx="2678">
                  <c:v>42527</c:v>
                </c:pt>
                <c:pt idx="2679">
                  <c:v>42528</c:v>
                </c:pt>
                <c:pt idx="2680">
                  <c:v>42529</c:v>
                </c:pt>
                <c:pt idx="2681">
                  <c:v>42530</c:v>
                </c:pt>
                <c:pt idx="2682">
                  <c:v>42531</c:v>
                </c:pt>
                <c:pt idx="2683">
                  <c:v>42534</c:v>
                </c:pt>
                <c:pt idx="2684">
                  <c:v>42535</c:v>
                </c:pt>
                <c:pt idx="2685">
                  <c:v>42536</c:v>
                </c:pt>
                <c:pt idx="2686">
                  <c:v>42537</c:v>
                </c:pt>
                <c:pt idx="2687">
                  <c:v>42538</c:v>
                </c:pt>
                <c:pt idx="2688">
                  <c:v>42541</c:v>
                </c:pt>
                <c:pt idx="2689">
                  <c:v>42542</c:v>
                </c:pt>
                <c:pt idx="2690">
                  <c:v>42543</c:v>
                </c:pt>
                <c:pt idx="2691">
                  <c:v>42544</c:v>
                </c:pt>
                <c:pt idx="2692">
                  <c:v>42545</c:v>
                </c:pt>
                <c:pt idx="2693">
                  <c:v>42548</c:v>
                </c:pt>
                <c:pt idx="2694">
                  <c:v>42549</c:v>
                </c:pt>
                <c:pt idx="2695">
                  <c:v>42550</c:v>
                </c:pt>
                <c:pt idx="2696">
                  <c:v>42551</c:v>
                </c:pt>
                <c:pt idx="2697">
                  <c:v>42552</c:v>
                </c:pt>
                <c:pt idx="2698">
                  <c:v>42555</c:v>
                </c:pt>
                <c:pt idx="2699">
                  <c:v>42556</c:v>
                </c:pt>
                <c:pt idx="2700">
                  <c:v>42557</c:v>
                </c:pt>
                <c:pt idx="2701">
                  <c:v>42558</c:v>
                </c:pt>
                <c:pt idx="2702">
                  <c:v>42559</c:v>
                </c:pt>
                <c:pt idx="2703">
                  <c:v>42562</c:v>
                </c:pt>
                <c:pt idx="2704">
                  <c:v>42563</c:v>
                </c:pt>
                <c:pt idx="2705">
                  <c:v>42564</c:v>
                </c:pt>
                <c:pt idx="2706">
                  <c:v>42565</c:v>
                </c:pt>
                <c:pt idx="2707">
                  <c:v>42566</c:v>
                </c:pt>
                <c:pt idx="2708">
                  <c:v>42569</c:v>
                </c:pt>
                <c:pt idx="2709">
                  <c:v>42570</c:v>
                </c:pt>
                <c:pt idx="2710">
                  <c:v>42571</c:v>
                </c:pt>
                <c:pt idx="2711">
                  <c:v>42572</c:v>
                </c:pt>
                <c:pt idx="2712">
                  <c:v>42573</c:v>
                </c:pt>
                <c:pt idx="2713">
                  <c:v>42576</c:v>
                </c:pt>
                <c:pt idx="2714">
                  <c:v>42577</c:v>
                </c:pt>
                <c:pt idx="2715">
                  <c:v>42578</c:v>
                </c:pt>
                <c:pt idx="2716">
                  <c:v>42579</c:v>
                </c:pt>
                <c:pt idx="2717">
                  <c:v>42580</c:v>
                </c:pt>
                <c:pt idx="2718">
                  <c:v>42583</c:v>
                </c:pt>
                <c:pt idx="2719">
                  <c:v>42584</c:v>
                </c:pt>
                <c:pt idx="2720">
                  <c:v>42585</c:v>
                </c:pt>
                <c:pt idx="2721">
                  <c:v>42586</c:v>
                </c:pt>
                <c:pt idx="2722">
                  <c:v>42587</c:v>
                </c:pt>
                <c:pt idx="2723">
                  <c:v>42590</c:v>
                </c:pt>
                <c:pt idx="2724">
                  <c:v>42591</c:v>
                </c:pt>
                <c:pt idx="2725">
                  <c:v>42592</c:v>
                </c:pt>
                <c:pt idx="2726">
                  <c:v>42593</c:v>
                </c:pt>
                <c:pt idx="2727">
                  <c:v>42594</c:v>
                </c:pt>
                <c:pt idx="2728">
                  <c:v>42597</c:v>
                </c:pt>
                <c:pt idx="2729">
                  <c:v>42598</c:v>
                </c:pt>
                <c:pt idx="2730">
                  <c:v>42599</c:v>
                </c:pt>
                <c:pt idx="2731">
                  <c:v>42600</c:v>
                </c:pt>
                <c:pt idx="2732">
                  <c:v>42601</c:v>
                </c:pt>
                <c:pt idx="2733">
                  <c:v>42604</c:v>
                </c:pt>
                <c:pt idx="2734">
                  <c:v>42605</c:v>
                </c:pt>
                <c:pt idx="2735">
                  <c:v>42606</c:v>
                </c:pt>
                <c:pt idx="2736">
                  <c:v>42607</c:v>
                </c:pt>
                <c:pt idx="2737">
                  <c:v>42608</c:v>
                </c:pt>
                <c:pt idx="2738">
                  <c:v>42611</c:v>
                </c:pt>
                <c:pt idx="2739">
                  <c:v>42612</c:v>
                </c:pt>
                <c:pt idx="2740">
                  <c:v>42613</c:v>
                </c:pt>
                <c:pt idx="2741">
                  <c:v>42614</c:v>
                </c:pt>
                <c:pt idx="2742">
                  <c:v>42615</c:v>
                </c:pt>
                <c:pt idx="2743">
                  <c:v>42618</c:v>
                </c:pt>
                <c:pt idx="2744">
                  <c:v>42619</c:v>
                </c:pt>
                <c:pt idx="2745">
                  <c:v>42620</c:v>
                </c:pt>
                <c:pt idx="2746">
                  <c:v>42621</c:v>
                </c:pt>
                <c:pt idx="2747">
                  <c:v>42622</c:v>
                </c:pt>
                <c:pt idx="2748">
                  <c:v>42625</c:v>
                </c:pt>
                <c:pt idx="2749">
                  <c:v>42626</c:v>
                </c:pt>
                <c:pt idx="2750">
                  <c:v>42627</c:v>
                </c:pt>
                <c:pt idx="2751">
                  <c:v>42628</c:v>
                </c:pt>
                <c:pt idx="2752">
                  <c:v>42629</c:v>
                </c:pt>
                <c:pt idx="2753">
                  <c:v>42632</c:v>
                </c:pt>
                <c:pt idx="2754">
                  <c:v>42633</c:v>
                </c:pt>
                <c:pt idx="2755">
                  <c:v>42634</c:v>
                </c:pt>
                <c:pt idx="2756">
                  <c:v>42635</c:v>
                </c:pt>
                <c:pt idx="2757">
                  <c:v>42636</c:v>
                </c:pt>
                <c:pt idx="2758">
                  <c:v>42639</c:v>
                </c:pt>
                <c:pt idx="2759">
                  <c:v>42640</c:v>
                </c:pt>
                <c:pt idx="2760">
                  <c:v>42641</c:v>
                </c:pt>
                <c:pt idx="2761">
                  <c:v>42642</c:v>
                </c:pt>
                <c:pt idx="2762">
                  <c:v>42643</c:v>
                </c:pt>
                <c:pt idx="2763">
                  <c:v>42646</c:v>
                </c:pt>
                <c:pt idx="2764">
                  <c:v>42647</c:v>
                </c:pt>
                <c:pt idx="2765">
                  <c:v>42648</c:v>
                </c:pt>
                <c:pt idx="2766">
                  <c:v>42649</c:v>
                </c:pt>
                <c:pt idx="2767">
                  <c:v>42650</c:v>
                </c:pt>
                <c:pt idx="2768">
                  <c:v>42653</c:v>
                </c:pt>
                <c:pt idx="2769">
                  <c:v>42654</c:v>
                </c:pt>
                <c:pt idx="2770">
                  <c:v>42655</c:v>
                </c:pt>
                <c:pt idx="2771">
                  <c:v>42656</c:v>
                </c:pt>
                <c:pt idx="2772">
                  <c:v>42657</c:v>
                </c:pt>
                <c:pt idx="2773">
                  <c:v>42660</c:v>
                </c:pt>
                <c:pt idx="2774">
                  <c:v>42661</c:v>
                </c:pt>
                <c:pt idx="2775">
                  <c:v>42662</c:v>
                </c:pt>
                <c:pt idx="2776">
                  <c:v>42663</c:v>
                </c:pt>
                <c:pt idx="2777">
                  <c:v>42664</c:v>
                </c:pt>
                <c:pt idx="2778">
                  <c:v>42667</c:v>
                </c:pt>
                <c:pt idx="2779">
                  <c:v>42668</c:v>
                </c:pt>
                <c:pt idx="2780">
                  <c:v>42669</c:v>
                </c:pt>
                <c:pt idx="2781">
                  <c:v>42670</c:v>
                </c:pt>
                <c:pt idx="2782">
                  <c:v>42671</c:v>
                </c:pt>
                <c:pt idx="2783">
                  <c:v>42674</c:v>
                </c:pt>
                <c:pt idx="2784">
                  <c:v>42675</c:v>
                </c:pt>
                <c:pt idx="2785">
                  <c:v>42676</c:v>
                </c:pt>
                <c:pt idx="2786">
                  <c:v>42677</c:v>
                </c:pt>
                <c:pt idx="2787">
                  <c:v>42678</c:v>
                </c:pt>
                <c:pt idx="2788">
                  <c:v>42681</c:v>
                </c:pt>
                <c:pt idx="2789">
                  <c:v>42682</c:v>
                </c:pt>
                <c:pt idx="2790">
                  <c:v>42683</c:v>
                </c:pt>
                <c:pt idx="2791">
                  <c:v>42684</c:v>
                </c:pt>
                <c:pt idx="2792">
                  <c:v>42685</c:v>
                </c:pt>
                <c:pt idx="2793">
                  <c:v>42688</c:v>
                </c:pt>
                <c:pt idx="2794">
                  <c:v>42689</c:v>
                </c:pt>
                <c:pt idx="2795">
                  <c:v>42690</c:v>
                </c:pt>
                <c:pt idx="2796">
                  <c:v>42691</c:v>
                </c:pt>
                <c:pt idx="2797">
                  <c:v>42692</c:v>
                </c:pt>
                <c:pt idx="2798">
                  <c:v>42695</c:v>
                </c:pt>
                <c:pt idx="2799">
                  <c:v>42696</c:v>
                </c:pt>
                <c:pt idx="2800">
                  <c:v>42697</c:v>
                </c:pt>
                <c:pt idx="2801">
                  <c:v>42698</c:v>
                </c:pt>
                <c:pt idx="2802">
                  <c:v>42699</c:v>
                </c:pt>
                <c:pt idx="2803">
                  <c:v>42702</c:v>
                </c:pt>
                <c:pt idx="2804">
                  <c:v>42703</c:v>
                </c:pt>
                <c:pt idx="2805">
                  <c:v>42704</c:v>
                </c:pt>
                <c:pt idx="2806">
                  <c:v>42705</c:v>
                </c:pt>
                <c:pt idx="2807">
                  <c:v>42706</c:v>
                </c:pt>
                <c:pt idx="2808">
                  <c:v>42709</c:v>
                </c:pt>
                <c:pt idx="2809">
                  <c:v>42710</c:v>
                </c:pt>
                <c:pt idx="2810">
                  <c:v>42711</c:v>
                </c:pt>
                <c:pt idx="2811">
                  <c:v>42712</c:v>
                </c:pt>
                <c:pt idx="2812">
                  <c:v>42713</c:v>
                </c:pt>
                <c:pt idx="2813">
                  <c:v>42716</c:v>
                </c:pt>
                <c:pt idx="2814">
                  <c:v>42717</c:v>
                </c:pt>
                <c:pt idx="2815">
                  <c:v>42718</c:v>
                </c:pt>
                <c:pt idx="2816">
                  <c:v>42719</c:v>
                </c:pt>
                <c:pt idx="2817">
                  <c:v>42720</c:v>
                </c:pt>
                <c:pt idx="2818">
                  <c:v>42723</c:v>
                </c:pt>
                <c:pt idx="2819">
                  <c:v>42724</c:v>
                </c:pt>
                <c:pt idx="2820">
                  <c:v>42725</c:v>
                </c:pt>
                <c:pt idx="2821">
                  <c:v>42726</c:v>
                </c:pt>
                <c:pt idx="2822">
                  <c:v>42727</c:v>
                </c:pt>
                <c:pt idx="2823">
                  <c:v>42731</c:v>
                </c:pt>
                <c:pt idx="2824">
                  <c:v>42732</c:v>
                </c:pt>
                <c:pt idx="2825">
                  <c:v>42733</c:v>
                </c:pt>
                <c:pt idx="2826">
                  <c:v>42734</c:v>
                </c:pt>
                <c:pt idx="2827">
                  <c:v>42738</c:v>
                </c:pt>
                <c:pt idx="2828">
                  <c:v>42739</c:v>
                </c:pt>
                <c:pt idx="2829">
                  <c:v>42740</c:v>
                </c:pt>
                <c:pt idx="2830">
                  <c:v>42741</c:v>
                </c:pt>
                <c:pt idx="2831">
                  <c:v>42744</c:v>
                </c:pt>
                <c:pt idx="2832">
                  <c:v>42745</c:v>
                </c:pt>
                <c:pt idx="2833">
                  <c:v>42746</c:v>
                </c:pt>
                <c:pt idx="2834">
                  <c:v>42747</c:v>
                </c:pt>
                <c:pt idx="2835">
                  <c:v>42748</c:v>
                </c:pt>
                <c:pt idx="2836">
                  <c:v>42751</c:v>
                </c:pt>
                <c:pt idx="2837">
                  <c:v>42752</c:v>
                </c:pt>
                <c:pt idx="2838">
                  <c:v>42753</c:v>
                </c:pt>
                <c:pt idx="2839">
                  <c:v>42754</c:v>
                </c:pt>
                <c:pt idx="2840">
                  <c:v>42755</c:v>
                </c:pt>
                <c:pt idx="2841">
                  <c:v>42758</c:v>
                </c:pt>
                <c:pt idx="2842">
                  <c:v>42759</c:v>
                </c:pt>
                <c:pt idx="2843">
                  <c:v>42760</c:v>
                </c:pt>
                <c:pt idx="2844">
                  <c:v>42761</c:v>
                </c:pt>
                <c:pt idx="2845">
                  <c:v>42762</c:v>
                </c:pt>
                <c:pt idx="2846">
                  <c:v>42765</c:v>
                </c:pt>
                <c:pt idx="2847">
                  <c:v>42766</c:v>
                </c:pt>
                <c:pt idx="2848">
                  <c:v>42767</c:v>
                </c:pt>
                <c:pt idx="2849">
                  <c:v>42768</c:v>
                </c:pt>
                <c:pt idx="2850">
                  <c:v>42769</c:v>
                </c:pt>
                <c:pt idx="2851">
                  <c:v>42772</c:v>
                </c:pt>
                <c:pt idx="2852">
                  <c:v>42773</c:v>
                </c:pt>
                <c:pt idx="2853">
                  <c:v>42774</c:v>
                </c:pt>
                <c:pt idx="2854">
                  <c:v>42775</c:v>
                </c:pt>
                <c:pt idx="2855">
                  <c:v>42776</c:v>
                </c:pt>
                <c:pt idx="2856">
                  <c:v>42779</c:v>
                </c:pt>
                <c:pt idx="2857">
                  <c:v>42780</c:v>
                </c:pt>
                <c:pt idx="2858">
                  <c:v>42781</c:v>
                </c:pt>
                <c:pt idx="2859">
                  <c:v>42782</c:v>
                </c:pt>
                <c:pt idx="2860">
                  <c:v>42783</c:v>
                </c:pt>
                <c:pt idx="2861">
                  <c:v>42786</c:v>
                </c:pt>
                <c:pt idx="2862">
                  <c:v>42787</c:v>
                </c:pt>
                <c:pt idx="2863">
                  <c:v>42788</c:v>
                </c:pt>
                <c:pt idx="2864">
                  <c:v>42789</c:v>
                </c:pt>
                <c:pt idx="2865">
                  <c:v>42790</c:v>
                </c:pt>
                <c:pt idx="2866">
                  <c:v>42793</c:v>
                </c:pt>
                <c:pt idx="2867">
                  <c:v>42794</c:v>
                </c:pt>
                <c:pt idx="2868">
                  <c:v>42795</c:v>
                </c:pt>
                <c:pt idx="2869">
                  <c:v>42796</c:v>
                </c:pt>
                <c:pt idx="2870">
                  <c:v>42797</c:v>
                </c:pt>
                <c:pt idx="2871">
                  <c:v>42800</c:v>
                </c:pt>
                <c:pt idx="2872">
                  <c:v>42801</c:v>
                </c:pt>
                <c:pt idx="2873">
                  <c:v>42802</c:v>
                </c:pt>
                <c:pt idx="2874">
                  <c:v>42803</c:v>
                </c:pt>
                <c:pt idx="2875">
                  <c:v>42804</c:v>
                </c:pt>
                <c:pt idx="2876">
                  <c:v>42807</c:v>
                </c:pt>
                <c:pt idx="2877">
                  <c:v>42808</c:v>
                </c:pt>
                <c:pt idx="2878">
                  <c:v>42809</c:v>
                </c:pt>
                <c:pt idx="2879">
                  <c:v>42810</c:v>
                </c:pt>
                <c:pt idx="2880">
                  <c:v>42811</c:v>
                </c:pt>
                <c:pt idx="2881">
                  <c:v>42814</c:v>
                </c:pt>
                <c:pt idx="2882">
                  <c:v>42815</c:v>
                </c:pt>
                <c:pt idx="2883">
                  <c:v>42816</c:v>
                </c:pt>
                <c:pt idx="2884">
                  <c:v>42817</c:v>
                </c:pt>
                <c:pt idx="2885">
                  <c:v>42818</c:v>
                </c:pt>
                <c:pt idx="2886">
                  <c:v>42821</c:v>
                </c:pt>
                <c:pt idx="2887">
                  <c:v>42822</c:v>
                </c:pt>
                <c:pt idx="2888">
                  <c:v>42823</c:v>
                </c:pt>
                <c:pt idx="2889">
                  <c:v>42824</c:v>
                </c:pt>
                <c:pt idx="2890">
                  <c:v>42825</c:v>
                </c:pt>
                <c:pt idx="2891">
                  <c:v>42828</c:v>
                </c:pt>
                <c:pt idx="2892">
                  <c:v>42829</c:v>
                </c:pt>
                <c:pt idx="2893">
                  <c:v>42830</c:v>
                </c:pt>
                <c:pt idx="2894">
                  <c:v>42831</c:v>
                </c:pt>
                <c:pt idx="2895">
                  <c:v>42832</c:v>
                </c:pt>
                <c:pt idx="2896">
                  <c:v>42835</c:v>
                </c:pt>
                <c:pt idx="2897">
                  <c:v>42836</c:v>
                </c:pt>
                <c:pt idx="2898">
                  <c:v>42837</c:v>
                </c:pt>
                <c:pt idx="2899">
                  <c:v>42838</c:v>
                </c:pt>
                <c:pt idx="2900">
                  <c:v>42842</c:v>
                </c:pt>
                <c:pt idx="2901">
                  <c:v>42843</c:v>
                </c:pt>
                <c:pt idx="2902">
                  <c:v>42844</c:v>
                </c:pt>
                <c:pt idx="2903">
                  <c:v>42845</c:v>
                </c:pt>
                <c:pt idx="2904">
                  <c:v>42846</c:v>
                </c:pt>
                <c:pt idx="2905">
                  <c:v>42849</c:v>
                </c:pt>
                <c:pt idx="2906">
                  <c:v>42850</c:v>
                </c:pt>
                <c:pt idx="2907">
                  <c:v>42851</c:v>
                </c:pt>
                <c:pt idx="2908">
                  <c:v>42852</c:v>
                </c:pt>
                <c:pt idx="2909">
                  <c:v>42853</c:v>
                </c:pt>
                <c:pt idx="2910">
                  <c:v>42856</c:v>
                </c:pt>
                <c:pt idx="2911">
                  <c:v>42857</c:v>
                </c:pt>
                <c:pt idx="2912">
                  <c:v>42858</c:v>
                </c:pt>
                <c:pt idx="2913">
                  <c:v>42859</c:v>
                </c:pt>
                <c:pt idx="2914">
                  <c:v>42860</c:v>
                </c:pt>
                <c:pt idx="2915">
                  <c:v>42863</c:v>
                </c:pt>
                <c:pt idx="2916">
                  <c:v>42864</c:v>
                </c:pt>
                <c:pt idx="2917">
                  <c:v>42865</c:v>
                </c:pt>
                <c:pt idx="2918">
                  <c:v>42866</c:v>
                </c:pt>
                <c:pt idx="2919">
                  <c:v>42867</c:v>
                </c:pt>
                <c:pt idx="2920">
                  <c:v>42870</c:v>
                </c:pt>
                <c:pt idx="2921">
                  <c:v>42871</c:v>
                </c:pt>
                <c:pt idx="2922">
                  <c:v>42872</c:v>
                </c:pt>
                <c:pt idx="2923">
                  <c:v>42873</c:v>
                </c:pt>
                <c:pt idx="2924">
                  <c:v>42874</c:v>
                </c:pt>
                <c:pt idx="2925">
                  <c:v>42877</c:v>
                </c:pt>
                <c:pt idx="2926">
                  <c:v>42878</c:v>
                </c:pt>
                <c:pt idx="2927">
                  <c:v>42879</c:v>
                </c:pt>
                <c:pt idx="2928">
                  <c:v>42880</c:v>
                </c:pt>
                <c:pt idx="2929">
                  <c:v>42881</c:v>
                </c:pt>
                <c:pt idx="2930">
                  <c:v>42885</c:v>
                </c:pt>
                <c:pt idx="2931">
                  <c:v>42886</c:v>
                </c:pt>
                <c:pt idx="2932">
                  <c:v>42887</c:v>
                </c:pt>
                <c:pt idx="2933">
                  <c:v>42888</c:v>
                </c:pt>
                <c:pt idx="2934">
                  <c:v>42891</c:v>
                </c:pt>
                <c:pt idx="2935">
                  <c:v>42892</c:v>
                </c:pt>
                <c:pt idx="2936">
                  <c:v>42893</c:v>
                </c:pt>
                <c:pt idx="2937">
                  <c:v>42894</c:v>
                </c:pt>
                <c:pt idx="2938">
                  <c:v>42895</c:v>
                </c:pt>
                <c:pt idx="2939">
                  <c:v>42898</c:v>
                </c:pt>
                <c:pt idx="2940">
                  <c:v>42899</c:v>
                </c:pt>
                <c:pt idx="2941">
                  <c:v>42900</c:v>
                </c:pt>
                <c:pt idx="2942">
                  <c:v>42901</c:v>
                </c:pt>
                <c:pt idx="2943">
                  <c:v>42902</c:v>
                </c:pt>
                <c:pt idx="2944">
                  <c:v>42905</c:v>
                </c:pt>
                <c:pt idx="2945">
                  <c:v>42906</c:v>
                </c:pt>
                <c:pt idx="2946">
                  <c:v>42907</c:v>
                </c:pt>
                <c:pt idx="2947">
                  <c:v>42908</c:v>
                </c:pt>
                <c:pt idx="2948">
                  <c:v>42909</c:v>
                </c:pt>
                <c:pt idx="2949">
                  <c:v>42912</c:v>
                </c:pt>
                <c:pt idx="2950">
                  <c:v>42913</c:v>
                </c:pt>
                <c:pt idx="2951">
                  <c:v>42914</c:v>
                </c:pt>
                <c:pt idx="2952">
                  <c:v>42915</c:v>
                </c:pt>
                <c:pt idx="2953">
                  <c:v>42916</c:v>
                </c:pt>
                <c:pt idx="2954">
                  <c:v>42919</c:v>
                </c:pt>
                <c:pt idx="2955">
                  <c:v>42920</c:v>
                </c:pt>
                <c:pt idx="2956">
                  <c:v>42921</c:v>
                </c:pt>
                <c:pt idx="2957">
                  <c:v>42922</c:v>
                </c:pt>
                <c:pt idx="2958">
                  <c:v>42923</c:v>
                </c:pt>
              </c:numCache>
            </c:numRef>
          </c:cat>
          <c:val>
            <c:numRef>
              <c:f>Hoja2!$B$3:$B$2961</c:f>
              <c:numCache>
                <c:formatCode>General</c:formatCode>
                <c:ptCount val="2959"/>
                <c:pt idx="0">
                  <c:v>41.9</c:v>
                </c:pt>
                <c:pt idx="1">
                  <c:v>31</c:v>
                </c:pt>
                <c:pt idx="2">
                  <c:v>29.1</c:v>
                </c:pt>
                <c:pt idx="3">
                  <c:v>30.5</c:v>
                </c:pt>
                <c:pt idx="4">
                  <c:v>22</c:v>
                </c:pt>
                <c:pt idx="5">
                  <c:v>21.4</c:v>
                </c:pt>
                <c:pt idx="6">
                  <c:v>21.2</c:v>
                </c:pt>
                <c:pt idx="7">
                  <c:v>21.9</c:v>
                </c:pt>
                <c:pt idx="8">
                  <c:v>29.2</c:v>
                </c:pt>
                <c:pt idx="9">
                  <c:v>24</c:v>
                </c:pt>
                <c:pt idx="10">
                  <c:v>19.100000000000001</c:v>
                </c:pt>
                <c:pt idx="11">
                  <c:v>19.100000000000001</c:v>
                </c:pt>
                <c:pt idx="12">
                  <c:v>20.6</c:v>
                </c:pt>
                <c:pt idx="13">
                  <c:v>12.8</c:v>
                </c:pt>
                <c:pt idx="14">
                  <c:v>13.4</c:v>
                </c:pt>
                <c:pt idx="15">
                  <c:v>13.2</c:v>
                </c:pt>
                <c:pt idx="16">
                  <c:v>12.6</c:v>
                </c:pt>
                <c:pt idx="17">
                  <c:v>11.5</c:v>
                </c:pt>
                <c:pt idx="18">
                  <c:v>11</c:v>
                </c:pt>
                <c:pt idx="19">
                  <c:v>-20.3</c:v>
                </c:pt>
                <c:pt idx="20">
                  <c:v>-23.1</c:v>
                </c:pt>
                <c:pt idx="21">
                  <c:v>-23</c:v>
                </c:pt>
                <c:pt idx="22">
                  <c:v>-24.2</c:v>
                </c:pt>
                <c:pt idx="23">
                  <c:v>-24.1</c:v>
                </c:pt>
                <c:pt idx="24">
                  <c:v>-34.9</c:v>
                </c:pt>
                <c:pt idx="25">
                  <c:v>-33.200000000000003</c:v>
                </c:pt>
                <c:pt idx="26">
                  <c:v>-31.3</c:v>
                </c:pt>
                <c:pt idx="27">
                  <c:v>-32.200000000000003</c:v>
                </c:pt>
                <c:pt idx="28">
                  <c:v>-33.4</c:v>
                </c:pt>
                <c:pt idx="29">
                  <c:v>-37.799999999999997</c:v>
                </c:pt>
                <c:pt idx="30">
                  <c:v>-44.2</c:v>
                </c:pt>
                <c:pt idx="31">
                  <c:v>-17.3</c:v>
                </c:pt>
                <c:pt idx="32">
                  <c:v>-28.8</c:v>
                </c:pt>
                <c:pt idx="33">
                  <c:v>-20.2</c:v>
                </c:pt>
                <c:pt idx="34">
                  <c:v>-23.2</c:v>
                </c:pt>
                <c:pt idx="35">
                  <c:v>-25.3</c:v>
                </c:pt>
                <c:pt idx="36">
                  <c:v>-26.2</c:v>
                </c:pt>
                <c:pt idx="37">
                  <c:v>-27.3</c:v>
                </c:pt>
                <c:pt idx="38">
                  <c:v>-28.8</c:v>
                </c:pt>
                <c:pt idx="39">
                  <c:v>-39.200000000000003</c:v>
                </c:pt>
                <c:pt idx="40">
                  <c:v>-47.5</c:v>
                </c:pt>
                <c:pt idx="41">
                  <c:v>-55.4</c:v>
                </c:pt>
                <c:pt idx="42">
                  <c:v>-51.5</c:v>
                </c:pt>
                <c:pt idx="43">
                  <c:v>-51</c:v>
                </c:pt>
                <c:pt idx="44">
                  <c:v>-46.7</c:v>
                </c:pt>
                <c:pt idx="45">
                  <c:v>-45.1</c:v>
                </c:pt>
                <c:pt idx="46">
                  <c:v>-44.7</c:v>
                </c:pt>
                <c:pt idx="47">
                  <c:v>-44.2</c:v>
                </c:pt>
                <c:pt idx="48">
                  <c:v>-52</c:v>
                </c:pt>
                <c:pt idx="49">
                  <c:v>-48.9</c:v>
                </c:pt>
                <c:pt idx="50">
                  <c:v>-42.4</c:v>
                </c:pt>
                <c:pt idx="51">
                  <c:v>-42.7</c:v>
                </c:pt>
                <c:pt idx="52">
                  <c:v>-38.5</c:v>
                </c:pt>
                <c:pt idx="53">
                  <c:v>-40.1</c:v>
                </c:pt>
                <c:pt idx="54">
                  <c:v>-41.8</c:v>
                </c:pt>
                <c:pt idx="55">
                  <c:v>-40.5</c:v>
                </c:pt>
                <c:pt idx="56">
                  <c:v>-40.299999999999997</c:v>
                </c:pt>
                <c:pt idx="57">
                  <c:v>-40.4</c:v>
                </c:pt>
                <c:pt idx="58">
                  <c:v>-40</c:v>
                </c:pt>
                <c:pt idx="59">
                  <c:v>-43.1</c:v>
                </c:pt>
                <c:pt idx="60">
                  <c:v>-41.9</c:v>
                </c:pt>
                <c:pt idx="61">
                  <c:v>-32.700000000000003</c:v>
                </c:pt>
                <c:pt idx="62">
                  <c:v>-31.9</c:v>
                </c:pt>
                <c:pt idx="63">
                  <c:v>-31</c:v>
                </c:pt>
                <c:pt idx="64">
                  <c:v>-25.9</c:v>
                </c:pt>
                <c:pt idx="65">
                  <c:v>-29.2</c:v>
                </c:pt>
                <c:pt idx="66">
                  <c:v>-28.4</c:v>
                </c:pt>
                <c:pt idx="67">
                  <c:v>-23.8</c:v>
                </c:pt>
                <c:pt idx="68">
                  <c:v>-23.5</c:v>
                </c:pt>
                <c:pt idx="69">
                  <c:v>-19.399999999999999</c:v>
                </c:pt>
                <c:pt idx="70">
                  <c:v>-19</c:v>
                </c:pt>
                <c:pt idx="71">
                  <c:v>-19.3</c:v>
                </c:pt>
                <c:pt idx="72">
                  <c:v>-10.5</c:v>
                </c:pt>
                <c:pt idx="73">
                  <c:v>-11.6</c:v>
                </c:pt>
                <c:pt idx="74">
                  <c:v>-9.9</c:v>
                </c:pt>
                <c:pt idx="75">
                  <c:v>1.1000000000000001</c:v>
                </c:pt>
                <c:pt idx="76">
                  <c:v>1.5</c:v>
                </c:pt>
                <c:pt idx="77">
                  <c:v>5.4</c:v>
                </c:pt>
                <c:pt idx="78">
                  <c:v>5.9</c:v>
                </c:pt>
                <c:pt idx="79">
                  <c:v>6.9</c:v>
                </c:pt>
                <c:pt idx="80">
                  <c:v>11.8</c:v>
                </c:pt>
                <c:pt idx="81">
                  <c:v>27.3</c:v>
                </c:pt>
                <c:pt idx="82">
                  <c:v>40.799999999999997</c:v>
                </c:pt>
                <c:pt idx="83">
                  <c:v>40.9</c:v>
                </c:pt>
                <c:pt idx="84">
                  <c:v>37.200000000000003</c:v>
                </c:pt>
                <c:pt idx="85">
                  <c:v>45.3</c:v>
                </c:pt>
                <c:pt idx="86">
                  <c:v>46</c:v>
                </c:pt>
                <c:pt idx="87">
                  <c:v>54.9</c:v>
                </c:pt>
                <c:pt idx="88">
                  <c:v>54.5</c:v>
                </c:pt>
                <c:pt idx="89">
                  <c:v>47.4</c:v>
                </c:pt>
                <c:pt idx="90">
                  <c:v>46.1</c:v>
                </c:pt>
                <c:pt idx="91">
                  <c:v>45.7</c:v>
                </c:pt>
                <c:pt idx="92">
                  <c:v>45.3</c:v>
                </c:pt>
                <c:pt idx="93">
                  <c:v>40.4</c:v>
                </c:pt>
                <c:pt idx="94">
                  <c:v>55.6</c:v>
                </c:pt>
                <c:pt idx="95">
                  <c:v>46.1</c:v>
                </c:pt>
                <c:pt idx="96">
                  <c:v>46</c:v>
                </c:pt>
                <c:pt idx="97">
                  <c:v>49.6</c:v>
                </c:pt>
                <c:pt idx="98">
                  <c:v>50.8</c:v>
                </c:pt>
                <c:pt idx="99">
                  <c:v>51</c:v>
                </c:pt>
                <c:pt idx="100">
                  <c:v>47.8</c:v>
                </c:pt>
                <c:pt idx="101">
                  <c:v>48.5</c:v>
                </c:pt>
                <c:pt idx="102">
                  <c:v>52.4</c:v>
                </c:pt>
                <c:pt idx="103">
                  <c:v>42.9</c:v>
                </c:pt>
                <c:pt idx="104">
                  <c:v>43.2</c:v>
                </c:pt>
                <c:pt idx="105">
                  <c:v>43.3</c:v>
                </c:pt>
                <c:pt idx="106">
                  <c:v>46.6</c:v>
                </c:pt>
                <c:pt idx="107">
                  <c:v>52.4</c:v>
                </c:pt>
                <c:pt idx="108">
                  <c:v>48.5</c:v>
                </c:pt>
                <c:pt idx="109">
                  <c:v>39.700000000000003</c:v>
                </c:pt>
                <c:pt idx="110">
                  <c:v>40.4</c:v>
                </c:pt>
                <c:pt idx="111">
                  <c:v>41.2</c:v>
                </c:pt>
                <c:pt idx="112">
                  <c:v>40.5</c:v>
                </c:pt>
                <c:pt idx="113">
                  <c:v>40</c:v>
                </c:pt>
                <c:pt idx="114">
                  <c:v>46.4</c:v>
                </c:pt>
                <c:pt idx="115">
                  <c:v>44.3</c:v>
                </c:pt>
                <c:pt idx="116">
                  <c:v>44.4</c:v>
                </c:pt>
                <c:pt idx="117">
                  <c:v>47.5</c:v>
                </c:pt>
                <c:pt idx="118">
                  <c:v>44.8</c:v>
                </c:pt>
                <c:pt idx="119">
                  <c:v>46.7</c:v>
                </c:pt>
                <c:pt idx="120">
                  <c:v>45.5</c:v>
                </c:pt>
                <c:pt idx="121">
                  <c:v>47</c:v>
                </c:pt>
                <c:pt idx="122">
                  <c:v>46.8</c:v>
                </c:pt>
                <c:pt idx="123">
                  <c:v>45.9</c:v>
                </c:pt>
                <c:pt idx="124">
                  <c:v>44.1</c:v>
                </c:pt>
                <c:pt idx="125">
                  <c:v>44.1</c:v>
                </c:pt>
                <c:pt idx="126">
                  <c:v>46.6</c:v>
                </c:pt>
                <c:pt idx="127">
                  <c:v>45.6</c:v>
                </c:pt>
                <c:pt idx="128">
                  <c:v>45.3</c:v>
                </c:pt>
                <c:pt idx="129">
                  <c:v>43.8</c:v>
                </c:pt>
                <c:pt idx="130">
                  <c:v>38</c:v>
                </c:pt>
                <c:pt idx="131">
                  <c:v>37</c:v>
                </c:pt>
                <c:pt idx="132">
                  <c:v>35.6</c:v>
                </c:pt>
                <c:pt idx="133">
                  <c:v>30.6</c:v>
                </c:pt>
                <c:pt idx="134">
                  <c:v>23.8</c:v>
                </c:pt>
                <c:pt idx="135">
                  <c:v>19.7</c:v>
                </c:pt>
                <c:pt idx="136">
                  <c:v>19.100000000000001</c:v>
                </c:pt>
                <c:pt idx="137">
                  <c:v>22.8</c:v>
                </c:pt>
                <c:pt idx="138">
                  <c:v>21.7</c:v>
                </c:pt>
                <c:pt idx="139">
                  <c:v>16.600000000000001</c:v>
                </c:pt>
                <c:pt idx="140">
                  <c:v>14.8</c:v>
                </c:pt>
                <c:pt idx="141">
                  <c:v>18.7</c:v>
                </c:pt>
                <c:pt idx="142">
                  <c:v>16.600000000000001</c:v>
                </c:pt>
                <c:pt idx="143">
                  <c:v>15.5</c:v>
                </c:pt>
                <c:pt idx="144">
                  <c:v>14.1</c:v>
                </c:pt>
                <c:pt idx="145">
                  <c:v>7.9</c:v>
                </c:pt>
                <c:pt idx="146">
                  <c:v>7.8</c:v>
                </c:pt>
                <c:pt idx="147">
                  <c:v>7.9</c:v>
                </c:pt>
                <c:pt idx="148">
                  <c:v>7.5</c:v>
                </c:pt>
                <c:pt idx="149">
                  <c:v>-1.8</c:v>
                </c:pt>
                <c:pt idx="150">
                  <c:v>-2.2000000000000002</c:v>
                </c:pt>
                <c:pt idx="151">
                  <c:v>1.7</c:v>
                </c:pt>
                <c:pt idx="152">
                  <c:v>2.6</c:v>
                </c:pt>
                <c:pt idx="153">
                  <c:v>-1.9</c:v>
                </c:pt>
                <c:pt idx="154">
                  <c:v>-8.6999999999999993</c:v>
                </c:pt>
                <c:pt idx="155">
                  <c:v>-10</c:v>
                </c:pt>
                <c:pt idx="156">
                  <c:v>-10.7</c:v>
                </c:pt>
                <c:pt idx="157">
                  <c:v>-13</c:v>
                </c:pt>
                <c:pt idx="158">
                  <c:v>-14.2</c:v>
                </c:pt>
                <c:pt idx="159">
                  <c:v>-4.0999999999999996</c:v>
                </c:pt>
                <c:pt idx="160">
                  <c:v>-4.0999999999999996</c:v>
                </c:pt>
                <c:pt idx="161">
                  <c:v>-1</c:v>
                </c:pt>
                <c:pt idx="162">
                  <c:v>-3</c:v>
                </c:pt>
                <c:pt idx="163">
                  <c:v>2.9</c:v>
                </c:pt>
                <c:pt idx="164">
                  <c:v>0.3</c:v>
                </c:pt>
                <c:pt idx="165">
                  <c:v>1.1000000000000001</c:v>
                </c:pt>
                <c:pt idx="166">
                  <c:v>2.4</c:v>
                </c:pt>
                <c:pt idx="167">
                  <c:v>2.2000000000000002</c:v>
                </c:pt>
                <c:pt idx="168">
                  <c:v>-1.1000000000000001</c:v>
                </c:pt>
                <c:pt idx="169">
                  <c:v>-1.3</c:v>
                </c:pt>
                <c:pt idx="170">
                  <c:v>-2.6</c:v>
                </c:pt>
                <c:pt idx="171">
                  <c:v>-6.7</c:v>
                </c:pt>
                <c:pt idx="172">
                  <c:v>-7.5</c:v>
                </c:pt>
                <c:pt idx="173">
                  <c:v>-7.6</c:v>
                </c:pt>
                <c:pt idx="174">
                  <c:v>-5.5</c:v>
                </c:pt>
                <c:pt idx="175">
                  <c:v>-6.8</c:v>
                </c:pt>
                <c:pt idx="176">
                  <c:v>-7.5</c:v>
                </c:pt>
                <c:pt idx="177">
                  <c:v>-4.5999999999999996</c:v>
                </c:pt>
                <c:pt idx="178">
                  <c:v>-4.7</c:v>
                </c:pt>
                <c:pt idx="179">
                  <c:v>-4.9000000000000004</c:v>
                </c:pt>
                <c:pt idx="180">
                  <c:v>-5.8</c:v>
                </c:pt>
                <c:pt idx="181">
                  <c:v>-16.600000000000001</c:v>
                </c:pt>
                <c:pt idx="182">
                  <c:v>-17</c:v>
                </c:pt>
                <c:pt idx="183">
                  <c:v>-18.899999999999999</c:v>
                </c:pt>
                <c:pt idx="184">
                  <c:v>-21.8</c:v>
                </c:pt>
                <c:pt idx="185">
                  <c:v>-36.200000000000003</c:v>
                </c:pt>
                <c:pt idx="186">
                  <c:v>-37.799999999999997</c:v>
                </c:pt>
                <c:pt idx="187">
                  <c:v>-37.700000000000003</c:v>
                </c:pt>
                <c:pt idx="188">
                  <c:v>-45.8</c:v>
                </c:pt>
                <c:pt idx="189">
                  <c:v>-46</c:v>
                </c:pt>
                <c:pt idx="190">
                  <c:v>-46</c:v>
                </c:pt>
                <c:pt idx="191">
                  <c:v>-42.8</c:v>
                </c:pt>
                <c:pt idx="192">
                  <c:v>-42.7</c:v>
                </c:pt>
                <c:pt idx="193">
                  <c:v>-47.9</c:v>
                </c:pt>
                <c:pt idx="194">
                  <c:v>-39.200000000000003</c:v>
                </c:pt>
                <c:pt idx="195">
                  <c:v>-38.5</c:v>
                </c:pt>
                <c:pt idx="196">
                  <c:v>-37.299999999999997</c:v>
                </c:pt>
                <c:pt idx="197">
                  <c:v>-42.9</c:v>
                </c:pt>
                <c:pt idx="198">
                  <c:v>-42.9</c:v>
                </c:pt>
                <c:pt idx="199">
                  <c:v>-49</c:v>
                </c:pt>
                <c:pt idx="200">
                  <c:v>-49.6</c:v>
                </c:pt>
                <c:pt idx="201">
                  <c:v>-49.2</c:v>
                </c:pt>
                <c:pt idx="202">
                  <c:v>-48.6</c:v>
                </c:pt>
                <c:pt idx="203">
                  <c:v>-62.3</c:v>
                </c:pt>
                <c:pt idx="204">
                  <c:v>-68.099999999999994</c:v>
                </c:pt>
                <c:pt idx="205">
                  <c:v>-64.8</c:v>
                </c:pt>
                <c:pt idx="206">
                  <c:v>-49.1</c:v>
                </c:pt>
                <c:pt idx="207">
                  <c:v>-45.9</c:v>
                </c:pt>
                <c:pt idx="208">
                  <c:v>-49.8</c:v>
                </c:pt>
                <c:pt idx="209">
                  <c:v>-49.3</c:v>
                </c:pt>
                <c:pt idx="210">
                  <c:v>-47.6</c:v>
                </c:pt>
                <c:pt idx="211">
                  <c:v>-46.8</c:v>
                </c:pt>
                <c:pt idx="212">
                  <c:v>-45.3</c:v>
                </c:pt>
                <c:pt idx="213">
                  <c:v>-37.799999999999997</c:v>
                </c:pt>
                <c:pt idx="214">
                  <c:v>-44.9</c:v>
                </c:pt>
                <c:pt idx="215">
                  <c:v>-44</c:v>
                </c:pt>
                <c:pt idx="216">
                  <c:v>-52.6</c:v>
                </c:pt>
                <c:pt idx="217">
                  <c:v>-56.9</c:v>
                </c:pt>
                <c:pt idx="218">
                  <c:v>-56.8</c:v>
                </c:pt>
                <c:pt idx="219">
                  <c:v>-51.5</c:v>
                </c:pt>
                <c:pt idx="220">
                  <c:v>-51.9</c:v>
                </c:pt>
                <c:pt idx="221">
                  <c:v>-52.2</c:v>
                </c:pt>
                <c:pt idx="222">
                  <c:v>-53.5</c:v>
                </c:pt>
                <c:pt idx="223">
                  <c:v>-46.7</c:v>
                </c:pt>
                <c:pt idx="224">
                  <c:v>-46.5</c:v>
                </c:pt>
                <c:pt idx="225">
                  <c:v>-45.8</c:v>
                </c:pt>
                <c:pt idx="226">
                  <c:v>-49.7</c:v>
                </c:pt>
                <c:pt idx="227">
                  <c:v>-45.3</c:v>
                </c:pt>
                <c:pt idx="228">
                  <c:v>-51.7</c:v>
                </c:pt>
                <c:pt idx="229">
                  <c:v>-55.3</c:v>
                </c:pt>
                <c:pt idx="230">
                  <c:v>-53.1</c:v>
                </c:pt>
                <c:pt idx="231">
                  <c:v>-52</c:v>
                </c:pt>
                <c:pt idx="232">
                  <c:v>-52.2</c:v>
                </c:pt>
                <c:pt idx="233">
                  <c:v>-51.5</c:v>
                </c:pt>
                <c:pt idx="234">
                  <c:v>-50.7</c:v>
                </c:pt>
                <c:pt idx="235">
                  <c:v>-47.8</c:v>
                </c:pt>
                <c:pt idx="236">
                  <c:v>-56.1</c:v>
                </c:pt>
                <c:pt idx="237">
                  <c:v>-50</c:v>
                </c:pt>
                <c:pt idx="238">
                  <c:v>-54.9</c:v>
                </c:pt>
                <c:pt idx="239">
                  <c:v>-60.3</c:v>
                </c:pt>
                <c:pt idx="240">
                  <c:v>-58.8</c:v>
                </c:pt>
                <c:pt idx="241">
                  <c:v>-50.5</c:v>
                </c:pt>
                <c:pt idx="242">
                  <c:v>-49.3</c:v>
                </c:pt>
                <c:pt idx="243">
                  <c:v>-48</c:v>
                </c:pt>
                <c:pt idx="244">
                  <c:v>-44.1</c:v>
                </c:pt>
                <c:pt idx="245">
                  <c:v>-38.1</c:v>
                </c:pt>
                <c:pt idx="246">
                  <c:v>-18.8</c:v>
                </c:pt>
                <c:pt idx="247">
                  <c:v>-1.9</c:v>
                </c:pt>
                <c:pt idx="248">
                  <c:v>1.1000000000000001</c:v>
                </c:pt>
                <c:pt idx="249">
                  <c:v>3.1</c:v>
                </c:pt>
                <c:pt idx="250">
                  <c:v>7.8</c:v>
                </c:pt>
                <c:pt idx="251">
                  <c:v>10.199999999999999</c:v>
                </c:pt>
                <c:pt idx="252">
                  <c:v>10.4</c:v>
                </c:pt>
                <c:pt idx="253">
                  <c:v>2</c:v>
                </c:pt>
                <c:pt idx="254">
                  <c:v>3.8</c:v>
                </c:pt>
                <c:pt idx="255">
                  <c:v>4.5</c:v>
                </c:pt>
                <c:pt idx="256">
                  <c:v>5.2</c:v>
                </c:pt>
                <c:pt idx="257">
                  <c:v>5.8</c:v>
                </c:pt>
                <c:pt idx="258">
                  <c:v>21.3</c:v>
                </c:pt>
                <c:pt idx="259">
                  <c:v>22</c:v>
                </c:pt>
                <c:pt idx="260">
                  <c:v>25.7</c:v>
                </c:pt>
                <c:pt idx="261">
                  <c:v>26.4</c:v>
                </c:pt>
                <c:pt idx="262">
                  <c:v>31.7</c:v>
                </c:pt>
                <c:pt idx="263">
                  <c:v>32.200000000000003</c:v>
                </c:pt>
                <c:pt idx="264">
                  <c:v>40</c:v>
                </c:pt>
                <c:pt idx="265">
                  <c:v>42.2</c:v>
                </c:pt>
                <c:pt idx="266">
                  <c:v>44.1</c:v>
                </c:pt>
                <c:pt idx="267">
                  <c:v>51.8</c:v>
                </c:pt>
                <c:pt idx="268">
                  <c:v>50.8</c:v>
                </c:pt>
                <c:pt idx="269">
                  <c:v>59.1</c:v>
                </c:pt>
                <c:pt idx="270">
                  <c:v>54.7</c:v>
                </c:pt>
                <c:pt idx="271">
                  <c:v>52.4</c:v>
                </c:pt>
                <c:pt idx="272">
                  <c:v>53.2</c:v>
                </c:pt>
                <c:pt idx="273">
                  <c:v>57.7</c:v>
                </c:pt>
                <c:pt idx="274">
                  <c:v>61.6</c:v>
                </c:pt>
                <c:pt idx="275">
                  <c:v>61.4</c:v>
                </c:pt>
                <c:pt idx="276">
                  <c:v>61</c:v>
                </c:pt>
                <c:pt idx="277">
                  <c:v>62.3</c:v>
                </c:pt>
                <c:pt idx="278">
                  <c:v>62.6</c:v>
                </c:pt>
                <c:pt idx="279">
                  <c:v>66.099999999999994</c:v>
                </c:pt>
                <c:pt idx="280">
                  <c:v>68.599999999999994</c:v>
                </c:pt>
                <c:pt idx="281">
                  <c:v>68.3</c:v>
                </c:pt>
                <c:pt idx="282">
                  <c:v>73.099999999999994</c:v>
                </c:pt>
                <c:pt idx="283">
                  <c:v>65.599999999999994</c:v>
                </c:pt>
                <c:pt idx="284">
                  <c:v>58.5</c:v>
                </c:pt>
                <c:pt idx="285">
                  <c:v>61.3</c:v>
                </c:pt>
                <c:pt idx="286">
                  <c:v>60.4</c:v>
                </c:pt>
                <c:pt idx="287">
                  <c:v>60.4</c:v>
                </c:pt>
                <c:pt idx="288">
                  <c:v>60.5</c:v>
                </c:pt>
                <c:pt idx="289">
                  <c:v>60.7</c:v>
                </c:pt>
                <c:pt idx="290">
                  <c:v>61.7</c:v>
                </c:pt>
                <c:pt idx="291">
                  <c:v>56.4</c:v>
                </c:pt>
                <c:pt idx="292">
                  <c:v>54.8</c:v>
                </c:pt>
                <c:pt idx="293">
                  <c:v>36.700000000000003</c:v>
                </c:pt>
                <c:pt idx="294">
                  <c:v>32.4</c:v>
                </c:pt>
                <c:pt idx="295">
                  <c:v>31.8</c:v>
                </c:pt>
                <c:pt idx="296">
                  <c:v>31.6</c:v>
                </c:pt>
                <c:pt idx="297">
                  <c:v>34.5</c:v>
                </c:pt>
                <c:pt idx="298">
                  <c:v>34.299999999999997</c:v>
                </c:pt>
                <c:pt idx="299">
                  <c:v>34.200000000000003</c:v>
                </c:pt>
                <c:pt idx="300">
                  <c:v>33.9</c:v>
                </c:pt>
                <c:pt idx="301">
                  <c:v>36.200000000000003</c:v>
                </c:pt>
                <c:pt idx="302">
                  <c:v>25.5</c:v>
                </c:pt>
                <c:pt idx="303">
                  <c:v>31.2</c:v>
                </c:pt>
                <c:pt idx="304">
                  <c:v>28.2</c:v>
                </c:pt>
                <c:pt idx="305">
                  <c:v>17</c:v>
                </c:pt>
                <c:pt idx="306">
                  <c:v>15.5</c:v>
                </c:pt>
                <c:pt idx="307">
                  <c:v>13.6</c:v>
                </c:pt>
                <c:pt idx="308">
                  <c:v>11.8</c:v>
                </c:pt>
                <c:pt idx="309">
                  <c:v>14.4</c:v>
                </c:pt>
                <c:pt idx="310">
                  <c:v>4.3</c:v>
                </c:pt>
                <c:pt idx="311">
                  <c:v>-3.9</c:v>
                </c:pt>
                <c:pt idx="312">
                  <c:v>-4.2</c:v>
                </c:pt>
                <c:pt idx="313">
                  <c:v>-2</c:v>
                </c:pt>
                <c:pt idx="314">
                  <c:v>4.8</c:v>
                </c:pt>
                <c:pt idx="315">
                  <c:v>4.3</c:v>
                </c:pt>
                <c:pt idx="316">
                  <c:v>6.4</c:v>
                </c:pt>
                <c:pt idx="317">
                  <c:v>5.3</c:v>
                </c:pt>
                <c:pt idx="318">
                  <c:v>4.5</c:v>
                </c:pt>
                <c:pt idx="319">
                  <c:v>3.5</c:v>
                </c:pt>
                <c:pt idx="320">
                  <c:v>-6.8</c:v>
                </c:pt>
                <c:pt idx="321">
                  <c:v>-11.7</c:v>
                </c:pt>
                <c:pt idx="322">
                  <c:v>-14.1</c:v>
                </c:pt>
                <c:pt idx="323">
                  <c:v>-8.8000000000000007</c:v>
                </c:pt>
                <c:pt idx="324">
                  <c:v>4.8</c:v>
                </c:pt>
                <c:pt idx="325">
                  <c:v>-0.1</c:v>
                </c:pt>
                <c:pt idx="326">
                  <c:v>-1.2</c:v>
                </c:pt>
                <c:pt idx="327">
                  <c:v>-8.4</c:v>
                </c:pt>
                <c:pt idx="328">
                  <c:v>-9</c:v>
                </c:pt>
                <c:pt idx="329">
                  <c:v>-0.8</c:v>
                </c:pt>
                <c:pt idx="330">
                  <c:v>-4.5</c:v>
                </c:pt>
                <c:pt idx="331">
                  <c:v>-5.4</c:v>
                </c:pt>
                <c:pt idx="332">
                  <c:v>-6.9</c:v>
                </c:pt>
                <c:pt idx="333">
                  <c:v>-6.9</c:v>
                </c:pt>
                <c:pt idx="334">
                  <c:v>-1.6</c:v>
                </c:pt>
                <c:pt idx="335">
                  <c:v>-10.9</c:v>
                </c:pt>
                <c:pt idx="336">
                  <c:v>-16.5</c:v>
                </c:pt>
                <c:pt idx="337">
                  <c:v>-16.899999999999999</c:v>
                </c:pt>
                <c:pt idx="338">
                  <c:v>-17.7</c:v>
                </c:pt>
                <c:pt idx="339">
                  <c:v>-17.5</c:v>
                </c:pt>
                <c:pt idx="340">
                  <c:v>-17</c:v>
                </c:pt>
                <c:pt idx="341">
                  <c:v>-18.7</c:v>
                </c:pt>
                <c:pt idx="342">
                  <c:v>-19.2</c:v>
                </c:pt>
                <c:pt idx="343">
                  <c:v>-18.8</c:v>
                </c:pt>
                <c:pt idx="344">
                  <c:v>-26.9</c:v>
                </c:pt>
                <c:pt idx="345">
                  <c:v>-26.8</c:v>
                </c:pt>
                <c:pt idx="346">
                  <c:v>-13.8</c:v>
                </c:pt>
                <c:pt idx="347">
                  <c:v>-12.5</c:v>
                </c:pt>
                <c:pt idx="348">
                  <c:v>-5.9</c:v>
                </c:pt>
                <c:pt idx="349">
                  <c:v>-7.1</c:v>
                </c:pt>
                <c:pt idx="350">
                  <c:v>-5.9</c:v>
                </c:pt>
                <c:pt idx="351">
                  <c:v>-5.0999999999999996</c:v>
                </c:pt>
                <c:pt idx="352">
                  <c:v>-4.2</c:v>
                </c:pt>
                <c:pt idx="353">
                  <c:v>-19.899999999999999</c:v>
                </c:pt>
                <c:pt idx="354">
                  <c:v>-28.3</c:v>
                </c:pt>
                <c:pt idx="355">
                  <c:v>-21.7</c:v>
                </c:pt>
                <c:pt idx="356">
                  <c:v>-19.8</c:v>
                </c:pt>
                <c:pt idx="357">
                  <c:v>-14.1</c:v>
                </c:pt>
                <c:pt idx="358">
                  <c:v>-13.8</c:v>
                </c:pt>
                <c:pt idx="359">
                  <c:v>-13.3</c:v>
                </c:pt>
                <c:pt idx="360">
                  <c:v>-13.9</c:v>
                </c:pt>
                <c:pt idx="361">
                  <c:v>-13.8</c:v>
                </c:pt>
                <c:pt idx="362">
                  <c:v>-13.6</c:v>
                </c:pt>
                <c:pt idx="363">
                  <c:v>-8.8000000000000007</c:v>
                </c:pt>
                <c:pt idx="364">
                  <c:v>-8.6</c:v>
                </c:pt>
                <c:pt idx="365">
                  <c:v>-6.8</c:v>
                </c:pt>
                <c:pt idx="366">
                  <c:v>-2.5</c:v>
                </c:pt>
                <c:pt idx="367">
                  <c:v>-2.1</c:v>
                </c:pt>
                <c:pt idx="368">
                  <c:v>3.1</c:v>
                </c:pt>
                <c:pt idx="369">
                  <c:v>6.6</c:v>
                </c:pt>
                <c:pt idx="370">
                  <c:v>6.6</c:v>
                </c:pt>
                <c:pt idx="371">
                  <c:v>14.5</c:v>
                </c:pt>
                <c:pt idx="372">
                  <c:v>13.8</c:v>
                </c:pt>
                <c:pt idx="373">
                  <c:v>13.8</c:v>
                </c:pt>
                <c:pt idx="374">
                  <c:v>35.1</c:v>
                </c:pt>
                <c:pt idx="375">
                  <c:v>34.9</c:v>
                </c:pt>
                <c:pt idx="376">
                  <c:v>33.700000000000003</c:v>
                </c:pt>
                <c:pt idx="377">
                  <c:v>44</c:v>
                </c:pt>
                <c:pt idx="378">
                  <c:v>43.7</c:v>
                </c:pt>
                <c:pt idx="379">
                  <c:v>43.8</c:v>
                </c:pt>
                <c:pt idx="380">
                  <c:v>42.9</c:v>
                </c:pt>
                <c:pt idx="381">
                  <c:v>42.8</c:v>
                </c:pt>
                <c:pt idx="382">
                  <c:v>42.7</c:v>
                </c:pt>
                <c:pt idx="383">
                  <c:v>48.8</c:v>
                </c:pt>
                <c:pt idx="384">
                  <c:v>48.8</c:v>
                </c:pt>
                <c:pt idx="385">
                  <c:v>47.3</c:v>
                </c:pt>
                <c:pt idx="386">
                  <c:v>42.9</c:v>
                </c:pt>
                <c:pt idx="387">
                  <c:v>38.799999999999997</c:v>
                </c:pt>
                <c:pt idx="388">
                  <c:v>36.9</c:v>
                </c:pt>
                <c:pt idx="389">
                  <c:v>40.5</c:v>
                </c:pt>
                <c:pt idx="390">
                  <c:v>44.1</c:v>
                </c:pt>
                <c:pt idx="391">
                  <c:v>43.3</c:v>
                </c:pt>
                <c:pt idx="392">
                  <c:v>41.9</c:v>
                </c:pt>
                <c:pt idx="393">
                  <c:v>47.8</c:v>
                </c:pt>
                <c:pt idx="394">
                  <c:v>48.6</c:v>
                </c:pt>
                <c:pt idx="395">
                  <c:v>48.6</c:v>
                </c:pt>
                <c:pt idx="396">
                  <c:v>48.6</c:v>
                </c:pt>
                <c:pt idx="397">
                  <c:v>48.3</c:v>
                </c:pt>
                <c:pt idx="398">
                  <c:v>48.9</c:v>
                </c:pt>
                <c:pt idx="399">
                  <c:v>42.8</c:v>
                </c:pt>
                <c:pt idx="400">
                  <c:v>47.7</c:v>
                </c:pt>
                <c:pt idx="401">
                  <c:v>65.2</c:v>
                </c:pt>
                <c:pt idx="402">
                  <c:v>65.5</c:v>
                </c:pt>
                <c:pt idx="403">
                  <c:v>62.9</c:v>
                </c:pt>
                <c:pt idx="404">
                  <c:v>62.9</c:v>
                </c:pt>
                <c:pt idx="405">
                  <c:v>63.4</c:v>
                </c:pt>
                <c:pt idx="406">
                  <c:v>63.6</c:v>
                </c:pt>
                <c:pt idx="407">
                  <c:v>64.3</c:v>
                </c:pt>
                <c:pt idx="408">
                  <c:v>60.8</c:v>
                </c:pt>
                <c:pt idx="409">
                  <c:v>63.4</c:v>
                </c:pt>
                <c:pt idx="410">
                  <c:v>60</c:v>
                </c:pt>
                <c:pt idx="411">
                  <c:v>66.5</c:v>
                </c:pt>
                <c:pt idx="412">
                  <c:v>63.3</c:v>
                </c:pt>
                <c:pt idx="413">
                  <c:v>63.6</c:v>
                </c:pt>
                <c:pt idx="414">
                  <c:v>51.5</c:v>
                </c:pt>
                <c:pt idx="415">
                  <c:v>54.5</c:v>
                </c:pt>
                <c:pt idx="416">
                  <c:v>57.3</c:v>
                </c:pt>
                <c:pt idx="417">
                  <c:v>58</c:v>
                </c:pt>
                <c:pt idx="418">
                  <c:v>57.2</c:v>
                </c:pt>
                <c:pt idx="419">
                  <c:v>56.4</c:v>
                </c:pt>
                <c:pt idx="420">
                  <c:v>52.8</c:v>
                </c:pt>
                <c:pt idx="421">
                  <c:v>64.099999999999994</c:v>
                </c:pt>
                <c:pt idx="422">
                  <c:v>83.2</c:v>
                </c:pt>
                <c:pt idx="423">
                  <c:v>76.900000000000006</c:v>
                </c:pt>
                <c:pt idx="424">
                  <c:v>73.2</c:v>
                </c:pt>
                <c:pt idx="425">
                  <c:v>69.400000000000006</c:v>
                </c:pt>
                <c:pt idx="426">
                  <c:v>67.599999999999994</c:v>
                </c:pt>
                <c:pt idx="427">
                  <c:v>66.400000000000006</c:v>
                </c:pt>
                <c:pt idx="428">
                  <c:v>70.8</c:v>
                </c:pt>
                <c:pt idx="429">
                  <c:v>65</c:v>
                </c:pt>
                <c:pt idx="430">
                  <c:v>64.599999999999994</c:v>
                </c:pt>
                <c:pt idx="431">
                  <c:v>62.8</c:v>
                </c:pt>
                <c:pt idx="432">
                  <c:v>59.3</c:v>
                </c:pt>
                <c:pt idx="433">
                  <c:v>59.1</c:v>
                </c:pt>
                <c:pt idx="434">
                  <c:v>52.3</c:v>
                </c:pt>
                <c:pt idx="435">
                  <c:v>49.5</c:v>
                </c:pt>
                <c:pt idx="436">
                  <c:v>45.5</c:v>
                </c:pt>
                <c:pt idx="437">
                  <c:v>47.6</c:v>
                </c:pt>
                <c:pt idx="438">
                  <c:v>34.799999999999997</c:v>
                </c:pt>
                <c:pt idx="439">
                  <c:v>30.3</c:v>
                </c:pt>
                <c:pt idx="440">
                  <c:v>29.1</c:v>
                </c:pt>
                <c:pt idx="441">
                  <c:v>28.7</c:v>
                </c:pt>
                <c:pt idx="442">
                  <c:v>28.3</c:v>
                </c:pt>
                <c:pt idx="443">
                  <c:v>15.5</c:v>
                </c:pt>
                <c:pt idx="444">
                  <c:v>12.8</c:v>
                </c:pt>
                <c:pt idx="445">
                  <c:v>-6.8</c:v>
                </c:pt>
                <c:pt idx="446">
                  <c:v>-7.3</c:v>
                </c:pt>
                <c:pt idx="447">
                  <c:v>-2.6</c:v>
                </c:pt>
                <c:pt idx="448">
                  <c:v>-2.7</c:v>
                </c:pt>
                <c:pt idx="449">
                  <c:v>-2.6</c:v>
                </c:pt>
                <c:pt idx="450">
                  <c:v>-10.8</c:v>
                </c:pt>
                <c:pt idx="451">
                  <c:v>-12.6</c:v>
                </c:pt>
                <c:pt idx="452">
                  <c:v>-14.4</c:v>
                </c:pt>
                <c:pt idx="453">
                  <c:v>-14</c:v>
                </c:pt>
                <c:pt idx="454">
                  <c:v>-17.5</c:v>
                </c:pt>
                <c:pt idx="455">
                  <c:v>-18.600000000000001</c:v>
                </c:pt>
                <c:pt idx="456">
                  <c:v>-18.399999999999999</c:v>
                </c:pt>
                <c:pt idx="457">
                  <c:v>-18.5</c:v>
                </c:pt>
                <c:pt idx="458">
                  <c:v>-17.399999999999999</c:v>
                </c:pt>
                <c:pt idx="459">
                  <c:v>-17.7</c:v>
                </c:pt>
                <c:pt idx="460">
                  <c:v>-17.600000000000001</c:v>
                </c:pt>
                <c:pt idx="461">
                  <c:v>-17.2</c:v>
                </c:pt>
                <c:pt idx="462">
                  <c:v>-12.1</c:v>
                </c:pt>
                <c:pt idx="463">
                  <c:v>-12.8</c:v>
                </c:pt>
                <c:pt idx="464">
                  <c:v>-12.4</c:v>
                </c:pt>
                <c:pt idx="465">
                  <c:v>-40.4</c:v>
                </c:pt>
                <c:pt idx="466">
                  <c:v>-42.3</c:v>
                </c:pt>
                <c:pt idx="467">
                  <c:v>-42.3</c:v>
                </c:pt>
                <c:pt idx="468">
                  <c:v>-42.2</c:v>
                </c:pt>
                <c:pt idx="469">
                  <c:v>-42</c:v>
                </c:pt>
                <c:pt idx="470">
                  <c:v>-41.8</c:v>
                </c:pt>
                <c:pt idx="471">
                  <c:v>-42.2</c:v>
                </c:pt>
                <c:pt idx="472">
                  <c:v>-45.5</c:v>
                </c:pt>
                <c:pt idx="473">
                  <c:v>-46.2</c:v>
                </c:pt>
                <c:pt idx="474">
                  <c:v>-45.4</c:v>
                </c:pt>
                <c:pt idx="475">
                  <c:v>-50.3</c:v>
                </c:pt>
                <c:pt idx="476">
                  <c:v>-36.6</c:v>
                </c:pt>
                <c:pt idx="477">
                  <c:v>-38.6</c:v>
                </c:pt>
                <c:pt idx="478">
                  <c:v>-29.6</c:v>
                </c:pt>
                <c:pt idx="479">
                  <c:v>-27</c:v>
                </c:pt>
                <c:pt idx="480">
                  <c:v>-27.6</c:v>
                </c:pt>
                <c:pt idx="481">
                  <c:v>-28.3</c:v>
                </c:pt>
                <c:pt idx="482">
                  <c:v>-29.3</c:v>
                </c:pt>
                <c:pt idx="483">
                  <c:v>-25.2</c:v>
                </c:pt>
                <c:pt idx="484">
                  <c:v>-32.4</c:v>
                </c:pt>
                <c:pt idx="485">
                  <c:v>-31.1</c:v>
                </c:pt>
                <c:pt idx="486">
                  <c:v>-30.6</c:v>
                </c:pt>
                <c:pt idx="487">
                  <c:v>-26.1</c:v>
                </c:pt>
                <c:pt idx="488">
                  <c:v>-42</c:v>
                </c:pt>
                <c:pt idx="489">
                  <c:v>-41.8</c:v>
                </c:pt>
                <c:pt idx="490">
                  <c:v>-40.799999999999997</c:v>
                </c:pt>
                <c:pt idx="491">
                  <c:v>-40.700000000000003</c:v>
                </c:pt>
                <c:pt idx="492">
                  <c:v>-40.200000000000003</c:v>
                </c:pt>
                <c:pt idx="493">
                  <c:v>-39.700000000000003</c:v>
                </c:pt>
                <c:pt idx="494">
                  <c:v>-38.200000000000003</c:v>
                </c:pt>
                <c:pt idx="495">
                  <c:v>-43.7</c:v>
                </c:pt>
                <c:pt idx="496">
                  <c:v>-43.5</c:v>
                </c:pt>
                <c:pt idx="497">
                  <c:v>-43.6</c:v>
                </c:pt>
                <c:pt idx="498">
                  <c:v>-39.9</c:v>
                </c:pt>
                <c:pt idx="499">
                  <c:v>-36.299999999999997</c:v>
                </c:pt>
                <c:pt idx="500">
                  <c:v>-34.9</c:v>
                </c:pt>
                <c:pt idx="501">
                  <c:v>-34.299999999999997</c:v>
                </c:pt>
                <c:pt idx="502">
                  <c:v>-33.4</c:v>
                </c:pt>
                <c:pt idx="503">
                  <c:v>-29.4</c:v>
                </c:pt>
                <c:pt idx="504">
                  <c:v>-25.4</c:v>
                </c:pt>
                <c:pt idx="505">
                  <c:v>-23.5</c:v>
                </c:pt>
                <c:pt idx="506">
                  <c:v>-22.7</c:v>
                </c:pt>
                <c:pt idx="507">
                  <c:v>0.8</c:v>
                </c:pt>
                <c:pt idx="508">
                  <c:v>6.4</c:v>
                </c:pt>
                <c:pt idx="509">
                  <c:v>21.8</c:v>
                </c:pt>
                <c:pt idx="510">
                  <c:v>21.7</c:v>
                </c:pt>
                <c:pt idx="511">
                  <c:v>22</c:v>
                </c:pt>
                <c:pt idx="512">
                  <c:v>15.8</c:v>
                </c:pt>
                <c:pt idx="513">
                  <c:v>17.100000000000001</c:v>
                </c:pt>
                <c:pt idx="514">
                  <c:v>19.5</c:v>
                </c:pt>
                <c:pt idx="515">
                  <c:v>19.600000000000001</c:v>
                </c:pt>
                <c:pt idx="516">
                  <c:v>21.5</c:v>
                </c:pt>
                <c:pt idx="517">
                  <c:v>27.3</c:v>
                </c:pt>
                <c:pt idx="518">
                  <c:v>24.6</c:v>
                </c:pt>
                <c:pt idx="519">
                  <c:v>16</c:v>
                </c:pt>
                <c:pt idx="520">
                  <c:v>16.100000000000001</c:v>
                </c:pt>
                <c:pt idx="521">
                  <c:v>7.8</c:v>
                </c:pt>
                <c:pt idx="522">
                  <c:v>8.1</c:v>
                </c:pt>
                <c:pt idx="523">
                  <c:v>7.9</c:v>
                </c:pt>
                <c:pt idx="524">
                  <c:v>8.6</c:v>
                </c:pt>
                <c:pt idx="525">
                  <c:v>9.6999999999999993</c:v>
                </c:pt>
                <c:pt idx="526">
                  <c:v>-4.4000000000000004</c:v>
                </c:pt>
                <c:pt idx="527">
                  <c:v>2.1</c:v>
                </c:pt>
                <c:pt idx="528">
                  <c:v>-4</c:v>
                </c:pt>
                <c:pt idx="529">
                  <c:v>6.7</c:v>
                </c:pt>
                <c:pt idx="530">
                  <c:v>-7.8</c:v>
                </c:pt>
                <c:pt idx="531">
                  <c:v>-3.8</c:v>
                </c:pt>
                <c:pt idx="532">
                  <c:v>-3.9</c:v>
                </c:pt>
                <c:pt idx="533">
                  <c:v>-3.7</c:v>
                </c:pt>
                <c:pt idx="534">
                  <c:v>-4</c:v>
                </c:pt>
                <c:pt idx="535">
                  <c:v>-4.5</c:v>
                </c:pt>
                <c:pt idx="536">
                  <c:v>-5.0999999999999996</c:v>
                </c:pt>
                <c:pt idx="537">
                  <c:v>-10.5</c:v>
                </c:pt>
                <c:pt idx="538">
                  <c:v>-5.9</c:v>
                </c:pt>
                <c:pt idx="539">
                  <c:v>-19.5</c:v>
                </c:pt>
                <c:pt idx="540">
                  <c:v>-20.399999999999999</c:v>
                </c:pt>
                <c:pt idx="541">
                  <c:v>-17.600000000000001</c:v>
                </c:pt>
                <c:pt idx="542">
                  <c:v>-18.100000000000001</c:v>
                </c:pt>
                <c:pt idx="543">
                  <c:v>-41.3</c:v>
                </c:pt>
                <c:pt idx="544">
                  <c:v>-41.4</c:v>
                </c:pt>
                <c:pt idx="545">
                  <c:v>-41.1</c:v>
                </c:pt>
                <c:pt idx="546">
                  <c:v>-40.799999999999997</c:v>
                </c:pt>
                <c:pt idx="547">
                  <c:v>-39.4</c:v>
                </c:pt>
                <c:pt idx="548">
                  <c:v>-38.700000000000003</c:v>
                </c:pt>
                <c:pt idx="549">
                  <c:v>-34.6</c:v>
                </c:pt>
                <c:pt idx="550">
                  <c:v>-24.3</c:v>
                </c:pt>
                <c:pt idx="551">
                  <c:v>-39.4</c:v>
                </c:pt>
                <c:pt idx="552">
                  <c:v>-39.799999999999997</c:v>
                </c:pt>
                <c:pt idx="553">
                  <c:v>-39.700000000000003</c:v>
                </c:pt>
                <c:pt idx="554">
                  <c:v>-35.200000000000003</c:v>
                </c:pt>
                <c:pt idx="555">
                  <c:v>-42.9</c:v>
                </c:pt>
                <c:pt idx="556">
                  <c:v>-42.6</c:v>
                </c:pt>
                <c:pt idx="557">
                  <c:v>-41.6</c:v>
                </c:pt>
                <c:pt idx="558">
                  <c:v>-52.5</c:v>
                </c:pt>
                <c:pt idx="559">
                  <c:v>-55.6</c:v>
                </c:pt>
                <c:pt idx="560">
                  <c:v>-59.3</c:v>
                </c:pt>
                <c:pt idx="561">
                  <c:v>-64.599999999999994</c:v>
                </c:pt>
                <c:pt idx="562">
                  <c:v>-64.3</c:v>
                </c:pt>
                <c:pt idx="563">
                  <c:v>-64.900000000000006</c:v>
                </c:pt>
                <c:pt idx="564">
                  <c:v>-61.5</c:v>
                </c:pt>
                <c:pt idx="565">
                  <c:v>-62.1</c:v>
                </c:pt>
                <c:pt idx="566">
                  <c:v>-69.5</c:v>
                </c:pt>
                <c:pt idx="567">
                  <c:v>-73.400000000000006</c:v>
                </c:pt>
                <c:pt idx="568">
                  <c:v>-72.099999999999994</c:v>
                </c:pt>
                <c:pt idx="569">
                  <c:v>-72.7</c:v>
                </c:pt>
                <c:pt idx="570">
                  <c:v>-80.099999999999994</c:v>
                </c:pt>
                <c:pt idx="571">
                  <c:v>-87.5</c:v>
                </c:pt>
                <c:pt idx="572">
                  <c:v>-94</c:v>
                </c:pt>
                <c:pt idx="573">
                  <c:v>-90.9</c:v>
                </c:pt>
                <c:pt idx="574">
                  <c:v>-90.4</c:v>
                </c:pt>
                <c:pt idx="575">
                  <c:v>-88.9</c:v>
                </c:pt>
                <c:pt idx="576">
                  <c:v>-98.8</c:v>
                </c:pt>
                <c:pt idx="577">
                  <c:v>-100.6</c:v>
                </c:pt>
                <c:pt idx="578">
                  <c:v>-99.4</c:v>
                </c:pt>
                <c:pt idx="579">
                  <c:v>-98.5</c:v>
                </c:pt>
                <c:pt idx="580">
                  <c:v>-89.9</c:v>
                </c:pt>
                <c:pt idx="581">
                  <c:v>-85</c:v>
                </c:pt>
                <c:pt idx="582">
                  <c:v>-82.8</c:v>
                </c:pt>
                <c:pt idx="583">
                  <c:v>-79.599999999999994</c:v>
                </c:pt>
                <c:pt idx="584">
                  <c:v>-83.8</c:v>
                </c:pt>
                <c:pt idx="585">
                  <c:v>-79.900000000000006</c:v>
                </c:pt>
                <c:pt idx="586">
                  <c:v>-78</c:v>
                </c:pt>
                <c:pt idx="587">
                  <c:v>-75.2</c:v>
                </c:pt>
                <c:pt idx="588">
                  <c:v>-93.2</c:v>
                </c:pt>
                <c:pt idx="589">
                  <c:v>-98.2</c:v>
                </c:pt>
                <c:pt idx="590">
                  <c:v>-96</c:v>
                </c:pt>
                <c:pt idx="591">
                  <c:v>-86.3</c:v>
                </c:pt>
                <c:pt idx="592">
                  <c:v>-83.8</c:v>
                </c:pt>
                <c:pt idx="593">
                  <c:v>-88.7</c:v>
                </c:pt>
                <c:pt idx="594">
                  <c:v>-88</c:v>
                </c:pt>
                <c:pt idx="595">
                  <c:v>-85.5</c:v>
                </c:pt>
                <c:pt idx="596">
                  <c:v>-84.6</c:v>
                </c:pt>
                <c:pt idx="597">
                  <c:v>-83.6</c:v>
                </c:pt>
                <c:pt idx="598">
                  <c:v>-86.1</c:v>
                </c:pt>
                <c:pt idx="599">
                  <c:v>-85.5</c:v>
                </c:pt>
                <c:pt idx="600">
                  <c:v>-80.400000000000006</c:v>
                </c:pt>
                <c:pt idx="601">
                  <c:v>-77.2</c:v>
                </c:pt>
                <c:pt idx="602">
                  <c:v>-73.2</c:v>
                </c:pt>
                <c:pt idx="603">
                  <c:v>-69.8</c:v>
                </c:pt>
                <c:pt idx="604">
                  <c:v>-58.2</c:v>
                </c:pt>
                <c:pt idx="605">
                  <c:v>-44.6</c:v>
                </c:pt>
                <c:pt idx="606">
                  <c:v>-44.1</c:v>
                </c:pt>
                <c:pt idx="607">
                  <c:v>-43.6</c:v>
                </c:pt>
                <c:pt idx="608">
                  <c:v>-32.299999999999997</c:v>
                </c:pt>
                <c:pt idx="609">
                  <c:v>-31.1</c:v>
                </c:pt>
                <c:pt idx="610">
                  <c:v>-25</c:v>
                </c:pt>
                <c:pt idx="611">
                  <c:v>-26.4</c:v>
                </c:pt>
                <c:pt idx="612">
                  <c:v>-25.3</c:v>
                </c:pt>
                <c:pt idx="613">
                  <c:v>-25.1</c:v>
                </c:pt>
                <c:pt idx="614">
                  <c:v>-22.7</c:v>
                </c:pt>
                <c:pt idx="615">
                  <c:v>-20.5</c:v>
                </c:pt>
                <c:pt idx="616">
                  <c:v>-19.5</c:v>
                </c:pt>
                <c:pt idx="617">
                  <c:v>-18.399999999999999</c:v>
                </c:pt>
                <c:pt idx="618">
                  <c:v>-17</c:v>
                </c:pt>
                <c:pt idx="619">
                  <c:v>-13.9</c:v>
                </c:pt>
                <c:pt idx="620">
                  <c:v>-11.4</c:v>
                </c:pt>
                <c:pt idx="621">
                  <c:v>-11</c:v>
                </c:pt>
                <c:pt idx="622">
                  <c:v>-9.6999999999999993</c:v>
                </c:pt>
                <c:pt idx="623">
                  <c:v>-5.5</c:v>
                </c:pt>
                <c:pt idx="624">
                  <c:v>-4.5</c:v>
                </c:pt>
                <c:pt idx="625">
                  <c:v>-1.5</c:v>
                </c:pt>
                <c:pt idx="626">
                  <c:v>-0.9</c:v>
                </c:pt>
                <c:pt idx="627">
                  <c:v>-5.3</c:v>
                </c:pt>
                <c:pt idx="628">
                  <c:v>-2.6</c:v>
                </c:pt>
                <c:pt idx="629">
                  <c:v>-3.8</c:v>
                </c:pt>
                <c:pt idx="630">
                  <c:v>-2.1</c:v>
                </c:pt>
                <c:pt idx="631">
                  <c:v>8.1</c:v>
                </c:pt>
                <c:pt idx="632">
                  <c:v>6.7</c:v>
                </c:pt>
                <c:pt idx="633">
                  <c:v>16.7</c:v>
                </c:pt>
                <c:pt idx="634">
                  <c:v>13.9</c:v>
                </c:pt>
                <c:pt idx="635">
                  <c:v>14.5</c:v>
                </c:pt>
                <c:pt idx="636">
                  <c:v>11.3</c:v>
                </c:pt>
                <c:pt idx="637">
                  <c:v>12.3</c:v>
                </c:pt>
                <c:pt idx="638">
                  <c:v>16.399999999999999</c:v>
                </c:pt>
                <c:pt idx="639">
                  <c:v>8</c:v>
                </c:pt>
                <c:pt idx="640">
                  <c:v>8</c:v>
                </c:pt>
                <c:pt idx="641">
                  <c:v>8</c:v>
                </c:pt>
                <c:pt idx="642">
                  <c:v>7.5</c:v>
                </c:pt>
                <c:pt idx="643">
                  <c:v>9.3000000000000007</c:v>
                </c:pt>
                <c:pt idx="644">
                  <c:v>15</c:v>
                </c:pt>
                <c:pt idx="645">
                  <c:v>16.2</c:v>
                </c:pt>
                <c:pt idx="646">
                  <c:v>9</c:v>
                </c:pt>
                <c:pt idx="647">
                  <c:v>9.6999999999999993</c:v>
                </c:pt>
                <c:pt idx="648">
                  <c:v>13.3</c:v>
                </c:pt>
                <c:pt idx="649">
                  <c:v>16.3</c:v>
                </c:pt>
                <c:pt idx="650">
                  <c:v>16.8</c:v>
                </c:pt>
                <c:pt idx="651">
                  <c:v>16.3</c:v>
                </c:pt>
                <c:pt idx="652">
                  <c:v>27.3</c:v>
                </c:pt>
                <c:pt idx="653">
                  <c:v>24.9</c:v>
                </c:pt>
                <c:pt idx="654">
                  <c:v>22.5</c:v>
                </c:pt>
                <c:pt idx="655">
                  <c:v>30</c:v>
                </c:pt>
                <c:pt idx="656">
                  <c:v>31.3</c:v>
                </c:pt>
                <c:pt idx="657">
                  <c:v>30.9</c:v>
                </c:pt>
                <c:pt idx="658">
                  <c:v>29.9</c:v>
                </c:pt>
                <c:pt idx="659">
                  <c:v>29.8</c:v>
                </c:pt>
                <c:pt idx="660">
                  <c:v>29.1</c:v>
                </c:pt>
                <c:pt idx="661">
                  <c:v>28.2</c:v>
                </c:pt>
                <c:pt idx="662">
                  <c:v>35.1</c:v>
                </c:pt>
                <c:pt idx="663">
                  <c:v>30.6</c:v>
                </c:pt>
                <c:pt idx="664">
                  <c:v>31.6</c:v>
                </c:pt>
                <c:pt idx="665">
                  <c:v>29.4</c:v>
                </c:pt>
                <c:pt idx="666">
                  <c:v>23.4</c:v>
                </c:pt>
                <c:pt idx="667">
                  <c:v>26.8</c:v>
                </c:pt>
                <c:pt idx="668">
                  <c:v>23.8</c:v>
                </c:pt>
                <c:pt idx="669">
                  <c:v>24.4</c:v>
                </c:pt>
                <c:pt idx="670">
                  <c:v>22.6</c:v>
                </c:pt>
                <c:pt idx="671">
                  <c:v>22.5</c:v>
                </c:pt>
                <c:pt idx="672">
                  <c:v>22.2</c:v>
                </c:pt>
                <c:pt idx="673">
                  <c:v>22</c:v>
                </c:pt>
                <c:pt idx="674">
                  <c:v>41.9</c:v>
                </c:pt>
                <c:pt idx="675">
                  <c:v>40</c:v>
                </c:pt>
                <c:pt idx="676">
                  <c:v>44.2</c:v>
                </c:pt>
                <c:pt idx="677">
                  <c:v>46.5</c:v>
                </c:pt>
                <c:pt idx="678">
                  <c:v>46.1</c:v>
                </c:pt>
                <c:pt idx="679">
                  <c:v>46.1</c:v>
                </c:pt>
                <c:pt idx="680">
                  <c:v>46</c:v>
                </c:pt>
                <c:pt idx="681">
                  <c:v>45.9</c:v>
                </c:pt>
                <c:pt idx="682">
                  <c:v>45.8</c:v>
                </c:pt>
                <c:pt idx="683">
                  <c:v>45.5</c:v>
                </c:pt>
                <c:pt idx="684">
                  <c:v>50.5</c:v>
                </c:pt>
                <c:pt idx="685">
                  <c:v>51.9</c:v>
                </c:pt>
                <c:pt idx="686">
                  <c:v>62.5</c:v>
                </c:pt>
                <c:pt idx="687">
                  <c:v>72.5</c:v>
                </c:pt>
                <c:pt idx="688">
                  <c:v>71.400000000000006</c:v>
                </c:pt>
                <c:pt idx="689">
                  <c:v>71.2</c:v>
                </c:pt>
                <c:pt idx="690">
                  <c:v>71.599999999999994</c:v>
                </c:pt>
                <c:pt idx="691">
                  <c:v>73.599999999999994</c:v>
                </c:pt>
                <c:pt idx="692">
                  <c:v>66.2</c:v>
                </c:pt>
                <c:pt idx="693">
                  <c:v>64.7</c:v>
                </c:pt>
                <c:pt idx="694">
                  <c:v>63.2</c:v>
                </c:pt>
                <c:pt idx="695">
                  <c:v>63.2</c:v>
                </c:pt>
                <c:pt idx="696">
                  <c:v>46.8</c:v>
                </c:pt>
                <c:pt idx="697">
                  <c:v>46</c:v>
                </c:pt>
                <c:pt idx="698">
                  <c:v>35.6</c:v>
                </c:pt>
                <c:pt idx="699">
                  <c:v>26.6</c:v>
                </c:pt>
                <c:pt idx="700">
                  <c:v>25.5</c:v>
                </c:pt>
                <c:pt idx="701">
                  <c:v>33.4</c:v>
                </c:pt>
                <c:pt idx="702">
                  <c:v>33.6</c:v>
                </c:pt>
                <c:pt idx="703">
                  <c:v>34.5</c:v>
                </c:pt>
                <c:pt idx="704">
                  <c:v>34</c:v>
                </c:pt>
                <c:pt idx="705">
                  <c:v>33.6</c:v>
                </c:pt>
                <c:pt idx="706">
                  <c:v>26.4</c:v>
                </c:pt>
                <c:pt idx="707">
                  <c:v>16.100000000000001</c:v>
                </c:pt>
                <c:pt idx="708">
                  <c:v>14.7</c:v>
                </c:pt>
                <c:pt idx="709">
                  <c:v>27</c:v>
                </c:pt>
                <c:pt idx="710">
                  <c:v>8.5</c:v>
                </c:pt>
                <c:pt idx="711">
                  <c:v>7.9</c:v>
                </c:pt>
                <c:pt idx="712">
                  <c:v>1.2</c:v>
                </c:pt>
                <c:pt idx="713">
                  <c:v>-1.7</c:v>
                </c:pt>
                <c:pt idx="714">
                  <c:v>-3.1</c:v>
                </c:pt>
                <c:pt idx="715">
                  <c:v>-5.4</c:v>
                </c:pt>
                <c:pt idx="716">
                  <c:v>-5.9</c:v>
                </c:pt>
                <c:pt idx="717">
                  <c:v>-6.9</c:v>
                </c:pt>
                <c:pt idx="718">
                  <c:v>-9.9</c:v>
                </c:pt>
                <c:pt idx="719">
                  <c:v>-10.5</c:v>
                </c:pt>
                <c:pt idx="720">
                  <c:v>-18.5</c:v>
                </c:pt>
                <c:pt idx="721">
                  <c:v>-29.6</c:v>
                </c:pt>
                <c:pt idx="722">
                  <c:v>-38.799999999999997</c:v>
                </c:pt>
                <c:pt idx="723">
                  <c:v>-40.5</c:v>
                </c:pt>
                <c:pt idx="724">
                  <c:v>-41.4</c:v>
                </c:pt>
                <c:pt idx="725">
                  <c:v>-42.9</c:v>
                </c:pt>
                <c:pt idx="726">
                  <c:v>-43.2</c:v>
                </c:pt>
                <c:pt idx="727">
                  <c:v>-43.5</c:v>
                </c:pt>
                <c:pt idx="728">
                  <c:v>-43.7</c:v>
                </c:pt>
                <c:pt idx="729">
                  <c:v>-64.2</c:v>
                </c:pt>
                <c:pt idx="730">
                  <c:v>-62.5</c:v>
                </c:pt>
                <c:pt idx="731">
                  <c:v>-59.2</c:v>
                </c:pt>
                <c:pt idx="732">
                  <c:v>-71.400000000000006</c:v>
                </c:pt>
                <c:pt idx="733">
                  <c:v>-79.400000000000006</c:v>
                </c:pt>
                <c:pt idx="734">
                  <c:v>-79.900000000000006</c:v>
                </c:pt>
                <c:pt idx="735">
                  <c:v>-86.2</c:v>
                </c:pt>
                <c:pt idx="736">
                  <c:v>-87.2</c:v>
                </c:pt>
                <c:pt idx="737">
                  <c:v>-96.2</c:v>
                </c:pt>
                <c:pt idx="738">
                  <c:v>-101.1</c:v>
                </c:pt>
                <c:pt idx="739">
                  <c:v>-101.7</c:v>
                </c:pt>
                <c:pt idx="740">
                  <c:v>-104.8</c:v>
                </c:pt>
                <c:pt idx="741">
                  <c:v>-102.7</c:v>
                </c:pt>
                <c:pt idx="742">
                  <c:v>-120</c:v>
                </c:pt>
                <c:pt idx="743">
                  <c:v>-110.3</c:v>
                </c:pt>
                <c:pt idx="744">
                  <c:v>-102.6</c:v>
                </c:pt>
                <c:pt idx="745">
                  <c:v>-111</c:v>
                </c:pt>
                <c:pt idx="746">
                  <c:v>-113.6</c:v>
                </c:pt>
                <c:pt idx="747">
                  <c:v>-114</c:v>
                </c:pt>
                <c:pt idx="748">
                  <c:v>-116.9</c:v>
                </c:pt>
                <c:pt idx="749">
                  <c:v>-108.4</c:v>
                </c:pt>
                <c:pt idx="750">
                  <c:v>-119.9</c:v>
                </c:pt>
                <c:pt idx="751">
                  <c:v>-118.8</c:v>
                </c:pt>
                <c:pt idx="752">
                  <c:v>-117.6</c:v>
                </c:pt>
                <c:pt idx="753">
                  <c:v>-115.9</c:v>
                </c:pt>
                <c:pt idx="754">
                  <c:v>-114.3</c:v>
                </c:pt>
                <c:pt idx="755">
                  <c:v>-121.9</c:v>
                </c:pt>
                <c:pt idx="756">
                  <c:v>-120.3</c:v>
                </c:pt>
                <c:pt idx="757">
                  <c:v>-140.6</c:v>
                </c:pt>
                <c:pt idx="758">
                  <c:v>-133.6</c:v>
                </c:pt>
                <c:pt idx="759">
                  <c:v>-129.69999999999999</c:v>
                </c:pt>
                <c:pt idx="760">
                  <c:v>-128.1</c:v>
                </c:pt>
                <c:pt idx="761">
                  <c:v>-140.6</c:v>
                </c:pt>
                <c:pt idx="762">
                  <c:v>-130</c:v>
                </c:pt>
                <c:pt idx="763">
                  <c:v>-129.30000000000001</c:v>
                </c:pt>
                <c:pt idx="764">
                  <c:v>-136.1</c:v>
                </c:pt>
                <c:pt idx="765">
                  <c:v>-134.80000000000001</c:v>
                </c:pt>
                <c:pt idx="766">
                  <c:v>-129.19999999999999</c:v>
                </c:pt>
                <c:pt idx="767">
                  <c:v>-127.8</c:v>
                </c:pt>
                <c:pt idx="768">
                  <c:v>-122.1</c:v>
                </c:pt>
                <c:pt idx="769">
                  <c:v>-118.4</c:v>
                </c:pt>
                <c:pt idx="770">
                  <c:v>-104.5</c:v>
                </c:pt>
                <c:pt idx="771">
                  <c:v>-112.6</c:v>
                </c:pt>
                <c:pt idx="772">
                  <c:v>-117.3</c:v>
                </c:pt>
                <c:pt idx="773">
                  <c:v>-113.3</c:v>
                </c:pt>
                <c:pt idx="774">
                  <c:v>-103.1</c:v>
                </c:pt>
                <c:pt idx="775">
                  <c:v>-101.4</c:v>
                </c:pt>
                <c:pt idx="776">
                  <c:v>-99.6</c:v>
                </c:pt>
                <c:pt idx="777">
                  <c:v>-100.5</c:v>
                </c:pt>
                <c:pt idx="778">
                  <c:v>-91.1</c:v>
                </c:pt>
                <c:pt idx="779">
                  <c:v>-49.7</c:v>
                </c:pt>
                <c:pt idx="780">
                  <c:v>-77.7</c:v>
                </c:pt>
                <c:pt idx="781">
                  <c:v>-70</c:v>
                </c:pt>
                <c:pt idx="782">
                  <c:v>-85.7</c:v>
                </c:pt>
                <c:pt idx="783">
                  <c:v>-82.1</c:v>
                </c:pt>
                <c:pt idx="784">
                  <c:v>-80.7</c:v>
                </c:pt>
                <c:pt idx="785">
                  <c:v>-79.099999999999994</c:v>
                </c:pt>
                <c:pt idx="786">
                  <c:v>-78.5</c:v>
                </c:pt>
                <c:pt idx="787">
                  <c:v>-76.3</c:v>
                </c:pt>
                <c:pt idx="788">
                  <c:v>-68.5</c:v>
                </c:pt>
                <c:pt idx="789">
                  <c:v>-68.900000000000006</c:v>
                </c:pt>
                <c:pt idx="790">
                  <c:v>-65.900000000000006</c:v>
                </c:pt>
                <c:pt idx="791">
                  <c:v>-69.2</c:v>
                </c:pt>
                <c:pt idx="792">
                  <c:v>-39.200000000000003</c:v>
                </c:pt>
                <c:pt idx="793">
                  <c:v>-37.1</c:v>
                </c:pt>
                <c:pt idx="794">
                  <c:v>-34.6</c:v>
                </c:pt>
                <c:pt idx="795">
                  <c:v>-22.5</c:v>
                </c:pt>
                <c:pt idx="796">
                  <c:v>-26.5</c:v>
                </c:pt>
                <c:pt idx="797">
                  <c:v>-40</c:v>
                </c:pt>
                <c:pt idx="798">
                  <c:v>-36</c:v>
                </c:pt>
                <c:pt idx="799">
                  <c:v>-33.799999999999997</c:v>
                </c:pt>
                <c:pt idx="800">
                  <c:v>-44.5</c:v>
                </c:pt>
                <c:pt idx="801">
                  <c:v>-23.3</c:v>
                </c:pt>
                <c:pt idx="802">
                  <c:v>-26</c:v>
                </c:pt>
                <c:pt idx="803">
                  <c:v>-23.9</c:v>
                </c:pt>
                <c:pt idx="804">
                  <c:v>-24.2</c:v>
                </c:pt>
                <c:pt idx="805">
                  <c:v>-26.8</c:v>
                </c:pt>
                <c:pt idx="806">
                  <c:v>-34.1</c:v>
                </c:pt>
                <c:pt idx="807">
                  <c:v>-29.3</c:v>
                </c:pt>
                <c:pt idx="808">
                  <c:v>-26.3</c:v>
                </c:pt>
                <c:pt idx="809">
                  <c:v>-37.700000000000003</c:v>
                </c:pt>
                <c:pt idx="810">
                  <c:v>-36.6</c:v>
                </c:pt>
                <c:pt idx="811">
                  <c:v>-44.3</c:v>
                </c:pt>
                <c:pt idx="812">
                  <c:v>-54</c:v>
                </c:pt>
                <c:pt idx="813">
                  <c:v>-41.4</c:v>
                </c:pt>
                <c:pt idx="814">
                  <c:v>-39.799999999999997</c:v>
                </c:pt>
                <c:pt idx="815">
                  <c:v>-35.5</c:v>
                </c:pt>
                <c:pt idx="816">
                  <c:v>-33.700000000000003</c:v>
                </c:pt>
                <c:pt idx="817">
                  <c:v>-47.9</c:v>
                </c:pt>
                <c:pt idx="818">
                  <c:v>-44.2</c:v>
                </c:pt>
                <c:pt idx="819">
                  <c:v>-41.6</c:v>
                </c:pt>
                <c:pt idx="820">
                  <c:v>-42.2</c:v>
                </c:pt>
                <c:pt idx="821">
                  <c:v>-28.9</c:v>
                </c:pt>
                <c:pt idx="822">
                  <c:v>-20.7</c:v>
                </c:pt>
                <c:pt idx="823">
                  <c:v>-33.299999999999997</c:v>
                </c:pt>
                <c:pt idx="824">
                  <c:v>-30.7</c:v>
                </c:pt>
                <c:pt idx="825">
                  <c:v>-26.3</c:v>
                </c:pt>
                <c:pt idx="826">
                  <c:v>-23.5</c:v>
                </c:pt>
                <c:pt idx="827">
                  <c:v>-23.3</c:v>
                </c:pt>
                <c:pt idx="828">
                  <c:v>-22.9</c:v>
                </c:pt>
                <c:pt idx="829">
                  <c:v>-22.6</c:v>
                </c:pt>
                <c:pt idx="830">
                  <c:v>-12.5</c:v>
                </c:pt>
                <c:pt idx="831">
                  <c:v>-7.7</c:v>
                </c:pt>
                <c:pt idx="832">
                  <c:v>-7</c:v>
                </c:pt>
                <c:pt idx="833">
                  <c:v>-6.6</c:v>
                </c:pt>
                <c:pt idx="834">
                  <c:v>-11.2</c:v>
                </c:pt>
                <c:pt idx="835">
                  <c:v>-9.1</c:v>
                </c:pt>
                <c:pt idx="836">
                  <c:v>-11.3</c:v>
                </c:pt>
                <c:pt idx="837">
                  <c:v>-14.6</c:v>
                </c:pt>
                <c:pt idx="838">
                  <c:v>-16.100000000000001</c:v>
                </c:pt>
                <c:pt idx="839">
                  <c:v>-16.100000000000001</c:v>
                </c:pt>
                <c:pt idx="840">
                  <c:v>-13.9</c:v>
                </c:pt>
                <c:pt idx="841">
                  <c:v>17.7</c:v>
                </c:pt>
                <c:pt idx="842">
                  <c:v>4.7</c:v>
                </c:pt>
                <c:pt idx="843">
                  <c:v>14.6</c:v>
                </c:pt>
                <c:pt idx="844">
                  <c:v>22.5</c:v>
                </c:pt>
                <c:pt idx="845">
                  <c:v>24.8</c:v>
                </c:pt>
                <c:pt idx="846">
                  <c:v>22.8</c:v>
                </c:pt>
                <c:pt idx="847">
                  <c:v>23.4</c:v>
                </c:pt>
                <c:pt idx="848">
                  <c:v>23</c:v>
                </c:pt>
                <c:pt idx="849">
                  <c:v>22.5</c:v>
                </c:pt>
                <c:pt idx="850">
                  <c:v>23.8</c:v>
                </c:pt>
                <c:pt idx="851">
                  <c:v>21.3</c:v>
                </c:pt>
                <c:pt idx="852">
                  <c:v>31.4</c:v>
                </c:pt>
                <c:pt idx="853">
                  <c:v>5.9</c:v>
                </c:pt>
                <c:pt idx="854">
                  <c:v>11.5</c:v>
                </c:pt>
                <c:pt idx="855">
                  <c:v>18.3</c:v>
                </c:pt>
                <c:pt idx="856">
                  <c:v>23.3</c:v>
                </c:pt>
                <c:pt idx="857">
                  <c:v>25.7</c:v>
                </c:pt>
                <c:pt idx="858">
                  <c:v>29.4</c:v>
                </c:pt>
                <c:pt idx="859">
                  <c:v>37</c:v>
                </c:pt>
                <c:pt idx="860">
                  <c:v>38.4</c:v>
                </c:pt>
                <c:pt idx="861">
                  <c:v>40.200000000000003</c:v>
                </c:pt>
                <c:pt idx="862">
                  <c:v>29.3</c:v>
                </c:pt>
                <c:pt idx="863">
                  <c:v>27.1</c:v>
                </c:pt>
                <c:pt idx="864">
                  <c:v>42.7</c:v>
                </c:pt>
                <c:pt idx="865">
                  <c:v>46.1</c:v>
                </c:pt>
                <c:pt idx="866">
                  <c:v>46.1</c:v>
                </c:pt>
                <c:pt idx="867">
                  <c:v>46.2</c:v>
                </c:pt>
                <c:pt idx="868">
                  <c:v>44.4</c:v>
                </c:pt>
                <c:pt idx="869">
                  <c:v>45.5</c:v>
                </c:pt>
                <c:pt idx="870">
                  <c:v>67.2</c:v>
                </c:pt>
                <c:pt idx="871">
                  <c:v>68.400000000000006</c:v>
                </c:pt>
                <c:pt idx="872">
                  <c:v>69.900000000000006</c:v>
                </c:pt>
                <c:pt idx="873">
                  <c:v>59.9</c:v>
                </c:pt>
                <c:pt idx="874">
                  <c:v>60.1</c:v>
                </c:pt>
                <c:pt idx="875">
                  <c:v>60.5</c:v>
                </c:pt>
                <c:pt idx="876">
                  <c:v>59.8</c:v>
                </c:pt>
                <c:pt idx="877">
                  <c:v>58.8</c:v>
                </c:pt>
                <c:pt idx="878">
                  <c:v>64.8</c:v>
                </c:pt>
                <c:pt idx="879">
                  <c:v>60.4</c:v>
                </c:pt>
                <c:pt idx="880">
                  <c:v>57.5</c:v>
                </c:pt>
                <c:pt idx="881">
                  <c:v>55.8</c:v>
                </c:pt>
                <c:pt idx="882">
                  <c:v>62</c:v>
                </c:pt>
                <c:pt idx="883">
                  <c:v>61.9</c:v>
                </c:pt>
                <c:pt idx="884">
                  <c:v>51.6</c:v>
                </c:pt>
                <c:pt idx="885">
                  <c:v>51</c:v>
                </c:pt>
                <c:pt idx="886">
                  <c:v>50.2</c:v>
                </c:pt>
                <c:pt idx="887">
                  <c:v>55.5</c:v>
                </c:pt>
                <c:pt idx="888">
                  <c:v>54.5</c:v>
                </c:pt>
                <c:pt idx="889">
                  <c:v>49.5</c:v>
                </c:pt>
                <c:pt idx="890">
                  <c:v>48.4</c:v>
                </c:pt>
                <c:pt idx="891">
                  <c:v>50.9</c:v>
                </c:pt>
                <c:pt idx="892">
                  <c:v>51</c:v>
                </c:pt>
                <c:pt idx="893">
                  <c:v>51.9</c:v>
                </c:pt>
                <c:pt idx="894">
                  <c:v>51.2</c:v>
                </c:pt>
                <c:pt idx="895">
                  <c:v>44.7</c:v>
                </c:pt>
                <c:pt idx="896">
                  <c:v>43.7</c:v>
                </c:pt>
                <c:pt idx="897">
                  <c:v>37.200000000000003</c:v>
                </c:pt>
                <c:pt idx="898">
                  <c:v>35.799999999999997</c:v>
                </c:pt>
                <c:pt idx="899">
                  <c:v>31</c:v>
                </c:pt>
                <c:pt idx="900">
                  <c:v>25.9</c:v>
                </c:pt>
                <c:pt idx="901">
                  <c:v>25.8</c:v>
                </c:pt>
                <c:pt idx="902">
                  <c:v>29.5</c:v>
                </c:pt>
                <c:pt idx="903">
                  <c:v>37.9</c:v>
                </c:pt>
                <c:pt idx="904">
                  <c:v>36.700000000000003</c:v>
                </c:pt>
                <c:pt idx="905">
                  <c:v>31.9</c:v>
                </c:pt>
                <c:pt idx="906">
                  <c:v>38.1</c:v>
                </c:pt>
                <c:pt idx="907">
                  <c:v>34.6</c:v>
                </c:pt>
                <c:pt idx="908">
                  <c:v>35.4</c:v>
                </c:pt>
                <c:pt idx="909">
                  <c:v>34</c:v>
                </c:pt>
                <c:pt idx="910">
                  <c:v>33.4</c:v>
                </c:pt>
                <c:pt idx="911">
                  <c:v>32.700000000000003</c:v>
                </c:pt>
                <c:pt idx="912">
                  <c:v>32.5</c:v>
                </c:pt>
                <c:pt idx="913">
                  <c:v>32.6</c:v>
                </c:pt>
                <c:pt idx="914">
                  <c:v>34.1</c:v>
                </c:pt>
                <c:pt idx="915">
                  <c:v>29.2</c:v>
                </c:pt>
                <c:pt idx="916">
                  <c:v>24.9</c:v>
                </c:pt>
                <c:pt idx="917">
                  <c:v>23.4</c:v>
                </c:pt>
                <c:pt idx="918">
                  <c:v>30.9</c:v>
                </c:pt>
                <c:pt idx="919">
                  <c:v>34.700000000000003</c:v>
                </c:pt>
                <c:pt idx="920">
                  <c:v>33.299999999999997</c:v>
                </c:pt>
                <c:pt idx="921">
                  <c:v>28.5</c:v>
                </c:pt>
                <c:pt idx="922">
                  <c:v>31.3</c:v>
                </c:pt>
                <c:pt idx="923">
                  <c:v>55.5</c:v>
                </c:pt>
                <c:pt idx="924">
                  <c:v>55.7</c:v>
                </c:pt>
                <c:pt idx="925">
                  <c:v>54.6</c:v>
                </c:pt>
                <c:pt idx="926">
                  <c:v>57.1</c:v>
                </c:pt>
                <c:pt idx="927">
                  <c:v>44.4</c:v>
                </c:pt>
                <c:pt idx="928">
                  <c:v>40.9</c:v>
                </c:pt>
                <c:pt idx="929">
                  <c:v>52.7</c:v>
                </c:pt>
                <c:pt idx="930">
                  <c:v>52.1</c:v>
                </c:pt>
                <c:pt idx="931">
                  <c:v>51.4</c:v>
                </c:pt>
                <c:pt idx="932">
                  <c:v>50.8</c:v>
                </c:pt>
                <c:pt idx="933">
                  <c:v>49.8</c:v>
                </c:pt>
                <c:pt idx="934">
                  <c:v>46.3</c:v>
                </c:pt>
                <c:pt idx="935">
                  <c:v>53.6</c:v>
                </c:pt>
                <c:pt idx="936">
                  <c:v>59.1</c:v>
                </c:pt>
                <c:pt idx="937">
                  <c:v>66</c:v>
                </c:pt>
                <c:pt idx="938">
                  <c:v>66.599999999999994</c:v>
                </c:pt>
                <c:pt idx="939">
                  <c:v>71.099999999999994</c:v>
                </c:pt>
                <c:pt idx="940">
                  <c:v>69.7</c:v>
                </c:pt>
                <c:pt idx="941">
                  <c:v>71.400000000000006</c:v>
                </c:pt>
                <c:pt idx="942">
                  <c:v>58.1</c:v>
                </c:pt>
                <c:pt idx="943">
                  <c:v>56.6</c:v>
                </c:pt>
                <c:pt idx="944">
                  <c:v>55.6</c:v>
                </c:pt>
                <c:pt idx="945">
                  <c:v>55.6</c:v>
                </c:pt>
                <c:pt idx="946">
                  <c:v>42.7</c:v>
                </c:pt>
                <c:pt idx="947">
                  <c:v>44.7</c:v>
                </c:pt>
                <c:pt idx="948">
                  <c:v>43.7</c:v>
                </c:pt>
                <c:pt idx="949">
                  <c:v>54.6</c:v>
                </c:pt>
                <c:pt idx="950">
                  <c:v>49.5</c:v>
                </c:pt>
                <c:pt idx="951">
                  <c:v>53.1</c:v>
                </c:pt>
                <c:pt idx="952">
                  <c:v>52.7</c:v>
                </c:pt>
                <c:pt idx="953">
                  <c:v>51.1</c:v>
                </c:pt>
                <c:pt idx="954">
                  <c:v>50.8</c:v>
                </c:pt>
                <c:pt idx="955">
                  <c:v>50.6</c:v>
                </c:pt>
                <c:pt idx="956">
                  <c:v>52.6</c:v>
                </c:pt>
                <c:pt idx="957">
                  <c:v>50.4</c:v>
                </c:pt>
                <c:pt idx="958">
                  <c:v>51.2</c:v>
                </c:pt>
                <c:pt idx="959">
                  <c:v>46.8</c:v>
                </c:pt>
                <c:pt idx="960">
                  <c:v>48.5</c:v>
                </c:pt>
                <c:pt idx="961">
                  <c:v>42</c:v>
                </c:pt>
                <c:pt idx="962">
                  <c:v>30</c:v>
                </c:pt>
                <c:pt idx="963">
                  <c:v>28.6</c:v>
                </c:pt>
                <c:pt idx="964">
                  <c:v>26.9</c:v>
                </c:pt>
                <c:pt idx="965">
                  <c:v>25.3</c:v>
                </c:pt>
                <c:pt idx="966">
                  <c:v>26.8</c:v>
                </c:pt>
                <c:pt idx="967">
                  <c:v>33.200000000000003</c:v>
                </c:pt>
                <c:pt idx="968">
                  <c:v>31.2</c:v>
                </c:pt>
                <c:pt idx="969">
                  <c:v>31.2</c:v>
                </c:pt>
                <c:pt idx="970">
                  <c:v>35.299999999999997</c:v>
                </c:pt>
                <c:pt idx="971">
                  <c:v>44.4</c:v>
                </c:pt>
                <c:pt idx="972">
                  <c:v>43.7</c:v>
                </c:pt>
                <c:pt idx="973">
                  <c:v>41.9</c:v>
                </c:pt>
                <c:pt idx="974">
                  <c:v>40.799999999999997</c:v>
                </c:pt>
                <c:pt idx="975">
                  <c:v>40</c:v>
                </c:pt>
                <c:pt idx="976">
                  <c:v>37.700000000000003</c:v>
                </c:pt>
                <c:pt idx="977">
                  <c:v>37</c:v>
                </c:pt>
                <c:pt idx="978">
                  <c:v>34.799999999999997</c:v>
                </c:pt>
                <c:pt idx="979">
                  <c:v>26.6</c:v>
                </c:pt>
                <c:pt idx="980">
                  <c:v>22.6</c:v>
                </c:pt>
                <c:pt idx="981">
                  <c:v>25.5</c:v>
                </c:pt>
                <c:pt idx="982">
                  <c:v>29.2</c:v>
                </c:pt>
                <c:pt idx="983">
                  <c:v>32.200000000000003</c:v>
                </c:pt>
                <c:pt idx="984">
                  <c:v>29.3</c:v>
                </c:pt>
                <c:pt idx="985">
                  <c:v>23.5</c:v>
                </c:pt>
                <c:pt idx="986">
                  <c:v>24.3</c:v>
                </c:pt>
                <c:pt idx="987">
                  <c:v>0.7</c:v>
                </c:pt>
                <c:pt idx="988">
                  <c:v>0.5</c:v>
                </c:pt>
                <c:pt idx="989">
                  <c:v>2</c:v>
                </c:pt>
                <c:pt idx="990">
                  <c:v>1.7</c:v>
                </c:pt>
                <c:pt idx="991">
                  <c:v>1.4</c:v>
                </c:pt>
                <c:pt idx="992">
                  <c:v>-17</c:v>
                </c:pt>
                <c:pt idx="993">
                  <c:v>-24.9</c:v>
                </c:pt>
                <c:pt idx="994">
                  <c:v>-25.5</c:v>
                </c:pt>
                <c:pt idx="995">
                  <c:v>-23.5</c:v>
                </c:pt>
                <c:pt idx="996">
                  <c:v>-22.2</c:v>
                </c:pt>
                <c:pt idx="997">
                  <c:v>-23.1</c:v>
                </c:pt>
                <c:pt idx="998">
                  <c:v>-27.4</c:v>
                </c:pt>
                <c:pt idx="999">
                  <c:v>-28.1</c:v>
                </c:pt>
                <c:pt idx="1000">
                  <c:v>-24.8</c:v>
                </c:pt>
                <c:pt idx="1001">
                  <c:v>-24.7</c:v>
                </c:pt>
                <c:pt idx="1002">
                  <c:v>-24.7</c:v>
                </c:pt>
                <c:pt idx="1003">
                  <c:v>-21.4</c:v>
                </c:pt>
                <c:pt idx="1004">
                  <c:v>-24.1</c:v>
                </c:pt>
                <c:pt idx="1005">
                  <c:v>-21.9</c:v>
                </c:pt>
                <c:pt idx="1006">
                  <c:v>-25.3</c:v>
                </c:pt>
                <c:pt idx="1007">
                  <c:v>3.7</c:v>
                </c:pt>
                <c:pt idx="1008">
                  <c:v>5.4</c:v>
                </c:pt>
                <c:pt idx="1009">
                  <c:v>6.9</c:v>
                </c:pt>
                <c:pt idx="1010">
                  <c:v>6.3</c:v>
                </c:pt>
                <c:pt idx="1011">
                  <c:v>15.1</c:v>
                </c:pt>
                <c:pt idx="1012">
                  <c:v>30</c:v>
                </c:pt>
                <c:pt idx="1013">
                  <c:v>27.8</c:v>
                </c:pt>
                <c:pt idx="1014">
                  <c:v>20.5</c:v>
                </c:pt>
                <c:pt idx="1015">
                  <c:v>16.5</c:v>
                </c:pt>
                <c:pt idx="1016">
                  <c:v>17.100000000000001</c:v>
                </c:pt>
                <c:pt idx="1017">
                  <c:v>17.2</c:v>
                </c:pt>
                <c:pt idx="1018">
                  <c:v>17.600000000000001</c:v>
                </c:pt>
                <c:pt idx="1019">
                  <c:v>8.3000000000000007</c:v>
                </c:pt>
                <c:pt idx="1020">
                  <c:v>4.5</c:v>
                </c:pt>
                <c:pt idx="1021">
                  <c:v>6.3</c:v>
                </c:pt>
                <c:pt idx="1022">
                  <c:v>10.4</c:v>
                </c:pt>
                <c:pt idx="1023">
                  <c:v>16.100000000000001</c:v>
                </c:pt>
                <c:pt idx="1024">
                  <c:v>18.399999999999999</c:v>
                </c:pt>
                <c:pt idx="1025">
                  <c:v>19.899999999999999</c:v>
                </c:pt>
                <c:pt idx="1026">
                  <c:v>18.7</c:v>
                </c:pt>
                <c:pt idx="1027">
                  <c:v>16.5</c:v>
                </c:pt>
                <c:pt idx="1028">
                  <c:v>16.600000000000001</c:v>
                </c:pt>
                <c:pt idx="1029">
                  <c:v>5.2</c:v>
                </c:pt>
                <c:pt idx="1030">
                  <c:v>2.2999999999999998</c:v>
                </c:pt>
                <c:pt idx="1031">
                  <c:v>-4.3</c:v>
                </c:pt>
                <c:pt idx="1032">
                  <c:v>-4.0999999999999996</c:v>
                </c:pt>
                <c:pt idx="1033">
                  <c:v>-12.4</c:v>
                </c:pt>
                <c:pt idx="1034">
                  <c:v>-11.8</c:v>
                </c:pt>
                <c:pt idx="1035">
                  <c:v>-10.7</c:v>
                </c:pt>
                <c:pt idx="1036">
                  <c:v>2.8</c:v>
                </c:pt>
                <c:pt idx="1037">
                  <c:v>2.7</c:v>
                </c:pt>
                <c:pt idx="1038">
                  <c:v>-2.4</c:v>
                </c:pt>
                <c:pt idx="1039">
                  <c:v>-2</c:v>
                </c:pt>
                <c:pt idx="1040">
                  <c:v>-0.7</c:v>
                </c:pt>
                <c:pt idx="1041">
                  <c:v>1.2</c:v>
                </c:pt>
                <c:pt idx="1042">
                  <c:v>-0.3</c:v>
                </c:pt>
                <c:pt idx="1043">
                  <c:v>-4.3</c:v>
                </c:pt>
                <c:pt idx="1044">
                  <c:v>14.8</c:v>
                </c:pt>
                <c:pt idx="1045">
                  <c:v>26.2</c:v>
                </c:pt>
                <c:pt idx="1046">
                  <c:v>28.3</c:v>
                </c:pt>
                <c:pt idx="1047">
                  <c:v>30.9</c:v>
                </c:pt>
                <c:pt idx="1048">
                  <c:v>28.6</c:v>
                </c:pt>
                <c:pt idx="1049">
                  <c:v>45.3</c:v>
                </c:pt>
                <c:pt idx="1050">
                  <c:v>49.7</c:v>
                </c:pt>
                <c:pt idx="1051">
                  <c:v>51.1</c:v>
                </c:pt>
                <c:pt idx="1052">
                  <c:v>40.9</c:v>
                </c:pt>
                <c:pt idx="1053">
                  <c:v>41.9</c:v>
                </c:pt>
                <c:pt idx="1054">
                  <c:v>42.1</c:v>
                </c:pt>
                <c:pt idx="1055">
                  <c:v>40.799999999999997</c:v>
                </c:pt>
                <c:pt idx="1056">
                  <c:v>45.6</c:v>
                </c:pt>
                <c:pt idx="1057">
                  <c:v>46.8</c:v>
                </c:pt>
                <c:pt idx="1058">
                  <c:v>44.5</c:v>
                </c:pt>
                <c:pt idx="1059">
                  <c:v>37.6</c:v>
                </c:pt>
                <c:pt idx="1060">
                  <c:v>34.799999999999997</c:v>
                </c:pt>
                <c:pt idx="1061">
                  <c:v>23.7</c:v>
                </c:pt>
                <c:pt idx="1062">
                  <c:v>20.100000000000001</c:v>
                </c:pt>
                <c:pt idx="1063">
                  <c:v>19.399999999999999</c:v>
                </c:pt>
                <c:pt idx="1064">
                  <c:v>23.7</c:v>
                </c:pt>
                <c:pt idx="1065">
                  <c:v>16.100000000000001</c:v>
                </c:pt>
                <c:pt idx="1066">
                  <c:v>13.7</c:v>
                </c:pt>
                <c:pt idx="1067">
                  <c:v>12.9</c:v>
                </c:pt>
                <c:pt idx="1068">
                  <c:v>12.4</c:v>
                </c:pt>
                <c:pt idx="1069">
                  <c:v>23.4</c:v>
                </c:pt>
                <c:pt idx="1070">
                  <c:v>19.7</c:v>
                </c:pt>
                <c:pt idx="1071">
                  <c:v>17</c:v>
                </c:pt>
                <c:pt idx="1072">
                  <c:v>14.8</c:v>
                </c:pt>
                <c:pt idx="1073">
                  <c:v>26</c:v>
                </c:pt>
                <c:pt idx="1074">
                  <c:v>36.1</c:v>
                </c:pt>
                <c:pt idx="1075">
                  <c:v>36.299999999999997</c:v>
                </c:pt>
                <c:pt idx="1076">
                  <c:v>36.6</c:v>
                </c:pt>
                <c:pt idx="1077">
                  <c:v>37</c:v>
                </c:pt>
                <c:pt idx="1078">
                  <c:v>37.700000000000003</c:v>
                </c:pt>
                <c:pt idx="1079">
                  <c:v>38.4</c:v>
                </c:pt>
                <c:pt idx="1080">
                  <c:v>41.8</c:v>
                </c:pt>
                <c:pt idx="1081">
                  <c:v>41.5</c:v>
                </c:pt>
                <c:pt idx="1082">
                  <c:v>40.700000000000003</c:v>
                </c:pt>
                <c:pt idx="1083">
                  <c:v>40.799999999999997</c:v>
                </c:pt>
                <c:pt idx="1084">
                  <c:v>36.299999999999997</c:v>
                </c:pt>
                <c:pt idx="1085">
                  <c:v>34.5</c:v>
                </c:pt>
                <c:pt idx="1086">
                  <c:v>35.9</c:v>
                </c:pt>
                <c:pt idx="1087">
                  <c:v>33.799999999999997</c:v>
                </c:pt>
                <c:pt idx="1088">
                  <c:v>40.1</c:v>
                </c:pt>
                <c:pt idx="1089">
                  <c:v>41.8</c:v>
                </c:pt>
                <c:pt idx="1090">
                  <c:v>43.4</c:v>
                </c:pt>
                <c:pt idx="1091">
                  <c:v>42.1</c:v>
                </c:pt>
                <c:pt idx="1092">
                  <c:v>42.2</c:v>
                </c:pt>
                <c:pt idx="1093">
                  <c:v>43.1</c:v>
                </c:pt>
                <c:pt idx="1094">
                  <c:v>40.1</c:v>
                </c:pt>
                <c:pt idx="1095">
                  <c:v>37.700000000000003</c:v>
                </c:pt>
                <c:pt idx="1096">
                  <c:v>34.4</c:v>
                </c:pt>
                <c:pt idx="1097">
                  <c:v>28</c:v>
                </c:pt>
                <c:pt idx="1098">
                  <c:v>23.8</c:v>
                </c:pt>
                <c:pt idx="1099">
                  <c:v>23.5</c:v>
                </c:pt>
                <c:pt idx="1100">
                  <c:v>22.8</c:v>
                </c:pt>
                <c:pt idx="1101">
                  <c:v>21.6</c:v>
                </c:pt>
                <c:pt idx="1102">
                  <c:v>23.5</c:v>
                </c:pt>
                <c:pt idx="1103">
                  <c:v>19.7</c:v>
                </c:pt>
                <c:pt idx="1104">
                  <c:v>22.9</c:v>
                </c:pt>
                <c:pt idx="1105">
                  <c:v>19.2</c:v>
                </c:pt>
                <c:pt idx="1106">
                  <c:v>18.3</c:v>
                </c:pt>
                <c:pt idx="1107">
                  <c:v>20.3</c:v>
                </c:pt>
                <c:pt idx="1108">
                  <c:v>17.100000000000001</c:v>
                </c:pt>
                <c:pt idx="1109">
                  <c:v>13.2</c:v>
                </c:pt>
                <c:pt idx="1110">
                  <c:v>13.4</c:v>
                </c:pt>
                <c:pt idx="1111">
                  <c:v>11.5</c:v>
                </c:pt>
                <c:pt idx="1112">
                  <c:v>14.7</c:v>
                </c:pt>
                <c:pt idx="1113">
                  <c:v>14.4</c:v>
                </c:pt>
                <c:pt idx="1114">
                  <c:v>14.4</c:v>
                </c:pt>
                <c:pt idx="1115">
                  <c:v>13.9</c:v>
                </c:pt>
                <c:pt idx="1116">
                  <c:v>14.3</c:v>
                </c:pt>
                <c:pt idx="1117">
                  <c:v>21.6</c:v>
                </c:pt>
                <c:pt idx="1118">
                  <c:v>22.8</c:v>
                </c:pt>
                <c:pt idx="1119">
                  <c:v>20.7</c:v>
                </c:pt>
                <c:pt idx="1120">
                  <c:v>19.2</c:v>
                </c:pt>
                <c:pt idx="1121">
                  <c:v>19.399999999999999</c:v>
                </c:pt>
                <c:pt idx="1122">
                  <c:v>20.5</c:v>
                </c:pt>
                <c:pt idx="1123">
                  <c:v>25</c:v>
                </c:pt>
                <c:pt idx="1124">
                  <c:v>30.3</c:v>
                </c:pt>
                <c:pt idx="1125">
                  <c:v>23.2</c:v>
                </c:pt>
                <c:pt idx="1126">
                  <c:v>21.7</c:v>
                </c:pt>
                <c:pt idx="1127">
                  <c:v>18.100000000000001</c:v>
                </c:pt>
                <c:pt idx="1128">
                  <c:v>15.8</c:v>
                </c:pt>
                <c:pt idx="1129">
                  <c:v>14.8</c:v>
                </c:pt>
                <c:pt idx="1130">
                  <c:v>8.1999999999999993</c:v>
                </c:pt>
                <c:pt idx="1131">
                  <c:v>4.9000000000000004</c:v>
                </c:pt>
                <c:pt idx="1132">
                  <c:v>2.6</c:v>
                </c:pt>
                <c:pt idx="1133">
                  <c:v>1.2</c:v>
                </c:pt>
                <c:pt idx="1134">
                  <c:v>3.2</c:v>
                </c:pt>
                <c:pt idx="1135">
                  <c:v>-14.2</c:v>
                </c:pt>
                <c:pt idx="1136">
                  <c:v>-13.6</c:v>
                </c:pt>
                <c:pt idx="1137">
                  <c:v>-12.1</c:v>
                </c:pt>
                <c:pt idx="1138">
                  <c:v>-10.8</c:v>
                </c:pt>
                <c:pt idx="1139">
                  <c:v>-15.9</c:v>
                </c:pt>
                <c:pt idx="1140">
                  <c:v>-15.8</c:v>
                </c:pt>
                <c:pt idx="1141">
                  <c:v>-15.1</c:v>
                </c:pt>
                <c:pt idx="1142">
                  <c:v>-14.9</c:v>
                </c:pt>
                <c:pt idx="1143">
                  <c:v>-20.6</c:v>
                </c:pt>
                <c:pt idx="1144">
                  <c:v>-20</c:v>
                </c:pt>
                <c:pt idx="1145">
                  <c:v>-24.3</c:v>
                </c:pt>
                <c:pt idx="1146">
                  <c:v>-24.8</c:v>
                </c:pt>
                <c:pt idx="1147">
                  <c:v>-36.4</c:v>
                </c:pt>
                <c:pt idx="1148">
                  <c:v>-35.9</c:v>
                </c:pt>
                <c:pt idx="1149">
                  <c:v>-43.6</c:v>
                </c:pt>
                <c:pt idx="1150">
                  <c:v>-19.899999999999999</c:v>
                </c:pt>
                <c:pt idx="1151">
                  <c:v>-18.899999999999999</c:v>
                </c:pt>
                <c:pt idx="1152">
                  <c:v>-21.1</c:v>
                </c:pt>
                <c:pt idx="1153">
                  <c:v>-20.8</c:v>
                </c:pt>
                <c:pt idx="1154">
                  <c:v>-20.100000000000001</c:v>
                </c:pt>
                <c:pt idx="1155">
                  <c:v>-19.600000000000001</c:v>
                </c:pt>
                <c:pt idx="1156">
                  <c:v>-17.2</c:v>
                </c:pt>
                <c:pt idx="1157">
                  <c:v>-26</c:v>
                </c:pt>
                <c:pt idx="1158">
                  <c:v>-25.3</c:v>
                </c:pt>
                <c:pt idx="1159">
                  <c:v>-28.5</c:v>
                </c:pt>
                <c:pt idx="1160">
                  <c:v>-33.5</c:v>
                </c:pt>
                <c:pt idx="1161">
                  <c:v>-34.1</c:v>
                </c:pt>
                <c:pt idx="1162">
                  <c:v>-35</c:v>
                </c:pt>
                <c:pt idx="1163">
                  <c:v>-35.6</c:v>
                </c:pt>
                <c:pt idx="1164">
                  <c:v>-36.799999999999997</c:v>
                </c:pt>
                <c:pt idx="1165">
                  <c:v>-37</c:v>
                </c:pt>
                <c:pt idx="1166">
                  <c:v>-37.1</c:v>
                </c:pt>
                <c:pt idx="1167">
                  <c:v>-37.9</c:v>
                </c:pt>
                <c:pt idx="1168">
                  <c:v>-41.1</c:v>
                </c:pt>
                <c:pt idx="1169">
                  <c:v>-40.799999999999997</c:v>
                </c:pt>
                <c:pt idx="1170">
                  <c:v>-37.4</c:v>
                </c:pt>
                <c:pt idx="1171">
                  <c:v>-34.1</c:v>
                </c:pt>
                <c:pt idx="1172">
                  <c:v>-33.799999999999997</c:v>
                </c:pt>
                <c:pt idx="1173">
                  <c:v>-30.4</c:v>
                </c:pt>
                <c:pt idx="1174">
                  <c:v>-31.6</c:v>
                </c:pt>
                <c:pt idx="1175">
                  <c:v>-32.9</c:v>
                </c:pt>
                <c:pt idx="1176">
                  <c:v>-33</c:v>
                </c:pt>
                <c:pt idx="1177">
                  <c:v>-33</c:v>
                </c:pt>
                <c:pt idx="1178">
                  <c:v>-55</c:v>
                </c:pt>
                <c:pt idx="1179">
                  <c:v>-56.1</c:v>
                </c:pt>
                <c:pt idx="1180">
                  <c:v>-57.4</c:v>
                </c:pt>
                <c:pt idx="1181">
                  <c:v>-57.3</c:v>
                </c:pt>
                <c:pt idx="1182">
                  <c:v>-53.2</c:v>
                </c:pt>
                <c:pt idx="1183">
                  <c:v>-53</c:v>
                </c:pt>
                <c:pt idx="1184">
                  <c:v>-59</c:v>
                </c:pt>
                <c:pt idx="1185">
                  <c:v>-59</c:v>
                </c:pt>
                <c:pt idx="1186">
                  <c:v>-59.5</c:v>
                </c:pt>
                <c:pt idx="1187">
                  <c:v>-57.8</c:v>
                </c:pt>
                <c:pt idx="1188">
                  <c:v>-64.3</c:v>
                </c:pt>
                <c:pt idx="1189">
                  <c:v>-62.8</c:v>
                </c:pt>
                <c:pt idx="1190">
                  <c:v>-59.6</c:v>
                </c:pt>
                <c:pt idx="1191">
                  <c:v>-57.3</c:v>
                </c:pt>
                <c:pt idx="1192">
                  <c:v>-53.1</c:v>
                </c:pt>
                <c:pt idx="1193">
                  <c:v>-43.2</c:v>
                </c:pt>
                <c:pt idx="1194">
                  <c:v>-42.3</c:v>
                </c:pt>
                <c:pt idx="1195">
                  <c:v>-38.4</c:v>
                </c:pt>
                <c:pt idx="1196">
                  <c:v>-35.1</c:v>
                </c:pt>
                <c:pt idx="1197">
                  <c:v>-33.4</c:v>
                </c:pt>
                <c:pt idx="1198">
                  <c:v>-30.3</c:v>
                </c:pt>
                <c:pt idx="1199">
                  <c:v>-17.3</c:v>
                </c:pt>
                <c:pt idx="1200">
                  <c:v>-16.899999999999999</c:v>
                </c:pt>
                <c:pt idx="1201">
                  <c:v>-15.5</c:v>
                </c:pt>
                <c:pt idx="1202">
                  <c:v>-9.6</c:v>
                </c:pt>
                <c:pt idx="1203">
                  <c:v>-10.199999999999999</c:v>
                </c:pt>
                <c:pt idx="1204">
                  <c:v>-7.9</c:v>
                </c:pt>
                <c:pt idx="1205">
                  <c:v>-13.7</c:v>
                </c:pt>
                <c:pt idx="1206">
                  <c:v>-10.6</c:v>
                </c:pt>
                <c:pt idx="1207">
                  <c:v>-8.9</c:v>
                </c:pt>
                <c:pt idx="1208">
                  <c:v>-8</c:v>
                </c:pt>
                <c:pt idx="1209">
                  <c:v>-8.3000000000000007</c:v>
                </c:pt>
                <c:pt idx="1210">
                  <c:v>-8.6999999999999993</c:v>
                </c:pt>
                <c:pt idx="1211">
                  <c:v>-7.1</c:v>
                </c:pt>
                <c:pt idx="1212">
                  <c:v>-11.7</c:v>
                </c:pt>
                <c:pt idx="1213">
                  <c:v>-14.9</c:v>
                </c:pt>
                <c:pt idx="1214">
                  <c:v>-7.9</c:v>
                </c:pt>
                <c:pt idx="1215">
                  <c:v>-6.4</c:v>
                </c:pt>
                <c:pt idx="1216">
                  <c:v>-4.4000000000000004</c:v>
                </c:pt>
                <c:pt idx="1217">
                  <c:v>-1.2</c:v>
                </c:pt>
                <c:pt idx="1218">
                  <c:v>-0.5</c:v>
                </c:pt>
                <c:pt idx="1219">
                  <c:v>0.8</c:v>
                </c:pt>
                <c:pt idx="1220">
                  <c:v>-2.8</c:v>
                </c:pt>
                <c:pt idx="1221">
                  <c:v>1.2</c:v>
                </c:pt>
                <c:pt idx="1222">
                  <c:v>2.2000000000000002</c:v>
                </c:pt>
                <c:pt idx="1223">
                  <c:v>3.1</c:v>
                </c:pt>
                <c:pt idx="1224">
                  <c:v>-4.0999999999999996</c:v>
                </c:pt>
                <c:pt idx="1225">
                  <c:v>-3.3</c:v>
                </c:pt>
                <c:pt idx="1226">
                  <c:v>-5.8</c:v>
                </c:pt>
                <c:pt idx="1227">
                  <c:v>-4.9000000000000004</c:v>
                </c:pt>
                <c:pt idx="1228">
                  <c:v>-4.8</c:v>
                </c:pt>
                <c:pt idx="1229">
                  <c:v>-4.9000000000000004</c:v>
                </c:pt>
                <c:pt idx="1230">
                  <c:v>-4.7</c:v>
                </c:pt>
                <c:pt idx="1231">
                  <c:v>-3.9</c:v>
                </c:pt>
                <c:pt idx="1232">
                  <c:v>-3.7</c:v>
                </c:pt>
                <c:pt idx="1233">
                  <c:v>-1.7</c:v>
                </c:pt>
                <c:pt idx="1234">
                  <c:v>-0.5</c:v>
                </c:pt>
                <c:pt idx="1235">
                  <c:v>1.7</c:v>
                </c:pt>
                <c:pt idx="1236">
                  <c:v>9.1</c:v>
                </c:pt>
                <c:pt idx="1237">
                  <c:v>10</c:v>
                </c:pt>
                <c:pt idx="1238">
                  <c:v>12.7</c:v>
                </c:pt>
                <c:pt idx="1239">
                  <c:v>12.8</c:v>
                </c:pt>
                <c:pt idx="1240">
                  <c:v>26</c:v>
                </c:pt>
                <c:pt idx="1241">
                  <c:v>32.6</c:v>
                </c:pt>
                <c:pt idx="1242">
                  <c:v>32.6</c:v>
                </c:pt>
                <c:pt idx="1243">
                  <c:v>36.1</c:v>
                </c:pt>
                <c:pt idx="1244">
                  <c:v>35.9</c:v>
                </c:pt>
                <c:pt idx="1245">
                  <c:v>36</c:v>
                </c:pt>
                <c:pt idx="1246">
                  <c:v>28.5</c:v>
                </c:pt>
                <c:pt idx="1247">
                  <c:v>29.2</c:v>
                </c:pt>
                <c:pt idx="1248">
                  <c:v>24.1</c:v>
                </c:pt>
                <c:pt idx="1249">
                  <c:v>29.9</c:v>
                </c:pt>
                <c:pt idx="1250">
                  <c:v>29.7</c:v>
                </c:pt>
                <c:pt idx="1251">
                  <c:v>29.7</c:v>
                </c:pt>
                <c:pt idx="1252">
                  <c:v>30.4</c:v>
                </c:pt>
                <c:pt idx="1253">
                  <c:v>25.9</c:v>
                </c:pt>
                <c:pt idx="1254">
                  <c:v>25.1</c:v>
                </c:pt>
                <c:pt idx="1255">
                  <c:v>24.1</c:v>
                </c:pt>
                <c:pt idx="1256">
                  <c:v>19.399999999999999</c:v>
                </c:pt>
                <c:pt idx="1257">
                  <c:v>22.4</c:v>
                </c:pt>
                <c:pt idx="1258">
                  <c:v>21.7</c:v>
                </c:pt>
                <c:pt idx="1259">
                  <c:v>20.6</c:v>
                </c:pt>
                <c:pt idx="1260">
                  <c:v>-9.6</c:v>
                </c:pt>
                <c:pt idx="1261">
                  <c:v>-12.1</c:v>
                </c:pt>
                <c:pt idx="1262">
                  <c:v>-14.1</c:v>
                </c:pt>
                <c:pt idx="1263">
                  <c:v>-14.1</c:v>
                </c:pt>
                <c:pt idx="1264">
                  <c:v>-14</c:v>
                </c:pt>
                <c:pt idx="1265">
                  <c:v>1.7</c:v>
                </c:pt>
                <c:pt idx="1266">
                  <c:v>1.4</c:v>
                </c:pt>
                <c:pt idx="1267">
                  <c:v>11</c:v>
                </c:pt>
                <c:pt idx="1268">
                  <c:v>14.3</c:v>
                </c:pt>
                <c:pt idx="1269">
                  <c:v>17.8</c:v>
                </c:pt>
                <c:pt idx="1270">
                  <c:v>17.7</c:v>
                </c:pt>
                <c:pt idx="1271">
                  <c:v>17.399999999999999</c:v>
                </c:pt>
                <c:pt idx="1272">
                  <c:v>17.600000000000001</c:v>
                </c:pt>
                <c:pt idx="1273">
                  <c:v>14.3</c:v>
                </c:pt>
                <c:pt idx="1274">
                  <c:v>12.5</c:v>
                </c:pt>
                <c:pt idx="1275">
                  <c:v>11.9</c:v>
                </c:pt>
                <c:pt idx="1276">
                  <c:v>6.5</c:v>
                </c:pt>
                <c:pt idx="1277">
                  <c:v>6.3</c:v>
                </c:pt>
                <c:pt idx="1278">
                  <c:v>14.7</c:v>
                </c:pt>
                <c:pt idx="1279">
                  <c:v>14.6</c:v>
                </c:pt>
                <c:pt idx="1280">
                  <c:v>14.6</c:v>
                </c:pt>
                <c:pt idx="1281">
                  <c:v>14.9</c:v>
                </c:pt>
                <c:pt idx="1282">
                  <c:v>18.899999999999999</c:v>
                </c:pt>
                <c:pt idx="1283">
                  <c:v>18.899999999999999</c:v>
                </c:pt>
                <c:pt idx="1284">
                  <c:v>35.1</c:v>
                </c:pt>
                <c:pt idx="1285">
                  <c:v>35.799999999999997</c:v>
                </c:pt>
                <c:pt idx="1286">
                  <c:v>36.700000000000003</c:v>
                </c:pt>
                <c:pt idx="1287">
                  <c:v>36.4</c:v>
                </c:pt>
                <c:pt idx="1288">
                  <c:v>40.200000000000003</c:v>
                </c:pt>
                <c:pt idx="1289">
                  <c:v>36.200000000000003</c:v>
                </c:pt>
                <c:pt idx="1290">
                  <c:v>35.299999999999997</c:v>
                </c:pt>
                <c:pt idx="1291">
                  <c:v>40.6</c:v>
                </c:pt>
                <c:pt idx="1292">
                  <c:v>39.5</c:v>
                </c:pt>
                <c:pt idx="1293">
                  <c:v>39.200000000000003</c:v>
                </c:pt>
                <c:pt idx="1294">
                  <c:v>38.6</c:v>
                </c:pt>
                <c:pt idx="1295">
                  <c:v>35.700000000000003</c:v>
                </c:pt>
                <c:pt idx="1296">
                  <c:v>42.2</c:v>
                </c:pt>
                <c:pt idx="1297">
                  <c:v>42.8</c:v>
                </c:pt>
                <c:pt idx="1298">
                  <c:v>33.4</c:v>
                </c:pt>
                <c:pt idx="1299">
                  <c:v>28.2</c:v>
                </c:pt>
                <c:pt idx="1300">
                  <c:v>28.7</c:v>
                </c:pt>
                <c:pt idx="1301">
                  <c:v>40.4</c:v>
                </c:pt>
                <c:pt idx="1302">
                  <c:v>42</c:v>
                </c:pt>
                <c:pt idx="1303">
                  <c:v>46.8</c:v>
                </c:pt>
                <c:pt idx="1304">
                  <c:v>64.099999999999994</c:v>
                </c:pt>
                <c:pt idx="1305">
                  <c:v>63.2</c:v>
                </c:pt>
                <c:pt idx="1306">
                  <c:v>63.4</c:v>
                </c:pt>
                <c:pt idx="1307">
                  <c:v>63.6</c:v>
                </c:pt>
                <c:pt idx="1308">
                  <c:v>66.599999999999994</c:v>
                </c:pt>
                <c:pt idx="1309">
                  <c:v>67.099999999999994</c:v>
                </c:pt>
                <c:pt idx="1310">
                  <c:v>68.400000000000006</c:v>
                </c:pt>
                <c:pt idx="1311">
                  <c:v>67.400000000000006</c:v>
                </c:pt>
                <c:pt idx="1312">
                  <c:v>63.9</c:v>
                </c:pt>
                <c:pt idx="1313">
                  <c:v>72.099999999999994</c:v>
                </c:pt>
                <c:pt idx="1314">
                  <c:v>72</c:v>
                </c:pt>
                <c:pt idx="1315">
                  <c:v>72.099999999999994</c:v>
                </c:pt>
                <c:pt idx="1316">
                  <c:v>76.599999999999994</c:v>
                </c:pt>
                <c:pt idx="1317">
                  <c:v>77.2</c:v>
                </c:pt>
                <c:pt idx="1318">
                  <c:v>77.099999999999994</c:v>
                </c:pt>
                <c:pt idx="1319">
                  <c:v>70.2</c:v>
                </c:pt>
                <c:pt idx="1320">
                  <c:v>74.5</c:v>
                </c:pt>
                <c:pt idx="1321">
                  <c:v>77.3</c:v>
                </c:pt>
                <c:pt idx="1322">
                  <c:v>83.6</c:v>
                </c:pt>
                <c:pt idx="1323">
                  <c:v>86.1</c:v>
                </c:pt>
                <c:pt idx="1324">
                  <c:v>97.5</c:v>
                </c:pt>
                <c:pt idx="1325">
                  <c:v>93.2</c:v>
                </c:pt>
                <c:pt idx="1326">
                  <c:v>91.2</c:v>
                </c:pt>
                <c:pt idx="1327">
                  <c:v>88.4</c:v>
                </c:pt>
                <c:pt idx="1328">
                  <c:v>74.900000000000006</c:v>
                </c:pt>
                <c:pt idx="1329">
                  <c:v>68.3</c:v>
                </c:pt>
                <c:pt idx="1330">
                  <c:v>63.5</c:v>
                </c:pt>
                <c:pt idx="1331">
                  <c:v>62.6</c:v>
                </c:pt>
                <c:pt idx="1332">
                  <c:v>60.2</c:v>
                </c:pt>
                <c:pt idx="1333">
                  <c:v>63.8</c:v>
                </c:pt>
                <c:pt idx="1334">
                  <c:v>63.3</c:v>
                </c:pt>
                <c:pt idx="1335">
                  <c:v>61.6</c:v>
                </c:pt>
                <c:pt idx="1336">
                  <c:v>61</c:v>
                </c:pt>
                <c:pt idx="1337">
                  <c:v>57.8</c:v>
                </c:pt>
                <c:pt idx="1338">
                  <c:v>53.8</c:v>
                </c:pt>
                <c:pt idx="1339">
                  <c:v>54.2</c:v>
                </c:pt>
                <c:pt idx="1340">
                  <c:v>50.3</c:v>
                </c:pt>
                <c:pt idx="1341">
                  <c:v>46.1</c:v>
                </c:pt>
                <c:pt idx="1342">
                  <c:v>44.4</c:v>
                </c:pt>
                <c:pt idx="1343">
                  <c:v>42.9</c:v>
                </c:pt>
                <c:pt idx="1344">
                  <c:v>51.5</c:v>
                </c:pt>
                <c:pt idx="1345">
                  <c:v>43.1</c:v>
                </c:pt>
                <c:pt idx="1346">
                  <c:v>37.1</c:v>
                </c:pt>
                <c:pt idx="1347">
                  <c:v>34.6</c:v>
                </c:pt>
                <c:pt idx="1348">
                  <c:v>34.5</c:v>
                </c:pt>
                <c:pt idx="1349">
                  <c:v>34.1</c:v>
                </c:pt>
                <c:pt idx="1350">
                  <c:v>32.799999999999997</c:v>
                </c:pt>
                <c:pt idx="1351">
                  <c:v>28.5</c:v>
                </c:pt>
                <c:pt idx="1352">
                  <c:v>29.6</c:v>
                </c:pt>
                <c:pt idx="1353">
                  <c:v>25.8</c:v>
                </c:pt>
                <c:pt idx="1354">
                  <c:v>23</c:v>
                </c:pt>
                <c:pt idx="1355">
                  <c:v>20.2</c:v>
                </c:pt>
                <c:pt idx="1356">
                  <c:v>19.899999999999999</c:v>
                </c:pt>
                <c:pt idx="1357">
                  <c:v>19.8</c:v>
                </c:pt>
                <c:pt idx="1358">
                  <c:v>11.6</c:v>
                </c:pt>
                <c:pt idx="1359">
                  <c:v>10.199999999999999</c:v>
                </c:pt>
                <c:pt idx="1360">
                  <c:v>12.1</c:v>
                </c:pt>
                <c:pt idx="1361">
                  <c:v>11.7</c:v>
                </c:pt>
                <c:pt idx="1362">
                  <c:v>3.5</c:v>
                </c:pt>
                <c:pt idx="1363">
                  <c:v>1</c:v>
                </c:pt>
                <c:pt idx="1364">
                  <c:v>-4.2</c:v>
                </c:pt>
                <c:pt idx="1365">
                  <c:v>-6.7</c:v>
                </c:pt>
                <c:pt idx="1366">
                  <c:v>-20.3</c:v>
                </c:pt>
                <c:pt idx="1367">
                  <c:v>-26.7</c:v>
                </c:pt>
                <c:pt idx="1368">
                  <c:v>-31.3</c:v>
                </c:pt>
                <c:pt idx="1369">
                  <c:v>-32.1</c:v>
                </c:pt>
                <c:pt idx="1370">
                  <c:v>-32.6</c:v>
                </c:pt>
                <c:pt idx="1371">
                  <c:v>-35.299999999999997</c:v>
                </c:pt>
                <c:pt idx="1372">
                  <c:v>-35.799999999999997</c:v>
                </c:pt>
                <c:pt idx="1373">
                  <c:v>-34.4</c:v>
                </c:pt>
                <c:pt idx="1374">
                  <c:v>-38.299999999999997</c:v>
                </c:pt>
                <c:pt idx="1375">
                  <c:v>-43.8</c:v>
                </c:pt>
                <c:pt idx="1376">
                  <c:v>-43.9</c:v>
                </c:pt>
                <c:pt idx="1377">
                  <c:v>-49</c:v>
                </c:pt>
                <c:pt idx="1378">
                  <c:v>-49.1</c:v>
                </c:pt>
                <c:pt idx="1379">
                  <c:v>-49.8</c:v>
                </c:pt>
                <c:pt idx="1380">
                  <c:v>-48</c:v>
                </c:pt>
                <c:pt idx="1381">
                  <c:v>-48.9</c:v>
                </c:pt>
                <c:pt idx="1382">
                  <c:v>-57.9</c:v>
                </c:pt>
                <c:pt idx="1383">
                  <c:v>-57.2</c:v>
                </c:pt>
                <c:pt idx="1384">
                  <c:v>-59.8</c:v>
                </c:pt>
                <c:pt idx="1385">
                  <c:v>-71.400000000000006</c:v>
                </c:pt>
                <c:pt idx="1386">
                  <c:v>-91.3</c:v>
                </c:pt>
                <c:pt idx="1387">
                  <c:v>-90.9</c:v>
                </c:pt>
                <c:pt idx="1388">
                  <c:v>-117.2</c:v>
                </c:pt>
                <c:pt idx="1389">
                  <c:v>-112.7</c:v>
                </c:pt>
                <c:pt idx="1390">
                  <c:v>-109.9</c:v>
                </c:pt>
                <c:pt idx="1391">
                  <c:v>-108.7</c:v>
                </c:pt>
                <c:pt idx="1392">
                  <c:v>-98.2</c:v>
                </c:pt>
                <c:pt idx="1393">
                  <c:v>-97.8</c:v>
                </c:pt>
                <c:pt idx="1394">
                  <c:v>-96.6</c:v>
                </c:pt>
                <c:pt idx="1395">
                  <c:v>-95.4</c:v>
                </c:pt>
                <c:pt idx="1396">
                  <c:v>-97.7</c:v>
                </c:pt>
                <c:pt idx="1397">
                  <c:v>-101.1</c:v>
                </c:pt>
                <c:pt idx="1398">
                  <c:v>-101.9</c:v>
                </c:pt>
                <c:pt idx="1399">
                  <c:v>-99.5</c:v>
                </c:pt>
                <c:pt idx="1400">
                  <c:v>-98.7</c:v>
                </c:pt>
                <c:pt idx="1401">
                  <c:v>-98.5</c:v>
                </c:pt>
                <c:pt idx="1402">
                  <c:v>-98.9</c:v>
                </c:pt>
                <c:pt idx="1403">
                  <c:v>-97.9</c:v>
                </c:pt>
                <c:pt idx="1404">
                  <c:v>-96.9</c:v>
                </c:pt>
                <c:pt idx="1405">
                  <c:v>-99.4</c:v>
                </c:pt>
                <c:pt idx="1406">
                  <c:v>-100.2</c:v>
                </c:pt>
                <c:pt idx="1407">
                  <c:v>-93.6</c:v>
                </c:pt>
                <c:pt idx="1408">
                  <c:v>-85.2</c:v>
                </c:pt>
                <c:pt idx="1409">
                  <c:v>-81.3</c:v>
                </c:pt>
                <c:pt idx="1410">
                  <c:v>-81.3</c:v>
                </c:pt>
                <c:pt idx="1411">
                  <c:v>-73.7</c:v>
                </c:pt>
                <c:pt idx="1412">
                  <c:v>-91.4</c:v>
                </c:pt>
                <c:pt idx="1413">
                  <c:v>-87.8</c:v>
                </c:pt>
                <c:pt idx="1414">
                  <c:v>-99.1</c:v>
                </c:pt>
                <c:pt idx="1415">
                  <c:v>-98</c:v>
                </c:pt>
                <c:pt idx="1416">
                  <c:v>-96.1</c:v>
                </c:pt>
                <c:pt idx="1417">
                  <c:v>-99.9</c:v>
                </c:pt>
                <c:pt idx="1418">
                  <c:v>-98</c:v>
                </c:pt>
                <c:pt idx="1419">
                  <c:v>-94.7</c:v>
                </c:pt>
                <c:pt idx="1420">
                  <c:v>-94.4</c:v>
                </c:pt>
                <c:pt idx="1421">
                  <c:v>-93.8</c:v>
                </c:pt>
                <c:pt idx="1422">
                  <c:v>-92.8</c:v>
                </c:pt>
                <c:pt idx="1423">
                  <c:v>-89</c:v>
                </c:pt>
                <c:pt idx="1424">
                  <c:v>-83.8</c:v>
                </c:pt>
                <c:pt idx="1425">
                  <c:v>-86.2</c:v>
                </c:pt>
                <c:pt idx="1426">
                  <c:v>-83.2</c:v>
                </c:pt>
                <c:pt idx="1427">
                  <c:v>-91.4</c:v>
                </c:pt>
                <c:pt idx="1428">
                  <c:v>-92.6</c:v>
                </c:pt>
                <c:pt idx="1429">
                  <c:v>-90.4</c:v>
                </c:pt>
                <c:pt idx="1430">
                  <c:v>-89.4</c:v>
                </c:pt>
                <c:pt idx="1431">
                  <c:v>-88</c:v>
                </c:pt>
                <c:pt idx="1432">
                  <c:v>-76.099999999999994</c:v>
                </c:pt>
                <c:pt idx="1433">
                  <c:v>-72.5</c:v>
                </c:pt>
                <c:pt idx="1434">
                  <c:v>-71.5</c:v>
                </c:pt>
                <c:pt idx="1435">
                  <c:v>-70.5</c:v>
                </c:pt>
                <c:pt idx="1436">
                  <c:v>-78.8</c:v>
                </c:pt>
                <c:pt idx="1437">
                  <c:v>-79.099999999999994</c:v>
                </c:pt>
                <c:pt idx="1438">
                  <c:v>-79.2</c:v>
                </c:pt>
                <c:pt idx="1439">
                  <c:v>-74.099999999999994</c:v>
                </c:pt>
                <c:pt idx="1440">
                  <c:v>-72.900000000000006</c:v>
                </c:pt>
                <c:pt idx="1441">
                  <c:v>-83.9</c:v>
                </c:pt>
                <c:pt idx="1442">
                  <c:v>-82.5</c:v>
                </c:pt>
                <c:pt idx="1443">
                  <c:v>-76.599999999999994</c:v>
                </c:pt>
                <c:pt idx="1444">
                  <c:v>-74.5</c:v>
                </c:pt>
                <c:pt idx="1445">
                  <c:v>-69.7</c:v>
                </c:pt>
                <c:pt idx="1446">
                  <c:v>-68.7</c:v>
                </c:pt>
                <c:pt idx="1447">
                  <c:v>-67.8</c:v>
                </c:pt>
                <c:pt idx="1448">
                  <c:v>-55</c:v>
                </c:pt>
                <c:pt idx="1449">
                  <c:v>-59.6</c:v>
                </c:pt>
                <c:pt idx="1450">
                  <c:v>-53.1</c:v>
                </c:pt>
                <c:pt idx="1451">
                  <c:v>-48.1</c:v>
                </c:pt>
                <c:pt idx="1452">
                  <c:v>-57.7</c:v>
                </c:pt>
                <c:pt idx="1453">
                  <c:v>-57.7</c:v>
                </c:pt>
                <c:pt idx="1454">
                  <c:v>-55.1</c:v>
                </c:pt>
                <c:pt idx="1455">
                  <c:v>-54.7</c:v>
                </c:pt>
                <c:pt idx="1456">
                  <c:v>-42.3</c:v>
                </c:pt>
                <c:pt idx="1457">
                  <c:v>-41.8</c:v>
                </c:pt>
                <c:pt idx="1458">
                  <c:v>-39.5</c:v>
                </c:pt>
                <c:pt idx="1459">
                  <c:v>-38.5</c:v>
                </c:pt>
                <c:pt idx="1460">
                  <c:v>-39.4</c:v>
                </c:pt>
                <c:pt idx="1461">
                  <c:v>-42.2</c:v>
                </c:pt>
                <c:pt idx="1462">
                  <c:v>-43.1</c:v>
                </c:pt>
                <c:pt idx="1463">
                  <c:v>-42.2</c:v>
                </c:pt>
                <c:pt idx="1464">
                  <c:v>-42.3</c:v>
                </c:pt>
                <c:pt idx="1465">
                  <c:v>-41</c:v>
                </c:pt>
                <c:pt idx="1466">
                  <c:v>-41</c:v>
                </c:pt>
                <c:pt idx="1467">
                  <c:v>-40.799999999999997</c:v>
                </c:pt>
                <c:pt idx="1468">
                  <c:v>-40.4</c:v>
                </c:pt>
                <c:pt idx="1469">
                  <c:v>-41.8</c:v>
                </c:pt>
                <c:pt idx="1470">
                  <c:v>-42</c:v>
                </c:pt>
                <c:pt idx="1471">
                  <c:v>-36.5</c:v>
                </c:pt>
                <c:pt idx="1472">
                  <c:v>-29.5</c:v>
                </c:pt>
                <c:pt idx="1473">
                  <c:v>-23.3</c:v>
                </c:pt>
                <c:pt idx="1474">
                  <c:v>-21.9</c:v>
                </c:pt>
                <c:pt idx="1475">
                  <c:v>-16.600000000000001</c:v>
                </c:pt>
                <c:pt idx="1476">
                  <c:v>-14.7</c:v>
                </c:pt>
                <c:pt idx="1477">
                  <c:v>-7.5</c:v>
                </c:pt>
                <c:pt idx="1478">
                  <c:v>-3.1</c:v>
                </c:pt>
                <c:pt idx="1479">
                  <c:v>-2.5</c:v>
                </c:pt>
                <c:pt idx="1480">
                  <c:v>-1.5</c:v>
                </c:pt>
                <c:pt idx="1481">
                  <c:v>-0.6</c:v>
                </c:pt>
                <c:pt idx="1482">
                  <c:v>2.2000000000000002</c:v>
                </c:pt>
                <c:pt idx="1483">
                  <c:v>2</c:v>
                </c:pt>
                <c:pt idx="1484">
                  <c:v>10.6</c:v>
                </c:pt>
                <c:pt idx="1485">
                  <c:v>8.5</c:v>
                </c:pt>
                <c:pt idx="1486">
                  <c:v>14.4</c:v>
                </c:pt>
                <c:pt idx="1487">
                  <c:v>14.8</c:v>
                </c:pt>
                <c:pt idx="1488">
                  <c:v>17</c:v>
                </c:pt>
                <c:pt idx="1489">
                  <c:v>11.9</c:v>
                </c:pt>
                <c:pt idx="1490">
                  <c:v>14.9</c:v>
                </c:pt>
                <c:pt idx="1491">
                  <c:v>15.2</c:v>
                </c:pt>
                <c:pt idx="1492">
                  <c:v>17.8</c:v>
                </c:pt>
                <c:pt idx="1493">
                  <c:v>18</c:v>
                </c:pt>
                <c:pt idx="1494">
                  <c:v>14.5</c:v>
                </c:pt>
                <c:pt idx="1495">
                  <c:v>14</c:v>
                </c:pt>
                <c:pt idx="1496">
                  <c:v>13.6</c:v>
                </c:pt>
                <c:pt idx="1497">
                  <c:v>18.7</c:v>
                </c:pt>
                <c:pt idx="1498">
                  <c:v>21.6</c:v>
                </c:pt>
                <c:pt idx="1499">
                  <c:v>23.6</c:v>
                </c:pt>
                <c:pt idx="1500">
                  <c:v>24.3</c:v>
                </c:pt>
                <c:pt idx="1501">
                  <c:v>31.8</c:v>
                </c:pt>
                <c:pt idx="1502">
                  <c:v>34.299999999999997</c:v>
                </c:pt>
                <c:pt idx="1503">
                  <c:v>36.5</c:v>
                </c:pt>
                <c:pt idx="1504">
                  <c:v>44.6</c:v>
                </c:pt>
                <c:pt idx="1505">
                  <c:v>49.9</c:v>
                </c:pt>
                <c:pt idx="1506">
                  <c:v>49.1</c:v>
                </c:pt>
                <c:pt idx="1507">
                  <c:v>48.9</c:v>
                </c:pt>
                <c:pt idx="1508">
                  <c:v>48.9</c:v>
                </c:pt>
                <c:pt idx="1509">
                  <c:v>40.799999999999997</c:v>
                </c:pt>
                <c:pt idx="1510">
                  <c:v>41.1</c:v>
                </c:pt>
                <c:pt idx="1511">
                  <c:v>41.1</c:v>
                </c:pt>
                <c:pt idx="1512">
                  <c:v>41.1</c:v>
                </c:pt>
                <c:pt idx="1513">
                  <c:v>40.5</c:v>
                </c:pt>
                <c:pt idx="1514">
                  <c:v>51.4</c:v>
                </c:pt>
                <c:pt idx="1515">
                  <c:v>61.8</c:v>
                </c:pt>
                <c:pt idx="1516">
                  <c:v>61.9</c:v>
                </c:pt>
                <c:pt idx="1517">
                  <c:v>85.7</c:v>
                </c:pt>
                <c:pt idx="1518">
                  <c:v>77.2</c:v>
                </c:pt>
                <c:pt idx="1519">
                  <c:v>75.099999999999994</c:v>
                </c:pt>
                <c:pt idx="1520">
                  <c:v>74.900000000000006</c:v>
                </c:pt>
                <c:pt idx="1521">
                  <c:v>76.099999999999994</c:v>
                </c:pt>
                <c:pt idx="1522">
                  <c:v>78</c:v>
                </c:pt>
                <c:pt idx="1523">
                  <c:v>77.8</c:v>
                </c:pt>
                <c:pt idx="1524">
                  <c:v>75</c:v>
                </c:pt>
                <c:pt idx="1525">
                  <c:v>74.7</c:v>
                </c:pt>
                <c:pt idx="1526">
                  <c:v>71.900000000000006</c:v>
                </c:pt>
                <c:pt idx="1527">
                  <c:v>75.5</c:v>
                </c:pt>
                <c:pt idx="1528">
                  <c:v>73.400000000000006</c:v>
                </c:pt>
                <c:pt idx="1529">
                  <c:v>73.900000000000006</c:v>
                </c:pt>
                <c:pt idx="1530">
                  <c:v>70.5</c:v>
                </c:pt>
                <c:pt idx="1531">
                  <c:v>69.400000000000006</c:v>
                </c:pt>
                <c:pt idx="1532">
                  <c:v>71.2</c:v>
                </c:pt>
                <c:pt idx="1533">
                  <c:v>71.2</c:v>
                </c:pt>
                <c:pt idx="1534">
                  <c:v>69.5</c:v>
                </c:pt>
                <c:pt idx="1535">
                  <c:v>69.400000000000006</c:v>
                </c:pt>
                <c:pt idx="1536">
                  <c:v>68.5</c:v>
                </c:pt>
                <c:pt idx="1537">
                  <c:v>65</c:v>
                </c:pt>
                <c:pt idx="1538">
                  <c:v>63.6</c:v>
                </c:pt>
                <c:pt idx="1539">
                  <c:v>73.400000000000006</c:v>
                </c:pt>
                <c:pt idx="1540">
                  <c:v>91.9</c:v>
                </c:pt>
                <c:pt idx="1541">
                  <c:v>89.7</c:v>
                </c:pt>
                <c:pt idx="1542">
                  <c:v>88.8</c:v>
                </c:pt>
                <c:pt idx="1543">
                  <c:v>87.8</c:v>
                </c:pt>
                <c:pt idx="1544">
                  <c:v>77.400000000000006</c:v>
                </c:pt>
                <c:pt idx="1545">
                  <c:v>72.400000000000006</c:v>
                </c:pt>
                <c:pt idx="1546">
                  <c:v>69.3</c:v>
                </c:pt>
                <c:pt idx="1547">
                  <c:v>68.900000000000006</c:v>
                </c:pt>
                <c:pt idx="1548">
                  <c:v>69.900000000000006</c:v>
                </c:pt>
                <c:pt idx="1549">
                  <c:v>71.599999999999994</c:v>
                </c:pt>
                <c:pt idx="1550">
                  <c:v>71.2</c:v>
                </c:pt>
                <c:pt idx="1551">
                  <c:v>70.599999999999994</c:v>
                </c:pt>
                <c:pt idx="1552">
                  <c:v>69.900000000000006</c:v>
                </c:pt>
                <c:pt idx="1553">
                  <c:v>69</c:v>
                </c:pt>
                <c:pt idx="1554">
                  <c:v>68.599999999999994</c:v>
                </c:pt>
                <c:pt idx="1555">
                  <c:v>65.400000000000006</c:v>
                </c:pt>
                <c:pt idx="1556">
                  <c:v>63.5</c:v>
                </c:pt>
                <c:pt idx="1557">
                  <c:v>53.2</c:v>
                </c:pt>
                <c:pt idx="1558">
                  <c:v>49.9</c:v>
                </c:pt>
                <c:pt idx="1559">
                  <c:v>49.5</c:v>
                </c:pt>
                <c:pt idx="1560">
                  <c:v>83.7</c:v>
                </c:pt>
                <c:pt idx="1561">
                  <c:v>79.7</c:v>
                </c:pt>
                <c:pt idx="1562">
                  <c:v>77.599999999999994</c:v>
                </c:pt>
                <c:pt idx="1563">
                  <c:v>76.400000000000006</c:v>
                </c:pt>
                <c:pt idx="1564">
                  <c:v>76.599999999999994</c:v>
                </c:pt>
                <c:pt idx="1565">
                  <c:v>73.3</c:v>
                </c:pt>
                <c:pt idx="1566">
                  <c:v>68.5</c:v>
                </c:pt>
                <c:pt idx="1567">
                  <c:v>70.8</c:v>
                </c:pt>
                <c:pt idx="1568">
                  <c:v>63.3</c:v>
                </c:pt>
                <c:pt idx="1569">
                  <c:v>65.5</c:v>
                </c:pt>
                <c:pt idx="1570">
                  <c:v>64.900000000000006</c:v>
                </c:pt>
                <c:pt idx="1571">
                  <c:v>63.2</c:v>
                </c:pt>
                <c:pt idx="1572">
                  <c:v>61.8</c:v>
                </c:pt>
                <c:pt idx="1573">
                  <c:v>59.8</c:v>
                </c:pt>
                <c:pt idx="1574">
                  <c:v>58.3</c:v>
                </c:pt>
                <c:pt idx="1575">
                  <c:v>58</c:v>
                </c:pt>
                <c:pt idx="1576">
                  <c:v>47.8</c:v>
                </c:pt>
                <c:pt idx="1577">
                  <c:v>47.6</c:v>
                </c:pt>
                <c:pt idx="1578">
                  <c:v>49.9</c:v>
                </c:pt>
                <c:pt idx="1579">
                  <c:v>45.1</c:v>
                </c:pt>
                <c:pt idx="1580">
                  <c:v>45.1</c:v>
                </c:pt>
                <c:pt idx="1581">
                  <c:v>48.2</c:v>
                </c:pt>
                <c:pt idx="1582">
                  <c:v>47.5</c:v>
                </c:pt>
                <c:pt idx="1583">
                  <c:v>46.9</c:v>
                </c:pt>
                <c:pt idx="1584">
                  <c:v>45.6</c:v>
                </c:pt>
                <c:pt idx="1585">
                  <c:v>39</c:v>
                </c:pt>
                <c:pt idx="1586">
                  <c:v>38.299999999999997</c:v>
                </c:pt>
                <c:pt idx="1587">
                  <c:v>41</c:v>
                </c:pt>
                <c:pt idx="1588">
                  <c:v>39.9</c:v>
                </c:pt>
                <c:pt idx="1589">
                  <c:v>41</c:v>
                </c:pt>
                <c:pt idx="1590">
                  <c:v>33.1</c:v>
                </c:pt>
                <c:pt idx="1591">
                  <c:v>31.6</c:v>
                </c:pt>
                <c:pt idx="1592">
                  <c:v>30.8</c:v>
                </c:pt>
                <c:pt idx="1593">
                  <c:v>29.6</c:v>
                </c:pt>
                <c:pt idx="1594">
                  <c:v>29</c:v>
                </c:pt>
                <c:pt idx="1595">
                  <c:v>27.4</c:v>
                </c:pt>
                <c:pt idx="1596">
                  <c:v>24.2</c:v>
                </c:pt>
                <c:pt idx="1597">
                  <c:v>23.6</c:v>
                </c:pt>
                <c:pt idx="1598">
                  <c:v>21.5</c:v>
                </c:pt>
                <c:pt idx="1599">
                  <c:v>19.600000000000001</c:v>
                </c:pt>
                <c:pt idx="1600">
                  <c:v>18.899999999999999</c:v>
                </c:pt>
                <c:pt idx="1601">
                  <c:v>15</c:v>
                </c:pt>
                <c:pt idx="1602">
                  <c:v>11.8</c:v>
                </c:pt>
                <c:pt idx="1603">
                  <c:v>6.8</c:v>
                </c:pt>
                <c:pt idx="1604">
                  <c:v>6.9</c:v>
                </c:pt>
                <c:pt idx="1605">
                  <c:v>4.5999999999999996</c:v>
                </c:pt>
                <c:pt idx="1606">
                  <c:v>4.5</c:v>
                </c:pt>
                <c:pt idx="1607">
                  <c:v>4.8</c:v>
                </c:pt>
                <c:pt idx="1608">
                  <c:v>15.4</c:v>
                </c:pt>
                <c:pt idx="1609">
                  <c:v>14.7</c:v>
                </c:pt>
                <c:pt idx="1610">
                  <c:v>13</c:v>
                </c:pt>
                <c:pt idx="1611">
                  <c:v>9.1999999999999993</c:v>
                </c:pt>
                <c:pt idx="1612">
                  <c:v>9</c:v>
                </c:pt>
                <c:pt idx="1613">
                  <c:v>5.3</c:v>
                </c:pt>
                <c:pt idx="1614">
                  <c:v>5</c:v>
                </c:pt>
                <c:pt idx="1615">
                  <c:v>4.3</c:v>
                </c:pt>
                <c:pt idx="1616">
                  <c:v>4.2</c:v>
                </c:pt>
                <c:pt idx="1617">
                  <c:v>-0.1</c:v>
                </c:pt>
                <c:pt idx="1618">
                  <c:v>-2</c:v>
                </c:pt>
                <c:pt idx="1619">
                  <c:v>-8</c:v>
                </c:pt>
                <c:pt idx="1620">
                  <c:v>-14</c:v>
                </c:pt>
                <c:pt idx="1621">
                  <c:v>-12.8</c:v>
                </c:pt>
                <c:pt idx="1622">
                  <c:v>-20.399999999999999</c:v>
                </c:pt>
                <c:pt idx="1623">
                  <c:v>-24.2</c:v>
                </c:pt>
                <c:pt idx="1624">
                  <c:v>-23.4</c:v>
                </c:pt>
                <c:pt idx="1625">
                  <c:v>-23.1</c:v>
                </c:pt>
                <c:pt idx="1626">
                  <c:v>-22</c:v>
                </c:pt>
                <c:pt idx="1627">
                  <c:v>-21.6</c:v>
                </c:pt>
                <c:pt idx="1628">
                  <c:v>-25.6</c:v>
                </c:pt>
                <c:pt idx="1629">
                  <c:v>-24.3</c:v>
                </c:pt>
                <c:pt idx="1630">
                  <c:v>-23.4</c:v>
                </c:pt>
                <c:pt idx="1631">
                  <c:v>-23</c:v>
                </c:pt>
                <c:pt idx="1632">
                  <c:v>-19.399999999999999</c:v>
                </c:pt>
                <c:pt idx="1633">
                  <c:v>-25.1</c:v>
                </c:pt>
                <c:pt idx="1634">
                  <c:v>-25.1</c:v>
                </c:pt>
                <c:pt idx="1635">
                  <c:v>-25.3</c:v>
                </c:pt>
                <c:pt idx="1636">
                  <c:v>-25.5</c:v>
                </c:pt>
                <c:pt idx="1637">
                  <c:v>-25.3</c:v>
                </c:pt>
                <c:pt idx="1638">
                  <c:v>-25.4</c:v>
                </c:pt>
                <c:pt idx="1639">
                  <c:v>-24.5</c:v>
                </c:pt>
                <c:pt idx="1640">
                  <c:v>-25.6</c:v>
                </c:pt>
                <c:pt idx="1641">
                  <c:v>-30.2</c:v>
                </c:pt>
                <c:pt idx="1642">
                  <c:v>-30</c:v>
                </c:pt>
                <c:pt idx="1643">
                  <c:v>-35.9</c:v>
                </c:pt>
                <c:pt idx="1644">
                  <c:v>-53.6</c:v>
                </c:pt>
                <c:pt idx="1645">
                  <c:v>-52.3</c:v>
                </c:pt>
                <c:pt idx="1646">
                  <c:v>-50.5</c:v>
                </c:pt>
                <c:pt idx="1647">
                  <c:v>-49.2</c:v>
                </c:pt>
                <c:pt idx="1648">
                  <c:v>-48.9</c:v>
                </c:pt>
                <c:pt idx="1649">
                  <c:v>-50.1</c:v>
                </c:pt>
                <c:pt idx="1650">
                  <c:v>-49.4</c:v>
                </c:pt>
                <c:pt idx="1651">
                  <c:v>-48.4</c:v>
                </c:pt>
                <c:pt idx="1652">
                  <c:v>-53.6</c:v>
                </c:pt>
                <c:pt idx="1653">
                  <c:v>-54.5</c:v>
                </c:pt>
                <c:pt idx="1654">
                  <c:v>-60.6</c:v>
                </c:pt>
                <c:pt idx="1655">
                  <c:v>-59.6</c:v>
                </c:pt>
                <c:pt idx="1656">
                  <c:v>-59.7</c:v>
                </c:pt>
                <c:pt idx="1657">
                  <c:v>-59.3</c:v>
                </c:pt>
                <c:pt idx="1658">
                  <c:v>-64.8</c:v>
                </c:pt>
                <c:pt idx="1659">
                  <c:v>-64.400000000000006</c:v>
                </c:pt>
                <c:pt idx="1660">
                  <c:v>-61.6</c:v>
                </c:pt>
                <c:pt idx="1661">
                  <c:v>-62.2</c:v>
                </c:pt>
                <c:pt idx="1662">
                  <c:v>-60.9</c:v>
                </c:pt>
                <c:pt idx="1663">
                  <c:v>-60.6</c:v>
                </c:pt>
                <c:pt idx="1664">
                  <c:v>-60.3</c:v>
                </c:pt>
                <c:pt idx="1665">
                  <c:v>-63.9</c:v>
                </c:pt>
                <c:pt idx="1666">
                  <c:v>-63.2</c:v>
                </c:pt>
                <c:pt idx="1667">
                  <c:v>-62.3</c:v>
                </c:pt>
                <c:pt idx="1668">
                  <c:v>-60.2</c:v>
                </c:pt>
                <c:pt idx="1669">
                  <c:v>-62.5</c:v>
                </c:pt>
                <c:pt idx="1670">
                  <c:v>-62.6</c:v>
                </c:pt>
                <c:pt idx="1671">
                  <c:v>-64.900000000000006</c:v>
                </c:pt>
                <c:pt idx="1672">
                  <c:v>-64.5</c:v>
                </c:pt>
                <c:pt idx="1673">
                  <c:v>-61.4</c:v>
                </c:pt>
                <c:pt idx="1674">
                  <c:v>-61.6</c:v>
                </c:pt>
                <c:pt idx="1675">
                  <c:v>-64</c:v>
                </c:pt>
                <c:pt idx="1676">
                  <c:v>-62.3</c:v>
                </c:pt>
                <c:pt idx="1677">
                  <c:v>-61.1</c:v>
                </c:pt>
                <c:pt idx="1678">
                  <c:v>-65.3</c:v>
                </c:pt>
                <c:pt idx="1679">
                  <c:v>-64.5</c:v>
                </c:pt>
                <c:pt idx="1680">
                  <c:v>-60.8</c:v>
                </c:pt>
                <c:pt idx="1681">
                  <c:v>-59.6</c:v>
                </c:pt>
                <c:pt idx="1682">
                  <c:v>-59.6</c:v>
                </c:pt>
                <c:pt idx="1683">
                  <c:v>-53.8</c:v>
                </c:pt>
                <c:pt idx="1684">
                  <c:v>-51</c:v>
                </c:pt>
                <c:pt idx="1685">
                  <c:v>-49</c:v>
                </c:pt>
                <c:pt idx="1686">
                  <c:v>-41.9</c:v>
                </c:pt>
                <c:pt idx="1687">
                  <c:v>-40.6</c:v>
                </c:pt>
                <c:pt idx="1688">
                  <c:v>-39.700000000000003</c:v>
                </c:pt>
                <c:pt idx="1689">
                  <c:v>-36.200000000000003</c:v>
                </c:pt>
                <c:pt idx="1690">
                  <c:v>-34.700000000000003</c:v>
                </c:pt>
                <c:pt idx="1691">
                  <c:v>-33.799999999999997</c:v>
                </c:pt>
                <c:pt idx="1692">
                  <c:v>-33.5</c:v>
                </c:pt>
                <c:pt idx="1693">
                  <c:v>-21.3</c:v>
                </c:pt>
                <c:pt idx="1694">
                  <c:v>-20.9</c:v>
                </c:pt>
                <c:pt idx="1695">
                  <c:v>-19.7</c:v>
                </c:pt>
                <c:pt idx="1696">
                  <c:v>-12.1</c:v>
                </c:pt>
                <c:pt idx="1697">
                  <c:v>-19.100000000000001</c:v>
                </c:pt>
                <c:pt idx="1698">
                  <c:v>-19.7</c:v>
                </c:pt>
                <c:pt idx="1699">
                  <c:v>-18.100000000000001</c:v>
                </c:pt>
                <c:pt idx="1700">
                  <c:v>-16.100000000000001</c:v>
                </c:pt>
                <c:pt idx="1701">
                  <c:v>-15.3</c:v>
                </c:pt>
                <c:pt idx="1702">
                  <c:v>-14.6</c:v>
                </c:pt>
                <c:pt idx="1703">
                  <c:v>-13.7</c:v>
                </c:pt>
                <c:pt idx="1704">
                  <c:v>-9.3000000000000007</c:v>
                </c:pt>
                <c:pt idx="1705">
                  <c:v>-3.4</c:v>
                </c:pt>
                <c:pt idx="1706">
                  <c:v>-6.9</c:v>
                </c:pt>
                <c:pt idx="1707">
                  <c:v>-3.9</c:v>
                </c:pt>
                <c:pt idx="1708">
                  <c:v>-4</c:v>
                </c:pt>
                <c:pt idx="1709">
                  <c:v>-3.4</c:v>
                </c:pt>
                <c:pt idx="1710">
                  <c:v>-2.2999999999999998</c:v>
                </c:pt>
                <c:pt idx="1711">
                  <c:v>-2.8</c:v>
                </c:pt>
                <c:pt idx="1712">
                  <c:v>-2</c:v>
                </c:pt>
                <c:pt idx="1713">
                  <c:v>5.5</c:v>
                </c:pt>
                <c:pt idx="1714">
                  <c:v>15</c:v>
                </c:pt>
                <c:pt idx="1715">
                  <c:v>18.5</c:v>
                </c:pt>
                <c:pt idx="1716">
                  <c:v>25.1</c:v>
                </c:pt>
                <c:pt idx="1717">
                  <c:v>26.3</c:v>
                </c:pt>
                <c:pt idx="1718">
                  <c:v>25.1</c:v>
                </c:pt>
                <c:pt idx="1719">
                  <c:v>20.399999999999999</c:v>
                </c:pt>
                <c:pt idx="1720">
                  <c:v>19.100000000000001</c:v>
                </c:pt>
                <c:pt idx="1721">
                  <c:v>20</c:v>
                </c:pt>
                <c:pt idx="1722">
                  <c:v>20.5</c:v>
                </c:pt>
                <c:pt idx="1723">
                  <c:v>20.6</c:v>
                </c:pt>
                <c:pt idx="1724">
                  <c:v>20.6</c:v>
                </c:pt>
                <c:pt idx="1725">
                  <c:v>20.6</c:v>
                </c:pt>
                <c:pt idx="1726">
                  <c:v>29.1</c:v>
                </c:pt>
                <c:pt idx="1727">
                  <c:v>28.9</c:v>
                </c:pt>
                <c:pt idx="1728">
                  <c:v>8.8000000000000007</c:v>
                </c:pt>
                <c:pt idx="1729">
                  <c:v>5.8</c:v>
                </c:pt>
                <c:pt idx="1730">
                  <c:v>11</c:v>
                </c:pt>
                <c:pt idx="1731">
                  <c:v>10.9</c:v>
                </c:pt>
                <c:pt idx="1732">
                  <c:v>17.399999999999999</c:v>
                </c:pt>
                <c:pt idx="1733">
                  <c:v>17.7</c:v>
                </c:pt>
                <c:pt idx="1734">
                  <c:v>43.5</c:v>
                </c:pt>
                <c:pt idx="1735">
                  <c:v>43.4</c:v>
                </c:pt>
                <c:pt idx="1736">
                  <c:v>42.6</c:v>
                </c:pt>
                <c:pt idx="1737">
                  <c:v>42.7</c:v>
                </c:pt>
                <c:pt idx="1738">
                  <c:v>45.7</c:v>
                </c:pt>
                <c:pt idx="1739">
                  <c:v>49.4</c:v>
                </c:pt>
                <c:pt idx="1740">
                  <c:v>55.5</c:v>
                </c:pt>
                <c:pt idx="1741">
                  <c:v>52.4</c:v>
                </c:pt>
                <c:pt idx="1742">
                  <c:v>55.5</c:v>
                </c:pt>
                <c:pt idx="1743">
                  <c:v>53.9</c:v>
                </c:pt>
                <c:pt idx="1744">
                  <c:v>53.2</c:v>
                </c:pt>
                <c:pt idx="1745">
                  <c:v>50.6</c:v>
                </c:pt>
                <c:pt idx="1746">
                  <c:v>49</c:v>
                </c:pt>
                <c:pt idx="1747">
                  <c:v>48.2</c:v>
                </c:pt>
                <c:pt idx="1748">
                  <c:v>51.7</c:v>
                </c:pt>
                <c:pt idx="1749">
                  <c:v>54.6</c:v>
                </c:pt>
                <c:pt idx="1750">
                  <c:v>51</c:v>
                </c:pt>
                <c:pt idx="1751">
                  <c:v>50.2</c:v>
                </c:pt>
                <c:pt idx="1752">
                  <c:v>48.1</c:v>
                </c:pt>
                <c:pt idx="1753">
                  <c:v>51.4</c:v>
                </c:pt>
                <c:pt idx="1754">
                  <c:v>56.6</c:v>
                </c:pt>
                <c:pt idx="1755">
                  <c:v>52.8</c:v>
                </c:pt>
                <c:pt idx="1756">
                  <c:v>50.7</c:v>
                </c:pt>
                <c:pt idx="1757">
                  <c:v>50.5</c:v>
                </c:pt>
                <c:pt idx="1758">
                  <c:v>59.6</c:v>
                </c:pt>
                <c:pt idx="1759">
                  <c:v>60.7</c:v>
                </c:pt>
                <c:pt idx="1760">
                  <c:v>60.8</c:v>
                </c:pt>
                <c:pt idx="1761">
                  <c:v>60.7</c:v>
                </c:pt>
                <c:pt idx="1762">
                  <c:v>57</c:v>
                </c:pt>
                <c:pt idx="1763">
                  <c:v>50.7</c:v>
                </c:pt>
                <c:pt idx="1764">
                  <c:v>47.5</c:v>
                </c:pt>
                <c:pt idx="1765">
                  <c:v>46.8</c:v>
                </c:pt>
                <c:pt idx="1766">
                  <c:v>48.4</c:v>
                </c:pt>
                <c:pt idx="1767">
                  <c:v>46.5</c:v>
                </c:pt>
                <c:pt idx="1768">
                  <c:v>46.4</c:v>
                </c:pt>
                <c:pt idx="1769">
                  <c:v>47.4</c:v>
                </c:pt>
                <c:pt idx="1770">
                  <c:v>47.5</c:v>
                </c:pt>
                <c:pt idx="1771">
                  <c:v>49</c:v>
                </c:pt>
                <c:pt idx="1772">
                  <c:v>47</c:v>
                </c:pt>
                <c:pt idx="1773">
                  <c:v>43.9</c:v>
                </c:pt>
                <c:pt idx="1774">
                  <c:v>43.1</c:v>
                </c:pt>
                <c:pt idx="1775">
                  <c:v>35.1</c:v>
                </c:pt>
                <c:pt idx="1776">
                  <c:v>33</c:v>
                </c:pt>
                <c:pt idx="1777">
                  <c:v>34.700000000000003</c:v>
                </c:pt>
                <c:pt idx="1778">
                  <c:v>35.5</c:v>
                </c:pt>
                <c:pt idx="1779">
                  <c:v>50.8</c:v>
                </c:pt>
                <c:pt idx="1780">
                  <c:v>49.7</c:v>
                </c:pt>
                <c:pt idx="1781">
                  <c:v>48</c:v>
                </c:pt>
                <c:pt idx="1782">
                  <c:v>48.5</c:v>
                </c:pt>
                <c:pt idx="1783">
                  <c:v>51.1</c:v>
                </c:pt>
                <c:pt idx="1784">
                  <c:v>50.6</c:v>
                </c:pt>
                <c:pt idx="1785">
                  <c:v>47.4</c:v>
                </c:pt>
                <c:pt idx="1786">
                  <c:v>47</c:v>
                </c:pt>
                <c:pt idx="1787">
                  <c:v>46.2</c:v>
                </c:pt>
                <c:pt idx="1788">
                  <c:v>56</c:v>
                </c:pt>
                <c:pt idx="1789">
                  <c:v>54.8</c:v>
                </c:pt>
                <c:pt idx="1790">
                  <c:v>54.3</c:v>
                </c:pt>
                <c:pt idx="1791">
                  <c:v>55.5</c:v>
                </c:pt>
                <c:pt idx="1792">
                  <c:v>49.1</c:v>
                </c:pt>
                <c:pt idx="1793">
                  <c:v>47.7</c:v>
                </c:pt>
                <c:pt idx="1794">
                  <c:v>39.9</c:v>
                </c:pt>
                <c:pt idx="1795">
                  <c:v>33.1</c:v>
                </c:pt>
                <c:pt idx="1796">
                  <c:v>34.700000000000003</c:v>
                </c:pt>
                <c:pt idx="1797">
                  <c:v>34.1</c:v>
                </c:pt>
                <c:pt idx="1798">
                  <c:v>31.9</c:v>
                </c:pt>
                <c:pt idx="1799">
                  <c:v>31.1</c:v>
                </c:pt>
                <c:pt idx="1800">
                  <c:v>30</c:v>
                </c:pt>
                <c:pt idx="1801">
                  <c:v>28.7</c:v>
                </c:pt>
                <c:pt idx="1802">
                  <c:v>10.9</c:v>
                </c:pt>
                <c:pt idx="1803">
                  <c:v>8.9</c:v>
                </c:pt>
                <c:pt idx="1804">
                  <c:v>7.9</c:v>
                </c:pt>
                <c:pt idx="1805">
                  <c:v>3.3</c:v>
                </c:pt>
                <c:pt idx="1806">
                  <c:v>5.2</c:v>
                </c:pt>
                <c:pt idx="1807">
                  <c:v>2.2000000000000002</c:v>
                </c:pt>
                <c:pt idx="1808">
                  <c:v>-0.1</c:v>
                </c:pt>
                <c:pt idx="1809">
                  <c:v>-2.1</c:v>
                </c:pt>
                <c:pt idx="1810">
                  <c:v>-3</c:v>
                </c:pt>
                <c:pt idx="1811">
                  <c:v>-0.6</c:v>
                </c:pt>
                <c:pt idx="1812">
                  <c:v>-2</c:v>
                </c:pt>
                <c:pt idx="1813">
                  <c:v>0.3</c:v>
                </c:pt>
                <c:pt idx="1814">
                  <c:v>-7</c:v>
                </c:pt>
                <c:pt idx="1815">
                  <c:v>-30.8</c:v>
                </c:pt>
                <c:pt idx="1816">
                  <c:v>-27.9</c:v>
                </c:pt>
                <c:pt idx="1817">
                  <c:v>-28.1</c:v>
                </c:pt>
                <c:pt idx="1818">
                  <c:v>-29.3</c:v>
                </c:pt>
                <c:pt idx="1819">
                  <c:v>-29.9</c:v>
                </c:pt>
                <c:pt idx="1820">
                  <c:v>-29.8</c:v>
                </c:pt>
                <c:pt idx="1821">
                  <c:v>-30</c:v>
                </c:pt>
                <c:pt idx="1822">
                  <c:v>-12.5</c:v>
                </c:pt>
                <c:pt idx="1823">
                  <c:v>-10</c:v>
                </c:pt>
                <c:pt idx="1824">
                  <c:v>-9</c:v>
                </c:pt>
                <c:pt idx="1825">
                  <c:v>-7</c:v>
                </c:pt>
                <c:pt idx="1826">
                  <c:v>-5</c:v>
                </c:pt>
                <c:pt idx="1827">
                  <c:v>-2</c:v>
                </c:pt>
                <c:pt idx="1828">
                  <c:v>-2.4</c:v>
                </c:pt>
                <c:pt idx="1829">
                  <c:v>-2.5</c:v>
                </c:pt>
                <c:pt idx="1830">
                  <c:v>-3.7</c:v>
                </c:pt>
                <c:pt idx="1831">
                  <c:v>-4.7</c:v>
                </c:pt>
                <c:pt idx="1832">
                  <c:v>-4.8</c:v>
                </c:pt>
                <c:pt idx="1833">
                  <c:v>-5</c:v>
                </c:pt>
                <c:pt idx="1834">
                  <c:v>7.7</c:v>
                </c:pt>
                <c:pt idx="1835">
                  <c:v>6.7</c:v>
                </c:pt>
                <c:pt idx="1836">
                  <c:v>2.8</c:v>
                </c:pt>
                <c:pt idx="1837">
                  <c:v>7.7</c:v>
                </c:pt>
                <c:pt idx="1838">
                  <c:v>5.2</c:v>
                </c:pt>
                <c:pt idx="1839">
                  <c:v>6.3</c:v>
                </c:pt>
                <c:pt idx="1840">
                  <c:v>7</c:v>
                </c:pt>
                <c:pt idx="1841">
                  <c:v>5.0999999999999996</c:v>
                </c:pt>
                <c:pt idx="1842">
                  <c:v>21.1</c:v>
                </c:pt>
                <c:pt idx="1843">
                  <c:v>21</c:v>
                </c:pt>
                <c:pt idx="1844">
                  <c:v>21.1</c:v>
                </c:pt>
                <c:pt idx="1845">
                  <c:v>27.4</c:v>
                </c:pt>
                <c:pt idx="1846">
                  <c:v>29.3</c:v>
                </c:pt>
                <c:pt idx="1847">
                  <c:v>27</c:v>
                </c:pt>
                <c:pt idx="1848">
                  <c:v>21</c:v>
                </c:pt>
                <c:pt idx="1849">
                  <c:v>26.9</c:v>
                </c:pt>
                <c:pt idx="1850">
                  <c:v>27.2</c:v>
                </c:pt>
                <c:pt idx="1851">
                  <c:v>28.8</c:v>
                </c:pt>
                <c:pt idx="1852">
                  <c:v>29.1</c:v>
                </c:pt>
                <c:pt idx="1853">
                  <c:v>30.2</c:v>
                </c:pt>
                <c:pt idx="1854">
                  <c:v>25.1</c:v>
                </c:pt>
                <c:pt idx="1855">
                  <c:v>25.1</c:v>
                </c:pt>
                <c:pt idx="1856">
                  <c:v>18.899999999999999</c:v>
                </c:pt>
                <c:pt idx="1857">
                  <c:v>16.8</c:v>
                </c:pt>
                <c:pt idx="1858">
                  <c:v>17.399999999999999</c:v>
                </c:pt>
                <c:pt idx="1859">
                  <c:v>12.3</c:v>
                </c:pt>
                <c:pt idx="1860">
                  <c:v>9.3000000000000007</c:v>
                </c:pt>
                <c:pt idx="1861">
                  <c:v>8</c:v>
                </c:pt>
                <c:pt idx="1862">
                  <c:v>10.8</c:v>
                </c:pt>
                <c:pt idx="1863">
                  <c:v>12.3</c:v>
                </c:pt>
                <c:pt idx="1864">
                  <c:v>15.1</c:v>
                </c:pt>
                <c:pt idx="1865">
                  <c:v>16.8</c:v>
                </c:pt>
                <c:pt idx="1866">
                  <c:v>7.8</c:v>
                </c:pt>
                <c:pt idx="1867">
                  <c:v>3</c:v>
                </c:pt>
                <c:pt idx="1868">
                  <c:v>-4.0999999999999996</c:v>
                </c:pt>
                <c:pt idx="1869">
                  <c:v>-3.7</c:v>
                </c:pt>
                <c:pt idx="1870">
                  <c:v>-5</c:v>
                </c:pt>
                <c:pt idx="1871">
                  <c:v>-4.9000000000000004</c:v>
                </c:pt>
                <c:pt idx="1872">
                  <c:v>-5</c:v>
                </c:pt>
                <c:pt idx="1873">
                  <c:v>-4.9000000000000004</c:v>
                </c:pt>
                <c:pt idx="1874">
                  <c:v>-7.9</c:v>
                </c:pt>
                <c:pt idx="1875">
                  <c:v>-6.2</c:v>
                </c:pt>
                <c:pt idx="1876">
                  <c:v>-12.4</c:v>
                </c:pt>
                <c:pt idx="1877">
                  <c:v>-5.3</c:v>
                </c:pt>
                <c:pt idx="1878">
                  <c:v>-1.7</c:v>
                </c:pt>
                <c:pt idx="1879">
                  <c:v>-3.8</c:v>
                </c:pt>
                <c:pt idx="1880">
                  <c:v>4.2</c:v>
                </c:pt>
                <c:pt idx="1881">
                  <c:v>0.3</c:v>
                </c:pt>
                <c:pt idx="1882">
                  <c:v>-3.1</c:v>
                </c:pt>
                <c:pt idx="1883">
                  <c:v>-4.9000000000000004</c:v>
                </c:pt>
                <c:pt idx="1884">
                  <c:v>-7.9</c:v>
                </c:pt>
                <c:pt idx="1885">
                  <c:v>-6.9</c:v>
                </c:pt>
                <c:pt idx="1886">
                  <c:v>-7.3</c:v>
                </c:pt>
                <c:pt idx="1887">
                  <c:v>-8</c:v>
                </c:pt>
                <c:pt idx="1888">
                  <c:v>-7.7</c:v>
                </c:pt>
                <c:pt idx="1889">
                  <c:v>-10.6</c:v>
                </c:pt>
                <c:pt idx="1890">
                  <c:v>-23.1</c:v>
                </c:pt>
                <c:pt idx="1891">
                  <c:v>-17.5</c:v>
                </c:pt>
                <c:pt idx="1892">
                  <c:v>-18.2</c:v>
                </c:pt>
                <c:pt idx="1893">
                  <c:v>-18.7</c:v>
                </c:pt>
                <c:pt idx="1894">
                  <c:v>-19.399999999999999</c:v>
                </c:pt>
                <c:pt idx="1895">
                  <c:v>-17.8</c:v>
                </c:pt>
                <c:pt idx="1896">
                  <c:v>-15.3</c:v>
                </c:pt>
                <c:pt idx="1897">
                  <c:v>-18.899999999999999</c:v>
                </c:pt>
                <c:pt idx="1898">
                  <c:v>-14.3</c:v>
                </c:pt>
                <c:pt idx="1899">
                  <c:v>-15.5</c:v>
                </c:pt>
                <c:pt idx="1900">
                  <c:v>-19.100000000000001</c:v>
                </c:pt>
                <c:pt idx="1901">
                  <c:v>-14.4</c:v>
                </c:pt>
                <c:pt idx="1902">
                  <c:v>-22.6</c:v>
                </c:pt>
                <c:pt idx="1903">
                  <c:v>-21.8</c:v>
                </c:pt>
                <c:pt idx="1904">
                  <c:v>-29</c:v>
                </c:pt>
                <c:pt idx="1905">
                  <c:v>-29</c:v>
                </c:pt>
                <c:pt idx="1906">
                  <c:v>-32.299999999999997</c:v>
                </c:pt>
                <c:pt idx="1907">
                  <c:v>-32.9</c:v>
                </c:pt>
                <c:pt idx="1908">
                  <c:v>-31</c:v>
                </c:pt>
                <c:pt idx="1909">
                  <c:v>-30</c:v>
                </c:pt>
                <c:pt idx="1910">
                  <c:v>-28</c:v>
                </c:pt>
                <c:pt idx="1911">
                  <c:v>-29.7</c:v>
                </c:pt>
                <c:pt idx="1912">
                  <c:v>-14</c:v>
                </c:pt>
                <c:pt idx="1913">
                  <c:v>-14.8</c:v>
                </c:pt>
                <c:pt idx="1914">
                  <c:v>-14.1</c:v>
                </c:pt>
                <c:pt idx="1915">
                  <c:v>-12.9</c:v>
                </c:pt>
                <c:pt idx="1916">
                  <c:v>-12</c:v>
                </c:pt>
                <c:pt idx="1917">
                  <c:v>-8.1</c:v>
                </c:pt>
                <c:pt idx="1918">
                  <c:v>1.3</c:v>
                </c:pt>
                <c:pt idx="1919">
                  <c:v>-8</c:v>
                </c:pt>
                <c:pt idx="1920">
                  <c:v>-7.1</c:v>
                </c:pt>
                <c:pt idx="1921">
                  <c:v>-9</c:v>
                </c:pt>
                <c:pt idx="1922">
                  <c:v>-3.6</c:v>
                </c:pt>
                <c:pt idx="1923">
                  <c:v>-1.8</c:v>
                </c:pt>
                <c:pt idx="1924">
                  <c:v>-13.2</c:v>
                </c:pt>
                <c:pt idx="1925">
                  <c:v>-12.8</c:v>
                </c:pt>
                <c:pt idx="1926">
                  <c:v>-14</c:v>
                </c:pt>
                <c:pt idx="1927">
                  <c:v>-12.1</c:v>
                </c:pt>
                <c:pt idx="1928">
                  <c:v>-12</c:v>
                </c:pt>
                <c:pt idx="1929">
                  <c:v>-10.199999999999999</c:v>
                </c:pt>
                <c:pt idx="1930">
                  <c:v>-11.9</c:v>
                </c:pt>
                <c:pt idx="1931">
                  <c:v>-11.7</c:v>
                </c:pt>
                <c:pt idx="1932">
                  <c:v>-15</c:v>
                </c:pt>
                <c:pt idx="1933">
                  <c:v>-5.3</c:v>
                </c:pt>
                <c:pt idx="1934">
                  <c:v>-11.3</c:v>
                </c:pt>
                <c:pt idx="1935">
                  <c:v>-9.6999999999999993</c:v>
                </c:pt>
                <c:pt idx="1936">
                  <c:v>-9.5</c:v>
                </c:pt>
                <c:pt idx="1937">
                  <c:v>-9.1</c:v>
                </c:pt>
                <c:pt idx="1938">
                  <c:v>-8.9</c:v>
                </c:pt>
                <c:pt idx="1939">
                  <c:v>-7.5</c:v>
                </c:pt>
                <c:pt idx="1940">
                  <c:v>-4.7</c:v>
                </c:pt>
                <c:pt idx="1941">
                  <c:v>-3.4</c:v>
                </c:pt>
                <c:pt idx="1942">
                  <c:v>-5.5</c:v>
                </c:pt>
                <c:pt idx="1943">
                  <c:v>-7.6</c:v>
                </c:pt>
                <c:pt idx="1944">
                  <c:v>4</c:v>
                </c:pt>
                <c:pt idx="1945">
                  <c:v>14.5</c:v>
                </c:pt>
                <c:pt idx="1946">
                  <c:v>10.9</c:v>
                </c:pt>
                <c:pt idx="1947">
                  <c:v>18.8</c:v>
                </c:pt>
                <c:pt idx="1948">
                  <c:v>36.700000000000003</c:v>
                </c:pt>
                <c:pt idx="1949">
                  <c:v>36.700000000000003</c:v>
                </c:pt>
                <c:pt idx="1950">
                  <c:v>36.9</c:v>
                </c:pt>
                <c:pt idx="1951">
                  <c:v>36.9</c:v>
                </c:pt>
                <c:pt idx="1952">
                  <c:v>38</c:v>
                </c:pt>
                <c:pt idx="1953">
                  <c:v>40.200000000000003</c:v>
                </c:pt>
                <c:pt idx="1954">
                  <c:v>39</c:v>
                </c:pt>
                <c:pt idx="1955">
                  <c:v>40.6</c:v>
                </c:pt>
                <c:pt idx="1956">
                  <c:v>36.6</c:v>
                </c:pt>
                <c:pt idx="1957">
                  <c:v>35.1</c:v>
                </c:pt>
                <c:pt idx="1958">
                  <c:v>34.200000000000003</c:v>
                </c:pt>
                <c:pt idx="1959">
                  <c:v>34.700000000000003</c:v>
                </c:pt>
                <c:pt idx="1960">
                  <c:v>34.299999999999997</c:v>
                </c:pt>
                <c:pt idx="1961">
                  <c:v>28.5</c:v>
                </c:pt>
                <c:pt idx="1962">
                  <c:v>23.3</c:v>
                </c:pt>
                <c:pt idx="1963">
                  <c:v>26</c:v>
                </c:pt>
                <c:pt idx="1964">
                  <c:v>25.4</c:v>
                </c:pt>
                <c:pt idx="1965">
                  <c:v>30.6</c:v>
                </c:pt>
                <c:pt idx="1966">
                  <c:v>30.8</c:v>
                </c:pt>
                <c:pt idx="1967">
                  <c:v>32.6</c:v>
                </c:pt>
                <c:pt idx="1968">
                  <c:v>36.799999999999997</c:v>
                </c:pt>
                <c:pt idx="1969">
                  <c:v>36</c:v>
                </c:pt>
                <c:pt idx="1970">
                  <c:v>53.4</c:v>
                </c:pt>
                <c:pt idx="1971">
                  <c:v>56.5</c:v>
                </c:pt>
                <c:pt idx="1972">
                  <c:v>55</c:v>
                </c:pt>
                <c:pt idx="1973">
                  <c:v>53.8</c:v>
                </c:pt>
                <c:pt idx="1974">
                  <c:v>53.5</c:v>
                </c:pt>
                <c:pt idx="1975">
                  <c:v>56.8</c:v>
                </c:pt>
                <c:pt idx="1976">
                  <c:v>49.7</c:v>
                </c:pt>
                <c:pt idx="1977">
                  <c:v>46.2</c:v>
                </c:pt>
                <c:pt idx="1978">
                  <c:v>40.700000000000003</c:v>
                </c:pt>
                <c:pt idx="1979">
                  <c:v>39.200000000000003</c:v>
                </c:pt>
                <c:pt idx="1980">
                  <c:v>44.4</c:v>
                </c:pt>
                <c:pt idx="1981">
                  <c:v>44.4</c:v>
                </c:pt>
                <c:pt idx="1982">
                  <c:v>45.9</c:v>
                </c:pt>
                <c:pt idx="1983">
                  <c:v>46.2</c:v>
                </c:pt>
                <c:pt idx="1984">
                  <c:v>47</c:v>
                </c:pt>
                <c:pt idx="1985">
                  <c:v>47.8</c:v>
                </c:pt>
                <c:pt idx="1986">
                  <c:v>46.5</c:v>
                </c:pt>
                <c:pt idx="1987">
                  <c:v>50.5</c:v>
                </c:pt>
                <c:pt idx="1988">
                  <c:v>53.3</c:v>
                </c:pt>
                <c:pt idx="1989">
                  <c:v>51.7</c:v>
                </c:pt>
                <c:pt idx="1990">
                  <c:v>44.9</c:v>
                </c:pt>
                <c:pt idx="1991">
                  <c:v>44.7</c:v>
                </c:pt>
                <c:pt idx="1992">
                  <c:v>44</c:v>
                </c:pt>
                <c:pt idx="1993">
                  <c:v>43.7</c:v>
                </c:pt>
                <c:pt idx="1994">
                  <c:v>43.3</c:v>
                </c:pt>
                <c:pt idx="1995">
                  <c:v>35.9</c:v>
                </c:pt>
                <c:pt idx="1996">
                  <c:v>35.4</c:v>
                </c:pt>
                <c:pt idx="1997">
                  <c:v>33.6</c:v>
                </c:pt>
                <c:pt idx="1998">
                  <c:v>30.9</c:v>
                </c:pt>
                <c:pt idx="1999">
                  <c:v>26.8</c:v>
                </c:pt>
                <c:pt idx="2000">
                  <c:v>24</c:v>
                </c:pt>
                <c:pt idx="2001">
                  <c:v>23.2</c:v>
                </c:pt>
                <c:pt idx="2002">
                  <c:v>19.600000000000001</c:v>
                </c:pt>
                <c:pt idx="2003">
                  <c:v>19.399999999999999</c:v>
                </c:pt>
                <c:pt idx="2004">
                  <c:v>18.2</c:v>
                </c:pt>
                <c:pt idx="2005">
                  <c:v>17.100000000000001</c:v>
                </c:pt>
                <c:pt idx="2006">
                  <c:v>17</c:v>
                </c:pt>
                <c:pt idx="2007">
                  <c:v>11.4</c:v>
                </c:pt>
                <c:pt idx="2008">
                  <c:v>5.4</c:v>
                </c:pt>
                <c:pt idx="2009">
                  <c:v>-2.1</c:v>
                </c:pt>
                <c:pt idx="2010">
                  <c:v>3.8</c:v>
                </c:pt>
                <c:pt idx="2011">
                  <c:v>5.3</c:v>
                </c:pt>
                <c:pt idx="2012">
                  <c:v>-3.8</c:v>
                </c:pt>
                <c:pt idx="2013">
                  <c:v>0</c:v>
                </c:pt>
                <c:pt idx="2014">
                  <c:v>0.4</c:v>
                </c:pt>
                <c:pt idx="2015">
                  <c:v>13</c:v>
                </c:pt>
                <c:pt idx="2016">
                  <c:v>19.399999999999999</c:v>
                </c:pt>
                <c:pt idx="2017">
                  <c:v>18.899999999999999</c:v>
                </c:pt>
                <c:pt idx="2018">
                  <c:v>17.600000000000001</c:v>
                </c:pt>
                <c:pt idx="2019">
                  <c:v>18</c:v>
                </c:pt>
                <c:pt idx="2020">
                  <c:v>11.5</c:v>
                </c:pt>
                <c:pt idx="2021">
                  <c:v>6.9</c:v>
                </c:pt>
                <c:pt idx="2022">
                  <c:v>5</c:v>
                </c:pt>
                <c:pt idx="2023">
                  <c:v>5.2</c:v>
                </c:pt>
                <c:pt idx="2024">
                  <c:v>6.9</c:v>
                </c:pt>
                <c:pt idx="2025">
                  <c:v>7</c:v>
                </c:pt>
                <c:pt idx="2026">
                  <c:v>6.7</c:v>
                </c:pt>
                <c:pt idx="2027">
                  <c:v>4.7</c:v>
                </c:pt>
                <c:pt idx="2028">
                  <c:v>3.2</c:v>
                </c:pt>
                <c:pt idx="2029">
                  <c:v>8.6</c:v>
                </c:pt>
                <c:pt idx="2030">
                  <c:v>7.8</c:v>
                </c:pt>
                <c:pt idx="2031">
                  <c:v>6.9</c:v>
                </c:pt>
                <c:pt idx="2032">
                  <c:v>8</c:v>
                </c:pt>
                <c:pt idx="2033">
                  <c:v>5.0999999999999996</c:v>
                </c:pt>
                <c:pt idx="2034">
                  <c:v>5.3</c:v>
                </c:pt>
                <c:pt idx="2035">
                  <c:v>16.5</c:v>
                </c:pt>
                <c:pt idx="2036">
                  <c:v>32.5</c:v>
                </c:pt>
                <c:pt idx="2037">
                  <c:v>33</c:v>
                </c:pt>
                <c:pt idx="2038">
                  <c:v>33</c:v>
                </c:pt>
                <c:pt idx="2039">
                  <c:v>34.1</c:v>
                </c:pt>
                <c:pt idx="2040">
                  <c:v>31.7</c:v>
                </c:pt>
                <c:pt idx="2041">
                  <c:v>32.1</c:v>
                </c:pt>
                <c:pt idx="2042">
                  <c:v>35.4</c:v>
                </c:pt>
                <c:pt idx="2043">
                  <c:v>45.2</c:v>
                </c:pt>
                <c:pt idx="2044">
                  <c:v>44.1</c:v>
                </c:pt>
                <c:pt idx="2045">
                  <c:v>39.1</c:v>
                </c:pt>
                <c:pt idx="2046">
                  <c:v>47</c:v>
                </c:pt>
                <c:pt idx="2047">
                  <c:v>44.9</c:v>
                </c:pt>
                <c:pt idx="2048">
                  <c:v>48.4</c:v>
                </c:pt>
                <c:pt idx="2049">
                  <c:v>49.4</c:v>
                </c:pt>
                <c:pt idx="2050">
                  <c:v>49.4</c:v>
                </c:pt>
                <c:pt idx="2051">
                  <c:v>50.2</c:v>
                </c:pt>
                <c:pt idx="2052">
                  <c:v>52.2</c:v>
                </c:pt>
                <c:pt idx="2053">
                  <c:v>53.3</c:v>
                </c:pt>
                <c:pt idx="2054">
                  <c:v>53.4</c:v>
                </c:pt>
                <c:pt idx="2055">
                  <c:v>49.1</c:v>
                </c:pt>
                <c:pt idx="2056">
                  <c:v>61</c:v>
                </c:pt>
                <c:pt idx="2057">
                  <c:v>63.4</c:v>
                </c:pt>
                <c:pt idx="2058">
                  <c:v>63.9</c:v>
                </c:pt>
                <c:pt idx="2059">
                  <c:v>65.5</c:v>
                </c:pt>
                <c:pt idx="2060">
                  <c:v>66.099999999999994</c:v>
                </c:pt>
                <c:pt idx="2061">
                  <c:v>70.3</c:v>
                </c:pt>
                <c:pt idx="2062">
                  <c:v>72.7</c:v>
                </c:pt>
                <c:pt idx="2063">
                  <c:v>69.2</c:v>
                </c:pt>
                <c:pt idx="2064">
                  <c:v>66.599999999999994</c:v>
                </c:pt>
                <c:pt idx="2065">
                  <c:v>64.7</c:v>
                </c:pt>
                <c:pt idx="2066">
                  <c:v>64.099999999999994</c:v>
                </c:pt>
                <c:pt idx="2067">
                  <c:v>63.4</c:v>
                </c:pt>
                <c:pt idx="2068">
                  <c:v>62.5</c:v>
                </c:pt>
                <c:pt idx="2069">
                  <c:v>62.6</c:v>
                </c:pt>
                <c:pt idx="2070">
                  <c:v>59</c:v>
                </c:pt>
                <c:pt idx="2071">
                  <c:v>52</c:v>
                </c:pt>
                <c:pt idx="2072">
                  <c:v>50.7</c:v>
                </c:pt>
                <c:pt idx="2073">
                  <c:v>48.1</c:v>
                </c:pt>
                <c:pt idx="2074">
                  <c:v>49</c:v>
                </c:pt>
                <c:pt idx="2075">
                  <c:v>32.6</c:v>
                </c:pt>
                <c:pt idx="2076">
                  <c:v>31.1</c:v>
                </c:pt>
                <c:pt idx="2077">
                  <c:v>30.3</c:v>
                </c:pt>
                <c:pt idx="2078">
                  <c:v>25.5</c:v>
                </c:pt>
                <c:pt idx="2079">
                  <c:v>23.6</c:v>
                </c:pt>
                <c:pt idx="2080">
                  <c:v>24.6</c:v>
                </c:pt>
                <c:pt idx="2081">
                  <c:v>25.7</c:v>
                </c:pt>
                <c:pt idx="2082">
                  <c:v>25.9</c:v>
                </c:pt>
                <c:pt idx="2083">
                  <c:v>23.1</c:v>
                </c:pt>
                <c:pt idx="2084">
                  <c:v>19.7</c:v>
                </c:pt>
                <c:pt idx="2085">
                  <c:v>17.600000000000001</c:v>
                </c:pt>
                <c:pt idx="2086">
                  <c:v>0</c:v>
                </c:pt>
                <c:pt idx="2087">
                  <c:v>-4</c:v>
                </c:pt>
                <c:pt idx="2088">
                  <c:v>-6.5</c:v>
                </c:pt>
                <c:pt idx="2089">
                  <c:v>-7.7</c:v>
                </c:pt>
                <c:pt idx="2090">
                  <c:v>-11.8</c:v>
                </c:pt>
                <c:pt idx="2091">
                  <c:v>-14.6</c:v>
                </c:pt>
                <c:pt idx="2092">
                  <c:v>-11.4</c:v>
                </c:pt>
                <c:pt idx="2093">
                  <c:v>-13.2</c:v>
                </c:pt>
                <c:pt idx="2094">
                  <c:v>-13.4</c:v>
                </c:pt>
                <c:pt idx="2095">
                  <c:v>-15.3</c:v>
                </c:pt>
                <c:pt idx="2096">
                  <c:v>-18.7</c:v>
                </c:pt>
                <c:pt idx="2097">
                  <c:v>-27.9</c:v>
                </c:pt>
                <c:pt idx="2098">
                  <c:v>-28</c:v>
                </c:pt>
                <c:pt idx="2099">
                  <c:v>-31.2</c:v>
                </c:pt>
                <c:pt idx="2100">
                  <c:v>-31.6</c:v>
                </c:pt>
                <c:pt idx="2101">
                  <c:v>-33.6</c:v>
                </c:pt>
                <c:pt idx="2102">
                  <c:v>-34.1</c:v>
                </c:pt>
                <c:pt idx="2103">
                  <c:v>-30.1</c:v>
                </c:pt>
                <c:pt idx="2104">
                  <c:v>-32.700000000000003</c:v>
                </c:pt>
                <c:pt idx="2105">
                  <c:v>-35.799999999999997</c:v>
                </c:pt>
                <c:pt idx="2106">
                  <c:v>-33.5</c:v>
                </c:pt>
                <c:pt idx="2107">
                  <c:v>-34.799999999999997</c:v>
                </c:pt>
                <c:pt idx="2108">
                  <c:v>-32.6</c:v>
                </c:pt>
                <c:pt idx="2109">
                  <c:v>-32.6</c:v>
                </c:pt>
                <c:pt idx="2110">
                  <c:v>-33.799999999999997</c:v>
                </c:pt>
                <c:pt idx="2111">
                  <c:v>-31.7</c:v>
                </c:pt>
                <c:pt idx="2112">
                  <c:v>-31.3</c:v>
                </c:pt>
                <c:pt idx="2113">
                  <c:v>-31</c:v>
                </c:pt>
                <c:pt idx="2114">
                  <c:v>-29.5</c:v>
                </c:pt>
                <c:pt idx="2115">
                  <c:v>-32.6</c:v>
                </c:pt>
                <c:pt idx="2116">
                  <c:v>-34.1</c:v>
                </c:pt>
                <c:pt idx="2117">
                  <c:v>-32.799999999999997</c:v>
                </c:pt>
                <c:pt idx="2118">
                  <c:v>-41.8</c:v>
                </c:pt>
                <c:pt idx="2119">
                  <c:v>-43.8</c:v>
                </c:pt>
                <c:pt idx="2120">
                  <c:v>-45.9</c:v>
                </c:pt>
                <c:pt idx="2121">
                  <c:v>-45.2</c:v>
                </c:pt>
                <c:pt idx="2122">
                  <c:v>-45.2</c:v>
                </c:pt>
                <c:pt idx="2123">
                  <c:v>-41.8</c:v>
                </c:pt>
                <c:pt idx="2124">
                  <c:v>-40.200000000000003</c:v>
                </c:pt>
                <c:pt idx="2125">
                  <c:v>-37.6</c:v>
                </c:pt>
                <c:pt idx="2126">
                  <c:v>-32.700000000000003</c:v>
                </c:pt>
                <c:pt idx="2127">
                  <c:v>-30.4</c:v>
                </c:pt>
                <c:pt idx="2128">
                  <c:v>-26.1</c:v>
                </c:pt>
                <c:pt idx="2129">
                  <c:v>-23.6</c:v>
                </c:pt>
                <c:pt idx="2130">
                  <c:v>-22.9</c:v>
                </c:pt>
                <c:pt idx="2131">
                  <c:v>-27.4</c:v>
                </c:pt>
                <c:pt idx="2132">
                  <c:v>-27.1</c:v>
                </c:pt>
                <c:pt idx="2133">
                  <c:v>-25.3</c:v>
                </c:pt>
                <c:pt idx="2134">
                  <c:v>-21.4</c:v>
                </c:pt>
                <c:pt idx="2135">
                  <c:v>-21</c:v>
                </c:pt>
                <c:pt idx="2136">
                  <c:v>-32.5</c:v>
                </c:pt>
                <c:pt idx="2137">
                  <c:v>-28.7</c:v>
                </c:pt>
                <c:pt idx="2138">
                  <c:v>-18.899999999999999</c:v>
                </c:pt>
                <c:pt idx="2139">
                  <c:v>-12.6</c:v>
                </c:pt>
                <c:pt idx="2140">
                  <c:v>-12</c:v>
                </c:pt>
                <c:pt idx="2141">
                  <c:v>-11.2</c:v>
                </c:pt>
                <c:pt idx="2142">
                  <c:v>-9.6999999999999993</c:v>
                </c:pt>
                <c:pt idx="2143">
                  <c:v>-9.1</c:v>
                </c:pt>
                <c:pt idx="2144">
                  <c:v>-6.6</c:v>
                </c:pt>
                <c:pt idx="2145">
                  <c:v>-12.7</c:v>
                </c:pt>
                <c:pt idx="2146">
                  <c:v>-11.4</c:v>
                </c:pt>
                <c:pt idx="2147">
                  <c:v>-7.4</c:v>
                </c:pt>
                <c:pt idx="2148">
                  <c:v>-2.2999999999999998</c:v>
                </c:pt>
                <c:pt idx="2149">
                  <c:v>3</c:v>
                </c:pt>
                <c:pt idx="2150">
                  <c:v>3.3</c:v>
                </c:pt>
                <c:pt idx="2151">
                  <c:v>3.2</c:v>
                </c:pt>
                <c:pt idx="2152">
                  <c:v>-0.3</c:v>
                </c:pt>
                <c:pt idx="2153">
                  <c:v>1.4</c:v>
                </c:pt>
                <c:pt idx="2154">
                  <c:v>2</c:v>
                </c:pt>
                <c:pt idx="2155">
                  <c:v>1.9</c:v>
                </c:pt>
                <c:pt idx="2156">
                  <c:v>-2.9</c:v>
                </c:pt>
                <c:pt idx="2157">
                  <c:v>-4.8</c:v>
                </c:pt>
                <c:pt idx="2158">
                  <c:v>-3.2</c:v>
                </c:pt>
                <c:pt idx="2159">
                  <c:v>-2.1</c:v>
                </c:pt>
                <c:pt idx="2160">
                  <c:v>-13.7</c:v>
                </c:pt>
                <c:pt idx="2161">
                  <c:v>-14.1</c:v>
                </c:pt>
                <c:pt idx="2162">
                  <c:v>-12.9</c:v>
                </c:pt>
                <c:pt idx="2163">
                  <c:v>-13.2</c:v>
                </c:pt>
                <c:pt idx="2164">
                  <c:v>-13.2</c:v>
                </c:pt>
                <c:pt idx="2165">
                  <c:v>-13</c:v>
                </c:pt>
                <c:pt idx="2166">
                  <c:v>-17.600000000000001</c:v>
                </c:pt>
                <c:pt idx="2167">
                  <c:v>-19.5</c:v>
                </c:pt>
                <c:pt idx="2168">
                  <c:v>-15.4</c:v>
                </c:pt>
                <c:pt idx="2169">
                  <c:v>-11.6</c:v>
                </c:pt>
                <c:pt idx="2170">
                  <c:v>-11.5</c:v>
                </c:pt>
                <c:pt idx="2171">
                  <c:v>-10.199999999999999</c:v>
                </c:pt>
                <c:pt idx="2172">
                  <c:v>-10.199999999999999</c:v>
                </c:pt>
                <c:pt idx="2173">
                  <c:v>-9</c:v>
                </c:pt>
                <c:pt idx="2174">
                  <c:v>-2.6</c:v>
                </c:pt>
                <c:pt idx="2175">
                  <c:v>-20.3</c:v>
                </c:pt>
                <c:pt idx="2176">
                  <c:v>-23.1</c:v>
                </c:pt>
                <c:pt idx="2177">
                  <c:v>-23.7</c:v>
                </c:pt>
                <c:pt idx="2178">
                  <c:v>-22</c:v>
                </c:pt>
                <c:pt idx="2179">
                  <c:v>-22.6</c:v>
                </c:pt>
                <c:pt idx="2180">
                  <c:v>-18.600000000000001</c:v>
                </c:pt>
                <c:pt idx="2181">
                  <c:v>-9.4</c:v>
                </c:pt>
                <c:pt idx="2182">
                  <c:v>-9.6999999999999993</c:v>
                </c:pt>
                <c:pt idx="2183">
                  <c:v>-11.2</c:v>
                </c:pt>
                <c:pt idx="2184">
                  <c:v>-13.6</c:v>
                </c:pt>
                <c:pt idx="2185">
                  <c:v>-14</c:v>
                </c:pt>
                <c:pt idx="2186">
                  <c:v>-12.6</c:v>
                </c:pt>
                <c:pt idx="2187">
                  <c:v>-13.1</c:v>
                </c:pt>
                <c:pt idx="2188">
                  <c:v>-15.9</c:v>
                </c:pt>
                <c:pt idx="2189">
                  <c:v>-15.7</c:v>
                </c:pt>
                <c:pt idx="2190">
                  <c:v>-13</c:v>
                </c:pt>
                <c:pt idx="2191">
                  <c:v>-16.7</c:v>
                </c:pt>
                <c:pt idx="2192">
                  <c:v>-18</c:v>
                </c:pt>
                <c:pt idx="2193">
                  <c:v>-16.100000000000001</c:v>
                </c:pt>
                <c:pt idx="2194">
                  <c:v>-23.4</c:v>
                </c:pt>
                <c:pt idx="2195">
                  <c:v>-23.3</c:v>
                </c:pt>
                <c:pt idx="2196">
                  <c:v>-26</c:v>
                </c:pt>
                <c:pt idx="2197">
                  <c:v>-24.5</c:v>
                </c:pt>
                <c:pt idx="2198">
                  <c:v>-20.7</c:v>
                </c:pt>
                <c:pt idx="2199">
                  <c:v>-18</c:v>
                </c:pt>
                <c:pt idx="2200">
                  <c:v>-5.2</c:v>
                </c:pt>
                <c:pt idx="2201">
                  <c:v>-12.5</c:v>
                </c:pt>
                <c:pt idx="2202">
                  <c:v>-13</c:v>
                </c:pt>
                <c:pt idx="2203">
                  <c:v>-12.7</c:v>
                </c:pt>
                <c:pt idx="2204">
                  <c:v>-6.2</c:v>
                </c:pt>
                <c:pt idx="2205">
                  <c:v>0</c:v>
                </c:pt>
                <c:pt idx="2206">
                  <c:v>2.6</c:v>
                </c:pt>
                <c:pt idx="2207">
                  <c:v>3</c:v>
                </c:pt>
                <c:pt idx="2208">
                  <c:v>4.0999999999999996</c:v>
                </c:pt>
                <c:pt idx="2209">
                  <c:v>3.3</c:v>
                </c:pt>
                <c:pt idx="2210">
                  <c:v>-0.3</c:v>
                </c:pt>
                <c:pt idx="2211">
                  <c:v>-2.6</c:v>
                </c:pt>
                <c:pt idx="2212">
                  <c:v>-5.7</c:v>
                </c:pt>
                <c:pt idx="2213">
                  <c:v>-2</c:v>
                </c:pt>
                <c:pt idx="2214">
                  <c:v>-1.8</c:v>
                </c:pt>
                <c:pt idx="2215">
                  <c:v>-1.8</c:v>
                </c:pt>
                <c:pt idx="2216">
                  <c:v>4</c:v>
                </c:pt>
                <c:pt idx="2217">
                  <c:v>4.4000000000000004</c:v>
                </c:pt>
                <c:pt idx="2218">
                  <c:v>5.2</c:v>
                </c:pt>
                <c:pt idx="2219">
                  <c:v>27.3</c:v>
                </c:pt>
                <c:pt idx="2220">
                  <c:v>27.8</c:v>
                </c:pt>
                <c:pt idx="2221">
                  <c:v>32.9</c:v>
                </c:pt>
                <c:pt idx="2222">
                  <c:v>34.6</c:v>
                </c:pt>
                <c:pt idx="2223">
                  <c:v>37.799999999999997</c:v>
                </c:pt>
                <c:pt idx="2224">
                  <c:v>43.5</c:v>
                </c:pt>
                <c:pt idx="2225">
                  <c:v>41.2</c:v>
                </c:pt>
                <c:pt idx="2226">
                  <c:v>47</c:v>
                </c:pt>
                <c:pt idx="2227">
                  <c:v>37.9</c:v>
                </c:pt>
                <c:pt idx="2228">
                  <c:v>38</c:v>
                </c:pt>
                <c:pt idx="2229">
                  <c:v>38.5</c:v>
                </c:pt>
                <c:pt idx="2230">
                  <c:v>38.4</c:v>
                </c:pt>
                <c:pt idx="2231">
                  <c:v>35.5</c:v>
                </c:pt>
                <c:pt idx="2232">
                  <c:v>36.200000000000003</c:v>
                </c:pt>
                <c:pt idx="2233">
                  <c:v>31.9</c:v>
                </c:pt>
                <c:pt idx="2234">
                  <c:v>31.8</c:v>
                </c:pt>
                <c:pt idx="2235">
                  <c:v>20.8</c:v>
                </c:pt>
                <c:pt idx="2236">
                  <c:v>19.8</c:v>
                </c:pt>
                <c:pt idx="2237">
                  <c:v>20</c:v>
                </c:pt>
                <c:pt idx="2238">
                  <c:v>21</c:v>
                </c:pt>
                <c:pt idx="2239">
                  <c:v>21.1</c:v>
                </c:pt>
                <c:pt idx="2240">
                  <c:v>26.9</c:v>
                </c:pt>
                <c:pt idx="2241">
                  <c:v>26.9</c:v>
                </c:pt>
                <c:pt idx="2242">
                  <c:v>26.2</c:v>
                </c:pt>
                <c:pt idx="2243">
                  <c:v>24.9</c:v>
                </c:pt>
                <c:pt idx="2244">
                  <c:v>17.899999999999999</c:v>
                </c:pt>
                <c:pt idx="2245">
                  <c:v>12.4</c:v>
                </c:pt>
                <c:pt idx="2246">
                  <c:v>11.4</c:v>
                </c:pt>
                <c:pt idx="2247">
                  <c:v>18.3</c:v>
                </c:pt>
                <c:pt idx="2248">
                  <c:v>18.2</c:v>
                </c:pt>
                <c:pt idx="2249">
                  <c:v>17.899999999999999</c:v>
                </c:pt>
                <c:pt idx="2250">
                  <c:v>17.8</c:v>
                </c:pt>
                <c:pt idx="2251">
                  <c:v>19.100000000000001</c:v>
                </c:pt>
                <c:pt idx="2252">
                  <c:v>19.100000000000001</c:v>
                </c:pt>
                <c:pt idx="2253">
                  <c:v>19.100000000000001</c:v>
                </c:pt>
                <c:pt idx="2254">
                  <c:v>19.399999999999999</c:v>
                </c:pt>
                <c:pt idx="2255">
                  <c:v>12.3</c:v>
                </c:pt>
                <c:pt idx="2256">
                  <c:v>18.3</c:v>
                </c:pt>
                <c:pt idx="2257">
                  <c:v>20.6</c:v>
                </c:pt>
                <c:pt idx="2258">
                  <c:v>21.2</c:v>
                </c:pt>
                <c:pt idx="2259">
                  <c:v>20.8</c:v>
                </c:pt>
                <c:pt idx="2260">
                  <c:v>19.899999999999999</c:v>
                </c:pt>
                <c:pt idx="2261">
                  <c:v>19.399999999999999</c:v>
                </c:pt>
                <c:pt idx="2262">
                  <c:v>17.2</c:v>
                </c:pt>
                <c:pt idx="2263">
                  <c:v>12</c:v>
                </c:pt>
                <c:pt idx="2264">
                  <c:v>13</c:v>
                </c:pt>
                <c:pt idx="2265">
                  <c:v>12.5</c:v>
                </c:pt>
                <c:pt idx="2266">
                  <c:v>18.8</c:v>
                </c:pt>
                <c:pt idx="2267">
                  <c:v>18</c:v>
                </c:pt>
                <c:pt idx="2268">
                  <c:v>22.1</c:v>
                </c:pt>
                <c:pt idx="2269">
                  <c:v>16.399999999999999</c:v>
                </c:pt>
                <c:pt idx="2270">
                  <c:v>15.2</c:v>
                </c:pt>
                <c:pt idx="2271">
                  <c:v>16.2</c:v>
                </c:pt>
                <c:pt idx="2272">
                  <c:v>15</c:v>
                </c:pt>
                <c:pt idx="2273">
                  <c:v>15.6</c:v>
                </c:pt>
                <c:pt idx="2274">
                  <c:v>15.8</c:v>
                </c:pt>
                <c:pt idx="2275">
                  <c:v>15.7</c:v>
                </c:pt>
                <c:pt idx="2276">
                  <c:v>13.3</c:v>
                </c:pt>
                <c:pt idx="2277">
                  <c:v>15.4</c:v>
                </c:pt>
                <c:pt idx="2278">
                  <c:v>8.4</c:v>
                </c:pt>
                <c:pt idx="2279">
                  <c:v>10.5</c:v>
                </c:pt>
                <c:pt idx="2280">
                  <c:v>10.6</c:v>
                </c:pt>
                <c:pt idx="2281">
                  <c:v>21.4</c:v>
                </c:pt>
                <c:pt idx="2282">
                  <c:v>19.899999999999999</c:v>
                </c:pt>
                <c:pt idx="2283">
                  <c:v>13.4</c:v>
                </c:pt>
                <c:pt idx="2284">
                  <c:v>16.399999999999999</c:v>
                </c:pt>
                <c:pt idx="2285">
                  <c:v>6.2</c:v>
                </c:pt>
                <c:pt idx="2286">
                  <c:v>6.1</c:v>
                </c:pt>
                <c:pt idx="2287">
                  <c:v>6.1</c:v>
                </c:pt>
                <c:pt idx="2288">
                  <c:v>7.8</c:v>
                </c:pt>
                <c:pt idx="2289">
                  <c:v>7.9</c:v>
                </c:pt>
                <c:pt idx="2290">
                  <c:v>12.2</c:v>
                </c:pt>
                <c:pt idx="2291">
                  <c:v>12.1</c:v>
                </c:pt>
                <c:pt idx="2292">
                  <c:v>14.9</c:v>
                </c:pt>
                <c:pt idx="2293">
                  <c:v>15.9</c:v>
                </c:pt>
                <c:pt idx="2294">
                  <c:v>17.899999999999999</c:v>
                </c:pt>
                <c:pt idx="2295">
                  <c:v>18.100000000000001</c:v>
                </c:pt>
                <c:pt idx="2296">
                  <c:v>24.8</c:v>
                </c:pt>
                <c:pt idx="2297">
                  <c:v>29.6</c:v>
                </c:pt>
                <c:pt idx="2298">
                  <c:v>34.4</c:v>
                </c:pt>
                <c:pt idx="2299">
                  <c:v>31.4</c:v>
                </c:pt>
                <c:pt idx="2300">
                  <c:v>31.2</c:v>
                </c:pt>
                <c:pt idx="2301">
                  <c:v>31.6</c:v>
                </c:pt>
                <c:pt idx="2302">
                  <c:v>31.5</c:v>
                </c:pt>
                <c:pt idx="2303">
                  <c:v>32.700000000000003</c:v>
                </c:pt>
                <c:pt idx="2304">
                  <c:v>36.9</c:v>
                </c:pt>
                <c:pt idx="2305">
                  <c:v>38.5</c:v>
                </c:pt>
                <c:pt idx="2306">
                  <c:v>38.6</c:v>
                </c:pt>
                <c:pt idx="2307">
                  <c:v>40</c:v>
                </c:pt>
                <c:pt idx="2308">
                  <c:v>38.4</c:v>
                </c:pt>
                <c:pt idx="2309">
                  <c:v>34.700000000000003</c:v>
                </c:pt>
                <c:pt idx="2310">
                  <c:v>28.3</c:v>
                </c:pt>
                <c:pt idx="2311">
                  <c:v>27.6</c:v>
                </c:pt>
                <c:pt idx="2312">
                  <c:v>22.8</c:v>
                </c:pt>
                <c:pt idx="2313">
                  <c:v>29.3</c:v>
                </c:pt>
                <c:pt idx="2314">
                  <c:v>28.5</c:v>
                </c:pt>
                <c:pt idx="2315">
                  <c:v>30.7</c:v>
                </c:pt>
                <c:pt idx="2316">
                  <c:v>30.8</c:v>
                </c:pt>
                <c:pt idx="2317">
                  <c:v>31</c:v>
                </c:pt>
                <c:pt idx="2318">
                  <c:v>19</c:v>
                </c:pt>
                <c:pt idx="2319">
                  <c:v>11.7</c:v>
                </c:pt>
                <c:pt idx="2320">
                  <c:v>7.2</c:v>
                </c:pt>
                <c:pt idx="2321">
                  <c:v>6.4</c:v>
                </c:pt>
                <c:pt idx="2322">
                  <c:v>4.8</c:v>
                </c:pt>
                <c:pt idx="2323">
                  <c:v>5.5</c:v>
                </c:pt>
                <c:pt idx="2324">
                  <c:v>4</c:v>
                </c:pt>
                <c:pt idx="2325">
                  <c:v>-1.5</c:v>
                </c:pt>
                <c:pt idx="2326">
                  <c:v>-3.7</c:v>
                </c:pt>
                <c:pt idx="2327">
                  <c:v>-3.7</c:v>
                </c:pt>
                <c:pt idx="2328">
                  <c:v>-4</c:v>
                </c:pt>
                <c:pt idx="2329">
                  <c:v>1.1000000000000001</c:v>
                </c:pt>
                <c:pt idx="2330">
                  <c:v>-4</c:v>
                </c:pt>
                <c:pt idx="2331">
                  <c:v>-8.5</c:v>
                </c:pt>
                <c:pt idx="2332">
                  <c:v>-13</c:v>
                </c:pt>
                <c:pt idx="2333">
                  <c:v>-13</c:v>
                </c:pt>
                <c:pt idx="2334">
                  <c:v>-27.2</c:v>
                </c:pt>
                <c:pt idx="2335">
                  <c:v>-25.3</c:v>
                </c:pt>
                <c:pt idx="2336">
                  <c:v>-26.1</c:v>
                </c:pt>
                <c:pt idx="2337">
                  <c:v>-28.8</c:v>
                </c:pt>
                <c:pt idx="2338">
                  <c:v>-29.6</c:v>
                </c:pt>
                <c:pt idx="2339">
                  <c:v>-36.9</c:v>
                </c:pt>
                <c:pt idx="2340">
                  <c:v>-37.200000000000003</c:v>
                </c:pt>
                <c:pt idx="2341">
                  <c:v>-39.9</c:v>
                </c:pt>
                <c:pt idx="2342">
                  <c:v>-45.4</c:v>
                </c:pt>
                <c:pt idx="2343">
                  <c:v>-48.4</c:v>
                </c:pt>
                <c:pt idx="2344">
                  <c:v>-48.3</c:v>
                </c:pt>
                <c:pt idx="2345">
                  <c:v>-47.4</c:v>
                </c:pt>
                <c:pt idx="2346">
                  <c:v>-45.6</c:v>
                </c:pt>
                <c:pt idx="2347">
                  <c:v>-47.8</c:v>
                </c:pt>
                <c:pt idx="2348">
                  <c:v>-47.1</c:v>
                </c:pt>
                <c:pt idx="2349">
                  <c:v>-41.8</c:v>
                </c:pt>
                <c:pt idx="2350">
                  <c:v>-46.7</c:v>
                </c:pt>
                <c:pt idx="2351">
                  <c:v>-49.2</c:v>
                </c:pt>
                <c:pt idx="2352">
                  <c:v>-49.4</c:v>
                </c:pt>
                <c:pt idx="2353">
                  <c:v>-49.6</c:v>
                </c:pt>
                <c:pt idx="2354">
                  <c:v>-55</c:v>
                </c:pt>
                <c:pt idx="2355">
                  <c:v>-47.5</c:v>
                </c:pt>
                <c:pt idx="2356">
                  <c:v>-49</c:v>
                </c:pt>
                <c:pt idx="2357">
                  <c:v>-50.1</c:v>
                </c:pt>
                <c:pt idx="2358">
                  <c:v>-50.5</c:v>
                </c:pt>
                <c:pt idx="2359">
                  <c:v>-55.6</c:v>
                </c:pt>
                <c:pt idx="2360">
                  <c:v>-60.1</c:v>
                </c:pt>
                <c:pt idx="2361">
                  <c:v>-63.8</c:v>
                </c:pt>
                <c:pt idx="2362">
                  <c:v>-72</c:v>
                </c:pt>
                <c:pt idx="2363">
                  <c:v>-71.900000000000006</c:v>
                </c:pt>
                <c:pt idx="2364">
                  <c:v>-72.099999999999994</c:v>
                </c:pt>
                <c:pt idx="2365">
                  <c:v>-72.099999999999994</c:v>
                </c:pt>
                <c:pt idx="2366">
                  <c:v>-73.3</c:v>
                </c:pt>
                <c:pt idx="2367">
                  <c:v>-57.8</c:v>
                </c:pt>
                <c:pt idx="2368">
                  <c:v>-61.9</c:v>
                </c:pt>
                <c:pt idx="2369">
                  <c:v>-60</c:v>
                </c:pt>
                <c:pt idx="2370">
                  <c:v>-62.9</c:v>
                </c:pt>
                <c:pt idx="2371">
                  <c:v>-60.8</c:v>
                </c:pt>
                <c:pt idx="2372">
                  <c:v>-58.6</c:v>
                </c:pt>
                <c:pt idx="2373">
                  <c:v>-62.5</c:v>
                </c:pt>
                <c:pt idx="2374">
                  <c:v>-47.3</c:v>
                </c:pt>
                <c:pt idx="2375">
                  <c:v>-57.7</c:v>
                </c:pt>
                <c:pt idx="2376">
                  <c:v>-56.5</c:v>
                </c:pt>
                <c:pt idx="2377">
                  <c:v>-55.7</c:v>
                </c:pt>
                <c:pt idx="2378">
                  <c:v>-55</c:v>
                </c:pt>
                <c:pt idx="2379">
                  <c:v>-53.5</c:v>
                </c:pt>
                <c:pt idx="2380">
                  <c:v>-52.2</c:v>
                </c:pt>
                <c:pt idx="2381">
                  <c:v>-45.6</c:v>
                </c:pt>
                <c:pt idx="2382">
                  <c:v>-48</c:v>
                </c:pt>
                <c:pt idx="2383">
                  <c:v>-49</c:v>
                </c:pt>
                <c:pt idx="2384">
                  <c:v>-56.7</c:v>
                </c:pt>
                <c:pt idx="2385">
                  <c:v>-54.2</c:v>
                </c:pt>
                <c:pt idx="2386">
                  <c:v>-54.3</c:v>
                </c:pt>
                <c:pt idx="2387">
                  <c:v>-53.1</c:v>
                </c:pt>
                <c:pt idx="2388">
                  <c:v>-51.8</c:v>
                </c:pt>
                <c:pt idx="2389">
                  <c:v>-57.2</c:v>
                </c:pt>
                <c:pt idx="2390">
                  <c:v>-57.7</c:v>
                </c:pt>
                <c:pt idx="2391">
                  <c:v>-56</c:v>
                </c:pt>
                <c:pt idx="2392">
                  <c:v>-58.5</c:v>
                </c:pt>
                <c:pt idx="2393">
                  <c:v>-66.8</c:v>
                </c:pt>
                <c:pt idx="2394">
                  <c:v>-62.2</c:v>
                </c:pt>
                <c:pt idx="2395">
                  <c:v>-62.3</c:v>
                </c:pt>
                <c:pt idx="2396">
                  <c:v>-56.1</c:v>
                </c:pt>
                <c:pt idx="2397">
                  <c:v>-65.3</c:v>
                </c:pt>
                <c:pt idx="2398">
                  <c:v>-67.3</c:v>
                </c:pt>
                <c:pt idx="2399">
                  <c:v>-64.7</c:v>
                </c:pt>
                <c:pt idx="2400">
                  <c:v>-64.3</c:v>
                </c:pt>
                <c:pt idx="2401">
                  <c:v>-61</c:v>
                </c:pt>
                <c:pt idx="2402">
                  <c:v>-59.5</c:v>
                </c:pt>
                <c:pt idx="2403">
                  <c:v>-63.8</c:v>
                </c:pt>
                <c:pt idx="2404">
                  <c:v>-62</c:v>
                </c:pt>
                <c:pt idx="2405">
                  <c:v>-71.599999999999994</c:v>
                </c:pt>
                <c:pt idx="2406">
                  <c:v>-72.400000000000006</c:v>
                </c:pt>
                <c:pt idx="2407">
                  <c:v>-64.5</c:v>
                </c:pt>
                <c:pt idx="2408">
                  <c:v>-64.3</c:v>
                </c:pt>
                <c:pt idx="2409">
                  <c:v>-65.3</c:v>
                </c:pt>
                <c:pt idx="2410">
                  <c:v>-62.1</c:v>
                </c:pt>
                <c:pt idx="2411">
                  <c:v>-56.8</c:v>
                </c:pt>
                <c:pt idx="2412">
                  <c:v>-55.6</c:v>
                </c:pt>
                <c:pt idx="2413">
                  <c:v>-56.8</c:v>
                </c:pt>
                <c:pt idx="2414">
                  <c:v>-54.2</c:v>
                </c:pt>
                <c:pt idx="2415">
                  <c:v>-52.5</c:v>
                </c:pt>
                <c:pt idx="2416">
                  <c:v>-53.1</c:v>
                </c:pt>
                <c:pt idx="2417">
                  <c:v>-51.5</c:v>
                </c:pt>
                <c:pt idx="2418">
                  <c:v>-50.5</c:v>
                </c:pt>
                <c:pt idx="2419">
                  <c:v>-47.9</c:v>
                </c:pt>
                <c:pt idx="2420">
                  <c:v>-44.6</c:v>
                </c:pt>
                <c:pt idx="2421">
                  <c:v>-42.7</c:v>
                </c:pt>
                <c:pt idx="2422">
                  <c:v>-41.2</c:v>
                </c:pt>
                <c:pt idx="2423">
                  <c:v>-37.700000000000003</c:v>
                </c:pt>
                <c:pt idx="2424">
                  <c:v>-33</c:v>
                </c:pt>
                <c:pt idx="2425">
                  <c:v>-30.4</c:v>
                </c:pt>
                <c:pt idx="2426">
                  <c:v>-32.9</c:v>
                </c:pt>
                <c:pt idx="2427">
                  <c:v>-32.9</c:v>
                </c:pt>
                <c:pt idx="2428">
                  <c:v>-35.799999999999997</c:v>
                </c:pt>
                <c:pt idx="2429">
                  <c:v>-36</c:v>
                </c:pt>
                <c:pt idx="2430">
                  <c:v>-38</c:v>
                </c:pt>
                <c:pt idx="2431">
                  <c:v>-36.799999999999997</c:v>
                </c:pt>
                <c:pt idx="2432">
                  <c:v>-35.9</c:v>
                </c:pt>
                <c:pt idx="2433">
                  <c:v>-32.700000000000003</c:v>
                </c:pt>
                <c:pt idx="2434">
                  <c:v>-30.6</c:v>
                </c:pt>
                <c:pt idx="2435">
                  <c:v>-29.1</c:v>
                </c:pt>
                <c:pt idx="2436">
                  <c:v>-28.8</c:v>
                </c:pt>
                <c:pt idx="2437">
                  <c:v>-24.1</c:v>
                </c:pt>
                <c:pt idx="2438">
                  <c:v>-25.1</c:v>
                </c:pt>
                <c:pt idx="2439">
                  <c:v>-24.5</c:v>
                </c:pt>
                <c:pt idx="2440">
                  <c:v>-23.6</c:v>
                </c:pt>
                <c:pt idx="2441">
                  <c:v>-21.5</c:v>
                </c:pt>
                <c:pt idx="2442">
                  <c:v>-20.7</c:v>
                </c:pt>
                <c:pt idx="2443">
                  <c:v>-22.9</c:v>
                </c:pt>
                <c:pt idx="2444">
                  <c:v>-21.8</c:v>
                </c:pt>
                <c:pt idx="2445">
                  <c:v>-17.100000000000001</c:v>
                </c:pt>
                <c:pt idx="2446">
                  <c:v>-22.9</c:v>
                </c:pt>
                <c:pt idx="2447">
                  <c:v>-21.5</c:v>
                </c:pt>
                <c:pt idx="2448">
                  <c:v>-20.8</c:v>
                </c:pt>
                <c:pt idx="2449">
                  <c:v>-18</c:v>
                </c:pt>
                <c:pt idx="2450">
                  <c:v>-14.8</c:v>
                </c:pt>
                <c:pt idx="2451">
                  <c:v>-13.2</c:v>
                </c:pt>
                <c:pt idx="2452">
                  <c:v>-12.3</c:v>
                </c:pt>
                <c:pt idx="2453">
                  <c:v>-7</c:v>
                </c:pt>
                <c:pt idx="2454">
                  <c:v>-14.4</c:v>
                </c:pt>
                <c:pt idx="2455">
                  <c:v>-10.5</c:v>
                </c:pt>
                <c:pt idx="2456">
                  <c:v>-15.8</c:v>
                </c:pt>
                <c:pt idx="2457">
                  <c:v>-14.9</c:v>
                </c:pt>
                <c:pt idx="2458">
                  <c:v>-16.3</c:v>
                </c:pt>
                <c:pt idx="2459">
                  <c:v>-15.4</c:v>
                </c:pt>
                <c:pt idx="2460">
                  <c:v>-14</c:v>
                </c:pt>
                <c:pt idx="2461">
                  <c:v>-14</c:v>
                </c:pt>
                <c:pt idx="2462">
                  <c:v>-8.1999999999999993</c:v>
                </c:pt>
                <c:pt idx="2463">
                  <c:v>-7.6</c:v>
                </c:pt>
                <c:pt idx="2464">
                  <c:v>-8.1999999999999993</c:v>
                </c:pt>
                <c:pt idx="2465">
                  <c:v>-5.9</c:v>
                </c:pt>
                <c:pt idx="2466">
                  <c:v>-5.4</c:v>
                </c:pt>
                <c:pt idx="2467">
                  <c:v>-4.0999999999999996</c:v>
                </c:pt>
                <c:pt idx="2468">
                  <c:v>-5.4</c:v>
                </c:pt>
                <c:pt idx="2469">
                  <c:v>-4.4000000000000004</c:v>
                </c:pt>
                <c:pt idx="2470">
                  <c:v>-9.1999999999999993</c:v>
                </c:pt>
                <c:pt idx="2471">
                  <c:v>-8.1999999999999993</c:v>
                </c:pt>
                <c:pt idx="2472">
                  <c:v>-15.8</c:v>
                </c:pt>
                <c:pt idx="2473">
                  <c:v>-17.100000000000001</c:v>
                </c:pt>
                <c:pt idx="2474">
                  <c:v>-18.2</c:v>
                </c:pt>
                <c:pt idx="2475">
                  <c:v>-18.600000000000001</c:v>
                </c:pt>
                <c:pt idx="2476">
                  <c:v>-15.3</c:v>
                </c:pt>
                <c:pt idx="2477">
                  <c:v>-9.3000000000000007</c:v>
                </c:pt>
                <c:pt idx="2478">
                  <c:v>-2.7</c:v>
                </c:pt>
                <c:pt idx="2479">
                  <c:v>-7.5</c:v>
                </c:pt>
                <c:pt idx="2480">
                  <c:v>-8.1999999999999993</c:v>
                </c:pt>
                <c:pt idx="2481">
                  <c:v>-12.6</c:v>
                </c:pt>
                <c:pt idx="2482">
                  <c:v>-15.9</c:v>
                </c:pt>
                <c:pt idx="2483">
                  <c:v>-14.7</c:v>
                </c:pt>
                <c:pt idx="2484">
                  <c:v>-15.6</c:v>
                </c:pt>
                <c:pt idx="2485">
                  <c:v>-16.100000000000001</c:v>
                </c:pt>
                <c:pt idx="2486">
                  <c:v>-16.600000000000001</c:v>
                </c:pt>
                <c:pt idx="2487">
                  <c:v>-16.899999999999999</c:v>
                </c:pt>
                <c:pt idx="2488">
                  <c:v>-16.600000000000001</c:v>
                </c:pt>
                <c:pt idx="2489">
                  <c:v>-22.2</c:v>
                </c:pt>
                <c:pt idx="2490">
                  <c:v>-20.3</c:v>
                </c:pt>
                <c:pt idx="2491">
                  <c:v>-24.7</c:v>
                </c:pt>
                <c:pt idx="2492">
                  <c:v>-23.5</c:v>
                </c:pt>
                <c:pt idx="2493">
                  <c:v>-27.3</c:v>
                </c:pt>
                <c:pt idx="2494">
                  <c:v>-27.4</c:v>
                </c:pt>
                <c:pt idx="2495">
                  <c:v>-27.7</c:v>
                </c:pt>
                <c:pt idx="2496">
                  <c:v>-28.3</c:v>
                </c:pt>
                <c:pt idx="2497">
                  <c:v>-28.2</c:v>
                </c:pt>
                <c:pt idx="2498">
                  <c:v>-27.5</c:v>
                </c:pt>
                <c:pt idx="2499">
                  <c:v>-25</c:v>
                </c:pt>
                <c:pt idx="2500">
                  <c:v>-23.8</c:v>
                </c:pt>
                <c:pt idx="2501">
                  <c:v>-20.399999999999999</c:v>
                </c:pt>
                <c:pt idx="2502">
                  <c:v>-20.5</c:v>
                </c:pt>
                <c:pt idx="2503">
                  <c:v>-22.3</c:v>
                </c:pt>
                <c:pt idx="2504">
                  <c:v>-29.7</c:v>
                </c:pt>
                <c:pt idx="2505">
                  <c:v>-29.7</c:v>
                </c:pt>
                <c:pt idx="2506">
                  <c:v>-29.4</c:v>
                </c:pt>
                <c:pt idx="2507">
                  <c:v>-28.9</c:v>
                </c:pt>
                <c:pt idx="2508">
                  <c:v>-26.8</c:v>
                </c:pt>
                <c:pt idx="2509">
                  <c:v>-26.3</c:v>
                </c:pt>
                <c:pt idx="2510">
                  <c:v>-24.3</c:v>
                </c:pt>
                <c:pt idx="2511">
                  <c:v>-24.1</c:v>
                </c:pt>
                <c:pt idx="2512">
                  <c:v>-26.7</c:v>
                </c:pt>
                <c:pt idx="2513">
                  <c:v>-18.5</c:v>
                </c:pt>
                <c:pt idx="2514">
                  <c:v>-14.8</c:v>
                </c:pt>
                <c:pt idx="2515">
                  <c:v>-11.3</c:v>
                </c:pt>
                <c:pt idx="2516">
                  <c:v>-7.2</c:v>
                </c:pt>
                <c:pt idx="2517">
                  <c:v>-5.6</c:v>
                </c:pt>
                <c:pt idx="2518">
                  <c:v>-5.3</c:v>
                </c:pt>
                <c:pt idx="2519">
                  <c:v>-0.1</c:v>
                </c:pt>
                <c:pt idx="2520">
                  <c:v>-7.7</c:v>
                </c:pt>
                <c:pt idx="2521">
                  <c:v>-10.1</c:v>
                </c:pt>
                <c:pt idx="2522">
                  <c:v>-10</c:v>
                </c:pt>
                <c:pt idx="2523">
                  <c:v>-10.5</c:v>
                </c:pt>
                <c:pt idx="2524">
                  <c:v>-12.7</c:v>
                </c:pt>
                <c:pt idx="2525">
                  <c:v>-13.1</c:v>
                </c:pt>
                <c:pt idx="2526">
                  <c:v>-13.4</c:v>
                </c:pt>
                <c:pt idx="2527">
                  <c:v>-6.5</c:v>
                </c:pt>
                <c:pt idx="2528">
                  <c:v>-8.4</c:v>
                </c:pt>
                <c:pt idx="2529">
                  <c:v>0</c:v>
                </c:pt>
                <c:pt idx="2530">
                  <c:v>0.6</c:v>
                </c:pt>
                <c:pt idx="2531">
                  <c:v>0.9</c:v>
                </c:pt>
                <c:pt idx="2532">
                  <c:v>1</c:v>
                </c:pt>
                <c:pt idx="2533">
                  <c:v>0.5</c:v>
                </c:pt>
                <c:pt idx="2534">
                  <c:v>0</c:v>
                </c:pt>
                <c:pt idx="2535">
                  <c:v>1.5</c:v>
                </c:pt>
                <c:pt idx="2536">
                  <c:v>-2.8</c:v>
                </c:pt>
                <c:pt idx="2537">
                  <c:v>-9</c:v>
                </c:pt>
                <c:pt idx="2538">
                  <c:v>-8.6</c:v>
                </c:pt>
                <c:pt idx="2539">
                  <c:v>-9.1</c:v>
                </c:pt>
                <c:pt idx="2540">
                  <c:v>-12.8</c:v>
                </c:pt>
                <c:pt idx="2541">
                  <c:v>-17.2</c:v>
                </c:pt>
                <c:pt idx="2542">
                  <c:v>-16.5</c:v>
                </c:pt>
                <c:pt idx="2543">
                  <c:v>-16.100000000000001</c:v>
                </c:pt>
                <c:pt idx="2544">
                  <c:v>-15.5</c:v>
                </c:pt>
                <c:pt idx="2545">
                  <c:v>-14.4</c:v>
                </c:pt>
                <c:pt idx="2546">
                  <c:v>-20.2</c:v>
                </c:pt>
                <c:pt idx="2547">
                  <c:v>-17.7</c:v>
                </c:pt>
                <c:pt idx="2548">
                  <c:v>-21.8</c:v>
                </c:pt>
                <c:pt idx="2549">
                  <c:v>-25.8</c:v>
                </c:pt>
                <c:pt idx="2550">
                  <c:v>-24.3</c:v>
                </c:pt>
                <c:pt idx="2551">
                  <c:v>-23.6</c:v>
                </c:pt>
                <c:pt idx="2552">
                  <c:v>-22.4</c:v>
                </c:pt>
                <c:pt idx="2553">
                  <c:v>-23.8</c:v>
                </c:pt>
                <c:pt idx="2554">
                  <c:v>-22.3</c:v>
                </c:pt>
                <c:pt idx="2555">
                  <c:v>-20.7</c:v>
                </c:pt>
                <c:pt idx="2556">
                  <c:v>-22.2</c:v>
                </c:pt>
                <c:pt idx="2557">
                  <c:v>-23</c:v>
                </c:pt>
                <c:pt idx="2558">
                  <c:v>-23.9</c:v>
                </c:pt>
                <c:pt idx="2559">
                  <c:v>-23.9</c:v>
                </c:pt>
                <c:pt idx="2560">
                  <c:v>-30.4</c:v>
                </c:pt>
                <c:pt idx="2561">
                  <c:v>-29.2</c:v>
                </c:pt>
                <c:pt idx="2562">
                  <c:v>-32.799999999999997</c:v>
                </c:pt>
                <c:pt idx="2563">
                  <c:v>-32.200000000000003</c:v>
                </c:pt>
                <c:pt idx="2564">
                  <c:v>-31.2</c:v>
                </c:pt>
                <c:pt idx="2565">
                  <c:v>-28.7</c:v>
                </c:pt>
                <c:pt idx="2566">
                  <c:v>-27.5</c:v>
                </c:pt>
                <c:pt idx="2567">
                  <c:v>-31.8</c:v>
                </c:pt>
                <c:pt idx="2568">
                  <c:v>-31.7</c:v>
                </c:pt>
                <c:pt idx="2569">
                  <c:v>-34.4</c:v>
                </c:pt>
                <c:pt idx="2570">
                  <c:v>-34.799999999999997</c:v>
                </c:pt>
                <c:pt idx="2571">
                  <c:v>-29.3</c:v>
                </c:pt>
                <c:pt idx="2572">
                  <c:v>-29.8</c:v>
                </c:pt>
                <c:pt idx="2573">
                  <c:v>-21.3</c:v>
                </c:pt>
                <c:pt idx="2574">
                  <c:v>-22.6</c:v>
                </c:pt>
                <c:pt idx="2575">
                  <c:v>-24.1</c:v>
                </c:pt>
                <c:pt idx="2576">
                  <c:v>-24.7</c:v>
                </c:pt>
                <c:pt idx="2577">
                  <c:v>-26.3</c:v>
                </c:pt>
                <c:pt idx="2578">
                  <c:v>-33.799999999999997</c:v>
                </c:pt>
                <c:pt idx="2579">
                  <c:v>-34.200000000000003</c:v>
                </c:pt>
                <c:pt idx="2580">
                  <c:v>-35.200000000000003</c:v>
                </c:pt>
                <c:pt idx="2581">
                  <c:v>-45.1</c:v>
                </c:pt>
                <c:pt idx="2582">
                  <c:v>-45.7</c:v>
                </c:pt>
                <c:pt idx="2583">
                  <c:v>-43.5</c:v>
                </c:pt>
                <c:pt idx="2584">
                  <c:v>-40.700000000000003</c:v>
                </c:pt>
                <c:pt idx="2585">
                  <c:v>-39.4</c:v>
                </c:pt>
                <c:pt idx="2586">
                  <c:v>-33.299999999999997</c:v>
                </c:pt>
                <c:pt idx="2587">
                  <c:v>-47.3</c:v>
                </c:pt>
                <c:pt idx="2588">
                  <c:v>-47.1</c:v>
                </c:pt>
                <c:pt idx="2589">
                  <c:v>-50.5</c:v>
                </c:pt>
                <c:pt idx="2590">
                  <c:v>-50.5</c:v>
                </c:pt>
                <c:pt idx="2591">
                  <c:v>-54.2</c:v>
                </c:pt>
                <c:pt idx="2592">
                  <c:v>-55.7</c:v>
                </c:pt>
                <c:pt idx="2593">
                  <c:v>-55.7</c:v>
                </c:pt>
                <c:pt idx="2594">
                  <c:v>-53.5</c:v>
                </c:pt>
                <c:pt idx="2595">
                  <c:v>-52.6</c:v>
                </c:pt>
                <c:pt idx="2596">
                  <c:v>-51.6</c:v>
                </c:pt>
                <c:pt idx="2597">
                  <c:v>-48.9</c:v>
                </c:pt>
                <c:pt idx="2598">
                  <c:v>-48.3</c:v>
                </c:pt>
                <c:pt idx="2599">
                  <c:v>-43.9</c:v>
                </c:pt>
                <c:pt idx="2600">
                  <c:v>-46.9</c:v>
                </c:pt>
                <c:pt idx="2601">
                  <c:v>-47.4</c:v>
                </c:pt>
                <c:pt idx="2602">
                  <c:v>-44.8</c:v>
                </c:pt>
                <c:pt idx="2603">
                  <c:v>-37</c:v>
                </c:pt>
                <c:pt idx="2604">
                  <c:v>-33.700000000000003</c:v>
                </c:pt>
                <c:pt idx="2605">
                  <c:v>-35.9</c:v>
                </c:pt>
                <c:pt idx="2606">
                  <c:v>-38.6</c:v>
                </c:pt>
                <c:pt idx="2607">
                  <c:v>-30.7</c:v>
                </c:pt>
                <c:pt idx="2608">
                  <c:v>-21.4</c:v>
                </c:pt>
                <c:pt idx="2609">
                  <c:v>-19.399999999999999</c:v>
                </c:pt>
                <c:pt idx="2610">
                  <c:v>-12.7</c:v>
                </c:pt>
                <c:pt idx="2611">
                  <c:v>-10.1</c:v>
                </c:pt>
                <c:pt idx="2612">
                  <c:v>-12.3</c:v>
                </c:pt>
                <c:pt idx="2613">
                  <c:v>-12.9</c:v>
                </c:pt>
                <c:pt idx="2614">
                  <c:v>-11.8</c:v>
                </c:pt>
                <c:pt idx="2615">
                  <c:v>-13</c:v>
                </c:pt>
                <c:pt idx="2616">
                  <c:v>-12.8</c:v>
                </c:pt>
                <c:pt idx="2617">
                  <c:v>-9.8000000000000007</c:v>
                </c:pt>
                <c:pt idx="2618">
                  <c:v>-9.3000000000000007</c:v>
                </c:pt>
                <c:pt idx="2619">
                  <c:v>-7.5</c:v>
                </c:pt>
                <c:pt idx="2620">
                  <c:v>-5.0999999999999996</c:v>
                </c:pt>
                <c:pt idx="2621">
                  <c:v>-3.4</c:v>
                </c:pt>
                <c:pt idx="2622">
                  <c:v>-0.3</c:v>
                </c:pt>
                <c:pt idx="2623">
                  <c:v>-0.2</c:v>
                </c:pt>
                <c:pt idx="2624">
                  <c:v>-2.9</c:v>
                </c:pt>
                <c:pt idx="2625">
                  <c:v>-4.0999999999999996</c:v>
                </c:pt>
                <c:pt idx="2626">
                  <c:v>-3.7</c:v>
                </c:pt>
                <c:pt idx="2627">
                  <c:v>-10.7</c:v>
                </c:pt>
                <c:pt idx="2628">
                  <c:v>-10.6</c:v>
                </c:pt>
                <c:pt idx="2629">
                  <c:v>-4.9000000000000004</c:v>
                </c:pt>
                <c:pt idx="2630">
                  <c:v>-3.8</c:v>
                </c:pt>
                <c:pt idx="2631">
                  <c:v>-3.4</c:v>
                </c:pt>
                <c:pt idx="2632">
                  <c:v>-5.2</c:v>
                </c:pt>
                <c:pt idx="2633">
                  <c:v>-4.4000000000000004</c:v>
                </c:pt>
                <c:pt idx="2634">
                  <c:v>-6.1</c:v>
                </c:pt>
                <c:pt idx="2635">
                  <c:v>-6.7</c:v>
                </c:pt>
                <c:pt idx="2636">
                  <c:v>-7.6</c:v>
                </c:pt>
                <c:pt idx="2637">
                  <c:v>-6.6</c:v>
                </c:pt>
                <c:pt idx="2638">
                  <c:v>-6</c:v>
                </c:pt>
                <c:pt idx="2639">
                  <c:v>-3.5</c:v>
                </c:pt>
                <c:pt idx="2640">
                  <c:v>-3.8</c:v>
                </c:pt>
                <c:pt idx="2641">
                  <c:v>-4.8</c:v>
                </c:pt>
                <c:pt idx="2642">
                  <c:v>-8.1999999999999993</c:v>
                </c:pt>
                <c:pt idx="2643">
                  <c:v>-12.2</c:v>
                </c:pt>
                <c:pt idx="2644">
                  <c:v>-9.3000000000000007</c:v>
                </c:pt>
                <c:pt idx="2645">
                  <c:v>-21.9</c:v>
                </c:pt>
                <c:pt idx="2646">
                  <c:v>-21.8</c:v>
                </c:pt>
                <c:pt idx="2647">
                  <c:v>-22.5</c:v>
                </c:pt>
                <c:pt idx="2648">
                  <c:v>-25.1</c:v>
                </c:pt>
                <c:pt idx="2649">
                  <c:v>-25.1</c:v>
                </c:pt>
                <c:pt idx="2650">
                  <c:v>-28</c:v>
                </c:pt>
                <c:pt idx="2651">
                  <c:v>-27.8</c:v>
                </c:pt>
                <c:pt idx="2652">
                  <c:v>-29.8</c:v>
                </c:pt>
                <c:pt idx="2653">
                  <c:v>-31.2</c:v>
                </c:pt>
                <c:pt idx="2654">
                  <c:v>-31.7</c:v>
                </c:pt>
                <c:pt idx="2655">
                  <c:v>-31.4</c:v>
                </c:pt>
                <c:pt idx="2656">
                  <c:v>-28.4</c:v>
                </c:pt>
                <c:pt idx="2657">
                  <c:v>-30.7</c:v>
                </c:pt>
                <c:pt idx="2658">
                  <c:v>-36.700000000000003</c:v>
                </c:pt>
                <c:pt idx="2659">
                  <c:v>-37.1</c:v>
                </c:pt>
                <c:pt idx="2660">
                  <c:v>-34.6</c:v>
                </c:pt>
                <c:pt idx="2661">
                  <c:v>-34.6</c:v>
                </c:pt>
                <c:pt idx="2662">
                  <c:v>-38.5</c:v>
                </c:pt>
                <c:pt idx="2663">
                  <c:v>-33</c:v>
                </c:pt>
                <c:pt idx="2664">
                  <c:v>-36.200000000000003</c:v>
                </c:pt>
                <c:pt idx="2665">
                  <c:v>-30.6</c:v>
                </c:pt>
                <c:pt idx="2666">
                  <c:v>-31.7</c:v>
                </c:pt>
                <c:pt idx="2667">
                  <c:v>-30.6</c:v>
                </c:pt>
                <c:pt idx="2668">
                  <c:v>-30.8</c:v>
                </c:pt>
                <c:pt idx="2669">
                  <c:v>-32.799999999999997</c:v>
                </c:pt>
                <c:pt idx="2670">
                  <c:v>-22</c:v>
                </c:pt>
                <c:pt idx="2671">
                  <c:v>-23.3</c:v>
                </c:pt>
                <c:pt idx="2672">
                  <c:v>-20.399999999999999</c:v>
                </c:pt>
                <c:pt idx="2673">
                  <c:v>-22.8</c:v>
                </c:pt>
                <c:pt idx="2674">
                  <c:v>-18.600000000000001</c:v>
                </c:pt>
                <c:pt idx="2675">
                  <c:v>-17.100000000000001</c:v>
                </c:pt>
                <c:pt idx="2676">
                  <c:v>-16.399999999999999</c:v>
                </c:pt>
                <c:pt idx="2677">
                  <c:v>-25.4</c:v>
                </c:pt>
                <c:pt idx="2678">
                  <c:v>-24.9</c:v>
                </c:pt>
                <c:pt idx="2679">
                  <c:v>-25.2</c:v>
                </c:pt>
                <c:pt idx="2680">
                  <c:v>-24.4</c:v>
                </c:pt>
                <c:pt idx="2681">
                  <c:v>-23.2</c:v>
                </c:pt>
                <c:pt idx="2682">
                  <c:v>-23</c:v>
                </c:pt>
                <c:pt idx="2683">
                  <c:v>-22.9</c:v>
                </c:pt>
                <c:pt idx="2684">
                  <c:v>-22.3</c:v>
                </c:pt>
                <c:pt idx="2685">
                  <c:v>-22.9</c:v>
                </c:pt>
                <c:pt idx="2686">
                  <c:v>-21.6</c:v>
                </c:pt>
                <c:pt idx="2687">
                  <c:v>-19.899999999999999</c:v>
                </c:pt>
                <c:pt idx="2688">
                  <c:v>-17.2</c:v>
                </c:pt>
                <c:pt idx="2689">
                  <c:v>-16</c:v>
                </c:pt>
                <c:pt idx="2690">
                  <c:v>-16</c:v>
                </c:pt>
                <c:pt idx="2691">
                  <c:v>-19</c:v>
                </c:pt>
                <c:pt idx="2692">
                  <c:v>-23.8</c:v>
                </c:pt>
                <c:pt idx="2693">
                  <c:v>-23.3</c:v>
                </c:pt>
                <c:pt idx="2694">
                  <c:v>-20.5</c:v>
                </c:pt>
                <c:pt idx="2695">
                  <c:v>-20.100000000000001</c:v>
                </c:pt>
                <c:pt idx="2696">
                  <c:v>-19.8</c:v>
                </c:pt>
                <c:pt idx="2697">
                  <c:v>-14.3</c:v>
                </c:pt>
                <c:pt idx="2698">
                  <c:v>-12.6</c:v>
                </c:pt>
                <c:pt idx="2699">
                  <c:v>-13.4</c:v>
                </c:pt>
                <c:pt idx="2700">
                  <c:v>-7.1</c:v>
                </c:pt>
                <c:pt idx="2701">
                  <c:v>-3.1</c:v>
                </c:pt>
                <c:pt idx="2702">
                  <c:v>5.3</c:v>
                </c:pt>
                <c:pt idx="2703">
                  <c:v>9.6</c:v>
                </c:pt>
                <c:pt idx="2704">
                  <c:v>11.5</c:v>
                </c:pt>
                <c:pt idx="2705">
                  <c:v>13</c:v>
                </c:pt>
                <c:pt idx="2706">
                  <c:v>15.4</c:v>
                </c:pt>
                <c:pt idx="2707">
                  <c:v>21.9</c:v>
                </c:pt>
                <c:pt idx="2708">
                  <c:v>25.1</c:v>
                </c:pt>
                <c:pt idx="2709">
                  <c:v>27.9</c:v>
                </c:pt>
                <c:pt idx="2710">
                  <c:v>28.6</c:v>
                </c:pt>
                <c:pt idx="2711">
                  <c:v>32.799999999999997</c:v>
                </c:pt>
                <c:pt idx="2712">
                  <c:v>36.700000000000003</c:v>
                </c:pt>
                <c:pt idx="2713">
                  <c:v>38.6</c:v>
                </c:pt>
                <c:pt idx="2714">
                  <c:v>43.1</c:v>
                </c:pt>
                <c:pt idx="2715">
                  <c:v>37.200000000000003</c:v>
                </c:pt>
                <c:pt idx="2716">
                  <c:v>36.5</c:v>
                </c:pt>
                <c:pt idx="2717">
                  <c:v>16.3</c:v>
                </c:pt>
                <c:pt idx="2718">
                  <c:v>13.8</c:v>
                </c:pt>
                <c:pt idx="2719">
                  <c:v>15.8</c:v>
                </c:pt>
                <c:pt idx="2720">
                  <c:v>16.100000000000001</c:v>
                </c:pt>
                <c:pt idx="2721">
                  <c:v>17.8</c:v>
                </c:pt>
                <c:pt idx="2722">
                  <c:v>20.9</c:v>
                </c:pt>
                <c:pt idx="2723">
                  <c:v>19.100000000000001</c:v>
                </c:pt>
                <c:pt idx="2724">
                  <c:v>19</c:v>
                </c:pt>
                <c:pt idx="2725">
                  <c:v>17.399999999999999</c:v>
                </c:pt>
                <c:pt idx="2726">
                  <c:v>16.8</c:v>
                </c:pt>
                <c:pt idx="2727">
                  <c:v>10.9</c:v>
                </c:pt>
                <c:pt idx="2728">
                  <c:v>7.7</c:v>
                </c:pt>
                <c:pt idx="2729">
                  <c:v>6</c:v>
                </c:pt>
                <c:pt idx="2730">
                  <c:v>5.4</c:v>
                </c:pt>
                <c:pt idx="2731">
                  <c:v>5.3</c:v>
                </c:pt>
                <c:pt idx="2732">
                  <c:v>4.5999999999999996</c:v>
                </c:pt>
                <c:pt idx="2733">
                  <c:v>1.9</c:v>
                </c:pt>
                <c:pt idx="2734">
                  <c:v>10.1</c:v>
                </c:pt>
                <c:pt idx="2735">
                  <c:v>10.199999999999999</c:v>
                </c:pt>
                <c:pt idx="2736">
                  <c:v>12.2</c:v>
                </c:pt>
                <c:pt idx="2737">
                  <c:v>11.1</c:v>
                </c:pt>
                <c:pt idx="2738">
                  <c:v>10.6</c:v>
                </c:pt>
                <c:pt idx="2739">
                  <c:v>12.1</c:v>
                </c:pt>
                <c:pt idx="2740">
                  <c:v>13.5</c:v>
                </c:pt>
                <c:pt idx="2741">
                  <c:v>4.8</c:v>
                </c:pt>
                <c:pt idx="2742">
                  <c:v>0.6</c:v>
                </c:pt>
                <c:pt idx="2743">
                  <c:v>0</c:v>
                </c:pt>
                <c:pt idx="2744">
                  <c:v>-7</c:v>
                </c:pt>
                <c:pt idx="2745">
                  <c:v>-5.7</c:v>
                </c:pt>
                <c:pt idx="2746">
                  <c:v>-4.8</c:v>
                </c:pt>
                <c:pt idx="2747">
                  <c:v>-4.9000000000000004</c:v>
                </c:pt>
                <c:pt idx="2748">
                  <c:v>-4.9000000000000004</c:v>
                </c:pt>
                <c:pt idx="2749">
                  <c:v>-5.8</c:v>
                </c:pt>
                <c:pt idx="2750">
                  <c:v>-6</c:v>
                </c:pt>
                <c:pt idx="2751">
                  <c:v>-9.5</c:v>
                </c:pt>
                <c:pt idx="2752">
                  <c:v>-3</c:v>
                </c:pt>
                <c:pt idx="2753">
                  <c:v>3.3</c:v>
                </c:pt>
                <c:pt idx="2754">
                  <c:v>-1.7</c:v>
                </c:pt>
                <c:pt idx="2755">
                  <c:v>-1.4</c:v>
                </c:pt>
                <c:pt idx="2756">
                  <c:v>-5.9</c:v>
                </c:pt>
                <c:pt idx="2757">
                  <c:v>-4.4000000000000004</c:v>
                </c:pt>
                <c:pt idx="2758">
                  <c:v>-5.4</c:v>
                </c:pt>
                <c:pt idx="2759">
                  <c:v>-5.2</c:v>
                </c:pt>
                <c:pt idx="2760">
                  <c:v>-5.0999999999999996</c:v>
                </c:pt>
                <c:pt idx="2761">
                  <c:v>-3.4</c:v>
                </c:pt>
                <c:pt idx="2762">
                  <c:v>-5.0999999999999996</c:v>
                </c:pt>
                <c:pt idx="2763">
                  <c:v>-5.6</c:v>
                </c:pt>
                <c:pt idx="2764">
                  <c:v>-6.9</c:v>
                </c:pt>
                <c:pt idx="2765">
                  <c:v>0.8</c:v>
                </c:pt>
                <c:pt idx="2766">
                  <c:v>1.8</c:v>
                </c:pt>
                <c:pt idx="2767">
                  <c:v>-2</c:v>
                </c:pt>
                <c:pt idx="2768">
                  <c:v>-2.9</c:v>
                </c:pt>
                <c:pt idx="2769">
                  <c:v>-5.2</c:v>
                </c:pt>
                <c:pt idx="2770">
                  <c:v>-7.8</c:v>
                </c:pt>
                <c:pt idx="2771">
                  <c:v>-6.6</c:v>
                </c:pt>
                <c:pt idx="2772">
                  <c:v>-7.6</c:v>
                </c:pt>
                <c:pt idx="2773">
                  <c:v>-9.6999999999999993</c:v>
                </c:pt>
                <c:pt idx="2774">
                  <c:v>-16.7</c:v>
                </c:pt>
                <c:pt idx="2775">
                  <c:v>-23.6</c:v>
                </c:pt>
                <c:pt idx="2776">
                  <c:v>-23.8</c:v>
                </c:pt>
                <c:pt idx="2777">
                  <c:v>-23</c:v>
                </c:pt>
                <c:pt idx="2778">
                  <c:v>-14.7</c:v>
                </c:pt>
                <c:pt idx="2779">
                  <c:v>-13.1</c:v>
                </c:pt>
                <c:pt idx="2780">
                  <c:v>-10.9</c:v>
                </c:pt>
                <c:pt idx="2781">
                  <c:v>-12.6</c:v>
                </c:pt>
                <c:pt idx="2782">
                  <c:v>-9.1</c:v>
                </c:pt>
                <c:pt idx="2783">
                  <c:v>-8.1</c:v>
                </c:pt>
                <c:pt idx="2784">
                  <c:v>-8.3000000000000007</c:v>
                </c:pt>
                <c:pt idx="2785">
                  <c:v>-10</c:v>
                </c:pt>
                <c:pt idx="2786">
                  <c:v>-13.1</c:v>
                </c:pt>
                <c:pt idx="2787">
                  <c:v>-12.9</c:v>
                </c:pt>
                <c:pt idx="2788">
                  <c:v>-11.9</c:v>
                </c:pt>
                <c:pt idx="2789">
                  <c:v>-9.8000000000000007</c:v>
                </c:pt>
                <c:pt idx="2790">
                  <c:v>-9</c:v>
                </c:pt>
                <c:pt idx="2791">
                  <c:v>-7.9</c:v>
                </c:pt>
                <c:pt idx="2792">
                  <c:v>-6.3</c:v>
                </c:pt>
                <c:pt idx="2793">
                  <c:v>-6.3</c:v>
                </c:pt>
                <c:pt idx="2794">
                  <c:v>-2.2000000000000002</c:v>
                </c:pt>
                <c:pt idx="2795">
                  <c:v>-4.4000000000000004</c:v>
                </c:pt>
                <c:pt idx="2796">
                  <c:v>8.3000000000000007</c:v>
                </c:pt>
                <c:pt idx="2797">
                  <c:v>7.9</c:v>
                </c:pt>
                <c:pt idx="2798">
                  <c:v>5.6</c:v>
                </c:pt>
                <c:pt idx="2799">
                  <c:v>5.8</c:v>
                </c:pt>
                <c:pt idx="2800">
                  <c:v>8.5</c:v>
                </c:pt>
                <c:pt idx="2801">
                  <c:v>8.9</c:v>
                </c:pt>
                <c:pt idx="2802">
                  <c:v>9.3000000000000007</c:v>
                </c:pt>
                <c:pt idx="2803">
                  <c:v>11.6</c:v>
                </c:pt>
                <c:pt idx="2804">
                  <c:v>16.8</c:v>
                </c:pt>
                <c:pt idx="2805">
                  <c:v>17.8</c:v>
                </c:pt>
                <c:pt idx="2806">
                  <c:v>18.2</c:v>
                </c:pt>
                <c:pt idx="2807">
                  <c:v>24.7</c:v>
                </c:pt>
                <c:pt idx="2808">
                  <c:v>28.7</c:v>
                </c:pt>
                <c:pt idx="2809">
                  <c:v>30.1</c:v>
                </c:pt>
                <c:pt idx="2810">
                  <c:v>30.1</c:v>
                </c:pt>
                <c:pt idx="2811">
                  <c:v>29.5</c:v>
                </c:pt>
                <c:pt idx="2812">
                  <c:v>30.2</c:v>
                </c:pt>
                <c:pt idx="2813">
                  <c:v>29.7</c:v>
                </c:pt>
                <c:pt idx="2814">
                  <c:v>32.6</c:v>
                </c:pt>
                <c:pt idx="2815">
                  <c:v>27.5</c:v>
                </c:pt>
                <c:pt idx="2816">
                  <c:v>37</c:v>
                </c:pt>
                <c:pt idx="2817">
                  <c:v>22.9</c:v>
                </c:pt>
                <c:pt idx="2818">
                  <c:v>23.2</c:v>
                </c:pt>
                <c:pt idx="2819">
                  <c:v>23.3</c:v>
                </c:pt>
                <c:pt idx="2820">
                  <c:v>22.8</c:v>
                </c:pt>
                <c:pt idx="2821">
                  <c:v>21</c:v>
                </c:pt>
                <c:pt idx="2822">
                  <c:v>25.6</c:v>
                </c:pt>
                <c:pt idx="2823">
                  <c:v>24.5</c:v>
                </c:pt>
                <c:pt idx="2824">
                  <c:v>24.3</c:v>
                </c:pt>
                <c:pt idx="2825">
                  <c:v>23.9</c:v>
                </c:pt>
                <c:pt idx="2826">
                  <c:v>23.3</c:v>
                </c:pt>
                <c:pt idx="2827">
                  <c:v>24.7</c:v>
                </c:pt>
                <c:pt idx="2828">
                  <c:v>25.5</c:v>
                </c:pt>
                <c:pt idx="2829">
                  <c:v>28.9</c:v>
                </c:pt>
                <c:pt idx="2830">
                  <c:v>27</c:v>
                </c:pt>
                <c:pt idx="2831">
                  <c:v>28.5</c:v>
                </c:pt>
                <c:pt idx="2832">
                  <c:v>39.299999999999997</c:v>
                </c:pt>
                <c:pt idx="2833">
                  <c:v>39.799999999999997</c:v>
                </c:pt>
                <c:pt idx="2834">
                  <c:v>41.5</c:v>
                </c:pt>
                <c:pt idx="2835">
                  <c:v>38</c:v>
                </c:pt>
                <c:pt idx="2836">
                  <c:v>41.2</c:v>
                </c:pt>
                <c:pt idx="2837">
                  <c:v>40.700000000000003</c:v>
                </c:pt>
                <c:pt idx="2838">
                  <c:v>39.5</c:v>
                </c:pt>
                <c:pt idx="2839">
                  <c:v>45.2</c:v>
                </c:pt>
                <c:pt idx="2840">
                  <c:v>44.6</c:v>
                </c:pt>
                <c:pt idx="2841">
                  <c:v>43.2</c:v>
                </c:pt>
                <c:pt idx="2842">
                  <c:v>44.4</c:v>
                </c:pt>
                <c:pt idx="2843">
                  <c:v>43.5</c:v>
                </c:pt>
                <c:pt idx="2844">
                  <c:v>35.799999999999997</c:v>
                </c:pt>
                <c:pt idx="2845">
                  <c:v>32.200000000000003</c:v>
                </c:pt>
                <c:pt idx="2846">
                  <c:v>31.6</c:v>
                </c:pt>
                <c:pt idx="2847">
                  <c:v>31.8</c:v>
                </c:pt>
                <c:pt idx="2848">
                  <c:v>39.4</c:v>
                </c:pt>
                <c:pt idx="2849">
                  <c:v>39.4</c:v>
                </c:pt>
                <c:pt idx="2850">
                  <c:v>45.3</c:v>
                </c:pt>
                <c:pt idx="2851">
                  <c:v>42.8</c:v>
                </c:pt>
                <c:pt idx="2852">
                  <c:v>41.9</c:v>
                </c:pt>
                <c:pt idx="2853">
                  <c:v>40.9</c:v>
                </c:pt>
                <c:pt idx="2854">
                  <c:v>42.4</c:v>
                </c:pt>
                <c:pt idx="2855">
                  <c:v>40.799999999999997</c:v>
                </c:pt>
                <c:pt idx="2856">
                  <c:v>37</c:v>
                </c:pt>
                <c:pt idx="2857">
                  <c:v>36.1</c:v>
                </c:pt>
                <c:pt idx="2858">
                  <c:v>44.6</c:v>
                </c:pt>
                <c:pt idx="2859">
                  <c:v>53.6</c:v>
                </c:pt>
                <c:pt idx="2860">
                  <c:v>53.1</c:v>
                </c:pt>
                <c:pt idx="2861">
                  <c:v>51.2</c:v>
                </c:pt>
                <c:pt idx="2862">
                  <c:v>47.8</c:v>
                </c:pt>
                <c:pt idx="2863">
                  <c:v>47.4</c:v>
                </c:pt>
                <c:pt idx="2864">
                  <c:v>45.7</c:v>
                </c:pt>
                <c:pt idx="2865">
                  <c:v>44.9</c:v>
                </c:pt>
                <c:pt idx="2866">
                  <c:v>37.1</c:v>
                </c:pt>
                <c:pt idx="2867">
                  <c:v>34.700000000000003</c:v>
                </c:pt>
                <c:pt idx="2868">
                  <c:v>32.6</c:v>
                </c:pt>
                <c:pt idx="2869">
                  <c:v>35.4</c:v>
                </c:pt>
                <c:pt idx="2870">
                  <c:v>36.799999999999997</c:v>
                </c:pt>
                <c:pt idx="2871">
                  <c:v>38.200000000000003</c:v>
                </c:pt>
                <c:pt idx="2872">
                  <c:v>38</c:v>
                </c:pt>
                <c:pt idx="2873">
                  <c:v>45.8</c:v>
                </c:pt>
                <c:pt idx="2874">
                  <c:v>44.8</c:v>
                </c:pt>
                <c:pt idx="2875">
                  <c:v>48</c:v>
                </c:pt>
                <c:pt idx="2876">
                  <c:v>47.5</c:v>
                </c:pt>
                <c:pt idx="2877">
                  <c:v>46.4</c:v>
                </c:pt>
                <c:pt idx="2878">
                  <c:v>57.9</c:v>
                </c:pt>
                <c:pt idx="2879">
                  <c:v>57.6</c:v>
                </c:pt>
                <c:pt idx="2880">
                  <c:v>56.1</c:v>
                </c:pt>
                <c:pt idx="2881">
                  <c:v>55.9</c:v>
                </c:pt>
                <c:pt idx="2882">
                  <c:v>55.2</c:v>
                </c:pt>
                <c:pt idx="2883">
                  <c:v>54.4</c:v>
                </c:pt>
                <c:pt idx="2884">
                  <c:v>55.7</c:v>
                </c:pt>
                <c:pt idx="2885">
                  <c:v>54.1</c:v>
                </c:pt>
                <c:pt idx="2886">
                  <c:v>52.5</c:v>
                </c:pt>
                <c:pt idx="2887">
                  <c:v>53.1</c:v>
                </c:pt>
                <c:pt idx="2888">
                  <c:v>52.5</c:v>
                </c:pt>
                <c:pt idx="2889">
                  <c:v>51.6</c:v>
                </c:pt>
                <c:pt idx="2890">
                  <c:v>48</c:v>
                </c:pt>
                <c:pt idx="2891">
                  <c:v>44.5</c:v>
                </c:pt>
                <c:pt idx="2892">
                  <c:v>43.7</c:v>
                </c:pt>
                <c:pt idx="2893">
                  <c:v>45.7</c:v>
                </c:pt>
                <c:pt idx="2894">
                  <c:v>47.3</c:v>
                </c:pt>
                <c:pt idx="2895">
                  <c:v>38.799999999999997</c:v>
                </c:pt>
                <c:pt idx="2896">
                  <c:v>35.6</c:v>
                </c:pt>
                <c:pt idx="2897">
                  <c:v>36.4</c:v>
                </c:pt>
                <c:pt idx="2898">
                  <c:v>36.700000000000003</c:v>
                </c:pt>
                <c:pt idx="2899">
                  <c:v>38.200000000000003</c:v>
                </c:pt>
                <c:pt idx="2900">
                  <c:v>10.5</c:v>
                </c:pt>
                <c:pt idx="2901">
                  <c:v>6.6</c:v>
                </c:pt>
                <c:pt idx="2902">
                  <c:v>6.4</c:v>
                </c:pt>
                <c:pt idx="2903">
                  <c:v>6.3</c:v>
                </c:pt>
                <c:pt idx="2904">
                  <c:v>2.8</c:v>
                </c:pt>
                <c:pt idx="2905">
                  <c:v>0.8</c:v>
                </c:pt>
                <c:pt idx="2906">
                  <c:v>7.3</c:v>
                </c:pt>
                <c:pt idx="2907">
                  <c:v>7.1</c:v>
                </c:pt>
                <c:pt idx="2908">
                  <c:v>4.0999999999999996</c:v>
                </c:pt>
                <c:pt idx="2909">
                  <c:v>-4.8</c:v>
                </c:pt>
                <c:pt idx="2910">
                  <c:v>-20.6</c:v>
                </c:pt>
                <c:pt idx="2911">
                  <c:v>-21.5</c:v>
                </c:pt>
                <c:pt idx="2912">
                  <c:v>-19.5</c:v>
                </c:pt>
                <c:pt idx="2913">
                  <c:v>-20.100000000000001</c:v>
                </c:pt>
                <c:pt idx="2914">
                  <c:v>-18.2</c:v>
                </c:pt>
                <c:pt idx="2915">
                  <c:v>-19.7</c:v>
                </c:pt>
                <c:pt idx="2916">
                  <c:v>-19.5</c:v>
                </c:pt>
                <c:pt idx="2917">
                  <c:v>-20</c:v>
                </c:pt>
                <c:pt idx="2918">
                  <c:v>-19.2</c:v>
                </c:pt>
                <c:pt idx="2919">
                  <c:v>-29.5</c:v>
                </c:pt>
                <c:pt idx="2920">
                  <c:v>-32</c:v>
                </c:pt>
                <c:pt idx="2921">
                  <c:v>-37.6</c:v>
                </c:pt>
                <c:pt idx="2922">
                  <c:v>-37.5</c:v>
                </c:pt>
                <c:pt idx="2923">
                  <c:v>-33.6</c:v>
                </c:pt>
                <c:pt idx="2924">
                  <c:v>-33.4</c:v>
                </c:pt>
                <c:pt idx="2925">
                  <c:v>-30.7</c:v>
                </c:pt>
                <c:pt idx="2926">
                  <c:v>-38.9</c:v>
                </c:pt>
                <c:pt idx="2927">
                  <c:v>-38.799999999999997</c:v>
                </c:pt>
                <c:pt idx="2928">
                  <c:v>-38.1</c:v>
                </c:pt>
                <c:pt idx="2929">
                  <c:v>-36.200000000000003</c:v>
                </c:pt>
                <c:pt idx="2930">
                  <c:v>-37.5</c:v>
                </c:pt>
                <c:pt idx="2931">
                  <c:v>-38.200000000000003</c:v>
                </c:pt>
                <c:pt idx="2932">
                  <c:v>-36.1</c:v>
                </c:pt>
                <c:pt idx="2933">
                  <c:v>-40.9</c:v>
                </c:pt>
                <c:pt idx="2934">
                  <c:v>-44.7</c:v>
                </c:pt>
                <c:pt idx="2935">
                  <c:v>-41.8</c:v>
                </c:pt>
                <c:pt idx="2936">
                  <c:v>-42.4</c:v>
                </c:pt>
                <c:pt idx="2937">
                  <c:v>-43.2</c:v>
                </c:pt>
                <c:pt idx="2938">
                  <c:v>-43.4</c:v>
                </c:pt>
                <c:pt idx="2939">
                  <c:v>-45.3</c:v>
                </c:pt>
                <c:pt idx="2940">
                  <c:v>-45.1</c:v>
                </c:pt>
                <c:pt idx="2941">
                  <c:v>-57.3</c:v>
                </c:pt>
                <c:pt idx="2942">
                  <c:v>-61.7</c:v>
                </c:pt>
                <c:pt idx="2943">
                  <c:v>-78.599999999999994</c:v>
                </c:pt>
                <c:pt idx="2944">
                  <c:v>-77.5</c:v>
                </c:pt>
                <c:pt idx="2945">
                  <c:v>-77.2</c:v>
                </c:pt>
                <c:pt idx="2946">
                  <c:v>-76.5</c:v>
                </c:pt>
                <c:pt idx="2947">
                  <c:v>-76.099999999999994</c:v>
                </c:pt>
                <c:pt idx="2948">
                  <c:v>-74.599999999999994</c:v>
                </c:pt>
                <c:pt idx="2949">
                  <c:v>-78.5</c:v>
                </c:pt>
                <c:pt idx="2950">
                  <c:v>-77.5</c:v>
                </c:pt>
                <c:pt idx="2951">
                  <c:v>-76.400000000000006</c:v>
                </c:pt>
                <c:pt idx="2952">
                  <c:v>-73.599999999999994</c:v>
                </c:pt>
                <c:pt idx="2953">
                  <c:v>-72.599999999999994</c:v>
                </c:pt>
                <c:pt idx="2954">
                  <c:v>-63.3</c:v>
                </c:pt>
                <c:pt idx="2955">
                  <c:v>-62.2</c:v>
                </c:pt>
                <c:pt idx="2956">
                  <c:v>-63.1</c:v>
                </c:pt>
                <c:pt idx="2957">
                  <c:v>-63.4</c:v>
                </c:pt>
                <c:pt idx="2958">
                  <c:v>-58.5</c:v>
                </c:pt>
              </c:numCache>
            </c:numRef>
          </c:val>
          <c:smooth val="0"/>
          <c:extLst xmlns:c16r2="http://schemas.microsoft.com/office/drawing/2015/06/chart">
            <c:ext xmlns:c16="http://schemas.microsoft.com/office/drawing/2014/chart" uri="{C3380CC4-5D6E-409C-BE32-E72D297353CC}">
              <c16:uniqueId val="{00000000-35AB-42B3-B00D-07C238610BFD}"/>
            </c:ext>
          </c:extLst>
        </c:ser>
        <c:dLbls>
          <c:showLegendKey val="0"/>
          <c:showVal val="0"/>
          <c:showCatName val="0"/>
          <c:showSerName val="0"/>
          <c:showPercent val="0"/>
          <c:showBubbleSize val="0"/>
        </c:dLbls>
        <c:smooth val="0"/>
        <c:axId val="859151152"/>
        <c:axId val="859142136"/>
      </c:lineChart>
      <c:dateAx>
        <c:axId val="859151152"/>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2136"/>
        <c:crosses val="autoZero"/>
        <c:auto val="1"/>
        <c:lblOffset val="100"/>
        <c:baseTimeUnit val="days"/>
      </c:dateAx>
      <c:valAx>
        <c:axId val="859142136"/>
        <c:scaling>
          <c:orientation val="minMax"/>
          <c:max val="100"/>
          <c:min val="-150"/>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511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Diferencial de tasas EUA: 30a vs 2a</a:t>
            </a:r>
          </a:p>
        </c:rich>
      </c:tx>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Hoja2!$L$3:$L$2744</c:f>
              <c:numCache>
                <c:formatCode>m/d/yyyy</c:formatCode>
                <c:ptCount val="2742"/>
                <c:pt idx="0">
                  <c:v>39083</c:v>
                </c:pt>
                <c:pt idx="1">
                  <c:v>39084</c:v>
                </c:pt>
                <c:pt idx="2">
                  <c:v>39085</c:v>
                </c:pt>
                <c:pt idx="3">
                  <c:v>39086</c:v>
                </c:pt>
                <c:pt idx="4">
                  <c:v>39087</c:v>
                </c:pt>
                <c:pt idx="5">
                  <c:v>39090</c:v>
                </c:pt>
                <c:pt idx="6">
                  <c:v>39091</c:v>
                </c:pt>
                <c:pt idx="7">
                  <c:v>39092</c:v>
                </c:pt>
                <c:pt idx="8">
                  <c:v>39093</c:v>
                </c:pt>
                <c:pt idx="9">
                  <c:v>39094</c:v>
                </c:pt>
                <c:pt idx="10">
                  <c:v>39097</c:v>
                </c:pt>
                <c:pt idx="11">
                  <c:v>39098</c:v>
                </c:pt>
                <c:pt idx="12">
                  <c:v>39099</c:v>
                </c:pt>
                <c:pt idx="13">
                  <c:v>39100</c:v>
                </c:pt>
                <c:pt idx="14">
                  <c:v>39101</c:v>
                </c:pt>
                <c:pt idx="15">
                  <c:v>39104</c:v>
                </c:pt>
                <c:pt idx="16">
                  <c:v>39105</c:v>
                </c:pt>
                <c:pt idx="17">
                  <c:v>39106</c:v>
                </c:pt>
                <c:pt idx="18">
                  <c:v>39107</c:v>
                </c:pt>
                <c:pt idx="19">
                  <c:v>39108</c:v>
                </c:pt>
                <c:pt idx="20">
                  <c:v>39111</c:v>
                </c:pt>
                <c:pt idx="21">
                  <c:v>39112</c:v>
                </c:pt>
                <c:pt idx="22">
                  <c:v>39113</c:v>
                </c:pt>
                <c:pt idx="23">
                  <c:v>39114</c:v>
                </c:pt>
                <c:pt idx="24">
                  <c:v>39115</c:v>
                </c:pt>
                <c:pt idx="25">
                  <c:v>39118</c:v>
                </c:pt>
                <c:pt idx="26">
                  <c:v>39119</c:v>
                </c:pt>
                <c:pt idx="27">
                  <c:v>39120</c:v>
                </c:pt>
                <c:pt idx="28">
                  <c:v>39121</c:v>
                </c:pt>
                <c:pt idx="29">
                  <c:v>39122</c:v>
                </c:pt>
                <c:pt idx="30">
                  <c:v>39125</c:v>
                </c:pt>
                <c:pt idx="31">
                  <c:v>39126</c:v>
                </c:pt>
                <c:pt idx="32">
                  <c:v>39127</c:v>
                </c:pt>
                <c:pt idx="33">
                  <c:v>39128</c:v>
                </c:pt>
                <c:pt idx="34">
                  <c:v>39129</c:v>
                </c:pt>
                <c:pt idx="35">
                  <c:v>39132</c:v>
                </c:pt>
                <c:pt idx="36">
                  <c:v>39133</c:v>
                </c:pt>
                <c:pt idx="37">
                  <c:v>39134</c:v>
                </c:pt>
                <c:pt idx="38">
                  <c:v>39135</c:v>
                </c:pt>
                <c:pt idx="39">
                  <c:v>39136</c:v>
                </c:pt>
                <c:pt idx="40">
                  <c:v>39139</c:v>
                </c:pt>
                <c:pt idx="41">
                  <c:v>39140</c:v>
                </c:pt>
                <c:pt idx="42">
                  <c:v>39141</c:v>
                </c:pt>
                <c:pt idx="43">
                  <c:v>39142</c:v>
                </c:pt>
                <c:pt idx="44">
                  <c:v>39143</c:v>
                </c:pt>
                <c:pt idx="45">
                  <c:v>39146</c:v>
                </c:pt>
                <c:pt idx="46">
                  <c:v>39147</c:v>
                </c:pt>
                <c:pt idx="47">
                  <c:v>39148</c:v>
                </c:pt>
                <c:pt idx="48">
                  <c:v>39149</c:v>
                </c:pt>
                <c:pt idx="49">
                  <c:v>39150</c:v>
                </c:pt>
                <c:pt idx="50">
                  <c:v>39153</c:v>
                </c:pt>
                <c:pt idx="51">
                  <c:v>39154</c:v>
                </c:pt>
                <c:pt idx="52">
                  <c:v>39155</c:v>
                </c:pt>
                <c:pt idx="53">
                  <c:v>39156</c:v>
                </c:pt>
                <c:pt idx="54">
                  <c:v>39157</c:v>
                </c:pt>
                <c:pt idx="55">
                  <c:v>39160</c:v>
                </c:pt>
                <c:pt idx="56">
                  <c:v>39161</c:v>
                </c:pt>
                <c:pt idx="57">
                  <c:v>39162</c:v>
                </c:pt>
                <c:pt idx="58">
                  <c:v>39163</c:v>
                </c:pt>
                <c:pt idx="59">
                  <c:v>39164</c:v>
                </c:pt>
                <c:pt idx="60">
                  <c:v>39167</c:v>
                </c:pt>
                <c:pt idx="61">
                  <c:v>39168</c:v>
                </c:pt>
                <c:pt idx="62">
                  <c:v>39169</c:v>
                </c:pt>
                <c:pt idx="63">
                  <c:v>39170</c:v>
                </c:pt>
                <c:pt idx="64">
                  <c:v>39171</c:v>
                </c:pt>
                <c:pt idx="65">
                  <c:v>39174</c:v>
                </c:pt>
                <c:pt idx="66">
                  <c:v>39175</c:v>
                </c:pt>
                <c:pt idx="67">
                  <c:v>39176</c:v>
                </c:pt>
                <c:pt idx="68">
                  <c:v>39177</c:v>
                </c:pt>
                <c:pt idx="69">
                  <c:v>39178</c:v>
                </c:pt>
                <c:pt idx="70">
                  <c:v>39181</c:v>
                </c:pt>
                <c:pt idx="71">
                  <c:v>39182</c:v>
                </c:pt>
                <c:pt idx="72">
                  <c:v>39183</c:v>
                </c:pt>
                <c:pt idx="73">
                  <c:v>39184</c:v>
                </c:pt>
                <c:pt idx="74">
                  <c:v>39185</c:v>
                </c:pt>
                <c:pt idx="75">
                  <c:v>39188</c:v>
                </c:pt>
                <c:pt idx="76">
                  <c:v>39189</c:v>
                </c:pt>
                <c:pt idx="77">
                  <c:v>39190</c:v>
                </c:pt>
                <c:pt idx="78">
                  <c:v>39191</c:v>
                </c:pt>
                <c:pt idx="79">
                  <c:v>39192</c:v>
                </c:pt>
                <c:pt idx="80">
                  <c:v>39195</c:v>
                </c:pt>
                <c:pt idx="81">
                  <c:v>39196</c:v>
                </c:pt>
                <c:pt idx="82">
                  <c:v>39197</c:v>
                </c:pt>
                <c:pt idx="83">
                  <c:v>39198</c:v>
                </c:pt>
                <c:pt idx="84">
                  <c:v>39199</c:v>
                </c:pt>
                <c:pt idx="85">
                  <c:v>39202</c:v>
                </c:pt>
                <c:pt idx="86">
                  <c:v>39203</c:v>
                </c:pt>
                <c:pt idx="87">
                  <c:v>39204</c:v>
                </c:pt>
                <c:pt idx="88">
                  <c:v>39205</c:v>
                </c:pt>
                <c:pt idx="89">
                  <c:v>39206</c:v>
                </c:pt>
                <c:pt idx="90">
                  <c:v>39209</c:v>
                </c:pt>
                <c:pt idx="91">
                  <c:v>39210</c:v>
                </c:pt>
                <c:pt idx="92">
                  <c:v>39211</c:v>
                </c:pt>
                <c:pt idx="93">
                  <c:v>39212</c:v>
                </c:pt>
                <c:pt idx="94">
                  <c:v>39213</c:v>
                </c:pt>
                <c:pt idx="95">
                  <c:v>39216</c:v>
                </c:pt>
                <c:pt idx="96">
                  <c:v>39217</c:v>
                </c:pt>
                <c:pt idx="97">
                  <c:v>39218</c:v>
                </c:pt>
                <c:pt idx="98">
                  <c:v>39219</c:v>
                </c:pt>
                <c:pt idx="99">
                  <c:v>39220</c:v>
                </c:pt>
                <c:pt idx="100">
                  <c:v>39223</c:v>
                </c:pt>
                <c:pt idx="101">
                  <c:v>39224</c:v>
                </c:pt>
                <c:pt idx="102">
                  <c:v>39225</c:v>
                </c:pt>
                <c:pt idx="103">
                  <c:v>39226</c:v>
                </c:pt>
                <c:pt idx="104">
                  <c:v>39227</c:v>
                </c:pt>
                <c:pt idx="105">
                  <c:v>39230</c:v>
                </c:pt>
                <c:pt idx="106">
                  <c:v>39231</c:v>
                </c:pt>
                <c:pt idx="107">
                  <c:v>39232</c:v>
                </c:pt>
                <c:pt idx="108">
                  <c:v>39233</c:v>
                </c:pt>
                <c:pt idx="109">
                  <c:v>39234</c:v>
                </c:pt>
                <c:pt idx="110">
                  <c:v>39237</c:v>
                </c:pt>
                <c:pt idx="111">
                  <c:v>39238</c:v>
                </c:pt>
                <c:pt idx="112">
                  <c:v>39239</c:v>
                </c:pt>
                <c:pt idx="113">
                  <c:v>39240</c:v>
                </c:pt>
                <c:pt idx="114">
                  <c:v>39241</c:v>
                </c:pt>
                <c:pt idx="115">
                  <c:v>39244</c:v>
                </c:pt>
                <c:pt idx="116">
                  <c:v>39245</c:v>
                </c:pt>
                <c:pt idx="117">
                  <c:v>39246</c:v>
                </c:pt>
                <c:pt idx="118">
                  <c:v>39247</c:v>
                </c:pt>
                <c:pt idx="119">
                  <c:v>39248</c:v>
                </c:pt>
                <c:pt idx="120">
                  <c:v>39251</c:v>
                </c:pt>
                <c:pt idx="121">
                  <c:v>39252</c:v>
                </c:pt>
                <c:pt idx="122">
                  <c:v>39253</c:v>
                </c:pt>
                <c:pt idx="123">
                  <c:v>39254</c:v>
                </c:pt>
                <c:pt idx="124">
                  <c:v>39255</c:v>
                </c:pt>
                <c:pt idx="125">
                  <c:v>39258</c:v>
                </c:pt>
                <c:pt idx="126">
                  <c:v>39259</c:v>
                </c:pt>
                <c:pt idx="127">
                  <c:v>39260</c:v>
                </c:pt>
                <c:pt idx="128">
                  <c:v>39261</c:v>
                </c:pt>
                <c:pt idx="129">
                  <c:v>39262</c:v>
                </c:pt>
                <c:pt idx="130">
                  <c:v>39265</c:v>
                </c:pt>
                <c:pt idx="131">
                  <c:v>39266</c:v>
                </c:pt>
                <c:pt idx="132">
                  <c:v>39267</c:v>
                </c:pt>
                <c:pt idx="133">
                  <c:v>39268</c:v>
                </c:pt>
                <c:pt idx="134">
                  <c:v>39269</c:v>
                </c:pt>
                <c:pt idx="135">
                  <c:v>39272</c:v>
                </c:pt>
                <c:pt idx="136">
                  <c:v>39273</c:v>
                </c:pt>
                <c:pt idx="137">
                  <c:v>39274</c:v>
                </c:pt>
                <c:pt idx="138">
                  <c:v>39275</c:v>
                </c:pt>
                <c:pt idx="139">
                  <c:v>39276</c:v>
                </c:pt>
                <c:pt idx="140">
                  <c:v>39279</c:v>
                </c:pt>
                <c:pt idx="141">
                  <c:v>39280</c:v>
                </c:pt>
                <c:pt idx="142">
                  <c:v>39281</c:v>
                </c:pt>
                <c:pt idx="143">
                  <c:v>39282</c:v>
                </c:pt>
                <c:pt idx="144">
                  <c:v>39283</c:v>
                </c:pt>
                <c:pt idx="145">
                  <c:v>39286</c:v>
                </c:pt>
                <c:pt idx="146">
                  <c:v>39287</c:v>
                </c:pt>
                <c:pt idx="147">
                  <c:v>39288</c:v>
                </c:pt>
                <c:pt idx="148">
                  <c:v>39289</c:v>
                </c:pt>
                <c:pt idx="149">
                  <c:v>39290</c:v>
                </c:pt>
                <c:pt idx="150">
                  <c:v>39293</c:v>
                </c:pt>
                <c:pt idx="151">
                  <c:v>39294</c:v>
                </c:pt>
                <c:pt idx="152">
                  <c:v>39295</c:v>
                </c:pt>
                <c:pt idx="153">
                  <c:v>39296</c:v>
                </c:pt>
                <c:pt idx="154">
                  <c:v>39297</c:v>
                </c:pt>
                <c:pt idx="155">
                  <c:v>39300</c:v>
                </c:pt>
                <c:pt idx="156">
                  <c:v>39301</c:v>
                </c:pt>
                <c:pt idx="157">
                  <c:v>39302</c:v>
                </c:pt>
                <c:pt idx="158">
                  <c:v>39303</c:v>
                </c:pt>
                <c:pt idx="159">
                  <c:v>39304</c:v>
                </c:pt>
                <c:pt idx="160">
                  <c:v>39307</c:v>
                </c:pt>
                <c:pt idx="161">
                  <c:v>39308</c:v>
                </c:pt>
                <c:pt idx="162">
                  <c:v>39309</c:v>
                </c:pt>
                <c:pt idx="163">
                  <c:v>39310</c:v>
                </c:pt>
                <c:pt idx="164">
                  <c:v>39311</c:v>
                </c:pt>
                <c:pt idx="165">
                  <c:v>39314</c:v>
                </c:pt>
                <c:pt idx="166">
                  <c:v>39315</c:v>
                </c:pt>
                <c:pt idx="167">
                  <c:v>39316</c:v>
                </c:pt>
                <c:pt idx="168">
                  <c:v>39317</c:v>
                </c:pt>
                <c:pt idx="169">
                  <c:v>39318</c:v>
                </c:pt>
                <c:pt idx="170">
                  <c:v>39321</c:v>
                </c:pt>
                <c:pt idx="171">
                  <c:v>39322</c:v>
                </c:pt>
                <c:pt idx="172">
                  <c:v>39323</c:v>
                </c:pt>
                <c:pt idx="173">
                  <c:v>39324</c:v>
                </c:pt>
                <c:pt idx="174">
                  <c:v>39325</c:v>
                </c:pt>
                <c:pt idx="175">
                  <c:v>39328</c:v>
                </c:pt>
                <c:pt idx="176">
                  <c:v>39329</c:v>
                </c:pt>
                <c:pt idx="177">
                  <c:v>39330</c:v>
                </c:pt>
                <c:pt idx="178">
                  <c:v>39331</c:v>
                </c:pt>
                <c:pt idx="179">
                  <c:v>39332</c:v>
                </c:pt>
                <c:pt idx="180">
                  <c:v>39335</c:v>
                </c:pt>
                <c:pt idx="181">
                  <c:v>39336</c:v>
                </c:pt>
                <c:pt idx="182">
                  <c:v>39337</c:v>
                </c:pt>
                <c:pt idx="183">
                  <c:v>39338</c:v>
                </c:pt>
                <c:pt idx="184">
                  <c:v>39339</c:v>
                </c:pt>
                <c:pt idx="185">
                  <c:v>39342</c:v>
                </c:pt>
                <c:pt idx="186">
                  <c:v>39343</c:v>
                </c:pt>
                <c:pt idx="187">
                  <c:v>39344</c:v>
                </c:pt>
                <c:pt idx="188">
                  <c:v>39345</c:v>
                </c:pt>
                <c:pt idx="189">
                  <c:v>39346</c:v>
                </c:pt>
                <c:pt idx="190">
                  <c:v>39349</c:v>
                </c:pt>
                <c:pt idx="191">
                  <c:v>39350</c:v>
                </c:pt>
                <c:pt idx="192">
                  <c:v>39351</c:v>
                </c:pt>
                <c:pt idx="193">
                  <c:v>39352</c:v>
                </c:pt>
                <c:pt idx="194">
                  <c:v>39353</c:v>
                </c:pt>
                <c:pt idx="195">
                  <c:v>39356</c:v>
                </c:pt>
                <c:pt idx="196">
                  <c:v>39357</c:v>
                </c:pt>
                <c:pt idx="197">
                  <c:v>39358</c:v>
                </c:pt>
                <c:pt idx="198">
                  <c:v>39359</c:v>
                </c:pt>
                <c:pt idx="199">
                  <c:v>39360</c:v>
                </c:pt>
                <c:pt idx="200">
                  <c:v>39363</c:v>
                </c:pt>
                <c:pt idx="201">
                  <c:v>39364</c:v>
                </c:pt>
                <c:pt idx="202">
                  <c:v>39365</c:v>
                </c:pt>
                <c:pt idx="203">
                  <c:v>39366</c:v>
                </c:pt>
                <c:pt idx="204">
                  <c:v>39367</c:v>
                </c:pt>
                <c:pt idx="205">
                  <c:v>39370</c:v>
                </c:pt>
                <c:pt idx="206">
                  <c:v>39371</c:v>
                </c:pt>
                <c:pt idx="207">
                  <c:v>39372</c:v>
                </c:pt>
                <c:pt idx="208">
                  <c:v>39373</c:v>
                </c:pt>
                <c:pt idx="209">
                  <c:v>39374</c:v>
                </c:pt>
                <c:pt idx="210">
                  <c:v>39377</c:v>
                </c:pt>
                <c:pt idx="211">
                  <c:v>39378</c:v>
                </c:pt>
                <c:pt idx="212">
                  <c:v>39379</c:v>
                </c:pt>
                <c:pt idx="213">
                  <c:v>39380</c:v>
                </c:pt>
                <c:pt idx="214">
                  <c:v>39381</c:v>
                </c:pt>
                <c:pt idx="215">
                  <c:v>39384</c:v>
                </c:pt>
                <c:pt idx="216">
                  <c:v>39385</c:v>
                </c:pt>
                <c:pt idx="217">
                  <c:v>39386</c:v>
                </c:pt>
                <c:pt idx="218">
                  <c:v>39387</c:v>
                </c:pt>
                <c:pt idx="219">
                  <c:v>39388</c:v>
                </c:pt>
                <c:pt idx="220">
                  <c:v>39391</c:v>
                </c:pt>
                <c:pt idx="221">
                  <c:v>39392</c:v>
                </c:pt>
                <c:pt idx="222">
                  <c:v>39393</c:v>
                </c:pt>
                <c:pt idx="223">
                  <c:v>39394</c:v>
                </c:pt>
                <c:pt idx="224">
                  <c:v>39395</c:v>
                </c:pt>
                <c:pt idx="225">
                  <c:v>39398</c:v>
                </c:pt>
                <c:pt idx="226">
                  <c:v>39399</c:v>
                </c:pt>
                <c:pt idx="227">
                  <c:v>39400</c:v>
                </c:pt>
                <c:pt idx="228">
                  <c:v>39401</c:v>
                </c:pt>
                <c:pt idx="229">
                  <c:v>39402</c:v>
                </c:pt>
                <c:pt idx="230">
                  <c:v>39405</c:v>
                </c:pt>
                <c:pt idx="231">
                  <c:v>39406</c:v>
                </c:pt>
                <c:pt idx="232">
                  <c:v>39407</c:v>
                </c:pt>
                <c:pt idx="233">
                  <c:v>39408</c:v>
                </c:pt>
                <c:pt idx="234">
                  <c:v>39409</c:v>
                </c:pt>
                <c:pt idx="235">
                  <c:v>39412</c:v>
                </c:pt>
                <c:pt idx="236">
                  <c:v>39413</c:v>
                </c:pt>
                <c:pt idx="237">
                  <c:v>39414</c:v>
                </c:pt>
                <c:pt idx="238">
                  <c:v>39415</c:v>
                </c:pt>
                <c:pt idx="239">
                  <c:v>39416</c:v>
                </c:pt>
                <c:pt idx="240">
                  <c:v>39419</c:v>
                </c:pt>
                <c:pt idx="241">
                  <c:v>39420</c:v>
                </c:pt>
                <c:pt idx="242">
                  <c:v>39421</c:v>
                </c:pt>
                <c:pt idx="243">
                  <c:v>39422</c:v>
                </c:pt>
                <c:pt idx="244">
                  <c:v>39423</c:v>
                </c:pt>
                <c:pt idx="245">
                  <c:v>39426</c:v>
                </c:pt>
                <c:pt idx="246">
                  <c:v>39427</c:v>
                </c:pt>
                <c:pt idx="247">
                  <c:v>39428</c:v>
                </c:pt>
                <c:pt idx="248">
                  <c:v>39429</c:v>
                </c:pt>
                <c:pt idx="249">
                  <c:v>39430</c:v>
                </c:pt>
                <c:pt idx="250">
                  <c:v>39433</c:v>
                </c:pt>
                <c:pt idx="251">
                  <c:v>39434</c:v>
                </c:pt>
                <c:pt idx="252">
                  <c:v>39435</c:v>
                </c:pt>
                <c:pt idx="253">
                  <c:v>39436</c:v>
                </c:pt>
                <c:pt idx="254">
                  <c:v>39437</c:v>
                </c:pt>
                <c:pt idx="255">
                  <c:v>39440</c:v>
                </c:pt>
                <c:pt idx="256">
                  <c:v>39441</c:v>
                </c:pt>
                <c:pt idx="257">
                  <c:v>39442</c:v>
                </c:pt>
                <c:pt idx="258">
                  <c:v>39443</c:v>
                </c:pt>
                <c:pt idx="259">
                  <c:v>39444</c:v>
                </c:pt>
                <c:pt idx="260">
                  <c:v>39447</c:v>
                </c:pt>
                <c:pt idx="261">
                  <c:v>39448</c:v>
                </c:pt>
                <c:pt idx="262">
                  <c:v>39449</c:v>
                </c:pt>
                <c:pt idx="263">
                  <c:v>39450</c:v>
                </c:pt>
                <c:pt idx="264">
                  <c:v>39451</c:v>
                </c:pt>
                <c:pt idx="265">
                  <c:v>39454</c:v>
                </c:pt>
                <c:pt idx="266">
                  <c:v>39455</c:v>
                </c:pt>
                <c:pt idx="267">
                  <c:v>39456</c:v>
                </c:pt>
                <c:pt idx="268">
                  <c:v>39457</c:v>
                </c:pt>
                <c:pt idx="269">
                  <c:v>39458</c:v>
                </c:pt>
                <c:pt idx="270">
                  <c:v>39461</c:v>
                </c:pt>
                <c:pt idx="271">
                  <c:v>39462</c:v>
                </c:pt>
                <c:pt idx="272">
                  <c:v>39463</c:v>
                </c:pt>
                <c:pt idx="273">
                  <c:v>39464</c:v>
                </c:pt>
                <c:pt idx="274">
                  <c:v>39465</c:v>
                </c:pt>
                <c:pt idx="275">
                  <c:v>39468</c:v>
                </c:pt>
                <c:pt idx="276">
                  <c:v>39469</c:v>
                </c:pt>
                <c:pt idx="277">
                  <c:v>39470</c:v>
                </c:pt>
                <c:pt idx="278">
                  <c:v>39471</c:v>
                </c:pt>
                <c:pt idx="279">
                  <c:v>39472</c:v>
                </c:pt>
                <c:pt idx="280">
                  <c:v>39475</c:v>
                </c:pt>
                <c:pt idx="281">
                  <c:v>39476</c:v>
                </c:pt>
                <c:pt idx="282">
                  <c:v>39477</c:v>
                </c:pt>
                <c:pt idx="283">
                  <c:v>39478</c:v>
                </c:pt>
                <c:pt idx="284">
                  <c:v>39479</c:v>
                </c:pt>
                <c:pt idx="285">
                  <c:v>39482</c:v>
                </c:pt>
                <c:pt idx="286">
                  <c:v>39483</c:v>
                </c:pt>
                <c:pt idx="287">
                  <c:v>39484</c:v>
                </c:pt>
                <c:pt idx="288">
                  <c:v>39485</c:v>
                </c:pt>
                <c:pt idx="289">
                  <c:v>39486</c:v>
                </c:pt>
                <c:pt idx="290">
                  <c:v>39489</c:v>
                </c:pt>
                <c:pt idx="291">
                  <c:v>39490</c:v>
                </c:pt>
                <c:pt idx="292">
                  <c:v>39491</c:v>
                </c:pt>
                <c:pt idx="293">
                  <c:v>39492</c:v>
                </c:pt>
                <c:pt idx="294">
                  <c:v>39493</c:v>
                </c:pt>
                <c:pt idx="295">
                  <c:v>39496</c:v>
                </c:pt>
                <c:pt idx="296">
                  <c:v>39497</c:v>
                </c:pt>
                <c:pt idx="297">
                  <c:v>39498</c:v>
                </c:pt>
                <c:pt idx="298">
                  <c:v>39499</c:v>
                </c:pt>
                <c:pt idx="299">
                  <c:v>39500</c:v>
                </c:pt>
                <c:pt idx="300">
                  <c:v>39503</c:v>
                </c:pt>
                <c:pt idx="301">
                  <c:v>39504</c:v>
                </c:pt>
                <c:pt idx="302">
                  <c:v>39505</c:v>
                </c:pt>
                <c:pt idx="303">
                  <c:v>39506</c:v>
                </c:pt>
                <c:pt idx="304">
                  <c:v>39507</c:v>
                </c:pt>
                <c:pt idx="305">
                  <c:v>39510</c:v>
                </c:pt>
                <c:pt idx="306">
                  <c:v>39511</c:v>
                </c:pt>
                <c:pt idx="307">
                  <c:v>39512</c:v>
                </c:pt>
                <c:pt idx="308">
                  <c:v>39513</c:v>
                </c:pt>
                <c:pt idx="309">
                  <c:v>39514</c:v>
                </c:pt>
                <c:pt idx="310">
                  <c:v>39517</c:v>
                </c:pt>
                <c:pt idx="311">
                  <c:v>39518</c:v>
                </c:pt>
                <c:pt idx="312">
                  <c:v>39519</c:v>
                </c:pt>
                <c:pt idx="313">
                  <c:v>39520</c:v>
                </c:pt>
                <c:pt idx="314">
                  <c:v>39521</c:v>
                </c:pt>
                <c:pt idx="315">
                  <c:v>39524</c:v>
                </c:pt>
                <c:pt idx="316">
                  <c:v>39525</c:v>
                </c:pt>
                <c:pt idx="317">
                  <c:v>39526</c:v>
                </c:pt>
                <c:pt idx="318">
                  <c:v>39527</c:v>
                </c:pt>
                <c:pt idx="319">
                  <c:v>39528</c:v>
                </c:pt>
                <c:pt idx="320">
                  <c:v>39531</c:v>
                </c:pt>
                <c:pt idx="321">
                  <c:v>39532</c:v>
                </c:pt>
                <c:pt idx="322">
                  <c:v>39533</c:v>
                </c:pt>
                <c:pt idx="323">
                  <c:v>39534</c:v>
                </c:pt>
                <c:pt idx="324">
                  <c:v>39535</c:v>
                </c:pt>
                <c:pt idx="325">
                  <c:v>39538</c:v>
                </c:pt>
                <c:pt idx="326">
                  <c:v>39539</c:v>
                </c:pt>
                <c:pt idx="327">
                  <c:v>39540</c:v>
                </c:pt>
                <c:pt idx="328">
                  <c:v>39541</c:v>
                </c:pt>
                <c:pt idx="329">
                  <c:v>39542</c:v>
                </c:pt>
                <c:pt idx="330">
                  <c:v>39545</c:v>
                </c:pt>
                <c:pt idx="331">
                  <c:v>39546</c:v>
                </c:pt>
                <c:pt idx="332">
                  <c:v>39547</c:v>
                </c:pt>
                <c:pt idx="333">
                  <c:v>39548</c:v>
                </c:pt>
                <c:pt idx="334">
                  <c:v>39549</c:v>
                </c:pt>
                <c:pt idx="335">
                  <c:v>39552</c:v>
                </c:pt>
                <c:pt idx="336">
                  <c:v>39553</c:v>
                </c:pt>
                <c:pt idx="337">
                  <c:v>39554</c:v>
                </c:pt>
                <c:pt idx="338">
                  <c:v>39555</c:v>
                </c:pt>
                <c:pt idx="339">
                  <c:v>39556</c:v>
                </c:pt>
                <c:pt idx="340">
                  <c:v>39559</c:v>
                </c:pt>
                <c:pt idx="341">
                  <c:v>39560</c:v>
                </c:pt>
                <c:pt idx="342">
                  <c:v>39561</c:v>
                </c:pt>
                <c:pt idx="343">
                  <c:v>39562</c:v>
                </c:pt>
                <c:pt idx="344">
                  <c:v>39563</c:v>
                </c:pt>
                <c:pt idx="345">
                  <c:v>39566</c:v>
                </c:pt>
                <c:pt idx="346">
                  <c:v>39567</c:v>
                </c:pt>
                <c:pt idx="347">
                  <c:v>39568</c:v>
                </c:pt>
                <c:pt idx="348">
                  <c:v>39569</c:v>
                </c:pt>
                <c:pt idx="349">
                  <c:v>39570</c:v>
                </c:pt>
                <c:pt idx="350">
                  <c:v>39573</c:v>
                </c:pt>
                <c:pt idx="351">
                  <c:v>39574</c:v>
                </c:pt>
                <c:pt idx="352">
                  <c:v>39575</c:v>
                </c:pt>
                <c:pt idx="353">
                  <c:v>39576</c:v>
                </c:pt>
                <c:pt idx="354">
                  <c:v>39577</c:v>
                </c:pt>
                <c:pt idx="355">
                  <c:v>39580</c:v>
                </c:pt>
                <c:pt idx="356">
                  <c:v>39581</c:v>
                </c:pt>
                <c:pt idx="357">
                  <c:v>39582</c:v>
                </c:pt>
                <c:pt idx="358">
                  <c:v>39583</c:v>
                </c:pt>
                <c:pt idx="359">
                  <c:v>39584</c:v>
                </c:pt>
                <c:pt idx="360">
                  <c:v>39587</c:v>
                </c:pt>
                <c:pt idx="361">
                  <c:v>39588</c:v>
                </c:pt>
                <c:pt idx="362">
                  <c:v>39589</c:v>
                </c:pt>
                <c:pt idx="363">
                  <c:v>39590</c:v>
                </c:pt>
                <c:pt idx="364">
                  <c:v>39591</c:v>
                </c:pt>
                <c:pt idx="365">
                  <c:v>39594</c:v>
                </c:pt>
                <c:pt idx="366">
                  <c:v>39595</c:v>
                </c:pt>
                <c:pt idx="367">
                  <c:v>39596</c:v>
                </c:pt>
                <c:pt idx="368">
                  <c:v>39597</c:v>
                </c:pt>
                <c:pt idx="369">
                  <c:v>39598</c:v>
                </c:pt>
                <c:pt idx="370">
                  <c:v>39601</c:v>
                </c:pt>
                <c:pt idx="371">
                  <c:v>39602</c:v>
                </c:pt>
                <c:pt idx="372">
                  <c:v>39603</c:v>
                </c:pt>
                <c:pt idx="373">
                  <c:v>39604</c:v>
                </c:pt>
                <c:pt idx="374">
                  <c:v>39605</c:v>
                </c:pt>
                <c:pt idx="375">
                  <c:v>39608</c:v>
                </c:pt>
                <c:pt idx="376">
                  <c:v>39609</c:v>
                </c:pt>
                <c:pt idx="377">
                  <c:v>39610</c:v>
                </c:pt>
                <c:pt idx="378">
                  <c:v>39611</c:v>
                </c:pt>
                <c:pt idx="379">
                  <c:v>39612</c:v>
                </c:pt>
                <c:pt idx="380">
                  <c:v>39615</c:v>
                </c:pt>
                <c:pt idx="381">
                  <c:v>39616</c:v>
                </c:pt>
                <c:pt idx="382">
                  <c:v>39617</c:v>
                </c:pt>
                <c:pt idx="383">
                  <c:v>39618</c:v>
                </c:pt>
                <c:pt idx="384">
                  <c:v>39619</c:v>
                </c:pt>
                <c:pt idx="385">
                  <c:v>39622</c:v>
                </c:pt>
                <c:pt idx="386">
                  <c:v>39623</c:v>
                </c:pt>
                <c:pt idx="387">
                  <c:v>39624</c:v>
                </c:pt>
                <c:pt idx="388">
                  <c:v>39625</c:v>
                </c:pt>
                <c:pt idx="389">
                  <c:v>39626</c:v>
                </c:pt>
                <c:pt idx="390">
                  <c:v>39629</c:v>
                </c:pt>
                <c:pt idx="391">
                  <c:v>39630</c:v>
                </c:pt>
                <c:pt idx="392">
                  <c:v>39631</c:v>
                </c:pt>
                <c:pt idx="393">
                  <c:v>39632</c:v>
                </c:pt>
                <c:pt idx="394">
                  <c:v>39633</c:v>
                </c:pt>
                <c:pt idx="395">
                  <c:v>39636</c:v>
                </c:pt>
                <c:pt idx="396">
                  <c:v>39637</c:v>
                </c:pt>
                <c:pt idx="397">
                  <c:v>39638</c:v>
                </c:pt>
                <c:pt idx="398">
                  <c:v>39639</c:v>
                </c:pt>
                <c:pt idx="399">
                  <c:v>39640</c:v>
                </c:pt>
                <c:pt idx="400">
                  <c:v>39643</c:v>
                </c:pt>
                <c:pt idx="401">
                  <c:v>39644</c:v>
                </c:pt>
                <c:pt idx="402">
                  <c:v>39645</c:v>
                </c:pt>
                <c:pt idx="403">
                  <c:v>39646</c:v>
                </c:pt>
                <c:pt idx="404">
                  <c:v>39647</c:v>
                </c:pt>
                <c:pt idx="405">
                  <c:v>39650</c:v>
                </c:pt>
                <c:pt idx="406">
                  <c:v>39651</c:v>
                </c:pt>
                <c:pt idx="407">
                  <c:v>39652</c:v>
                </c:pt>
                <c:pt idx="408">
                  <c:v>39653</c:v>
                </c:pt>
                <c:pt idx="409">
                  <c:v>39654</c:v>
                </c:pt>
                <c:pt idx="410">
                  <c:v>39657</c:v>
                </c:pt>
                <c:pt idx="411">
                  <c:v>39658</c:v>
                </c:pt>
                <c:pt idx="412">
                  <c:v>39659</c:v>
                </c:pt>
                <c:pt idx="413">
                  <c:v>39660</c:v>
                </c:pt>
                <c:pt idx="414">
                  <c:v>39661</c:v>
                </c:pt>
                <c:pt idx="415">
                  <c:v>39664</c:v>
                </c:pt>
                <c:pt idx="416">
                  <c:v>39665</c:v>
                </c:pt>
                <c:pt idx="417">
                  <c:v>39666</c:v>
                </c:pt>
                <c:pt idx="418">
                  <c:v>39667</c:v>
                </c:pt>
                <c:pt idx="419">
                  <c:v>39668</c:v>
                </c:pt>
                <c:pt idx="420">
                  <c:v>39671</c:v>
                </c:pt>
                <c:pt idx="421">
                  <c:v>39672</c:v>
                </c:pt>
                <c:pt idx="422">
                  <c:v>39673</c:v>
                </c:pt>
                <c:pt idx="423">
                  <c:v>39674</c:v>
                </c:pt>
                <c:pt idx="424">
                  <c:v>39675</c:v>
                </c:pt>
                <c:pt idx="425">
                  <c:v>39678</c:v>
                </c:pt>
                <c:pt idx="426">
                  <c:v>39679</c:v>
                </c:pt>
                <c:pt idx="427">
                  <c:v>39680</c:v>
                </c:pt>
                <c:pt idx="428">
                  <c:v>39681</c:v>
                </c:pt>
                <c:pt idx="429">
                  <c:v>39682</c:v>
                </c:pt>
                <c:pt idx="430">
                  <c:v>39685</c:v>
                </c:pt>
                <c:pt idx="431">
                  <c:v>39686</c:v>
                </c:pt>
                <c:pt idx="432">
                  <c:v>39687</c:v>
                </c:pt>
                <c:pt idx="433">
                  <c:v>39688</c:v>
                </c:pt>
                <c:pt idx="434">
                  <c:v>39689</c:v>
                </c:pt>
                <c:pt idx="435">
                  <c:v>39692</c:v>
                </c:pt>
                <c:pt idx="436">
                  <c:v>39693</c:v>
                </c:pt>
                <c:pt idx="437">
                  <c:v>39694</c:v>
                </c:pt>
                <c:pt idx="438">
                  <c:v>39695</c:v>
                </c:pt>
                <c:pt idx="439">
                  <c:v>39696</c:v>
                </c:pt>
                <c:pt idx="440">
                  <c:v>39699</c:v>
                </c:pt>
                <c:pt idx="441">
                  <c:v>39700</c:v>
                </c:pt>
                <c:pt idx="442">
                  <c:v>39701</c:v>
                </c:pt>
                <c:pt idx="443">
                  <c:v>39702</c:v>
                </c:pt>
                <c:pt idx="444">
                  <c:v>39703</c:v>
                </c:pt>
                <c:pt idx="445">
                  <c:v>39706</c:v>
                </c:pt>
                <c:pt idx="446">
                  <c:v>39707</c:v>
                </c:pt>
                <c:pt idx="447">
                  <c:v>39708</c:v>
                </c:pt>
                <c:pt idx="448">
                  <c:v>39709</c:v>
                </c:pt>
                <c:pt idx="449">
                  <c:v>39710</c:v>
                </c:pt>
                <c:pt idx="450">
                  <c:v>39713</c:v>
                </c:pt>
                <c:pt idx="451">
                  <c:v>39714</c:v>
                </c:pt>
                <c:pt idx="452">
                  <c:v>39715</c:v>
                </c:pt>
                <c:pt idx="453">
                  <c:v>39716</c:v>
                </c:pt>
                <c:pt idx="454">
                  <c:v>39717</c:v>
                </c:pt>
                <c:pt idx="455">
                  <c:v>39720</c:v>
                </c:pt>
                <c:pt idx="456">
                  <c:v>39721</c:v>
                </c:pt>
                <c:pt idx="457">
                  <c:v>39722</c:v>
                </c:pt>
                <c:pt idx="458">
                  <c:v>39723</c:v>
                </c:pt>
                <c:pt idx="459">
                  <c:v>39724</c:v>
                </c:pt>
                <c:pt idx="460">
                  <c:v>39727</c:v>
                </c:pt>
                <c:pt idx="461">
                  <c:v>39728</c:v>
                </c:pt>
                <c:pt idx="462">
                  <c:v>39729</c:v>
                </c:pt>
                <c:pt idx="463">
                  <c:v>39730</c:v>
                </c:pt>
                <c:pt idx="464">
                  <c:v>39731</c:v>
                </c:pt>
                <c:pt idx="465">
                  <c:v>39734</c:v>
                </c:pt>
                <c:pt idx="466">
                  <c:v>39735</c:v>
                </c:pt>
                <c:pt idx="467">
                  <c:v>39736</c:v>
                </c:pt>
                <c:pt idx="468">
                  <c:v>39737</c:v>
                </c:pt>
                <c:pt idx="469">
                  <c:v>39738</c:v>
                </c:pt>
                <c:pt idx="470">
                  <c:v>39741</c:v>
                </c:pt>
                <c:pt idx="471">
                  <c:v>39742</c:v>
                </c:pt>
                <c:pt idx="472">
                  <c:v>39743</c:v>
                </c:pt>
                <c:pt idx="473">
                  <c:v>39744</c:v>
                </c:pt>
                <c:pt idx="474">
                  <c:v>39745</c:v>
                </c:pt>
                <c:pt idx="475">
                  <c:v>39748</c:v>
                </c:pt>
                <c:pt idx="476">
                  <c:v>39749</c:v>
                </c:pt>
                <c:pt idx="477">
                  <c:v>39750</c:v>
                </c:pt>
                <c:pt idx="478">
                  <c:v>39751</c:v>
                </c:pt>
                <c:pt idx="479">
                  <c:v>39752</c:v>
                </c:pt>
                <c:pt idx="480">
                  <c:v>39755</c:v>
                </c:pt>
                <c:pt idx="481">
                  <c:v>39756</c:v>
                </c:pt>
                <c:pt idx="482">
                  <c:v>39757</c:v>
                </c:pt>
                <c:pt idx="483">
                  <c:v>39758</c:v>
                </c:pt>
                <c:pt idx="484">
                  <c:v>39759</c:v>
                </c:pt>
                <c:pt idx="485">
                  <c:v>39762</c:v>
                </c:pt>
                <c:pt idx="486">
                  <c:v>39763</c:v>
                </c:pt>
                <c:pt idx="487">
                  <c:v>39764</c:v>
                </c:pt>
                <c:pt idx="488">
                  <c:v>39765</c:v>
                </c:pt>
                <c:pt idx="489">
                  <c:v>39766</c:v>
                </c:pt>
                <c:pt idx="490">
                  <c:v>39769</c:v>
                </c:pt>
                <c:pt idx="491">
                  <c:v>39770</c:v>
                </c:pt>
                <c:pt idx="492">
                  <c:v>39771</c:v>
                </c:pt>
                <c:pt idx="493">
                  <c:v>39772</c:v>
                </c:pt>
                <c:pt idx="494">
                  <c:v>39773</c:v>
                </c:pt>
                <c:pt idx="495">
                  <c:v>39776</c:v>
                </c:pt>
                <c:pt idx="496">
                  <c:v>39777</c:v>
                </c:pt>
                <c:pt idx="497">
                  <c:v>39778</c:v>
                </c:pt>
                <c:pt idx="498">
                  <c:v>39779</c:v>
                </c:pt>
                <c:pt idx="499">
                  <c:v>39780</c:v>
                </c:pt>
                <c:pt idx="500">
                  <c:v>39783</c:v>
                </c:pt>
                <c:pt idx="501">
                  <c:v>39784</c:v>
                </c:pt>
                <c:pt idx="502">
                  <c:v>39785</c:v>
                </c:pt>
                <c:pt idx="503">
                  <c:v>39786</c:v>
                </c:pt>
                <c:pt idx="504">
                  <c:v>39787</c:v>
                </c:pt>
                <c:pt idx="505">
                  <c:v>39790</c:v>
                </c:pt>
                <c:pt idx="506">
                  <c:v>39791</c:v>
                </c:pt>
                <c:pt idx="507">
                  <c:v>39792</c:v>
                </c:pt>
                <c:pt idx="508">
                  <c:v>39793</c:v>
                </c:pt>
                <c:pt idx="509">
                  <c:v>39794</c:v>
                </c:pt>
                <c:pt idx="510">
                  <c:v>39797</c:v>
                </c:pt>
                <c:pt idx="511">
                  <c:v>39798</c:v>
                </c:pt>
                <c:pt idx="512">
                  <c:v>39799</c:v>
                </c:pt>
                <c:pt idx="513">
                  <c:v>39800</c:v>
                </c:pt>
                <c:pt idx="514">
                  <c:v>39801</c:v>
                </c:pt>
                <c:pt idx="515">
                  <c:v>39804</c:v>
                </c:pt>
                <c:pt idx="516">
                  <c:v>39805</c:v>
                </c:pt>
                <c:pt idx="517">
                  <c:v>39806</c:v>
                </c:pt>
                <c:pt idx="518">
                  <c:v>39807</c:v>
                </c:pt>
                <c:pt idx="519">
                  <c:v>39808</c:v>
                </c:pt>
                <c:pt idx="520">
                  <c:v>39811</c:v>
                </c:pt>
                <c:pt idx="521">
                  <c:v>39812</c:v>
                </c:pt>
                <c:pt idx="522">
                  <c:v>39813</c:v>
                </c:pt>
                <c:pt idx="523">
                  <c:v>39814</c:v>
                </c:pt>
                <c:pt idx="524">
                  <c:v>39815</c:v>
                </c:pt>
                <c:pt idx="525">
                  <c:v>39818</c:v>
                </c:pt>
                <c:pt idx="526">
                  <c:v>39819</c:v>
                </c:pt>
                <c:pt idx="527">
                  <c:v>39820</c:v>
                </c:pt>
                <c:pt idx="528">
                  <c:v>39821</c:v>
                </c:pt>
                <c:pt idx="529">
                  <c:v>39822</c:v>
                </c:pt>
                <c:pt idx="530">
                  <c:v>39825</c:v>
                </c:pt>
                <c:pt idx="531">
                  <c:v>39826</c:v>
                </c:pt>
                <c:pt idx="532">
                  <c:v>39827</c:v>
                </c:pt>
                <c:pt idx="533">
                  <c:v>39828</c:v>
                </c:pt>
                <c:pt idx="534">
                  <c:v>39829</c:v>
                </c:pt>
                <c:pt idx="535">
                  <c:v>39832</c:v>
                </c:pt>
                <c:pt idx="536">
                  <c:v>39833</c:v>
                </c:pt>
                <c:pt idx="537">
                  <c:v>39834</c:v>
                </c:pt>
                <c:pt idx="538">
                  <c:v>39835</c:v>
                </c:pt>
                <c:pt idx="539">
                  <c:v>39836</c:v>
                </c:pt>
                <c:pt idx="540">
                  <c:v>39839</c:v>
                </c:pt>
                <c:pt idx="541">
                  <c:v>39840</c:v>
                </c:pt>
                <c:pt idx="542">
                  <c:v>39841</c:v>
                </c:pt>
                <c:pt idx="543">
                  <c:v>39842</c:v>
                </c:pt>
                <c:pt idx="544">
                  <c:v>39843</c:v>
                </c:pt>
                <c:pt idx="545">
                  <c:v>39846</c:v>
                </c:pt>
                <c:pt idx="546">
                  <c:v>39847</c:v>
                </c:pt>
                <c:pt idx="547">
                  <c:v>39848</c:v>
                </c:pt>
                <c:pt idx="548">
                  <c:v>39849</c:v>
                </c:pt>
                <c:pt idx="549">
                  <c:v>39850</c:v>
                </c:pt>
                <c:pt idx="550">
                  <c:v>39853</c:v>
                </c:pt>
                <c:pt idx="551">
                  <c:v>39854</c:v>
                </c:pt>
                <c:pt idx="552">
                  <c:v>39855</c:v>
                </c:pt>
                <c:pt idx="553">
                  <c:v>39856</c:v>
                </c:pt>
                <c:pt idx="554">
                  <c:v>39857</c:v>
                </c:pt>
                <c:pt idx="555">
                  <c:v>39860</c:v>
                </c:pt>
                <c:pt idx="556">
                  <c:v>39861</c:v>
                </c:pt>
                <c:pt idx="557">
                  <c:v>39862</c:v>
                </c:pt>
                <c:pt idx="558">
                  <c:v>39863</c:v>
                </c:pt>
                <c:pt idx="559">
                  <c:v>39864</c:v>
                </c:pt>
                <c:pt idx="560">
                  <c:v>39867</c:v>
                </c:pt>
                <c:pt idx="561">
                  <c:v>39868</c:v>
                </c:pt>
                <c:pt idx="562">
                  <c:v>39869</c:v>
                </c:pt>
                <c:pt idx="563">
                  <c:v>39870</c:v>
                </c:pt>
                <c:pt idx="564">
                  <c:v>39871</c:v>
                </c:pt>
                <c:pt idx="565">
                  <c:v>39874</c:v>
                </c:pt>
                <c:pt idx="566">
                  <c:v>39875</c:v>
                </c:pt>
                <c:pt idx="567">
                  <c:v>39876</c:v>
                </c:pt>
                <c:pt idx="568">
                  <c:v>39877</c:v>
                </c:pt>
                <c:pt idx="569">
                  <c:v>39878</c:v>
                </c:pt>
                <c:pt idx="570">
                  <c:v>39881</c:v>
                </c:pt>
                <c:pt idx="571">
                  <c:v>39882</c:v>
                </c:pt>
                <c:pt idx="572">
                  <c:v>39883</c:v>
                </c:pt>
                <c:pt idx="573">
                  <c:v>39884</c:v>
                </c:pt>
                <c:pt idx="574">
                  <c:v>39885</c:v>
                </c:pt>
                <c:pt idx="575">
                  <c:v>39888</c:v>
                </c:pt>
                <c:pt idx="576">
                  <c:v>39889</c:v>
                </c:pt>
                <c:pt idx="577">
                  <c:v>39890</c:v>
                </c:pt>
                <c:pt idx="578">
                  <c:v>39891</c:v>
                </c:pt>
                <c:pt idx="579">
                  <c:v>39892</c:v>
                </c:pt>
                <c:pt idx="580">
                  <c:v>39895</c:v>
                </c:pt>
                <c:pt idx="581">
                  <c:v>39896</c:v>
                </c:pt>
                <c:pt idx="582">
                  <c:v>39897</c:v>
                </c:pt>
                <c:pt idx="583">
                  <c:v>39898</c:v>
                </c:pt>
                <c:pt idx="584">
                  <c:v>39899</c:v>
                </c:pt>
                <c:pt idx="585">
                  <c:v>39902</c:v>
                </c:pt>
                <c:pt idx="586">
                  <c:v>39903</c:v>
                </c:pt>
                <c:pt idx="587">
                  <c:v>39904</c:v>
                </c:pt>
                <c:pt idx="588">
                  <c:v>39905</c:v>
                </c:pt>
                <c:pt idx="589">
                  <c:v>39906</c:v>
                </c:pt>
                <c:pt idx="590">
                  <c:v>39909</c:v>
                </c:pt>
                <c:pt idx="591">
                  <c:v>39910</c:v>
                </c:pt>
                <c:pt idx="592">
                  <c:v>39911</c:v>
                </c:pt>
                <c:pt idx="593">
                  <c:v>39912</c:v>
                </c:pt>
                <c:pt idx="594">
                  <c:v>39913</c:v>
                </c:pt>
                <c:pt idx="595">
                  <c:v>39916</c:v>
                </c:pt>
                <c:pt idx="596">
                  <c:v>39917</c:v>
                </c:pt>
                <c:pt idx="597">
                  <c:v>39918</c:v>
                </c:pt>
                <c:pt idx="598">
                  <c:v>39919</c:v>
                </c:pt>
                <c:pt idx="599">
                  <c:v>39920</c:v>
                </c:pt>
                <c:pt idx="600">
                  <c:v>39923</c:v>
                </c:pt>
                <c:pt idx="601">
                  <c:v>39924</c:v>
                </c:pt>
                <c:pt idx="602">
                  <c:v>39925</c:v>
                </c:pt>
                <c:pt idx="603">
                  <c:v>39926</c:v>
                </c:pt>
                <c:pt idx="604">
                  <c:v>39927</c:v>
                </c:pt>
                <c:pt idx="605">
                  <c:v>39930</c:v>
                </c:pt>
                <c:pt idx="606">
                  <c:v>39931</c:v>
                </c:pt>
                <c:pt idx="607">
                  <c:v>39932</c:v>
                </c:pt>
                <c:pt idx="608">
                  <c:v>39933</c:v>
                </c:pt>
                <c:pt idx="609">
                  <c:v>39934</c:v>
                </c:pt>
                <c:pt idx="610">
                  <c:v>39937</c:v>
                </c:pt>
                <c:pt idx="611">
                  <c:v>39938</c:v>
                </c:pt>
                <c:pt idx="612">
                  <c:v>39939</c:v>
                </c:pt>
                <c:pt idx="613">
                  <c:v>39940</c:v>
                </c:pt>
                <c:pt idx="614">
                  <c:v>39941</c:v>
                </c:pt>
                <c:pt idx="615">
                  <c:v>39944</c:v>
                </c:pt>
                <c:pt idx="616">
                  <c:v>39945</c:v>
                </c:pt>
                <c:pt idx="617">
                  <c:v>39946</c:v>
                </c:pt>
                <c:pt idx="618">
                  <c:v>39947</c:v>
                </c:pt>
                <c:pt idx="619">
                  <c:v>39948</c:v>
                </c:pt>
                <c:pt idx="620">
                  <c:v>39951</c:v>
                </c:pt>
                <c:pt idx="621">
                  <c:v>39952</c:v>
                </c:pt>
                <c:pt idx="622">
                  <c:v>39953</c:v>
                </c:pt>
                <c:pt idx="623">
                  <c:v>39954</c:v>
                </c:pt>
                <c:pt idx="624">
                  <c:v>39955</c:v>
                </c:pt>
                <c:pt idx="625">
                  <c:v>39958</c:v>
                </c:pt>
                <c:pt idx="626">
                  <c:v>39959</c:v>
                </c:pt>
                <c:pt idx="627">
                  <c:v>39960</c:v>
                </c:pt>
                <c:pt idx="628">
                  <c:v>39961</c:v>
                </c:pt>
                <c:pt idx="629">
                  <c:v>39962</c:v>
                </c:pt>
                <c:pt idx="630">
                  <c:v>39965</c:v>
                </c:pt>
                <c:pt idx="631">
                  <c:v>39966</c:v>
                </c:pt>
                <c:pt idx="632">
                  <c:v>39967</c:v>
                </c:pt>
                <c:pt idx="633">
                  <c:v>39968</c:v>
                </c:pt>
                <c:pt idx="634">
                  <c:v>39969</c:v>
                </c:pt>
                <c:pt idx="635">
                  <c:v>39972</c:v>
                </c:pt>
                <c:pt idx="636">
                  <c:v>39973</c:v>
                </c:pt>
                <c:pt idx="637">
                  <c:v>39974</c:v>
                </c:pt>
                <c:pt idx="638">
                  <c:v>39975</c:v>
                </c:pt>
                <c:pt idx="639">
                  <c:v>39976</c:v>
                </c:pt>
                <c:pt idx="640">
                  <c:v>39979</c:v>
                </c:pt>
                <c:pt idx="641">
                  <c:v>39980</c:v>
                </c:pt>
                <c:pt idx="642">
                  <c:v>39981</c:v>
                </c:pt>
                <c:pt idx="643">
                  <c:v>39982</c:v>
                </c:pt>
                <c:pt idx="644">
                  <c:v>39983</c:v>
                </c:pt>
                <c:pt idx="645">
                  <c:v>39986</c:v>
                </c:pt>
                <c:pt idx="646">
                  <c:v>39987</c:v>
                </c:pt>
                <c:pt idx="647">
                  <c:v>39988</c:v>
                </c:pt>
                <c:pt idx="648">
                  <c:v>39989</c:v>
                </c:pt>
                <c:pt idx="649">
                  <c:v>39990</c:v>
                </c:pt>
                <c:pt idx="650">
                  <c:v>39993</c:v>
                </c:pt>
                <c:pt idx="651">
                  <c:v>39994</c:v>
                </c:pt>
                <c:pt idx="652">
                  <c:v>39995</c:v>
                </c:pt>
                <c:pt idx="653">
                  <c:v>39996</c:v>
                </c:pt>
                <c:pt idx="654">
                  <c:v>39997</c:v>
                </c:pt>
                <c:pt idx="655">
                  <c:v>40000</c:v>
                </c:pt>
                <c:pt idx="656">
                  <c:v>40001</c:v>
                </c:pt>
                <c:pt idx="657">
                  <c:v>40002</c:v>
                </c:pt>
                <c:pt idx="658">
                  <c:v>40003</c:v>
                </c:pt>
                <c:pt idx="659">
                  <c:v>40004</c:v>
                </c:pt>
                <c:pt idx="660">
                  <c:v>40007</c:v>
                </c:pt>
                <c:pt idx="661">
                  <c:v>40008</c:v>
                </c:pt>
                <c:pt idx="662">
                  <c:v>40009</c:v>
                </c:pt>
                <c:pt idx="663">
                  <c:v>40010</c:v>
                </c:pt>
                <c:pt idx="664">
                  <c:v>40011</c:v>
                </c:pt>
                <c:pt idx="665">
                  <c:v>40014</c:v>
                </c:pt>
                <c:pt idx="666">
                  <c:v>40015</c:v>
                </c:pt>
                <c:pt idx="667">
                  <c:v>40016</c:v>
                </c:pt>
                <c:pt idx="668">
                  <c:v>40017</c:v>
                </c:pt>
                <c:pt idx="669">
                  <c:v>40018</c:v>
                </c:pt>
                <c:pt idx="670">
                  <c:v>40021</c:v>
                </c:pt>
                <c:pt idx="671">
                  <c:v>40022</c:v>
                </c:pt>
                <c:pt idx="672">
                  <c:v>40023</c:v>
                </c:pt>
                <c:pt idx="673">
                  <c:v>40024</c:v>
                </c:pt>
                <c:pt idx="674">
                  <c:v>40025</c:v>
                </c:pt>
                <c:pt idx="675">
                  <c:v>40028</c:v>
                </c:pt>
                <c:pt idx="676">
                  <c:v>40029</c:v>
                </c:pt>
                <c:pt idx="677">
                  <c:v>40030</c:v>
                </c:pt>
                <c:pt idx="678">
                  <c:v>40031</c:v>
                </c:pt>
                <c:pt idx="679">
                  <c:v>40032</c:v>
                </c:pt>
                <c:pt idx="680">
                  <c:v>40035</c:v>
                </c:pt>
                <c:pt idx="681">
                  <c:v>40036</c:v>
                </c:pt>
                <c:pt idx="682">
                  <c:v>40037</c:v>
                </c:pt>
                <c:pt idx="683">
                  <c:v>40038</c:v>
                </c:pt>
                <c:pt idx="684">
                  <c:v>40039</c:v>
                </c:pt>
                <c:pt idx="685">
                  <c:v>40042</c:v>
                </c:pt>
                <c:pt idx="686">
                  <c:v>40043</c:v>
                </c:pt>
                <c:pt idx="687">
                  <c:v>40044</c:v>
                </c:pt>
                <c:pt idx="688">
                  <c:v>40045</c:v>
                </c:pt>
                <c:pt idx="689">
                  <c:v>40046</c:v>
                </c:pt>
                <c:pt idx="690">
                  <c:v>40049</c:v>
                </c:pt>
                <c:pt idx="691">
                  <c:v>40050</c:v>
                </c:pt>
                <c:pt idx="692">
                  <c:v>40051</c:v>
                </c:pt>
                <c:pt idx="693">
                  <c:v>40052</c:v>
                </c:pt>
                <c:pt idx="694">
                  <c:v>40053</c:v>
                </c:pt>
                <c:pt idx="695">
                  <c:v>40056</c:v>
                </c:pt>
                <c:pt idx="696">
                  <c:v>40057</c:v>
                </c:pt>
                <c:pt idx="697">
                  <c:v>40058</c:v>
                </c:pt>
                <c:pt idx="698">
                  <c:v>40059</c:v>
                </c:pt>
                <c:pt idx="699">
                  <c:v>40060</c:v>
                </c:pt>
                <c:pt idx="700">
                  <c:v>40063</c:v>
                </c:pt>
                <c:pt idx="701">
                  <c:v>40064</c:v>
                </c:pt>
                <c:pt idx="702">
                  <c:v>40065</c:v>
                </c:pt>
                <c:pt idx="703">
                  <c:v>40066</c:v>
                </c:pt>
                <c:pt idx="704">
                  <c:v>40067</c:v>
                </c:pt>
                <c:pt idx="705">
                  <c:v>40070</c:v>
                </c:pt>
                <c:pt idx="706">
                  <c:v>40071</c:v>
                </c:pt>
                <c:pt idx="707">
                  <c:v>40072</c:v>
                </c:pt>
                <c:pt idx="708">
                  <c:v>40073</c:v>
                </c:pt>
                <c:pt idx="709">
                  <c:v>40074</c:v>
                </c:pt>
                <c:pt idx="710">
                  <c:v>40077</c:v>
                </c:pt>
                <c:pt idx="711">
                  <c:v>40078</c:v>
                </c:pt>
                <c:pt idx="712">
                  <c:v>40079</c:v>
                </c:pt>
                <c:pt idx="713">
                  <c:v>40080</c:v>
                </c:pt>
                <c:pt idx="714">
                  <c:v>40081</c:v>
                </c:pt>
                <c:pt idx="715">
                  <c:v>40084</c:v>
                </c:pt>
                <c:pt idx="716">
                  <c:v>40085</c:v>
                </c:pt>
                <c:pt idx="717">
                  <c:v>40086</c:v>
                </c:pt>
                <c:pt idx="718">
                  <c:v>40087</c:v>
                </c:pt>
                <c:pt idx="719">
                  <c:v>40088</c:v>
                </c:pt>
                <c:pt idx="720">
                  <c:v>40091</c:v>
                </c:pt>
                <c:pt idx="721">
                  <c:v>40092</c:v>
                </c:pt>
                <c:pt idx="722">
                  <c:v>40093</c:v>
                </c:pt>
                <c:pt idx="723">
                  <c:v>40094</c:v>
                </c:pt>
                <c:pt idx="724">
                  <c:v>40095</c:v>
                </c:pt>
                <c:pt idx="725">
                  <c:v>40098</c:v>
                </c:pt>
                <c:pt idx="726">
                  <c:v>40099</c:v>
                </c:pt>
                <c:pt idx="727">
                  <c:v>40100</c:v>
                </c:pt>
                <c:pt idx="728">
                  <c:v>40101</c:v>
                </c:pt>
                <c:pt idx="729">
                  <c:v>40102</c:v>
                </c:pt>
                <c:pt idx="730">
                  <c:v>40105</c:v>
                </c:pt>
                <c:pt idx="731">
                  <c:v>40106</c:v>
                </c:pt>
                <c:pt idx="732">
                  <c:v>40107</c:v>
                </c:pt>
                <c:pt idx="733">
                  <c:v>40108</c:v>
                </c:pt>
                <c:pt idx="734">
                  <c:v>40109</c:v>
                </c:pt>
                <c:pt idx="735">
                  <c:v>40112</c:v>
                </c:pt>
                <c:pt idx="736">
                  <c:v>40113</c:v>
                </c:pt>
                <c:pt idx="737">
                  <c:v>40114</c:v>
                </c:pt>
                <c:pt idx="738">
                  <c:v>40115</c:v>
                </c:pt>
                <c:pt idx="739">
                  <c:v>40116</c:v>
                </c:pt>
                <c:pt idx="740">
                  <c:v>40119</c:v>
                </c:pt>
                <c:pt idx="741">
                  <c:v>40120</c:v>
                </c:pt>
                <c:pt idx="742">
                  <c:v>40121</c:v>
                </c:pt>
                <c:pt idx="743">
                  <c:v>40122</c:v>
                </c:pt>
                <c:pt idx="744">
                  <c:v>40123</c:v>
                </c:pt>
                <c:pt idx="745">
                  <c:v>40126</c:v>
                </c:pt>
                <c:pt idx="746">
                  <c:v>40127</c:v>
                </c:pt>
                <c:pt idx="747">
                  <c:v>40128</c:v>
                </c:pt>
                <c:pt idx="748">
                  <c:v>40129</c:v>
                </c:pt>
                <c:pt idx="749">
                  <c:v>40130</c:v>
                </c:pt>
                <c:pt idx="750">
                  <c:v>40133</c:v>
                </c:pt>
                <c:pt idx="751">
                  <c:v>40134</c:v>
                </c:pt>
                <c:pt idx="752">
                  <c:v>40135</c:v>
                </c:pt>
                <c:pt idx="753">
                  <c:v>40136</c:v>
                </c:pt>
                <c:pt idx="754">
                  <c:v>40137</c:v>
                </c:pt>
                <c:pt idx="755">
                  <c:v>40140</c:v>
                </c:pt>
                <c:pt idx="756">
                  <c:v>40141</c:v>
                </c:pt>
                <c:pt idx="757">
                  <c:v>40142</c:v>
                </c:pt>
                <c:pt idx="758">
                  <c:v>40143</c:v>
                </c:pt>
                <c:pt idx="759">
                  <c:v>40144</c:v>
                </c:pt>
                <c:pt idx="760">
                  <c:v>40147</c:v>
                </c:pt>
                <c:pt idx="761">
                  <c:v>40148</c:v>
                </c:pt>
                <c:pt idx="762">
                  <c:v>40149</c:v>
                </c:pt>
                <c:pt idx="763">
                  <c:v>40150</c:v>
                </c:pt>
                <c:pt idx="764">
                  <c:v>40151</c:v>
                </c:pt>
                <c:pt idx="765">
                  <c:v>40154</c:v>
                </c:pt>
                <c:pt idx="766">
                  <c:v>40155</c:v>
                </c:pt>
                <c:pt idx="767">
                  <c:v>40156</c:v>
                </c:pt>
                <c:pt idx="768">
                  <c:v>40157</c:v>
                </c:pt>
                <c:pt idx="769">
                  <c:v>40158</c:v>
                </c:pt>
                <c:pt idx="770">
                  <c:v>40161</c:v>
                </c:pt>
                <c:pt idx="771">
                  <c:v>40162</c:v>
                </c:pt>
                <c:pt idx="772">
                  <c:v>40163</c:v>
                </c:pt>
                <c:pt idx="773">
                  <c:v>40164</c:v>
                </c:pt>
                <c:pt idx="774">
                  <c:v>40165</c:v>
                </c:pt>
                <c:pt idx="775">
                  <c:v>40168</c:v>
                </c:pt>
                <c:pt idx="776">
                  <c:v>40169</c:v>
                </c:pt>
                <c:pt idx="777">
                  <c:v>40170</c:v>
                </c:pt>
                <c:pt idx="778">
                  <c:v>40171</c:v>
                </c:pt>
                <c:pt idx="779">
                  <c:v>40172</c:v>
                </c:pt>
                <c:pt idx="780">
                  <c:v>40175</c:v>
                </c:pt>
                <c:pt idx="781">
                  <c:v>40176</c:v>
                </c:pt>
                <c:pt idx="782">
                  <c:v>40177</c:v>
                </c:pt>
                <c:pt idx="783">
                  <c:v>40178</c:v>
                </c:pt>
                <c:pt idx="784">
                  <c:v>40179</c:v>
                </c:pt>
                <c:pt idx="785">
                  <c:v>40182</c:v>
                </c:pt>
                <c:pt idx="786">
                  <c:v>40183</c:v>
                </c:pt>
                <c:pt idx="787">
                  <c:v>40184</c:v>
                </c:pt>
                <c:pt idx="788">
                  <c:v>40185</c:v>
                </c:pt>
                <c:pt idx="789">
                  <c:v>40186</c:v>
                </c:pt>
                <c:pt idx="790">
                  <c:v>40189</c:v>
                </c:pt>
                <c:pt idx="791">
                  <c:v>40190</c:v>
                </c:pt>
                <c:pt idx="792">
                  <c:v>40191</c:v>
                </c:pt>
                <c:pt idx="793">
                  <c:v>40192</c:v>
                </c:pt>
                <c:pt idx="794">
                  <c:v>40193</c:v>
                </c:pt>
                <c:pt idx="795">
                  <c:v>40196</c:v>
                </c:pt>
                <c:pt idx="796">
                  <c:v>40197</c:v>
                </c:pt>
                <c:pt idx="797">
                  <c:v>40198</c:v>
                </c:pt>
                <c:pt idx="798">
                  <c:v>40199</c:v>
                </c:pt>
                <c:pt idx="799">
                  <c:v>40200</c:v>
                </c:pt>
                <c:pt idx="800">
                  <c:v>40203</c:v>
                </c:pt>
                <c:pt idx="801">
                  <c:v>40204</c:v>
                </c:pt>
                <c:pt idx="802">
                  <c:v>40205</c:v>
                </c:pt>
                <c:pt idx="803">
                  <c:v>40206</c:v>
                </c:pt>
                <c:pt idx="804">
                  <c:v>40207</c:v>
                </c:pt>
                <c:pt idx="805">
                  <c:v>40210</c:v>
                </c:pt>
                <c:pt idx="806">
                  <c:v>40211</c:v>
                </c:pt>
                <c:pt idx="807">
                  <c:v>40212</c:v>
                </c:pt>
                <c:pt idx="808">
                  <c:v>40213</c:v>
                </c:pt>
                <c:pt idx="809">
                  <c:v>40214</c:v>
                </c:pt>
                <c:pt idx="810">
                  <c:v>40217</c:v>
                </c:pt>
                <c:pt idx="811">
                  <c:v>40218</c:v>
                </c:pt>
                <c:pt idx="812">
                  <c:v>40219</c:v>
                </c:pt>
                <c:pt idx="813">
                  <c:v>40220</c:v>
                </c:pt>
                <c:pt idx="814">
                  <c:v>40221</c:v>
                </c:pt>
                <c:pt idx="815">
                  <c:v>40224</c:v>
                </c:pt>
                <c:pt idx="816">
                  <c:v>40225</c:v>
                </c:pt>
                <c:pt idx="817">
                  <c:v>40226</c:v>
                </c:pt>
                <c:pt idx="818">
                  <c:v>40227</c:v>
                </c:pt>
                <c:pt idx="819">
                  <c:v>40228</c:v>
                </c:pt>
                <c:pt idx="820">
                  <c:v>40231</c:v>
                </c:pt>
                <c:pt idx="821">
                  <c:v>40232</c:v>
                </c:pt>
                <c:pt idx="822">
                  <c:v>40233</c:v>
                </c:pt>
                <c:pt idx="823">
                  <c:v>40234</c:v>
                </c:pt>
                <c:pt idx="824">
                  <c:v>40235</c:v>
                </c:pt>
                <c:pt idx="825">
                  <c:v>40238</c:v>
                </c:pt>
                <c:pt idx="826">
                  <c:v>40239</c:v>
                </c:pt>
                <c:pt idx="827">
                  <c:v>40240</c:v>
                </c:pt>
                <c:pt idx="828">
                  <c:v>40241</c:v>
                </c:pt>
                <c:pt idx="829">
                  <c:v>40242</c:v>
                </c:pt>
                <c:pt idx="830">
                  <c:v>40245</c:v>
                </c:pt>
                <c:pt idx="831">
                  <c:v>40246</c:v>
                </c:pt>
                <c:pt idx="832">
                  <c:v>40247</c:v>
                </c:pt>
                <c:pt idx="833">
                  <c:v>40248</c:v>
                </c:pt>
                <c:pt idx="834">
                  <c:v>40249</c:v>
                </c:pt>
                <c:pt idx="835">
                  <c:v>40252</c:v>
                </c:pt>
                <c:pt idx="836">
                  <c:v>40253</c:v>
                </c:pt>
                <c:pt idx="837">
                  <c:v>40254</c:v>
                </c:pt>
                <c:pt idx="838">
                  <c:v>40255</c:v>
                </c:pt>
                <c:pt idx="839">
                  <c:v>40256</c:v>
                </c:pt>
                <c:pt idx="840">
                  <c:v>40259</c:v>
                </c:pt>
                <c:pt idx="841">
                  <c:v>40260</c:v>
                </c:pt>
                <c:pt idx="842">
                  <c:v>40261</c:v>
                </c:pt>
                <c:pt idx="843">
                  <c:v>40262</c:v>
                </c:pt>
                <c:pt idx="844">
                  <c:v>40263</c:v>
                </c:pt>
                <c:pt idx="845">
                  <c:v>40266</c:v>
                </c:pt>
                <c:pt idx="846">
                  <c:v>40267</c:v>
                </c:pt>
                <c:pt idx="847">
                  <c:v>40268</c:v>
                </c:pt>
                <c:pt idx="848">
                  <c:v>40269</c:v>
                </c:pt>
                <c:pt idx="849">
                  <c:v>40270</c:v>
                </c:pt>
                <c:pt idx="850">
                  <c:v>40273</c:v>
                </c:pt>
                <c:pt idx="851">
                  <c:v>40274</c:v>
                </c:pt>
                <c:pt idx="852">
                  <c:v>40275</c:v>
                </c:pt>
                <c:pt idx="853">
                  <c:v>40276</c:v>
                </c:pt>
                <c:pt idx="854">
                  <c:v>40277</c:v>
                </c:pt>
                <c:pt idx="855">
                  <c:v>40280</c:v>
                </c:pt>
                <c:pt idx="856">
                  <c:v>40281</c:v>
                </c:pt>
                <c:pt idx="857">
                  <c:v>40282</c:v>
                </c:pt>
                <c:pt idx="858">
                  <c:v>40283</c:v>
                </c:pt>
                <c:pt idx="859">
                  <c:v>40284</c:v>
                </c:pt>
                <c:pt idx="860">
                  <c:v>40287</c:v>
                </c:pt>
                <c:pt idx="861">
                  <c:v>40288</c:v>
                </c:pt>
                <c:pt idx="862">
                  <c:v>40289</c:v>
                </c:pt>
                <c:pt idx="863">
                  <c:v>40290</c:v>
                </c:pt>
                <c:pt idx="864">
                  <c:v>40291</c:v>
                </c:pt>
                <c:pt idx="865">
                  <c:v>40294</c:v>
                </c:pt>
                <c:pt idx="866">
                  <c:v>40295</c:v>
                </c:pt>
                <c:pt idx="867">
                  <c:v>40296</c:v>
                </c:pt>
                <c:pt idx="868">
                  <c:v>40297</c:v>
                </c:pt>
                <c:pt idx="869">
                  <c:v>40298</c:v>
                </c:pt>
                <c:pt idx="870">
                  <c:v>40301</c:v>
                </c:pt>
                <c:pt idx="871">
                  <c:v>40302</c:v>
                </c:pt>
                <c:pt idx="872">
                  <c:v>40303</c:v>
                </c:pt>
                <c:pt idx="873">
                  <c:v>40304</c:v>
                </c:pt>
                <c:pt idx="874">
                  <c:v>40305</c:v>
                </c:pt>
                <c:pt idx="875">
                  <c:v>40308</c:v>
                </c:pt>
                <c:pt idx="876">
                  <c:v>40309</c:v>
                </c:pt>
                <c:pt idx="877">
                  <c:v>40310</c:v>
                </c:pt>
                <c:pt idx="878">
                  <c:v>40311</c:v>
                </c:pt>
                <c:pt idx="879">
                  <c:v>40312</c:v>
                </c:pt>
                <c:pt idx="880">
                  <c:v>40315</c:v>
                </c:pt>
                <c:pt idx="881">
                  <c:v>40316</c:v>
                </c:pt>
                <c:pt idx="882">
                  <c:v>40317</c:v>
                </c:pt>
                <c:pt idx="883">
                  <c:v>40318</c:v>
                </c:pt>
                <c:pt idx="884">
                  <c:v>40319</c:v>
                </c:pt>
                <c:pt idx="885">
                  <c:v>40322</c:v>
                </c:pt>
                <c:pt idx="886">
                  <c:v>40323</c:v>
                </c:pt>
                <c:pt idx="887">
                  <c:v>40324</c:v>
                </c:pt>
                <c:pt idx="888">
                  <c:v>40325</c:v>
                </c:pt>
                <c:pt idx="889">
                  <c:v>40326</c:v>
                </c:pt>
                <c:pt idx="890">
                  <c:v>40329</c:v>
                </c:pt>
                <c:pt idx="891">
                  <c:v>40330</c:v>
                </c:pt>
                <c:pt idx="892">
                  <c:v>40331</c:v>
                </c:pt>
                <c:pt idx="893">
                  <c:v>40332</c:v>
                </c:pt>
                <c:pt idx="894">
                  <c:v>40333</c:v>
                </c:pt>
                <c:pt idx="895">
                  <c:v>40336</c:v>
                </c:pt>
                <c:pt idx="896">
                  <c:v>40337</c:v>
                </c:pt>
                <c:pt idx="897">
                  <c:v>40338</c:v>
                </c:pt>
                <c:pt idx="898">
                  <c:v>40339</c:v>
                </c:pt>
                <c:pt idx="899">
                  <c:v>40340</c:v>
                </c:pt>
                <c:pt idx="900">
                  <c:v>40343</c:v>
                </c:pt>
                <c:pt idx="901">
                  <c:v>40344</c:v>
                </c:pt>
                <c:pt idx="902">
                  <c:v>40345</c:v>
                </c:pt>
                <c:pt idx="903">
                  <c:v>40346</c:v>
                </c:pt>
                <c:pt idx="904">
                  <c:v>40347</c:v>
                </c:pt>
                <c:pt idx="905">
                  <c:v>40350</c:v>
                </c:pt>
                <c:pt idx="906">
                  <c:v>40351</c:v>
                </c:pt>
                <c:pt idx="907">
                  <c:v>40352</c:v>
                </c:pt>
                <c:pt idx="908">
                  <c:v>40353</c:v>
                </c:pt>
                <c:pt idx="909">
                  <c:v>40354</c:v>
                </c:pt>
                <c:pt idx="910">
                  <c:v>40357</c:v>
                </c:pt>
                <c:pt idx="911">
                  <c:v>40358</c:v>
                </c:pt>
                <c:pt idx="912">
                  <c:v>40359</c:v>
                </c:pt>
                <c:pt idx="913">
                  <c:v>40360</c:v>
                </c:pt>
                <c:pt idx="914">
                  <c:v>40361</c:v>
                </c:pt>
                <c:pt idx="915">
                  <c:v>40364</c:v>
                </c:pt>
                <c:pt idx="916">
                  <c:v>40365</c:v>
                </c:pt>
                <c:pt idx="917">
                  <c:v>40366</c:v>
                </c:pt>
                <c:pt idx="918">
                  <c:v>40367</c:v>
                </c:pt>
                <c:pt idx="919">
                  <c:v>40368</c:v>
                </c:pt>
                <c:pt idx="920">
                  <c:v>40371</c:v>
                </c:pt>
                <c:pt idx="921">
                  <c:v>40372</c:v>
                </c:pt>
                <c:pt idx="922">
                  <c:v>40373</c:v>
                </c:pt>
                <c:pt idx="923">
                  <c:v>40374</c:v>
                </c:pt>
                <c:pt idx="924">
                  <c:v>40375</c:v>
                </c:pt>
                <c:pt idx="925">
                  <c:v>40378</c:v>
                </c:pt>
                <c:pt idx="926">
                  <c:v>40379</c:v>
                </c:pt>
                <c:pt idx="927">
                  <c:v>40380</c:v>
                </c:pt>
                <c:pt idx="928">
                  <c:v>40381</c:v>
                </c:pt>
                <c:pt idx="929">
                  <c:v>40382</c:v>
                </c:pt>
                <c:pt idx="930">
                  <c:v>40385</c:v>
                </c:pt>
                <c:pt idx="931">
                  <c:v>40386</c:v>
                </c:pt>
                <c:pt idx="932">
                  <c:v>40387</c:v>
                </c:pt>
                <c:pt idx="933">
                  <c:v>40388</c:v>
                </c:pt>
                <c:pt idx="934">
                  <c:v>40389</c:v>
                </c:pt>
                <c:pt idx="935">
                  <c:v>40392</c:v>
                </c:pt>
                <c:pt idx="936">
                  <c:v>40393</c:v>
                </c:pt>
                <c:pt idx="937">
                  <c:v>40394</c:v>
                </c:pt>
                <c:pt idx="938">
                  <c:v>40395</c:v>
                </c:pt>
                <c:pt idx="939">
                  <c:v>40396</c:v>
                </c:pt>
                <c:pt idx="940">
                  <c:v>40399</c:v>
                </c:pt>
                <c:pt idx="941">
                  <c:v>40400</c:v>
                </c:pt>
                <c:pt idx="942">
                  <c:v>40401</c:v>
                </c:pt>
                <c:pt idx="943">
                  <c:v>40402</c:v>
                </c:pt>
                <c:pt idx="944">
                  <c:v>40403</c:v>
                </c:pt>
                <c:pt idx="945">
                  <c:v>40406</c:v>
                </c:pt>
                <c:pt idx="946">
                  <c:v>40407</c:v>
                </c:pt>
                <c:pt idx="947">
                  <c:v>40408</c:v>
                </c:pt>
                <c:pt idx="948">
                  <c:v>40409</c:v>
                </c:pt>
                <c:pt idx="949">
                  <c:v>40410</c:v>
                </c:pt>
                <c:pt idx="950">
                  <c:v>40413</c:v>
                </c:pt>
                <c:pt idx="951">
                  <c:v>40414</c:v>
                </c:pt>
                <c:pt idx="952">
                  <c:v>40415</c:v>
                </c:pt>
                <c:pt idx="953">
                  <c:v>40416</c:v>
                </c:pt>
                <c:pt idx="954">
                  <c:v>40417</c:v>
                </c:pt>
                <c:pt idx="955">
                  <c:v>40420</c:v>
                </c:pt>
                <c:pt idx="956">
                  <c:v>40421</c:v>
                </c:pt>
                <c:pt idx="957">
                  <c:v>40422</c:v>
                </c:pt>
                <c:pt idx="958">
                  <c:v>40423</c:v>
                </c:pt>
                <c:pt idx="959">
                  <c:v>40424</c:v>
                </c:pt>
                <c:pt idx="960">
                  <c:v>40427</c:v>
                </c:pt>
                <c:pt idx="961">
                  <c:v>40428</c:v>
                </c:pt>
                <c:pt idx="962">
                  <c:v>40429</c:v>
                </c:pt>
                <c:pt idx="963">
                  <c:v>40430</c:v>
                </c:pt>
                <c:pt idx="964">
                  <c:v>40431</c:v>
                </c:pt>
                <c:pt idx="965">
                  <c:v>40434</c:v>
                </c:pt>
                <c:pt idx="966">
                  <c:v>40435</c:v>
                </c:pt>
                <c:pt idx="967">
                  <c:v>40436</c:v>
                </c:pt>
                <c:pt idx="968">
                  <c:v>40437</c:v>
                </c:pt>
                <c:pt idx="969">
                  <c:v>40438</c:v>
                </c:pt>
                <c:pt idx="970">
                  <c:v>40441</c:v>
                </c:pt>
                <c:pt idx="971">
                  <c:v>40442</c:v>
                </c:pt>
                <c:pt idx="972">
                  <c:v>40443</c:v>
                </c:pt>
                <c:pt idx="973">
                  <c:v>40444</c:v>
                </c:pt>
                <c:pt idx="974">
                  <c:v>40445</c:v>
                </c:pt>
                <c:pt idx="975">
                  <c:v>40448</c:v>
                </c:pt>
                <c:pt idx="976">
                  <c:v>40449</c:v>
                </c:pt>
                <c:pt idx="977">
                  <c:v>40450</c:v>
                </c:pt>
                <c:pt idx="978">
                  <c:v>40451</c:v>
                </c:pt>
                <c:pt idx="979">
                  <c:v>40452</c:v>
                </c:pt>
                <c:pt idx="980">
                  <c:v>40455</c:v>
                </c:pt>
                <c:pt idx="981">
                  <c:v>40456</c:v>
                </c:pt>
                <c:pt idx="982">
                  <c:v>40457</c:v>
                </c:pt>
                <c:pt idx="983">
                  <c:v>40458</c:v>
                </c:pt>
                <c:pt idx="984">
                  <c:v>40459</c:v>
                </c:pt>
                <c:pt idx="985">
                  <c:v>40462</c:v>
                </c:pt>
                <c:pt idx="986">
                  <c:v>40463</c:v>
                </c:pt>
                <c:pt idx="987">
                  <c:v>40464</c:v>
                </c:pt>
                <c:pt idx="988">
                  <c:v>40465</c:v>
                </c:pt>
                <c:pt idx="989">
                  <c:v>40466</c:v>
                </c:pt>
                <c:pt idx="990">
                  <c:v>40469</c:v>
                </c:pt>
                <c:pt idx="991">
                  <c:v>40470</c:v>
                </c:pt>
                <c:pt idx="992">
                  <c:v>40471</c:v>
                </c:pt>
                <c:pt idx="993">
                  <c:v>40472</c:v>
                </c:pt>
                <c:pt idx="994">
                  <c:v>40473</c:v>
                </c:pt>
                <c:pt idx="995">
                  <c:v>40476</c:v>
                </c:pt>
                <c:pt idx="996">
                  <c:v>40477</c:v>
                </c:pt>
                <c:pt idx="997">
                  <c:v>40478</c:v>
                </c:pt>
                <c:pt idx="998">
                  <c:v>40479</c:v>
                </c:pt>
                <c:pt idx="999">
                  <c:v>40480</c:v>
                </c:pt>
                <c:pt idx="1000">
                  <c:v>40483</c:v>
                </c:pt>
                <c:pt idx="1001">
                  <c:v>40484</c:v>
                </c:pt>
                <c:pt idx="1002">
                  <c:v>40485</c:v>
                </c:pt>
                <c:pt idx="1003">
                  <c:v>40486</c:v>
                </c:pt>
                <c:pt idx="1004">
                  <c:v>40487</c:v>
                </c:pt>
                <c:pt idx="1005">
                  <c:v>40490</c:v>
                </c:pt>
                <c:pt idx="1006">
                  <c:v>40491</c:v>
                </c:pt>
                <c:pt idx="1007">
                  <c:v>40492</c:v>
                </c:pt>
                <c:pt idx="1008">
                  <c:v>40493</c:v>
                </c:pt>
                <c:pt idx="1009">
                  <c:v>40494</c:v>
                </c:pt>
                <c:pt idx="1010">
                  <c:v>40497</c:v>
                </c:pt>
                <c:pt idx="1011">
                  <c:v>40498</c:v>
                </c:pt>
                <c:pt idx="1012">
                  <c:v>40499</c:v>
                </c:pt>
                <c:pt idx="1013">
                  <c:v>40500</c:v>
                </c:pt>
                <c:pt idx="1014">
                  <c:v>40501</c:v>
                </c:pt>
                <c:pt idx="1015">
                  <c:v>40504</c:v>
                </c:pt>
                <c:pt idx="1016">
                  <c:v>40505</c:v>
                </c:pt>
                <c:pt idx="1017">
                  <c:v>40506</c:v>
                </c:pt>
                <c:pt idx="1018">
                  <c:v>40507</c:v>
                </c:pt>
                <c:pt idx="1019">
                  <c:v>40508</c:v>
                </c:pt>
                <c:pt idx="1020">
                  <c:v>40511</c:v>
                </c:pt>
                <c:pt idx="1021">
                  <c:v>40512</c:v>
                </c:pt>
                <c:pt idx="1022">
                  <c:v>40513</c:v>
                </c:pt>
                <c:pt idx="1023">
                  <c:v>40514</c:v>
                </c:pt>
                <c:pt idx="1024">
                  <c:v>40515</c:v>
                </c:pt>
                <c:pt idx="1025">
                  <c:v>40518</c:v>
                </c:pt>
                <c:pt idx="1026">
                  <c:v>40519</c:v>
                </c:pt>
                <c:pt idx="1027">
                  <c:v>40520</c:v>
                </c:pt>
                <c:pt idx="1028">
                  <c:v>40521</c:v>
                </c:pt>
                <c:pt idx="1029">
                  <c:v>40522</c:v>
                </c:pt>
                <c:pt idx="1030">
                  <c:v>40525</c:v>
                </c:pt>
                <c:pt idx="1031">
                  <c:v>40526</c:v>
                </c:pt>
                <c:pt idx="1032">
                  <c:v>40527</c:v>
                </c:pt>
                <c:pt idx="1033">
                  <c:v>40528</c:v>
                </c:pt>
                <c:pt idx="1034">
                  <c:v>40529</c:v>
                </c:pt>
                <c:pt idx="1035">
                  <c:v>40532</c:v>
                </c:pt>
                <c:pt idx="1036">
                  <c:v>40533</c:v>
                </c:pt>
                <c:pt idx="1037">
                  <c:v>40534</c:v>
                </c:pt>
                <c:pt idx="1038">
                  <c:v>40535</c:v>
                </c:pt>
                <c:pt idx="1039">
                  <c:v>40536</c:v>
                </c:pt>
                <c:pt idx="1040">
                  <c:v>40539</c:v>
                </c:pt>
                <c:pt idx="1041">
                  <c:v>40540</c:v>
                </c:pt>
                <c:pt idx="1042">
                  <c:v>40541</c:v>
                </c:pt>
                <c:pt idx="1043">
                  <c:v>40542</c:v>
                </c:pt>
                <c:pt idx="1044">
                  <c:v>40543</c:v>
                </c:pt>
                <c:pt idx="1045">
                  <c:v>40546</c:v>
                </c:pt>
                <c:pt idx="1046">
                  <c:v>40547</c:v>
                </c:pt>
                <c:pt idx="1047">
                  <c:v>40548</c:v>
                </c:pt>
                <c:pt idx="1048">
                  <c:v>40549</c:v>
                </c:pt>
                <c:pt idx="1049">
                  <c:v>40550</c:v>
                </c:pt>
                <c:pt idx="1050">
                  <c:v>40553</c:v>
                </c:pt>
                <c:pt idx="1051">
                  <c:v>40554</c:v>
                </c:pt>
                <c:pt idx="1052">
                  <c:v>40555</c:v>
                </c:pt>
                <c:pt idx="1053">
                  <c:v>40556</c:v>
                </c:pt>
                <c:pt idx="1054">
                  <c:v>40557</c:v>
                </c:pt>
                <c:pt idx="1055">
                  <c:v>40560</c:v>
                </c:pt>
                <c:pt idx="1056">
                  <c:v>40561</c:v>
                </c:pt>
                <c:pt idx="1057">
                  <c:v>40562</c:v>
                </c:pt>
                <c:pt idx="1058">
                  <c:v>40563</c:v>
                </c:pt>
                <c:pt idx="1059">
                  <c:v>40564</c:v>
                </c:pt>
                <c:pt idx="1060">
                  <c:v>40567</c:v>
                </c:pt>
                <c:pt idx="1061">
                  <c:v>40568</c:v>
                </c:pt>
                <c:pt idx="1062">
                  <c:v>40569</c:v>
                </c:pt>
                <c:pt idx="1063">
                  <c:v>40570</c:v>
                </c:pt>
                <c:pt idx="1064">
                  <c:v>40571</c:v>
                </c:pt>
                <c:pt idx="1065">
                  <c:v>40574</c:v>
                </c:pt>
                <c:pt idx="1066">
                  <c:v>40575</c:v>
                </c:pt>
                <c:pt idx="1067">
                  <c:v>40576</c:v>
                </c:pt>
                <c:pt idx="1068">
                  <c:v>40577</c:v>
                </c:pt>
                <c:pt idx="1069">
                  <c:v>40578</c:v>
                </c:pt>
                <c:pt idx="1070">
                  <c:v>40581</c:v>
                </c:pt>
                <c:pt idx="1071">
                  <c:v>40582</c:v>
                </c:pt>
                <c:pt idx="1072">
                  <c:v>40583</c:v>
                </c:pt>
                <c:pt idx="1073">
                  <c:v>40584</c:v>
                </c:pt>
                <c:pt idx="1074">
                  <c:v>40585</c:v>
                </c:pt>
                <c:pt idx="1075">
                  <c:v>40588</c:v>
                </c:pt>
                <c:pt idx="1076">
                  <c:v>40589</c:v>
                </c:pt>
                <c:pt idx="1077">
                  <c:v>40590</c:v>
                </c:pt>
                <c:pt idx="1078">
                  <c:v>40591</c:v>
                </c:pt>
                <c:pt idx="1079">
                  <c:v>40592</c:v>
                </c:pt>
                <c:pt idx="1080">
                  <c:v>40595</c:v>
                </c:pt>
                <c:pt idx="1081">
                  <c:v>40596</c:v>
                </c:pt>
                <c:pt idx="1082">
                  <c:v>40597</c:v>
                </c:pt>
                <c:pt idx="1083">
                  <c:v>40598</c:v>
                </c:pt>
                <c:pt idx="1084">
                  <c:v>40599</c:v>
                </c:pt>
                <c:pt idx="1085">
                  <c:v>40602</c:v>
                </c:pt>
                <c:pt idx="1086">
                  <c:v>40603</c:v>
                </c:pt>
                <c:pt idx="1087">
                  <c:v>40604</c:v>
                </c:pt>
                <c:pt idx="1088">
                  <c:v>40605</c:v>
                </c:pt>
                <c:pt idx="1089">
                  <c:v>40606</c:v>
                </c:pt>
                <c:pt idx="1090">
                  <c:v>40609</c:v>
                </c:pt>
                <c:pt idx="1091">
                  <c:v>40610</c:v>
                </c:pt>
                <c:pt idx="1092">
                  <c:v>40611</c:v>
                </c:pt>
                <c:pt idx="1093">
                  <c:v>40612</c:v>
                </c:pt>
                <c:pt idx="1094">
                  <c:v>40613</c:v>
                </c:pt>
                <c:pt idx="1095">
                  <c:v>40616</c:v>
                </c:pt>
                <c:pt idx="1096">
                  <c:v>40617</c:v>
                </c:pt>
                <c:pt idx="1097">
                  <c:v>40618</c:v>
                </c:pt>
                <c:pt idx="1098">
                  <c:v>40619</c:v>
                </c:pt>
                <c:pt idx="1099">
                  <c:v>40620</c:v>
                </c:pt>
                <c:pt idx="1100">
                  <c:v>40623</c:v>
                </c:pt>
                <c:pt idx="1101">
                  <c:v>40624</c:v>
                </c:pt>
                <c:pt idx="1102">
                  <c:v>40625</c:v>
                </c:pt>
                <c:pt idx="1103">
                  <c:v>40626</c:v>
                </c:pt>
                <c:pt idx="1104">
                  <c:v>40627</c:v>
                </c:pt>
                <c:pt idx="1105">
                  <c:v>40630</c:v>
                </c:pt>
                <c:pt idx="1106">
                  <c:v>40631</c:v>
                </c:pt>
                <c:pt idx="1107">
                  <c:v>40632</c:v>
                </c:pt>
                <c:pt idx="1108">
                  <c:v>40633</c:v>
                </c:pt>
                <c:pt idx="1109">
                  <c:v>40634</c:v>
                </c:pt>
                <c:pt idx="1110">
                  <c:v>40637</c:v>
                </c:pt>
                <c:pt idx="1111">
                  <c:v>40638</c:v>
                </c:pt>
                <c:pt idx="1112">
                  <c:v>40639</c:v>
                </c:pt>
                <c:pt idx="1113">
                  <c:v>40640</c:v>
                </c:pt>
                <c:pt idx="1114">
                  <c:v>40641</c:v>
                </c:pt>
                <c:pt idx="1115">
                  <c:v>40644</c:v>
                </c:pt>
                <c:pt idx="1116">
                  <c:v>40645</c:v>
                </c:pt>
                <c:pt idx="1117">
                  <c:v>40646</c:v>
                </c:pt>
                <c:pt idx="1118">
                  <c:v>40647</c:v>
                </c:pt>
                <c:pt idx="1119">
                  <c:v>40648</c:v>
                </c:pt>
                <c:pt idx="1120">
                  <c:v>40651</c:v>
                </c:pt>
                <c:pt idx="1121">
                  <c:v>40652</c:v>
                </c:pt>
                <c:pt idx="1122">
                  <c:v>40653</c:v>
                </c:pt>
                <c:pt idx="1123">
                  <c:v>40654</c:v>
                </c:pt>
                <c:pt idx="1124">
                  <c:v>40655</c:v>
                </c:pt>
                <c:pt idx="1125">
                  <c:v>40658</c:v>
                </c:pt>
                <c:pt idx="1126">
                  <c:v>40659</c:v>
                </c:pt>
                <c:pt idx="1127">
                  <c:v>40660</c:v>
                </c:pt>
                <c:pt idx="1128">
                  <c:v>40661</c:v>
                </c:pt>
                <c:pt idx="1129">
                  <c:v>40662</c:v>
                </c:pt>
                <c:pt idx="1130">
                  <c:v>40665</c:v>
                </c:pt>
                <c:pt idx="1131">
                  <c:v>40666</c:v>
                </c:pt>
                <c:pt idx="1132">
                  <c:v>40667</c:v>
                </c:pt>
                <c:pt idx="1133">
                  <c:v>40668</c:v>
                </c:pt>
                <c:pt idx="1134">
                  <c:v>40669</c:v>
                </c:pt>
                <c:pt idx="1135">
                  <c:v>40672</c:v>
                </c:pt>
                <c:pt idx="1136">
                  <c:v>40673</c:v>
                </c:pt>
                <c:pt idx="1137">
                  <c:v>40674</c:v>
                </c:pt>
                <c:pt idx="1138">
                  <c:v>40675</c:v>
                </c:pt>
                <c:pt idx="1139">
                  <c:v>40676</c:v>
                </c:pt>
                <c:pt idx="1140">
                  <c:v>40679</c:v>
                </c:pt>
                <c:pt idx="1141">
                  <c:v>40680</c:v>
                </c:pt>
                <c:pt idx="1142">
                  <c:v>40681</c:v>
                </c:pt>
                <c:pt idx="1143">
                  <c:v>40682</c:v>
                </c:pt>
                <c:pt idx="1144">
                  <c:v>40683</c:v>
                </c:pt>
                <c:pt idx="1145">
                  <c:v>40686</c:v>
                </c:pt>
                <c:pt idx="1146">
                  <c:v>40687</c:v>
                </c:pt>
                <c:pt idx="1147">
                  <c:v>40688</c:v>
                </c:pt>
                <c:pt idx="1148">
                  <c:v>40689</c:v>
                </c:pt>
                <c:pt idx="1149">
                  <c:v>40690</c:v>
                </c:pt>
                <c:pt idx="1150">
                  <c:v>40693</c:v>
                </c:pt>
                <c:pt idx="1151">
                  <c:v>40694</c:v>
                </c:pt>
                <c:pt idx="1152">
                  <c:v>40695</c:v>
                </c:pt>
                <c:pt idx="1153">
                  <c:v>40696</c:v>
                </c:pt>
                <c:pt idx="1154">
                  <c:v>40697</c:v>
                </c:pt>
                <c:pt idx="1155">
                  <c:v>40700</c:v>
                </c:pt>
                <c:pt idx="1156">
                  <c:v>40701</c:v>
                </c:pt>
                <c:pt idx="1157">
                  <c:v>40702</c:v>
                </c:pt>
                <c:pt idx="1158">
                  <c:v>40703</c:v>
                </c:pt>
                <c:pt idx="1159">
                  <c:v>40704</c:v>
                </c:pt>
                <c:pt idx="1160">
                  <c:v>40707</c:v>
                </c:pt>
                <c:pt idx="1161">
                  <c:v>40708</c:v>
                </c:pt>
                <c:pt idx="1162">
                  <c:v>40709</c:v>
                </c:pt>
                <c:pt idx="1163">
                  <c:v>40710</c:v>
                </c:pt>
                <c:pt idx="1164">
                  <c:v>40711</c:v>
                </c:pt>
                <c:pt idx="1165">
                  <c:v>40714</c:v>
                </c:pt>
                <c:pt idx="1166">
                  <c:v>40715</c:v>
                </c:pt>
                <c:pt idx="1167">
                  <c:v>40716</c:v>
                </c:pt>
                <c:pt idx="1168">
                  <c:v>40717</c:v>
                </c:pt>
                <c:pt idx="1169">
                  <c:v>40718</c:v>
                </c:pt>
                <c:pt idx="1170">
                  <c:v>40721</c:v>
                </c:pt>
                <c:pt idx="1171">
                  <c:v>40722</c:v>
                </c:pt>
                <c:pt idx="1172">
                  <c:v>40723</c:v>
                </c:pt>
                <c:pt idx="1173">
                  <c:v>40724</c:v>
                </c:pt>
                <c:pt idx="1174">
                  <c:v>40725</c:v>
                </c:pt>
                <c:pt idx="1175">
                  <c:v>40728</c:v>
                </c:pt>
                <c:pt idx="1176">
                  <c:v>40729</c:v>
                </c:pt>
                <c:pt idx="1177">
                  <c:v>40730</c:v>
                </c:pt>
                <c:pt idx="1178">
                  <c:v>40731</c:v>
                </c:pt>
                <c:pt idx="1179">
                  <c:v>40732</c:v>
                </c:pt>
                <c:pt idx="1180">
                  <c:v>40735</c:v>
                </c:pt>
                <c:pt idx="1181">
                  <c:v>40736</c:v>
                </c:pt>
                <c:pt idx="1182">
                  <c:v>40737</c:v>
                </c:pt>
                <c:pt idx="1183">
                  <c:v>40738</c:v>
                </c:pt>
                <c:pt idx="1184">
                  <c:v>40739</c:v>
                </c:pt>
                <c:pt idx="1185">
                  <c:v>40742</c:v>
                </c:pt>
                <c:pt idx="1186">
                  <c:v>40743</c:v>
                </c:pt>
                <c:pt idx="1187">
                  <c:v>40744</c:v>
                </c:pt>
                <c:pt idx="1188">
                  <c:v>40745</c:v>
                </c:pt>
                <c:pt idx="1189">
                  <c:v>40746</c:v>
                </c:pt>
                <c:pt idx="1190">
                  <c:v>40749</c:v>
                </c:pt>
                <c:pt idx="1191">
                  <c:v>40750</c:v>
                </c:pt>
                <c:pt idx="1192">
                  <c:v>40751</c:v>
                </c:pt>
                <c:pt idx="1193">
                  <c:v>40752</c:v>
                </c:pt>
                <c:pt idx="1194">
                  <c:v>40753</c:v>
                </c:pt>
                <c:pt idx="1195">
                  <c:v>40756</c:v>
                </c:pt>
                <c:pt idx="1196">
                  <c:v>40757</c:v>
                </c:pt>
                <c:pt idx="1197">
                  <c:v>40758</c:v>
                </c:pt>
                <c:pt idx="1198">
                  <c:v>40759</c:v>
                </c:pt>
                <c:pt idx="1199">
                  <c:v>40760</c:v>
                </c:pt>
                <c:pt idx="1200">
                  <c:v>40763</c:v>
                </c:pt>
                <c:pt idx="1201">
                  <c:v>40764</c:v>
                </c:pt>
                <c:pt idx="1202">
                  <c:v>40765</c:v>
                </c:pt>
                <c:pt idx="1203">
                  <c:v>40766</c:v>
                </c:pt>
                <c:pt idx="1204">
                  <c:v>40767</c:v>
                </c:pt>
                <c:pt idx="1205">
                  <c:v>40770</c:v>
                </c:pt>
                <c:pt idx="1206">
                  <c:v>40771</c:v>
                </c:pt>
                <c:pt idx="1207">
                  <c:v>40772</c:v>
                </c:pt>
                <c:pt idx="1208">
                  <c:v>40773</c:v>
                </c:pt>
                <c:pt idx="1209">
                  <c:v>40774</c:v>
                </c:pt>
                <c:pt idx="1210">
                  <c:v>40777</c:v>
                </c:pt>
                <c:pt idx="1211">
                  <c:v>40778</c:v>
                </c:pt>
                <c:pt idx="1212">
                  <c:v>40779</c:v>
                </c:pt>
                <c:pt idx="1213">
                  <c:v>40780</c:v>
                </c:pt>
                <c:pt idx="1214">
                  <c:v>40781</c:v>
                </c:pt>
                <c:pt idx="1215">
                  <c:v>40784</c:v>
                </c:pt>
                <c:pt idx="1216">
                  <c:v>40785</c:v>
                </c:pt>
                <c:pt idx="1217">
                  <c:v>40786</c:v>
                </c:pt>
                <c:pt idx="1218">
                  <c:v>40787</c:v>
                </c:pt>
                <c:pt idx="1219">
                  <c:v>40788</c:v>
                </c:pt>
                <c:pt idx="1220">
                  <c:v>40791</c:v>
                </c:pt>
                <c:pt idx="1221">
                  <c:v>40792</c:v>
                </c:pt>
                <c:pt idx="1222">
                  <c:v>40793</c:v>
                </c:pt>
                <c:pt idx="1223">
                  <c:v>40794</c:v>
                </c:pt>
                <c:pt idx="1224">
                  <c:v>40795</c:v>
                </c:pt>
                <c:pt idx="1225">
                  <c:v>40798</c:v>
                </c:pt>
                <c:pt idx="1226">
                  <c:v>40799</c:v>
                </c:pt>
                <c:pt idx="1227">
                  <c:v>40800</c:v>
                </c:pt>
                <c:pt idx="1228">
                  <c:v>40801</c:v>
                </c:pt>
                <c:pt idx="1229">
                  <c:v>40802</c:v>
                </c:pt>
                <c:pt idx="1230">
                  <c:v>40805</c:v>
                </c:pt>
                <c:pt idx="1231">
                  <c:v>40806</c:v>
                </c:pt>
                <c:pt idx="1232">
                  <c:v>40807</c:v>
                </c:pt>
                <c:pt idx="1233">
                  <c:v>40808</c:v>
                </c:pt>
                <c:pt idx="1234">
                  <c:v>40809</c:v>
                </c:pt>
                <c:pt idx="1235">
                  <c:v>40812</c:v>
                </c:pt>
                <c:pt idx="1236">
                  <c:v>40813</c:v>
                </c:pt>
                <c:pt idx="1237">
                  <c:v>40814</c:v>
                </c:pt>
                <c:pt idx="1238">
                  <c:v>40815</c:v>
                </c:pt>
                <c:pt idx="1239">
                  <c:v>40816</c:v>
                </c:pt>
                <c:pt idx="1240">
                  <c:v>40819</c:v>
                </c:pt>
                <c:pt idx="1241">
                  <c:v>40820</c:v>
                </c:pt>
                <c:pt idx="1242">
                  <c:v>40821</c:v>
                </c:pt>
                <c:pt idx="1243">
                  <c:v>40822</c:v>
                </c:pt>
                <c:pt idx="1244">
                  <c:v>40823</c:v>
                </c:pt>
                <c:pt idx="1245">
                  <c:v>40826</c:v>
                </c:pt>
                <c:pt idx="1246">
                  <c:v>40827</c:v>
                </c:pt>
                <c:pt idx="1247">
                  <c:v>40828</c:v>
                </c:pt>
                <c:pt idx="1248">
                  <c:v>40829</c:v>
                </c:pt>
                <c:pt idx="1249">
                  <c:v>40830</c:v>
                </c:pt>
                <c:pt idx="1250">
                  <c:v>40833</c:v>
                </c:pt>
                <c:pt idx="1251">
                  <c:v>40834</c:v>
                </c:pt>
                <c:pt idx="1252">
                  <c:v>40835</c:v>
                </c:pt>
                <c:pt idx="1253">
                  <c:v>40836</c:v>
                </c:pt>
                <c:pt idx="1254">
                  <c:v>40837</c:v>
                </c:pt>
                <c:pt idx="1255">
                  <c:v>40840</c:v>
                </c:pt>
                <c:pt idx="1256">
                  <c:v>40841</c:v>
                </c:pt>
                <c:pt idx="1257">
                  <c:v>40842</c:v>
                </c:pt>
                <c:pt idx="1258">
                  <c:v>40843</c:v>
                </c:pt>
                <c:pt idx="1259">
                  <c:v>40844</c:v>
                </c:pt>
                <c:pt idx="1260">
                  <c:v>40847</c:v>
                </c:pt>
                <c:pt idx="1261">
                  <c:v>40848</c:v>
                </c:pt>
                <c:pt idx="1262">
                  <c:v>40849</c:v>
                </c:pt>
                <c:pt idx="1263">
                  <c:v>40850</c:v>
                </c:pt>
                <c:pt idx="1264">
                  <c:v>40851</c:v>
                </c:pt>
                <c:pt idx="1265">
                  <c:v>40854</c:v>
                </c:pt>
                <c:pt idx="1266">
                  <c:v>40855</c:v>
                </c:pt>
                <c:pt idx="1267">
                  <c:v>40856</c:v>
                </c:pt>
                <c:pt idx="1268">
                  <c:v>40857</c:v>
                </c:pt>
                <c:pt idx="1269">
                  <c:v>40858</c:v>
                </c:pt>
                <c:pt idx="1270">
                  <c:v>40861</c:v>
                </c:pt>
                <c:pt idx="1271">
                  <c:v>40862</c:v>
                </c:pt>
                <c:pt idx="1272">
                  <c:v>40863</c:v>
                </c:pt>
                <c:pt idx="1273">
                  <c:v>40864</c:v>
                </c:pt>
                <c:pt idx="1274">
                  <c:v>40865</c:v>
                </c:pt>
                <c:pt idx="1275">
                  <c:v>40868</c:v>
                </c:pt>
                <c:pt idx="1276">
                  <c:v>40869</c:v>
                </c:pt>
                <c:pt idx="1277">
                  <c:v>40870</c:v>
                </c:pt>
                <c:pt idx="1278">
                  <c:v>40871</c:v>
                </c:pt>
                <c:pt idx="1279">
                  <c:v>40872</c:v>
                </c:pt>
                <c:pt idx="1280">
                  <c:v>40875</c:v>
                </c:pt>
                <c:pt idx="1281">
                  <c:v>40876</c:v>
                </c:pt>
                <c:pt idx="1282">
                  <c:v>40877</c:v>
                </c:pt>
                <c:pt idx="1283">
                  <c:v>40878</c:v>
                </c:pt>
                <c:pt idx="1284">
                  <c:v>40879</c:v>
                </c:pt>
                <c:pt idx="1285">
                  <c:v>40882</c:v>
                </c:pt>
                <c:pt idx="1286">
                  <c:v>40883</c:v>
                </c:pt>
                <c:pt idx="1287">
                  <c:v>40884</c:v>
                </c:pt>
                <c:pt idx="1288">
                  <c:v>40885</c:v>
                </c:pt>
                <c:pt idx="1289">
                  <c:v>40886</c:v>
                </c:pt>
                <c:pt idx="1290">
                  <c:v>40889</c:v>
                </c:pt>
                <c:pt idx="1291">
                  <c:v>40890</c:v>
                </c:pt>
                <c:pt idx="1292">
                  <c:v>40891</c:v>
                </c:pt>
                <c:pt idx="1293">
                  <c:v>40892</c:v>
                </c:pt>
                <c:pt idx="1294">
                  <c:v>40893</c:v>
                </c:pt>
                <c:pt idx="1295">
                  <c:v>40896</c:v>
                </c:pt>
                <c:pt idx="1296">
                  <c:v>40897</c:v>
                </c:pt>
                <c:pt idx="1297">
                  <c:v>40898</c:v>
                </c:pt>
                <c:pt idx="1298">
                  <c:v>40899</c:v>
                </c:pt>
                <c:pt idx="1299">
                  <c:v>40900</c:v>
                </c:pt>
                <c:pt idx="1300">
                  <c:v>40903</c:v>
                </c:pt>
                <c:pt idx="1301">
                  <c:v>40904</c:v>
                </c:pt>
                <c:pt idx="1302">
                  <c:v>40905</c:v>
                </c:pt>
                <c:pt idx="1303">
                  <c:v>40906</c:v>
                </c:pt>
                <c:pt idx="1304">
                  <c:v>40907</c:v>
                </c:pt>
                <c:pt idx="1305">
                  <c:v>40910</c:v>
                </c:pt>
                <c:pt idx="1306">
                  <c:v>40911</c:v>
                </c:pt>
                <c:pt idx="1307">
                  <c:v>40912</c:v>
                </c:pt>
                <c:pt idx="1308">
                  <c:v>40913</c:v>
                </c:pt>
                <c:pt idx="1309">
                  <c:v>40914</c:v>
                </c:pt>
                <c:pt idx="1310">
                  <c:v>40917</c:v>
                </c:pt>
                <c:pt idx="1311">
                  <c:v>40918</c:v>
                </c:pt>
                <c:pt idx="1312">
                  <c:v>40919</c:v>
                </c:pt>
                <c:pt idx="1313">
                  <c:v>40920</c:v>
                </c:pt>
                <c:pt idx="1314">
                  <c:v>40921</c:v>
                </c:pt>
                <c:pt idx="1315">
                  <c:v>40924</c:v>
                </c:pt>
                <c:pt idx="1316">
                  <c:v>40925</c:v>
                </c:pt>
                <c:pt idx="1317">
                  <c:v>40926</c:v>
                </c:pt>
                <c:pt idx="1318">
                  <c:v>40927</c:v>
                </c:pt>
                <c:pt idx="1319">
                  <c:v>40928</c:v>
                </c:pt>
                <c:pt idx="1320">
                  <c:v>40931</c:v>
                </c:pt>
                <c:pt idx="1321">
                  <c:v>40932</c:v>
                </c:pt>
                <c:pt idx="1322">
                  <c:v>40933</c:v>
                </c:pt>
                <c:pt idx="1323">
                  <c:v>40934</c:v>
                </c:pt>
                <c:pt idx="1324">
                  <c:v>40935</c:v>
                </c:pt>
                <c:pt idx="1325">
                  <c:v>40938</c:v>
                </c:pt>
                <c:pt idx="1326">
                  <c:v>40939</c:v>
                </c:pt>
                <c:pt idx="1327">
                  <c:v>40940</c:v>
                </c:pt>
                <c:pt idx="1328">
                  <c:v>40941</c:v>
                </c:pt>
                <c:pt idx="1329">
                  <c:v>40942</c:v>
                </c:pt>
                <c:pt idx="1330">
                  <c:v>40945</c:v>
                </c:pt>
                <c:pt idx="1331">
                  <c:v>40946</c:v>
                </c:pt>
                <c:pt idx="1332">
                  <c:v>40947</c:v>
                </c:pt>
                <c:pt idx="1333">
                  <c:v>40948</c:v>
                </c:pt>
                <c:pt idx="1334">
                  <c:v>40949</c:v>
                </c:pt>
                <c:pt idx="1335">
                  <c:v>40952</c:v>
                </c:pt>
                <c:pt idx="1336">
                  <c:v>40953</c:v>
                </c:pt>
                <c:pt idx="1337">
                  <c:v>40954</c:v>
                </c:pt>
                <c:pt idx="1338">
                  <c:v>40955</c:v>
                </c:pt>
                <c:pt idx="1339">
                  <c:v>40956</c:v>
                </c:pt>
                <c:pt idx="1340">
                  <c:v>40959</c:v>
                </c:pt>
                <c:pt idx="1341">
                  <c:v>40960</c:v>
                </c:pt>
                <c:pt idx="1342">
                  <c:v>40961</c:v>
                </c:pt>
                <c:pt idx="1343">
                  <c:v>40962</c:v>
                </c:pt>
                <c:pt idx="1344">
                  <c:v>40963</c:v>
                </c:pt>
                <c:pt idx="1345">
                  <c:v>40966</c:v>
                </c:pt>
                <c:pt idx="1346">
                  <c:v>40967</c:v>
                </c:pt>
                <c:pt idx="1347">
                  <c:v>40968</c:v>
                </c:pt>
                <c:pt idx="1348">
                  <c:v>40969</c:v>
                </c:pt>
                <c:pt idx="1349">
                  <c:v>40970</c:v>
                </c:pt>
                <c:pt idx="1350">
                  <c:v>40973</c:v>
                </c:pt>
                <c:pt idx="1351">
                  <c:v>40974</c:v>
                </c:pt>
                <c:pt idx="1352">
                  <c:v>40975</c:v>
                </c:pt>
                <c:pt idx="1353">
                  <c:v>40976</c:v>
                </c:pt>
                <c:pt idx="1354">
                  <c:v>40977</c:v>
                </c:pt>
                <c:pt idx="1355">
                  <c:v>40980</c:v>
                </c:pt>
                <c:pt idx="1356">
                  <c:v>40981</c:v>
                </c:pt>
                <c:pt idx="1357">
                  <c:v>40982</c:v>
                </c:pt>
                <c:pt idx="1358">
                  <c:v>40983</c:v>
                </c:pt>
                <c:pt idx="1359">
                  <c:v>40984</c:v>
                </c:pt>
                <c:pt idx="1360">
                  <c:v>40987</c:v>
                </c:pt>
                <c:pt idx="1361">
                  <c:v>40988</c:v>
                </c:pt>
                <c:pt idx="1362">
                  <c:v>40989</c:v>
                </c:pt>
                <c:pt idx="1363">
                  <c:v>40990</c:v>
                </c:pt>
                <c:pt idx="1364">
                  <c:v>40991</c:v>
                </c:pt>
                <c:pt idx="1365">
                  <c:v>40994</c:v>
                </c:pt>
                <c:pt idx="1366">
                  <c:v>40995</c:v>
                </c:pt>
                <c:pt idx="1367">
                  <c:v>40996</c:v>
                </c:pt>
                <c:pt idx="1368">
                  <c:v>40997</c:v>
                </c:pt>
                <c:pt idx="1369">
                  <c:v>40998</c:v>
                </c:pt>
                <c:pt idx="1370">
                  <c:v>41001</c:v>
                </c:pt>
                <c:pt idx="1371">
                  <c:v>41002</c:v>
                </c:pt>
                <c:pt idx="1372">
                  <c:v>41003</c:v>
                </c:pt>
                <c:pt idx="1373">
                  <c:v>41004</c:v>
                </c:pt>
                <c:pt idx="1374">
                  <c:v>41005</c:v>
                </c:pt>
                <c:pt idx="1375">
                  <c:v>41008</c:v>
                </c:pt>
                <c:pt idx="1376">
                  <c:v>41009</c:v>
                </c:pt>
                <c:pt idx="1377">
                  <c:v>41010</c:v>
                </c:pt>
                <c:pt idx="1378">
                  <c:v>41011</c:v>
                </c:pt>
                <c:pt idx="1379">
                  <c:v>41012</c:v>
                </c:pt>
                <c:pt idx="1380">
                  <c:v>41015</c:v>
                </c:pt>
                <c:pt idx="1381">
                  <c:v>41016</c:v>
                </c:pt>
                <c:pt idx="1382">
                  <c:v>41017</c:v>
                </c:pt>
                <c:pt idx="1383">
                  <c:v>41018</c:v>
                </c:pt>
                <c:pt idx="1384">
                  <c:v>41019</c:v>
                </c:pt>
                <c:pt idx="1385">
                  <c:v>41022</c:v>
                </c:pt>
                <c:pt idx="1386">
                  <c:v>41023</c:v>
                </c:pt>
                <c:pt idx="1387">
                  <c:v>41024</c:v>
                </c:pt>
                <c:pt idx="1388">
                  <c:v>41025</c:v>
                </c:pt>
                <c:pt idx="1389">
                  <c:v>41026</c:v>
                </c:pt>
                <c:pt idx="1390">
                  <c:v>41029</c:v>
                </c:pt>
                <c:pt idx="1391">
                  <c:v>41030</c:v>
                </c:pt>
                <c:pt idx="1392">
                  <c:v>41031</c:v>
                </c:pt>
                <c:pt idx="1393">
                  <c:v>41032</c:v>
                </c:pt>
                <c:pt idx="1394">
                  <c:v>41033</c:v>
                </c:pt>
                <c:pt idx="1395">
                  <c:v>41036</c:v>
                </c:pt>
                <c:pt idx="1396">
                  <c:v>41037</c:v>
                </c:pt>
                <c:pt idx="1397">
                  <c:v>41038</c:v>
                </c:pt>
                <c:pt idx="1398">
                  <c:v>41039</c:v>
                </c:pt>
                <c:pt idx="1399">
                  <c:v>41040</c:v>
                </c:pt>
                <c:pt idx="1400">
                  <c:v>41043</c:v>
                </c:pt>
                <c:pt idx="1401">
                  <c:v>41044</c:v>
                </c:pt>
                <c:pt idx="1402">
                  <c:v>41045</c:v>
                </c:pt>
                <c:pt idx="1403">
                  <c:v>41046</c:v>
                </c:pt>
                <c:pt idx="1404">
                  <c:v>41047</c:v>
                </c:pt>
                <c:pt idx="1405">
                  <c:v>41050</c:v>
                </c:pt>
                <c:pt idx="1406">
                  <c:v>41051</c:v>
                </c:pt>
                <c:pt idx="1407">
                  <c:v>41052</c:v>
                </c:pt>
                <c:pt idx="1408">
                  <c:v>41053</c:v>
                </c:pt>
                <c:pt idx="1409">
                  <c:v>41054</c:v>
                </c:pt>
                <c:pt idx="1410">
                  <c:v>41057</c:v>
                </c:pt>
                <c:pt idx="1411">
                  <c:v>41058</c:v>
                </c:pt>
                <c:pt idx="1412">
                  <c:v>41059</c:v>
                </c:pt>
                <c:pt idx="1413">
                  <c:v>41060</c:v>
                </c:pt>
                <c:pt idx="1414">
                  <c:v>41061</c:v>
                </c:pt>
                <c:pt idx="1415">
                  <c:v>41064</c:v>
                </c:pt>
                <c:pt idx="1416">
                  <c:v>41065</c:v>
                </c:pt>
                <c:pt idx="1417">
                  <c:v>41066</c:v>
                </c:pt>
                <c:pt idx="1418">
                  <c:v>41067</c:v>
                </c:pt>
                <c:pt idx="1419">
                  <c:v>41068</c:v>
                </c:pt>
                <c:pt idx="1420">
                  <c:v>41071</c:v>
                </c:pt>
                <c:pt idx="1421">
                  <c:v>41072</c:v>
                </c:pt>
                <c:pt idx="1422">
                  <c:v>41073</c:v>
                </c:pt>
                <c:pt idx="1423">
                  <c:v>41074</c:v>
                </c:pt>
                <c:pt idx="1424">
                  <c:v>41075</c:v>
                </c:pt>
                <c:pt idx="1425">
                  <c:v>41078</c:v>
                </c:pt>
                <c:pt idx="1426">
                  <c:v>41079</c:v>
                </c:pt>
                <c:pt idx="1427">
                  <c:v>41080</c:v>
                </c:pt>
                <c:pt idx="1428">
                  <c:v>41081</c:v>
                </c:pt>
                <c:pt idx="1429">
                  <c:v>41082</c:v>
                </c:pt>
                <c:pt idx="1430">
                  <c:v>41085</c:v>
                </c:pt>
                <c:pt idx="1431">
                  <c:v>41086</c:v>
                </c:pt>
                <c:pt idx="1432">
                  <c:v>41087</c:v>
                </c:pt>
                <c:pt idx="1433">
                  <c:v>41088</c:v>
                </c:pt>
                <c:pt idx="1434">
                  <c:v>41089</c:v>
                </c:pt>
                <c:pt idx="1435">
                  <c:v>41092</c:v>
                </c:pt>
                <c:pt idx="1436">
                  <c:v>41093</c:v>
                </c:pt>
                <c:pt idx="1437">
                  <c:v>41094</c:v>
                </c:pt>
                <c:pt idx="1438">
                  <c:v>41095</c:v>
                </c:pt>
                <c:pt idx="1439">
                  <c:v>41096</c:v>
                </c:pt>
                <c:pt idx="1440">
                  <c:v>41099</c:v>
                </c:pt>
                <c:pt idx="1441">
                  <c:v>41100</c:v>
                </c:pt>
                <c:pt idx="1442">
                  <c:v>41101</c:v>
                </c:pt>
                <c:pt idx="1443">
                  <c:v>41102</c:v>
                </c:pt>
                <c:pt idx="1444">
                  <c:v>41103</c:v>
                </c:pt>
                <c:pt idx="1445">
                  <c:v>41106</c:v>
                </c:pt>
                <c:pt idx="1446">
                  <c:v>41107</c:v>
                </c:pt>
                <c:pt idx="1447">
                  <c:v>41108</c:v>
                </c:pt>
                <c:pt idx="1448">
                  <c:v>41109</c:v>
                </c:pt>
                <c:pt idx="1449">
                  <c:v>41110</c:v>
                </c:pt>
                <c:pt idx="1450">
                  <c:v>41113</c:v>
                </c:pt>
                <c:pt idx="1451">
                  <c:v>41114</c:v>
                </c:pt>
                <c:pt idx="1452">
                  <c:v>41115</c:v>
                </c:pt>
                <c:pt idx="1453">
                  <c:v>41116</c:v>
                </c:pt>
                <c:pt idx="1454">
                  <c:v>41117</c:v>
                </c:pt>
                <c:pt idx="1455">
                  <c:v>41120</c:v>
                </c:pt>
                <c:pt idx="1456">
                  <c:v>41121</c:v>
                </c:pt>
                <c:pt idx="1457">
                  <c:v>41122</c:v>
                </c:pt>
                <c:pt idx="1458">
                  <c:v>41123</c:v>
                </c:pt>
                <c:pt idx="1459">
                  <c:v>41124</c:v>
                </c:pt>
                <c:pt idx="1460">
                  <c:v>41127</c:v>
                </c:pt>
                <c:pt idx="1461">
                  <c:v>41128</c:v>
                </c:pt>
                <c:pt idx="1462">
                  <c:v>41129</c:v>
                </c:pt>
                <c:pt idx="1463">
                  <c:v>41130</c:v>
                </c:pt>
                <c:pt idx="1464">
                  <c:v>41131</c:v>
                </c:pt>
                <c:pt idx="1465">
                  <c:v>41134</c:v>
                </c:pt>
                <c:pt idx="1466">
                  <c:v>41135</c:v>
                </c:pt>
                <c:pt idx="1467">
                  <c:v>41136</c:v>
                </c:pt>
                <c:pt idx="1468">
                  <c:v>41137</c:v>
                </c:pt>
                <c:pt idx="1469">
                  <c:v>41138</c:v>
                </c:pt>
                <c:pt idx="1470">
                  <c:v>41141</c:v>
                </c:pt>
                <c:pt idx="1471">
                  <c:v>41142</c:v>
                </c:pt>
                <c:pt idx="1472">
                  <c:v>41143</c:v>
                </c:pt>
                <c:pt idx="1473">
                  <c:v>41144</c:v>
                </c:pt>
                <c:pt idx="1474">
                  <c:v>41145</c:v>
                </c:pt>
                <c:pt idx="1475">
                  <c:v>41148</c:v>
                </c:pt>
                <c:pt idx="1476">
                  <c:v>41149</c:v>
                </c:pt>
                <c:pt idx="1477">
                  <c:v>41150</c:v>
                </c:pt>
                <c:pt idx="1478">
                  <c:v>41151</c:v>
                </c:pt>
                <c:pt idx="1479">
                  <c:v>41152</c:v>
                </c:pt>
                <c:pt idx="1480">
                  <c:v>41155</c:v>
                </c:pt>
                <c:pt idx="1481">
                  <c:v>41156</c:v>
                </c:pt>
                <c:pt idx="1482">
                  <c:v>41157</c:v>
                </c:pt>
                <c:pt idx="1483">
                  <c:v>41158</c:v>
                </c:pt>
                <c:pt idx="1484">
                  <c:v>41159</c:v>
                </c:pt>
                <c:pt idx="1485">
                  <c:v>41162</c:v>
                </c:pt>
                <c:pt idx="1486">
                  <c:v>41163</c:v>
                </c:pt>
                <c:pt idx="1487">
                  <c:v>41164</c:v>
                </c:pt>
                <c:pt idx="1488">
                  <c:v>41165</c:v>
                </c:pt>
                <c:pt idx="1489">
                  <c:v>41166</c:v>
                </c:pt>
                <c:pt idx="1490">
                  <c:v>41169</c:v>
                </c:pt>
                <c:pt idx="1491">
                  <c:v>41170</c:v>
                </c:pt>
                <c:pt idx="1492">
                  <c:v>41171</c:v>
                </c:pt>
                <c:pt idx="1493">
                  <c:v>41172</c:v>
                </c:pt>
                <c:pt idx="1494">
                  <c:v>41173</c:v>
                </c:pt>
                <c:pt idx="1495">
                  <c:v>41176</c:v>
                </c:pt>
                <c:pt idx="1496">
                  <c:v>41177</c:v>
                </c:pt>
                <c:pt idx="1497">
                  <c:v>41178</c:v>
                </c:pt>
                <c:pt idx="1498">
                  <c:v>41179</c:v>
                </c:pt>
                <c:pt idx="1499">
                  <c:v>41180</c:v>
                </c:pt>
                <c:pt idx="1500">
                  <c:v>41183</c:v>
                </c:pt>
                <c:pt idx="1501">
                  <c:v>41184</c:v>
                </c:pt>
                <c:pt idx="1502">
                  <c:v>41185</c:v>
                </c:pt>
                <c:pt idx="1503">
                  <c:v>41186</c:v>
                </c:pt>
                <c:pt idx="1504">
                  <c:v>41187</c:v>
                </c:pt>
                <c:pt idx="1505">
                  <c:v>41190</c:v>
                </c:pt>
                <c:pt idx="1506">
                  <c:v>41191</c:v>
                </c:pt>
                <c:pt idx="1507">
                  <c:v>41192</c:v>
                </c:pt>
                <c:pt idx="1508">
                  <c:v>41193</c:v>
                </c:pt>
                <c:pt idx="1509">
                  <c:v>41194</c:v>
                </c:pt>
                <c:pt idx="1510">
                  <c:v>41197</c:v>
                </c:pt>
                <c:pt idx="1511">
                  <c:v>41198</c:v>
                </c:pt>
                <c:pt idx="1512">
                  <c:v>41199</c:v>
                </c:pt>
                <c:pt idx="1513">
                  <c:v>41200</c:v>
                </c:pt>
                <c:pt idx="1514">
                  <c:v>41201</c:v>
                </c:pt>
                <c:pt idx="1515">
                  <c:v>41204</c:v>
                </c:pt>
                <c:pt idx="1516">
                  <c:v>41205</c:v>
                </c:pt>
                <c:pt idx="1517">
                  <c:v>41206</c:v>
                </c:pt>
                <c:pt idx="1518">
                  <c:v>41207</c:v>
                </c:pt>
                <c:pt idx="1519">
                  <c:v>41208</c:v>
                </c:pt>
                <c:pt idx="1520">
                  <c:v>41211</c:v>
                </c:pt>
                <c:pt idx="1521">
                  <c:v>41212</c:v>
                </c:pt>
                <c:pt idx="1522">
                  <c:v>41213</c:v>
                </c:pt>
                <c:pt idx="1523">
                  <c:v>41214</c:v>
                </c:pt>
                <c:pt idx="1524">
                  <c:v>41215</c:v>
                </c:pt>
                <c:pt idx="1525">
                  <c:v>41218</c:v>
                </c:pt>
                <c:pt idx="1526">
                  <c:v>41219</c:v>
                </c:pt>
                <c:pt idx="1527">
                  <c:v>41220</c:v>
                </c:pt>
                <c:pt idx="1528">
                  <c:v>41221</c:v>
                </c:pt>
                <c:pt idx="1529">
                  <c:v>41222</c:v>
                </c:pt>
                <c:pt idx="1530">
                  <c:v>41225</c:v>
                </c:pt>
                <c:pt idx="1531">
                  <c:v>41226</c:v>
                </c:pt>
                <c:pt idx="1532">
                  <c:v>41227</c:v>
                </c:pt>
                <c:pt idx="1533">
                  <c:v>41228</c:v>
                </c:pt>
                <c:pt idx="1534">
                  <c:v>41229</c:v>
                </c:pt>
                <c:pt idx="1535">
                  <c:v>41232</c:v>
                </c:pt>
                <c:pt idx="1536">
                  <c:v>41233</c:v>
                </c:pt>
                <c:pt idx="1537">
                  <c:v>41234</c:v>
                </c:pt>
                <c:pt idx="1538">
                  <c:v>41235</c:v>
                </c:pt>
                <c:pt idx="1539">
                  <c:v>41236</c:v>
                </c:pt>
                <c:pt idx="1540">
                  <c:v>41239</c:v>
                </c:pt>
                <c:pt idx="1541">
                  <c:v>41240</c:v>
                </c:pt>
                <c:pt idx="1542">
                  <c:v>41241</c:v>
                </c:pt>
                <c:pt idx="1543">
                  <c:v>41242</c:v>
                </c:pt>
                <c:pt idx="1544">
                  <c:v>41243</c:v>
                </c:pt>
                <c:pt idx="1545">
                  <c:v>41246</c:v>
                </c:pt>
                <c:pt idx="1546">
                  <c:v>41247</c:v>
                </c:pt>
                <c:pt idx="1547">
                  <c:v>41248</c:v>
                </c:pt>
                <c:pt idx="1548">
                  <c:v>41249</c:v>
                </c:pt>
                <c:pt idx="1549">
                  <c:v>41250</c:v>
                </c:pt>
                <c:pt idx="1550">
                  <c:v>41253</c:v>
                </c:pt>
                <c:pt idx="1551">
                  <c:v>41254</c:v>
                </c:pt>
                <c:pt idx="1552">
                  <c:v>41255</c:v>
                </c:pt>
                <c:pt idx="1553">
                  <c:v>41256</c:v>
                </c:pt>
                <c:pt idx="1554">
                  <c:v>41257</c:v>
                </c:pt>
                <c:pt idx="1555">
                  <c:v>41260</c:v>
                </c:pt>
                <c:pt idx="1556">
                  <c:v>41261</c:v>
                </c:pt>
                <c:pt idx="1557">
                  <c:v>41262</c:v>
                </c:pt>
                <c:pt idx="1558">
                  <c:v>41263</c:v>
                </c:pt>
                <c:pt idx="1559">
                  <c:v>41264</c:v>
                </c:pt>
                <c:pt idx="1560">
                  <c:v>41267</c:v>
                </c:pt>
                <c:pt idx="1561">
                  <c:v>41268</c:v>
                </c:pt>
                <c:pt idx="1562">
                  <c:v>41269</c:v>
                </c:pt>
                <c:pt idx="1563">
                  <c:v>41270</c:v>
                </c:pt>
                <c:pt idx="1564">
                  <c:v>41271</c:v>
                </c:pt>
                <c:pt idx="1565">
                  <c:v>41274</c:v>
                </c:pt>
                <c:pt idx="1566">
                  <c:v>41275</c:v>
                </c:pt>
                <c:pt idx="1567">
                  <c:v>41276</c:v>
                </c:pt>
                <c:pt idx="1568">
                  <c:v>41277</c:v>
                </c:pt>
                <c:pt idx="1569">
                  <c:v>41278</c:v>
                </c:pt>
                <c:pt idx="1570">
                  <c:v>41281</c:v>
                </c:pt>
                <c:pt idx="1571">
                  <c:v>41282</c:v>
                </c:pt>
                <c:pt idx="1572">
                  <c:v>41283</c:v>
                </c:pt>
                <c:pt idx="1573">
                  <c:v>41284</c:v>
                </c:pt>
                <c:pt idx="1574">
                  <c:v>41285</c:v>
                </c:pt>
                <c:pt idx="1575">
                  <c:v>41288</c:v>
                </c:pt>
                <c:pt idx="1576">
                  <c:v>41289</c:v>
                </c:pt>
                <c:pt idx="1577">
                  <c:v>41290</c:v>
                </c:pt>
                <c:pt idx="1578">
                  <c:v>41291</c:v>
                </c:pt>
                <c:pt idx="1579">
                  <c:v>41292</c:v>
                </c:pt>
                <c:pt idx="1580">
                  <c:v>41295</c:v>
                </c:pt>
                <c:pt idx="1581">
                  <c:v>41296</c:v>
                </c:pt>
                <c:pt idx="1582">
                  <c:v>41297</c:v>
                </c:pt>
                <c:pt idx="1583">
                  <c:v>41298</c:v>
                </c:pt>
                <c:pt idx="1584">
                  <c:v>41299</c:v>
                </c:pt>
                <c:pt idx="1585">
                  <c:v>41302</c:v>
                </c:pt>
                <c:pt idx="1586">
                  <c:v>41303</c:v>
                </c:pt>
                <c:pt idx="1587">
                  <c:v>41304</c:v>
                </c:pt>
                <c:pt idx="1588">
                  <c:v>41305</c:v>
                </c:pt>
                <c:pt idx="1589">
                  <c:v>41306</c:v>
                </c:pt>
                <c:pt idx="1590">
                  <c:v>41309</c:v>
                </c:pt>
                <c:pt idx="1591">
                  <c:v>41310</c:v>
                </c:pt>
                <c:pt idx="1592">
                  <c:v>41311</c:v>
                </c:pt>
                <c:pt idx="1593">
                  <c:v>41312</c:v>
                </c:pt>
                <c:pt idx="1594">
                  <c:v>41313</c:v>
                </c:pt>
                <c:pt idx="1595">
                  <c:v>41316</c:v>
                </c:pt>
                <c:pt idx="1596">
                  <c:v>41317</c:v>
                </c:pt>
                <c:pt idx="1597">
                  <c:v>41318</c:v>
                </c:pt>
                <c:pt idx="1598">
                  <c:v>41319</c:v>
                </c:pt>
                <c:pt idx="1599">
                  <c:v>41320</c:v>
                </c:pt>
                <c:pt idx="1600">
                  <c:v>41323</c:v>
                </c:pt>
                <c:pt idx="1601">
                  <c:v>41324</c:v>
                </c:pt>
                <c:pt idx="1602">
                  <c:v>41325</c:v>
                </c:pt>
                <c:pt idx="1603">
                  <c:v>41326</c:v>
                </c:pt>
                <c:pt idx="1604">
                  <c:v>41327</c:v>
                </c:pt>
                <c:pt idx="1605">
                  <c:v>41330</c:v>
                </c:pt>
                <c:pt idx="1606">
                  <c:v>41331</c:v>
                </c:pt>
                <c:pt idx="1607">
                  <c:v>41332</c:v>
                </c:pt>
                <c:pt idx="1608">
                  <c:v>41333</c:v>
                </c:pt>
                <c:pt idx="1609">
                  <c:v>41334</c:v>
                </c:pt>
                <c:pt idx="1610">
                  <c:v>41337</c:v>
                </c:pt>
                <c:pt idx="1611">
                  <c:v>41338</c:v>
                </c:pt>
                <c:pt idx="1612">
                  <c:v>41339</c:v>
                </c:pt>
                <c:pt idx="1613">
                  <c:v>41340</c:v>
                </c:pt>
                <c:pt idx="1614">
                  <c:v>41341</c:v>
                </c:pt>
                <c:pt idx="1615">
                  <c:v>41344</c:v>
                </c:pt>
                <c:pt idx="1616">
                  <c:v>41345</c:v>
                </c:pt>
                <c:pt idx="1617">
                  <c:v>41346</c:v>
                </c:pt>
                <c:pt idx="1618">
                  <c:v>41347</c:v>
                </c:pt>
                <c:pt idx="1619">
                  <c:v>41348</c:v>
                </c:pt>
                <c:pt idx="1620">
                  <c:v>41351</c:v>
                </c:pt>
                <c:pt idx="1621">
                  <c:v>41352</c:v>
                </c:pt>
                <c:pt idx="1622">
                  <c:v>41353</c:v>
                </c:pt>
                <c:pt idx="1623">
                  <c:v>41354</c:v>
                </c:pt>
                <c:pt idx="1624">
                  <c:v>41355</c:v>
                </c:pt>
                <c:pt idx="1625">
                  <c:v>41358</c:v>
                </c:pt>
                <c:pt idx="1626">
                  <c:v>41359</c:v>
                </c:pt>
                <c:pt idx="1627">
                  <c:v>41360</c:v>
                </c:pt>
                <c:pt idx="1628">
                  <c:v>41361</c:v>
                </c:pt>
                <c:pt idx="1629">
                  <c:v>41362</c:v>
                </c:pt>
                <c:pt idx="1630">
                  <c:v>41365</c:v>
                </c:pt>
                <c:pt idx="1631">
                  <c:v>41366</c:v>
                </c:pt>
                <c:pt idx="1632">
                  <c:v>41367</c:v>
                </c:pt>
                <c:pt idx="1633">
                  <c:v>41368</c:v>
                </c:pt>
                <c:pt idx="1634">
                  <c:v>41369</c:v>
                </c:pt>
                <c:pt idx="1635">
                  <c:v>41372</c:v>
                </c:pt>
                <c:pt idx="1636">
                  <c:v>41373</c:v>
                </c:pt>
                <c:pt idx="1637">
                  <c:v>41374</c:v>
                </c:pt>
                <c:pt idx="1638">
                  <c:v>41375</c:v>
                </c:pt>
                <c:pt idx="1639">
                  <c:v>41376</c:v>
                </c:pt>
                <c:pt idx="1640">
                  <c:v>41379</c:v>
                </c:pt>
                <c:pt idx="1641">
                  <c:v>41380</c:v>
                </c:pt>
                <c:pt idx="1642">
                  <c:v>41381</c:v>
                </c:pt>
                <c:pt idx="1643">
                  <c:v>41382</c:v>
                </c:pt>
                <c:pt idx="1644">
                  <c:v>41383</c:v>
                </c:pt>
                <c:pt idx="1645">
                  <c:v>41386</c:v>
                </c:pt>
                <c:pt idx="1646">
                  <c:v>41387</c:v>
                </c:pt>
                <c:pt idx="1647">
                  <c:v>41388</c:v>
                </c:pt>
                <c:pt idx="1648">
                  <c:v>41389</c:v>
                </c:pt>
                <c:pt idx="1649">
                  <c:v>41390</c:v>
                </c:pt>
                <c:pt idx="1650">
                  <c:v>41393</c:v>
                </c:pt>
                <c:pt idx="1651">
                  <c:v>41394</c:v>
                </c:pt>
                <c:pt idx="1652">
                  <c:v>41395</c:v>
                </c:pt>
                <c:pt idx="1653">
                  <c:v>41396</c:v>
                </c:pt>
                <c:pt idx="1654">
                  <c:v>41397</c:v>
                </c:pt>
                <c:pt idx="1655">
                  <c:v>41400</c:v>
                </c:pt>
                <c:pt idx="1656">
                  <c:v>41401</c:v>
                </c:pt>
                <c:pt idx="1657">
                  <c:v>41402</c:v>
                </c:pt>
                <c:pt idx="1658">
                  <c:v>41403</c:v>
                </c:pt>
                <c:pt idx="1659">
                  <c:v>41404</c:v>
                </c:pt>
                <c:pt idx="1660">
                  <c:v>41407</c:v>
                </c:pt>
                <c:pt idx="1661">
                  <c:v>41408</c:v>
                </c:pt>
                <c:pt idx="1662">
                  <c:v>41409</c:v>
                </c:pt>
                <c:pt idx="1663">
                  <c:v>41410</c:v>
                </c:pt>
                <c:pt idx="1664">
                  <c:v>41411</c:v>
                </c:pt>
                <c:pt idx="1665">
                  <c:v>41414</c:v>
                </c:pt>
                <c:pt idx="1666">
                  <c:v>41415</c:v>
                </c:pt>
                <c:pt idx="1667">
                  <c:v>41416</c:v>
                </c:pt>
                <c:pt idx="1668">
                  <c:v>41417</c:v>
                </c:pt>
                <c:pt idx="1669">
                  <c:v>41418</c:v>
                </c:pt>
                <c:pt idx="1670">
                  <c:v>41421</c:v>
                </c:pt>
                <c:pt idx="1671">
                  <c:v>41422</c:v>
                </c:pt>
                <c:pt idx="1672">
                  <c:v>41423</c:v>
                </c:pt>
                <c:pt idx="1673">
                  <c:v>41424</c:v>
                </c:pt>
                <c:pt idx="1674">
                  <c:v>41425</c:v>
                </c:pt>
                <c:pt idx="1675">
                  <c:v>41428</c:v>
                </c:pt>
                <c:pt idx="1676">
                  <c:v>41429</c:v>
                </c:pt>
                <c:pt idx="1677">
                  <c:v>41430</c:v>
                </c:pt>
                <c:pt idx="1678">
                  <c:v>41431</c:v>
                </c:pt>
                <c:pt idx="1679">
                  <c:v>41432</c:v>
                </c:pt>
                <c:pt idx="1680">
                  <c:v>41435</c:v>
                </c:pt>
                <c:pt idx="1681">
                  <c:v>41436</c:v>
                </c:pt>
                <c:pt idx="1682">
                  <c:v>41437</c:v>
                </c:pt>
                <c:pt idx="1683">
                  <c:v>41438</c:v>
                </c:pt>
                <c:pt idx="1684">
                  <c:v>41439</c:v>
                </c:pt>
                <c:pt idx="1685">
                  <c:v>41442</c:v>
                </c:pt>
                <c:pt idx="1686">
                  <c:v>41443</c:v>
                </c:pt>
                <c:pt idx="1687">
                  <c:v>41444</c:v>
                </c:pt>
                <c:pt idx="1688">
                  <c:v>41445</c:v>
                </c:pt>
                <c:pt idx="1689">
                  <c:v>41446</c:v>
                </c:pt>
                <c:pt idx="1690">
                  <c:v>41449</c:v>
                </c:pt>
                <c:pt idx="1691">
                  <c:v>41450</c:v>
                </c:pt>
                <c:pt idx="1692">
                  <c:v>41451</c:v>
                </c:pt>
                <c:pt idx="1693">
                  <c:v>41452</c:v>
                </c:pt>
                <c:pt idx="1694">
                  <c:v>41453</c:v>
                </c:pt>
                <c:pt idx="1695">
                  <c:v>41456</c:v>
                </c:pt>
                <c:pt idx="1696">
                  <c:v>41457</c:v>
                </c:pt>
                <c:pt idx="1697">
                  <c:v>41458</c:v>
                </c:pt>
                <c:pt idx="1698">
                  <c:v>41459</c:v>
                </c:pt>
                <c:pt idx="1699">
                  <c:v>41460</c:v>
                </c:pt>
                <c:pt idx="1700">
                  <c:v>41463</c:v>
                </c:pt>
                <c:pt idx="1701">
                  <c:v>41464</c:v>
                </c:pt>
                <c:pt idx="1702">
                  <c:v>41465</c:v>
                </c:pt>
                <c:pt idx="1703">
                  <c:v>41466</c:v>
                </c:pt>
                <c:pt idx="1704">
                  <c:v>41467</c:v>
                </c:pt>
                <c:pt idx="1705">
                  <c:v>41470</c:v>
                </c:pt>
                <c:pt idx="1706">
                  <c:v>41471</c:v>
                </c:pt>
                <c:pt idx="1707">
                  <c:v>41472</c:v>
                </c:pt>
                <c:pt idx="1708">
                  <c:v>41473</c:v>
                </c:pt>
                <c:pt idx="1709">
                  <c:v>41474</c:v>
                </c:pt>
                <c:pt idx="1710">
                  <c:v>41477</c:v>
                </c:pt>
                <c:pt idx="1711">
                  <c:v>41478</c:v>
                </c:pt>
                <c:pt idx="1712">
                  <c:v>41479</c:v>
                </c:pt>
                <c:pt idx="1713">
                  <c:v>41480</c:v>
                </c:pt>
                <c:pt idx="1714">
                  <c:v>41481</c:v>
                </c:pt>
                <c:pt idx="1715">
                  <c:v>41484</c:v>
                </c:pt>
                <c:pt idx="1716">
                  <c:v>41485</c:v>
                </c:pt>
                <c:pt idx="1717">
                  <c:v>41486</c:v>
                </c:pt>
                <c:pt idx="1718">
                  <c:v>41487</c:v>
                </c:pt>
                <c:pt idx="1719">
                  <c:v>41488</c:v>
                </c:pt>
                <c:pt idx="1720">
                  <c:v>41491</c:v>
                </c:pt>
                <c:pt idx="1721">
                  <c:v>41492</c:v>
                </c:pt>
                <c:pt idx="1722">
                  <c:v>41493</c:v>
                </c:pt>
                <c:pt idx="1723">
                  <c:v>41494</c:v>
                </c:pt>
                <c:pt idx="1724">
                  <c:v>41495</c:v>
                </c:pt>
                <c:pt idx="1725">
                  <c:v>41498</c:v>
                </c:pt>
                <c:pt idx="1726">
                  <c:v>41499</c:v>
                </c:pt>
                <c:pt idx="1727">
                  <c:v>41500</c:v>
                </c:pt>
                <c:pt idx="1728">
                  <c:v>41501</c:v>
                </c:pt>
                <c:pt idx="1729">
                  <c:v>41502</c:v>
                </c:pt>
                <c:pt idx="1730">
                  <c:v>41505</c:v>
                </c:pt>
                <c:pt idx="1731">
                  <c:v>41506</c:v>
                </c:pt>
                <c:pt idx="1732">
                  <c:v>41507</c:v>
                </c:pt>
                <c:pt idx="1733">
                  <c:v>41508</c:v>
                </c:pt>
                <c:pt idx="1734">
                  <c:v>41509</c:v>
                </c:pt>
                <c:pt idx="1735">
                  <c:v>41512</c:v>
                </c:pt>
                <c:pt idx="1736">
                  <c:v>41513</c:v>
                </c:pt>
                <c:pt idx="1737">
                  <c:v>41514</c:v>
                </c:pt>
                <c:pt idx="1738">
                  <c:v>41515</c:v>
                </c:pt>
                <c:pt idx="1739">
                  <c:v>41516</c:v>
                </c:pt>
                <c:pt idx="1740">
                  <c:v>41519</c:v>
                </c:pt>
                <c:pt idx="1741">
                  <c:v>41520</c:v>
                </c:pt>
                <c:pt idx="1742">
                  <c:v>41521</c:v>
                </c:pt>
                <c:pt idx="1743">
                  <c:v>41522</c:v>
                </c:pt>
                <c:pt idx="1744">
                  <c:v>41523</c:v>
                </c:pt>
                <c:pt idx="1745">
                  <c:v>41526</c:v>
                </c:pt>
                <c:pt idx="1746">
                  <c:v>41527</c:v>
                </c:pt>
                <c:pt idx="1747">
                  <c:v>41528</c:v>
                </c:pt>
                <c:pt idx="1748">
                  <c:v>41529</c:v>
                </c:pt>
                <c:pt idx="1749">
                  <c:v>41530</c:v>
                </c:pt>
                <c:pt idx="1750">
                  <c:v>41533</c:v>
                </c:pt>
                <c:pt idx="1751">
                  <c:v>41534</c:v>
                </c:pt>
                <c:pt idx="1752">
                  <c:v>41535</c:v>
                </c:pt>
                <c:pt idx="1753">
                  <c:v>41536</c:v>
                </c:pt>
                <c:pt idx="1754">
                  <c:v>41537</c:v>
                </c:pt>
                <c:pt idx="1755">
                  <c:v>41540</c:v>
                </c:pt>
                <c:pt idx="1756">
                  <c:v>41541</c:v>
                </c:pt>
                <c:pt idx="1757">
                  <c:v>41542</c:v>
                </c:pt>
                <c:pt idx="1758">
                  <c:v>41543</c:v>
                </c:pt>
                <c:pt idx="1759">
                  <c:v>41544</c:v>
                </c:pt>
                <c:pt idx="1760">
                  <c:v>41547</c:v>
                </c:pt>
                <c:pt idx="1761">
                  <c:v>41548</c:v>
                </c:pt>
                <c:pt idx="1762">
                  <c:v>41549</c:v>
                </c:pt>
                <c:pt idx="1763">
                  <c:v>41550</c:v>
                </c:pt>
                <c:pt idx="1764">
                  <c:v>41551</c:v>
                </c:pt>
                <c:pt idx="1765">
                  <c:v>41554</c:v>
                </c:pt>
                <c:pt idx="1766">
                  <c:v>41555</c:v>
                </c:pt>
                <c:pt idx="1767">
                  <c:v>41556</c:v>
                </c:pt>
                <c:pt idx="1768">
                  <c:v>41557</c:v>
                </c:pt>
                <c:pt idx="1769">
                  <c:v>41558</c:v>
                </c:pt>
                <c:pt idx="1770">
                  <c:v>41561</c:v>
                </c:pt>
                <c:pt idx="1771">
                  <c:v>41562</c:v>
                </c:pt>
                <c:pt idx="1772">
                  <c:v>41563</c:v>
                </c:pt>
                <c:pt idx="1773">
                  <c:v>41564</c:v>
                </c:pt>
                <c:pt idx="1774">
                  <c:v>41565</c:v>
                </c:pt>
                <c:pt idx="1775">
                  <c:v>41568</c:v>
                </c:pt>
                <c:pt idx="1776">
                  <c:v>41569</c:v>
                </c:pt>
                <c:pt idx="1777">
                  <c:v>41570</c:v>
                </c:pt>
                <c:pt idx="1778">
                  <c:v>41571</c:v>
                </c:pt>
                <c:pt idx="1779">
                  <c:v>41572</c:v>
                </c:pt>
                <c:pt idx="1780">
                  <c:v>41575</c:v>
                </c:pt>
                <c:pt idx="1781">
                  <c:v>41576</c:v>
                </c:pt>
                <c:pt idx="1782">
                  <c:v>41577</c:v>
                </c:pt>
                <c:pt idx="1783">
                  <c:v>41578</c:v>
                </c:pt>
                <c:pt idx="1784">
                  <c:v>41579</c:v>
                </c:pt>
                <c:pt idx="1785">
                  <c:v>41582</c:v>
                </c:pt>
                <c:pt idx="1786">
                  <c:v>41583</c:v>
                </c:pt>
                <c:pt idx="1787">
                  <c:v>41584</c:v>
                </c:pt>
                <c:pt idx="1788">
                  <c:v>41585</c:v>
                </c:pt>
                <c:pt idx="1789">
                  <c:v>41586</c:v>
                </c:pt>
                <c:pt idx="1790">
                  <c:v>41589</c:v>
                </c:pt>
                <c:pt idx="1791">
                  <c:v>41590</c:v>
                </c:pt>
                <c:pt idx="1792">
                  <c:v>41591</c:v>
                </c:pt>
                <c:pt idx="1793">
                  <c:v>41592</c:v>
                </c:pt>
                <c:pt idx="1794">
                  <c:v>41593</c:v>
                </c:pt>
                <c:pt idx="1795">
                  <c:v>41596</c:v>
                </c:pt>
                <c:pt idx="1796">
                  <c:v>41597</c:v>
                </c:pt>
                <c:pt idx="1797">
                  <c:v>41598</c:v>
                </c:pt>
                <c:pt idx="1798">
                  <c:v>41599</c:v>
                </c:pt>
                <c:pt idx="1799">
                  <c:v>41600</c:v>
                </c:pt>
                <c:pt idx="1800">
                  <c:v>41603</c:v>
                </c:pt>
                <c:pt idx="1801">
                  <c:v>41604</c:v>
                </c:pt>
                <c:pt idx="1802">
                  <c:v>41605</c:v>
                </c:pt>
                <c:pt idx="1803">
                  <c:v>41606</c:v>
                </c:pt>
                <c:pt idx="1804">
                  <c:v>41607</c:v>
                </c:pt>
                <c:pt idx="1805">
                  <c:v>41610</c:v>
                </c:pt>
                <c:pt idx="1806">
                  <c:v>41611</c:v>
                </c:pt>
                <c:pt idx="1807">
                  <c:v>41612</c:v>
                </c:pt>
                <c:pt idx="1808">
                  <c:v>41613</c:v>
                </c:pt>
                <c:pt idx="1809">
                  <c:v>41614</c:v>
                </c:pt>
                <c:pt idx="1810">
                  <c:v>41617</c:v>
                </c:pt>
                <c:pt idx="1811">
                  <c:v>41618</c:v>
                </c:pt>
                <c:pt idx="1812">
                  <c:v>41619</c:v>
                </c:pt>
                <c:pt idx="1813">
                  <c:v>41620</c:v>
                </c:pt>
                <c:pt idx="1814">
                  <c:v>41621</c:v>
                </c:pt>
                <c:pt idx="1815">
                  <c:v>41624</c:v>
                </c:pt>
                <c:pt idx="1816">
                  <c:v>41625</c:v>
                </c:pt>
                <c:pt idx="1817">
                  <c:v>41626</c:v>
                </c:pt>
                <c:pt idx="1818">
                  <c:v>41627</c:v>
                </c:pt>
                <c:pt idx="1819">
                  <c:v>41628</c:v>
                </c:pt>
                <c:pt idx="1820">
                  <c:v>41631</c:v>
                </c:pt>
                <c:pt idx="1821">
                  <c:v>41632</c:v>
                </c:pt>
                <c:pt idx="1822">
                  <c:v>41633</c:v>
                </c:pt>
                <c:pt idx="1823">
                  <c:v>41634</c:v>
                </c:pt>
                <c:pt idx="1824">
                  <c:v>41635</c:v>
                </c:pt>
                <c:pt idx="1825">
                  <c:v>41638</c:v>
                </c:pt>
                <c:pt idx="1826">
                  <c:v>41639</c:v>
                </c:pt>
                <c:pt idx="1827">
                  <c:v>41640</c:v>
                </c:pt>
                <c:pt idx="1828">
                  <c:v>41641</c:v>
                </c:pt>
                <c:pt idx="1829">
                  <c:v>41642</c:v>
                </c:pt>
                <c:pt idx="1830">
                  <c:v>41645</c:v>
                </c:pt>
                <c:pt idx="1831">
                  <c:v>41646</c:v>
                </c:pt>
                <c:pt idx="1832">
                  <c:v>41647</c:v>
                </c:pt>
                <c:pt idx="1833">
                  <c:v>41648</c:v>
                </c:pt>
                <c:pt idx="1834">
                  <c:v>41649</c:v>
                </c:pt>
                <c:pt idx="1835">
                  <c:v>41652</c:v>
                </c:pt>
                <c:pt idx="1836">
                  <c:v>41653</c:v>
                </c:pt>
                <c:pt idx="1837">
                  <c:v>41654</c:v>
                </c:pt>
                <c:pt idx="1838">
                  <c:v>41655</c:v>
                </c:pt>
                <c:pt idx="1839">
                  <c:v>41656</c:v>
                </c:pt>
                <c:pt idx="1840">
                  <c:v>41659</c:v>
                </c:pt>
                <c:pt idx="1841">
                  <c:v>41660</c:v>
                </c:pt>
                <c:pt idx="1842">
                  <c:v>41661</c:v>
                </c:pt>
                <c:pt idx="1843">
                  <c:v>41662</c:v>
                </c:pt>
                <c:pt idx="1844">
                  <c:v>41663</c:v>
                </c:pt>
                <c:pt idx="1845">
                  <c:v>41666</c:v>
                </c:pt>
                <c:pt idx="1846">
                  <c:v>41667</c:v>
                </c:pt>
                <c:pt idx="1847">
                  <c:v>41668</c:v>
                </c:pt>
                <c:pt idx="1848">
                  <c:v>41669</c:v>
                </c:pt>
                <c:pt idx="1849">
                  <c:v>41670</c:v>
                </c:pt>
                <c:pt idx="1850">
                  <c:v>41673</c:v>
                </c:pt>
                <c:pt idx="1851">
                  <c:v>41674</c:v>
                </c:pt>
                <c:pt idx="1852">
                  <c:v>41675</c:v>
                </c:pt>
                <c:pt idx="1853">
                  <c:v>41676</c:v>
                </c:pt>
                <c:pt idx="1854">
                  <c:v>41677</c:v>
                </c:pt>
                <c:pt idx="1855">
                  <c:v>41680</c:v>
                </c:pt>
                <c:pt idx="1856">
                  <c:v>41681</c:v>
                </c:pt>
                <c:pt idx="1857">
                  <c:v>41682</c:v>
                </c:pt>
                <c:pt idx="1858">
                  <c:v>41683</c:v>
                </c:pt>
                <c:pt idx="1859">
                  <c:v>41684</c:v>
                </c:pt>
                <c:pt idx="1860">
                  <c:v>41687</c:v>
                </c:pt>
                <c:pt idx="1861">
                  <c:v>41688</c:v>
                </c:pt>
                <c:pt idx="1862">
                  <c:v>41689</c:v>
                </c:pt>
                <c:pt idx="1863">
                  <c:v>41690</c:v>
                </c:pt>
                <c:pt idx="1864">
                  <c:v>41691</c:v>
                </c:pt>
                <c:pt idx="1865">
                  <c:v>41694</c:v>
                </c:pt>
                <c:pt idx="1866">
                  <c:v>41695</c:v>
                </c:pt>
                <c:pt idx="1867">
                  <c:v>41696</c:v>
                </c:pt>
                <c:pt idx="1868">
                  <c:v>41697</c:v>
                </c:pt>
                <c:pt idx="1869">
                  <c:v>41698</c:v>
                </c:pt>
                <c:pt idx="1870">
                  <c:v>41701</c:v>
                </c:pt>
                <c:pt idx="1871">
                  <c:v>41702</c:v>
                </c:pt>
                <c:pt idx="1872">
                  <c:v>41703</c:v>
                </c:pt>
                <c:pt idx="1873">
                  <c:v>41704</c:v>
                </c:pt>
                <c:pt idx="1874">
                  <c:v>41705</c:v>
                </c:pt>
                <c:pt idx="1875">
                  <c:v>41708</c:v>
                </c:pt>
                <c:pt idx="1876">
                  <c:v>41709</c:v>
                </c:pt>
                <c:pt idx="1877">
                  <c:v>41710</c:v>
                </c:pt>
                <c:pt idx="1878">
                  <c:v>41711</c:v>
                </c:pt>
                <c:pt idx="1879">
                  <c:v>41712</c:v>
                </c:pt>
                <c:pt idx="1880">
                  <c:v>41715</c:v>
                </c:pt>
                <c:pt idx="1881">
                  <c:v>41716</c:v>
                </c:pt>
                <c:pt idx="1882">
                  <c:v>41717</c:v>
                </c:pt>
                <c:pt idx="1883">
                  <c:v>41718</c:v>
                </c:pt>
                <c:pt idx="1884">
                  <c:v>41719</c:v>
                </c:pt>
                <c:pt idx="1885">
                  <c:v>41722</c:v>
                </c:pt>
                <c:pt idx="1886">
                  <c:v>41723</c:v>
                </c:pt>
                <c:pt idx="1887">
                  <c:v>41724</c:v>
                </c:pt>
                <c:pt idx="1888">
                  <c:v>41725</c:v>
                </c:pt>
                <c:pt idx="1889">
                  <c:v>41726</c:v>
                </c:pt>
                <c:pt idx="1890">
                  <c:v>41729</c:v>
                </c:pt>
                <c:pt idx="1891">
                  <c:v>41730</c:v>
                </c:pt>
                <c:pt idx="1892">
                  <c:v>41731</c:v>
                </c:pt>
                <c:pt idx="1893">
                  <c:v>41732</c:v>
                </c:pt>
                <c:pt idx="1894">
                  <c:v>41733</c:v>
                </c:pt>
                <c:pt idx="1895">
                  <c:v>41736</c:v>
                </c:pt>
                <c:pt idx="1896">
                  <c:v>41737</c:v>
                </c:pt>
                <c:pt idx="1897">
                  <c:v>41738</c:v>
                </c:pt>
                <c:pt idx="1898">
                  <c:v>41739</c:v>
                </c:pt>
                <c:pt idx="1899">
                  <c:v>41740</c:v>
                </c:pt>
                <c:pt idx="1900">
                  <c:v>41743</c:v>
                </c:pt>
                <c:pt idx="1901">
                  <c:v>41744</c:v>
                </c:pt>
                <c:pt idx="1902">
                  <c:v>41745</c:v>
                </c:pt>
                <c:pt idx="1903">
                  <c:v>41746</c:v>
                </c:pt>
                <c:pt idx="1904">
                  <c:v>41747</c:v>
                </c:pt>
                <c:pt idx="1905">
                  <c:v>41750</c:v>
                </c:pt>
                <c:pt idx="1906">
                  <c:v>41751</c:v>
                </c:pt>
                <c:pt idx="1907">
                  <c:v>41752</c:v>
                </c:pt>
                <c:pt idx="1908">
                  <c:v>41753</c:v>
                </c:pt>
                <c:pt idx="1909">
                  <c:v>41754</c:v>
                </c:pt>
                <c:pt idx="1910">
                  <c:v>41757</c:v>
                </c:pt>
                <c:pt idx="1911">
                  <c:v>41758</c:v>
                </c:pt>
                <c:pt idx="1912">
                  <c:v>41759</c:v>
                </c:pt>
                <c:pt idx="1913">
                  <c:v>41760</c:v>
                </c:pt>
                <c:pt idx="1914">
                  <c:v>41761</c:v>
                </c:pt>
                <c:pt idx="1915">
                  <c:v>41764</c:v>
                </c:pt>
                <c:pt idx="1916">
                  <c:v>41765</c:v>
                </c:pt>
                <c:pt idx="1917">
                  <c:v>41766</c:v>
                </c:pt>
                <c:pt idx="1918">
                  <c:v>41767</c:v>
                </c:pt>
                <c:pt idx="1919">
                  <c:v>41768</c:v>
                </c:pt>
                <c:pt idx="1920">
                  <c:v>41771</c:v>
                </c:pt>
                <c:pt idx="1921">
                  <c:v>41772</c:v>
                </c:pt>
                <c:pt idx="1922">
                  <c:v>41773</c:v>
                </c:pt>
                <c:pt idx="1923">
                  <c:v>41774</c:v>
                </c:pt>
                <c:pt idx="1924">
                  <c:v>41775</c:v>
                </c:pt>
                <c:pt idx="1925">
                  <c:v>41778</c:v>
                </c:pt>
                <c:pt idx="1926">
                  <c:v>41779</c:v>
                </c:pt>
                <c:pt idx="1927">
                  <c:v>41780</c:v>
                </c:pt>
                <c:pt idx="1928">
                  <c:v>41781</c:v>
                </c:pt>
                <c:pt idx="1929">
                  <c:v>41782</c:v>
                </c:pt>
                <c:pt idx="1930">
                  <c:v>41785</c:v>
                </c:pt>
                <c:pt idx="1931">
                  <c:v>41786</c:v>
                </c:pt>
                <c:pt idx="1932">
                  <c:v>41787</c:v>
                </c:pt>
                <c:pt idx="1933">
                  <c:v>41788</c:v>
                </c:pt>
                <c:pt idx="1934">
                  <c:v>41789</c:v>
                </c:pt>
                <c:pt idx="1935">
                  <c:v>41792</c:v>
                </c:pt>
                <c:pt idx="1936">
                  <c:v>41793</c:v>
                </c:pt>
                <c:pt idx="1937">
                  <c:v>41794</c:v>
                </c:pt>
                <c:pt idx="1938">
                  <c:v>41795</c:v>
                </c:pt>
                <c:pt idx="1939">
                  <c:v>41796</c:v>
                </c:pt>
                <c:pt idx="1940">
                  <c:v>41799</c:v>
                </c:pt>
                <c:pt idx="1941">
                  <c:v>41800</c:v>
                </c:pt>
                <c:pt idx="1942">
                  <c:v>41801</c:v>
                </c:pt>
                <c:pt idx="1943">
                  <c:v>41802</c:v>
                </c:pt>
                <c:pt idx="1944">
                  <c:v>41803</c:v>
                </c:pt>
                <c:pt idx="1945">
                  <c:v>41806</c:v>
                </c:pt>
                <c:pt idx="1946">
                  <c:v>41807</c:v>
                </c:pt>
                <c:pt idx="1947">
                  <c:v>41808</c:v>
                </c:pt>
                <c:pt idx="1948">
                  <c:v>41809</c:v>
                </c:pt>
                <c:pt idx="1949">
                  <c:v>41810</c:v>
                </c:pt>
                <c:pt idx="1950">
                  <c:v>41813</c:v>
                </c:pt>
                <c:pt idx="1951">
                  <c:v>41814</c:v>
                </c:pt>
                <c:pt idx="1952">
                  <c:v>41815</c:v>
                </c:pt>
                <c:pt idx="1953">
                  <c:v>41816</c:v>
                </c:pt>
                <c:pt idx="1954">
                  <c:v>41817</c:v>
                </c:pt>
                <c:pt idx="1955">
                  <c:v>41820</c:v>
                </c:pt>
                <c:pt idx="1956">
                  <c:v>41821</c:v>
                </c:pt>
                <c:pt idx="1957">
                  <c:v>41822</c:v>
                </c:pt>
                <c:pt idx="1958">
                  <c:v>41823</c:v>
                </c:pt>
                <c:pt idx="1959">
                  <c:v>41824</c:v>
                </c:pt>
                <c:pt idx="1960">
                  <c:v>41827</c:v>
                </c:pt>
                <c:pt idx="1961">
                  <c:v>41828</c:v>
                </c:pt>
                <c:pt idx="1962">
                  <c:v>41829</c:v>
                </c:pt>
                <c:pt idx="1963">
                  <c:v>41830</c:v>
                </c:pt>
                <c:pt idx="1964">
                  <c:v>41831</c:v>
                </c:pt>
                <c:pt idx="1965">
                  <c:v>41834</c:v>
                </c:pt>
                <c:pt idx="1966">
                  <c:v>41835</c:v>
                </c:pt>
                <c:pt idx="1967">
                  <c:v>41836</c:v>
                </c:pt>
                <c:pt idx="1968">
                  <c:v>41837</c:v>
                </c:pt>
                <c:pt idx="1969">
                  <c:v>41838</c:v>
                </c:pt>
                <c:pt idx="1970">
                  <c:v>41841</c:v>
                </c:pt>
                <c:pt idx="1971">
                  <c:v>41842</c:v>
                </c:pt>
                <c:pt idx="1972">
                  <c:v>41843</c:v>
                </c:pt>
                <c:pt idx="1973">
                  <c:v>41844</c:v>
                </c:pt>
                <c:pt idx="1974">
                  <c:v>41845</c:v>
                </c:pt>
                <c:pt idx="1975">
                  <c:v>41848</c:v>
                </c:pt>
                <c:pt idx="1976">
                  <c:v>41849</c:v>
                </c:pt>
                <c:pt idx="1977">
                  <c:v>41850</c:v>
                </c:pt>
                <c:pt idx="1978">
                  <c:v>41851</c:v>
                </c:pt>
                <c:pt idx="1979">
                  <c:v>41852</c:v>
                </c:pt>
                <c:pt idx="1980">
                  <c:v>41855</c:v>
                </c:pt>
                <c:pt idx="1981">
                  <c:v>41856</c:v>
                </c:pt>
                <c:pt idx="1982">
                  <c:v>41857</c:v>
                </c:pt>
                <c:pt idx="1983">
                  <c:v>41858</c:v>
                </c:pt>
                <c:pt idx="1984">
                  <c:v>41859</c:v>
                </c:pt>
                <c:pt idx="1985">
                  <c:v>41862</c:v>
                </c:pt>
                <c:pt idx="1986">
                  <c:v>41863</c:v>
                </c:pt>
                <c:pt idx="1987">
                  <c:v>41864</c:v>
                </c:pt>
                <c:pt idx="1988">
                  <c:v>41865</c:v>
                </c:pt>
                <c:pt idx="1989">
                  <c:v>41866</c:v>
                </c:pt>
                <c:pt idx="1990">
                  <c:v>41869</c:v>
                </c:pt>
                <c:pt idx="1991">
                  <c:v>41870</c:v>
                </c:pt>
                <c:pt idx="1992">
                  <c:v>41871</c:v>
                </c:pt>
                <c:pt idx="1993">
                  <c:v>41872</c:v>
                </c:pt>
                <c:pt idx="1994">
                  <c:v>41873</c:v>
                </c:pt>
                <c:pt idx="1995">
                  <c:v>41876</c:v>
                </c:pt>
                <c:pt idx="1996">
                  <c:v>41877</c:v>
                </c:pt>
                <c:pt idx="1997">
                  <c:v>41878</c:v>
                </c:pt>
                <c:pt idx="1998">
                  <c:v>41879</c:v>
                </c:pt>
                <c:pt idx="1999">
                  <c:v>41880</c:v>
                </c:pt>
                <c:pt idx="2000">
                  <c:v>41883</c:v>
                </c:pt>
                <c:pt idx="2001">
                  <c:v>41884</c:v>
                </c:pt>
                <c:pt idx="2002">
                  <c:v>41885</c:v>
                </c:pt>
                <c:pt idx="2003">
                  <c:v>41886</c:v>
                </c:pt>
                <c:pt idx="2004">
                  <c:v>41887</c:v>
                </c:pt>
                <c:pt idx="2005">
                  <c:v>41890</c:v>
                </c:pt>
                <c:pt idx="2006">
                  <c:v>41891</c:v>
                </c:pt>
                <c:pt idx="2007">
                  <c:v>41892</c:v>
                </c:pt>
                <c:pt idx="2008">
                  <c:v>41893</c:v>
                </c:pt>
                <c:pt idx="2009">
                  <c:v>41894</c:v>
                </c:pt>
                <c:pt idx="2010">
                  <c:v>41897</c:v>
                </c:pt>
                <c:pt idx="2011">
                  <c:v>41898</c:v>
                </c:pt>
                <c:pt idx="2012">
                  <c:v>41899</c:v>
                </c:pt>
                <c:pt idx="2013">
                  <c:v>41900</c:v>
                </c:pt>
                <c:pt idx="2014">
                  <c:v>41901</c:v>
                </c:pt>
                <c:pt idx="2015">
                  <c:v>41904</c:v>
                </c:pt>
                <c:pt idx="2016">
                  <c:v>41905</c:v>
                </c:pt>
                <c:pt idx="2017">
                  <c:v>41906</c:v>
                </c:pt>
                <c:pt idx="2018">
                  <c:v>41907</c:v>
                </c:pt>
                <c:pt idx="2019">
                  <c:v>41908</c:v>
                </c:pt>
                <c:pt idx="2020">
                  <c:v>41911</c:v>
                </c:pt>
                <c:pt idx="2021">
                  <c:v>41912</c:v>
                </c:pt>
                <c:pt idx="2022">
                  <c:v>41913</c:v>
                </c:pt>
                <c:pt idx="2023">
                  <c:v>41914</c:v>
                </c:pt>
                <c:pt idx="2024">
                  <c:v>41915</c:v>
                </c:pt>
                <c:pt idx="2025">
                  <c:v>41918</c:v>
                </c:pt>
                <c:pt idx="2026">
                  <c:v>41919</c:v>
                </c:pt>
                <c:pt idx="2027">
                  <c:v>41920</c:v>
                </c:pt>
                <c:pt idx="2028">
                  <c:v>41921</c:v>
                </c:pt>
                <c:pt idx="2029">
                  <c:v>41922</c:v>
                </c:pt>
                <c:pt idx="2030">
                  <c:v>41925</c:v>
                </c:pt>
                <c:pt idx="2031">
                  <c:v>41926</c:v>
                </c:pt>
                <c:pt idx="2032">
                  <c:v>41927</c:v>
                </c:pt>
                <c:pt idx="2033">
                  <c:v>41928</c:v>
                </c:pt>
                <c:pt idx="2034">
                  <c:v>41929</c:v>
                </c:pt>
                <c:pt idx="2035">
                  <c:v>41932</c:v>
                </c:pt>
                <c:pt idx="2036">
                  <c:v>41933</c:v>
                </c:pt>
                <c:pt idx="2037">
                  <c:v>41934</c:v>
                </c:pt>
                <c:pt idx="2038">
                  <c:v>41935</c:v>
                </c:pt>
                <c:pt idx="2039">
                  <c:v>41936</c:v>
                </c:pt>
                <c:pt idx="2040">
                  <c:v>41939</c:v>
                </c:pt>
                <c:pt idx="2041">
                  <c:v>41940</c:v>
                </c:pt>
                <c:pt idx="2042">
                  <c:v>41941</c:v>
                </c:pt>
                <c:pt idx="2043">
                  <c:v>41942</c:v>
                </c:pt>
                <c:pt idx="2044">
                  <c:v>41943</c:v>
                </c:pt>
                <c:pt idx="2045">
                  <c:v>41946</c:v>
                </c:pt>
                <c:pt idx="2046">
                  <c:v>41947</c:v>
                </c:pt>
                <c:pt idx="2047">
                  <c:v>41948</c:v>
                </c:pt>
                <c:pt idx="2048">
                  <c:v>41949</c:v>
                </c:pt>
                <c:pt idx="2049">
                  <c:v>41950</c:v>
                </c:pt>
                <c:pt idx="2050">
                  <c:v>41953</c:v>
                </c:pt>
                <c:pt idx="2051">
                  <c:v>41954</c:v>
                </c:pt>
                <c:pt idx="2052">
                  <c:v>41955</c:v>
                </c:pt>
                <c:pt idx="2053">
                  <c:v>41956</c:v>
                </c:pt>
                <c:pt idx="2054">
                  <c:v>41957</c:v>
                </c:pt>
                <c:pt idx="2055">
                  <c:v>41960</c:v>
                </c:pt>
                <c:pt idx="2056">
                  <c:v>41961</c:v>
                </c:pt>
                <c:pt idx="2057">
                  <c:v>41962</c:v>
                </c:pt>
                <c:pt idx="2058">
                  <c:v>41963</c:v>
                </c:pt>
                <c:pt idx="2059">
                  <c:v>41964</c:v>
                </c:pt>
                <c:pt idx="2060">
                  <c:v>41967</c:v>
                </c:pt>
                <c:pt idx="2061">
                  <c:v>41968</c:v>
                </c:pt>
                <c:pt idx="2062">
                  <c:v>41969</c:v>
                </c:pt>
                <c:pt idx="2063">
                  <c:v>41970</c:v>
                </c:pt>
                <c:pt idx="2064">
                  <c:v>41971</c:v>
                </c:pt>
                <c:pt idx="2065">
                  <c:v>41974</c:v>
                </c:pt>
                <c:pt idx="2066">
                  <c:v>41975</c:v>
                </c:pt>
                <c:pt idx="2067">
                  <c:v>41976</c:v>
                </c:pt>
                <c:pt idx="2068">
                  <c:v>41977</c:v>
                </c:pt>
                <c:pt idx="2069">
                  <c:v>41978</c:v>
                </c:pt>
                <c:pt idx="2070">
                  <c:v>41981</c:v>
                </c:pt>
                <c:pt idx="2071">
                  <c:v>41982</c:v>
                </c:pt>
                <c:pt idx="2072">
                  <c:v>41983</c:v>
                </c:pt>
                <c:pt idx="2073">
                  <c:v>41984</c:v>
                </c:pt>
                <c:pt idx="2074">
                  <c:v>41985</c:v>
                </c:pt>
                <c:pt idx="2075">
                  <c:v>41988</c:v>
                </c:pt>
                <c:pt idx="2076">
                  <c:v>41989</c:v>
                </c:pt>
                <c:pt idx="2077">
                  <c:v>41990</c:v>
                </c:pt>
                <c:pt idx="2078">
                  <c:v>41991</c:v>
                </c:pt>
                <c:pt idx="2079">
                  <c:v>41992</c:v>
                </c:pt>
                <c:pt idx="2080">
                  <c:v>41995</c:v>
                </c:pt>
                <c:pt idx="2081">
                  <c:v>41996</c:v>
                </c:pt>
                <c:pt idx="2082">
                  <c:v>41997</c:v>
                </c:pt>
                <c:pt idx="2083">
                  <c:v>41998</c:v>
                </c:pt>
                <c:pt idx="2084">
                  <c:v>41999</c:v>
                </c:pt>
                <c:pt idx="2085">
                  <c:v>42002</c:v>
                </c:pt>
                <c:pt idx="2086">
                  <c:v>42003</c:v>
                </c:pt>
                <c:pt idx="2087">
                  <c:v>42004</c:v>
                </c:pt>
                <c:pt idx="2088">
                  <c:v>42005</c:v>
                </c:pt>
                <c:pt idx="2089">
                  <c:v>42006</c:v>
                </c:pt>
                <c:pt idx="2090">
                  <c:v>42009</c:v>
                </c:pt>
                <c:pt idx="2091">
                  <c:v>42010</c:v>
                </c:pt>
                <c:pt idx="2092">
                  <c:v>42011</c:v>
                </c:pt>
                <c:pt idx="2093">
                  <c:v>42012</c:v>
                </c:pt>
                <c:pt idx="2094">
                  <c:v>42013</c:v>
                </c:pt>
                <c:pt idx="2095">
                  <c:v>42016</c:v>
                </c:pt>
                <c:pt idx="2096">
                  <c:v>42017</c:v>
                </c:pt>
                <c:pt idx="2097">
                  <c:v>42018</c:v>
                </c:pt>
                <c:pt idx="2098">
                  <c:v>42019</c:v>
                </c:pt>
                <c:pt idx="2099">
                  <c:v>42020</c:v>
                </c:pt>
                <c:pt idx="2100">
                  <c:v>42023</c:v>
                </c:pt>
                <c:pt idx="2101">
                  <c:v>42024</c:v>
                </c:pt>
                <c:pt idx="2102">
                  <c:v>42025</c:v>
                </c:pt>
                <c:pt idx="2103">
                  <c:v>42026</c:v>
                </c:pt>
                <c:pt idx="2104">
                  <c:v>42027</c:v>
                </c:pt>
                <c:pt idx="2105">
                  <c:v>42030</c:v>
                </c:pt>
                <c:pt idx="2106">
                  <c:v>42031</c:v>
                </c:pt>
                <c:pt idx="2107">
                  <c:v>42032</c:v>
                </c:pt>
                <c:pt idx="2108">
                  <c:v>42033</c:v>
                </c:pt>
                <c:pt idx="2109">
                  <c:v>42034</c:v>
                </c:pt>
                <c:pt idx="2110">
                  <c:v>42037</c:v>
                </c:pt>
                <c:pt idx="2111">
                  <c:v>42038</c:v>
                </c:pt>
                <c:pt idx="2112">
                  <c:v>42039</c:v>
                </c:pt>
                <c:pt idx="2113">
                  <c:v>42040</c:v>
                </c:pt>
                <c:pt idx="2114">
                  <c:v>42041</c:v>
                </c:pt>
                <c:pt idx="2115">
                  <c:v>42044</c:v>
                </c:pt>
                <c:pt idx="2116">
                  <c:v>42045</c:v>
                </c:pt>
                <c:pt idx="2117">
                  <c:v>42046</c:v>
                </c:pt>
                <c:pt idx="2118">
                  <c:v>42047</c:v>
                </c:pt>
                <c:pt idx="2119">
                  <c:v>42048</c:v>
                </c:pt>
                <c:pt idx="2120">
                  <c:v>42051</c:v>
                </c:pt>
                <c:pt idx="2121">
                  <c:v>42052</c:v>
                </c:pt>
                <c:pt idx="2122">
                  <c:v>42053</c:v>
                </c:pt>
                <c:pt idx="2123">
                  <c:v>42054</c:v>
                </c:pt>
                <c:pt idx="2124">
                  <c:v>42055</c:v>
                </c:pt>
                <c:pt idx="2125">
                  <c:v>42058</c:v>
                </c:pt>
                <c:pt idx="2126">
                  <c:v>42059</c:v>
                </c:pt>
                <c:pt idx="2127">
                  <c:v>42060</c:v>
                </c:pt>
                <c:pt idx="2128">
                  <c:v>42061</c:v>
                </c:pt>
                <c:pt idx="2129">
                  <c:v>42062</c:v>
                </c:pt>
                <c:pt idx="2130">
                  <c:v>42065</c:v>
                </c:pt>
                <c:pt idx="2131">
                  <c:v>42066</c:v>
                </c:pt>
                <c:pt idx="2132">
                  <c:v>42067</c:v>
                </c:pt>
                <c:pt idx="2133">
                  <c:v>42068</c:v>
                </c:pt>
                <c:pt idx="2134">
                  <c:v>42069</c:v>
                </c:pt>
                <c:pt idx="2135">
                  <c:v>42072</c:v>
                </c:pt>
                <c:pt idx="2136">
                  <c:v>42073</c:v>
                </c:pt>
                <c:pt idx="2137">
                  <c:v>42074</c:v>
                </c:pt>
                <c:pt idx="2138">
                  <c:v>42075</c:v>
                </c:pt>
                <c:pt idx="2139">
                  <c:v>42076</c:v>
                </c:pt>
                <c:pt idx="2140">
                  <c:v>42079</c:v>
                </c:pt>
                <c:pt idx="2141">
                  <c:v>42080</c:v>
                </c:pt>
                <c:pt idx="2142">
                  <c:v>42081</c:v>
                </c:pt>
                <c:pt idx="2143">
                  <c:v>42082</c:v>
                </c:pt>
                <c:pt idx="2144">
                  <c:v>42083</c:v>
                </c:pt>
                <c:pt idx="2145">
                  <c:v>42086</c:v>
                </c:pt>
                <c:pt idx="2146">
                  <c:v>42087</c:v>
                </c:pt>
                <c:pt idx="2147">
                  <c:v>42088</c:v>
                </c:pt>
                <c:pt idx="2148">
                  <c:v>42089</c:v>
                </c:pt>
                <c:pt idx="2149">
                  <c:v>42090</c:v>
                </c:pt>
                <c:pt idx="2150">
                  <c:v>42093</c:v>
                </c:pt>
                <c:pt idx="2151">
                  <c:v>42094</c:v>
                </c:pt>
                <c:pt idx="2152">
                  <c:v>42095</c:v>
                </c:pt>
                <c:pt idx="2153">
                  <c:v>42096</c:v>
                </c:pt>
                <c:pt idx="2154">
                  <c:v>42097</c:v>
                </c:pt>
                <c:pt idx="2155">
                  <c:v>42100</c:v>
                </c:pt>
                <c:pt idx="2156">
                  <c:v>42101</c:v>
                </c:pt>
                <c:pt idx="2157">
                  <c:v>42102</c:v>
                </c:pt>
                <c:pt idx="2158">
                  <c:v>42103</c:v>
                </c:pt>
                <c:pt idx="2159">
                  <c:v>42104</c:v>
                </c:pt>
                <c:pt idx="2160">
                  <c:v>42107</c:v>
                </c:pt>
                <c:pt idx="2161">
                  <c:v>42108</c:v>
                </c:pt>
                <c:pt idx="2162">
                  <c:v>42109</c:v>
                </c:pt>
                <c:pt idx="2163">
                  <c:v>42110</c:v>
                </c:pt>
                <c:pt idx="2164">
                  <c:v>42111</c:v>
                </c:pt>
                <c:pt idx="2165">
                  <c:v>42114</c:v>
                </c:pt>
                <c:pt idx="2166">
                  <c:v>42115</c:v>
                </c:pt>
                <c:pt idx="2167">
                  <c:v>42116</c:v>
                </c:pt>
                <c:pt idx="2168">
                  <c:v>42117</c:v>
                </c:pt>
                <c:pt idx="2169">
                  <c:v>42118</c:v>
                </c:pt>
                <c:pt idx="2170">
                  <c:v>42121</c:v>
                </c:pt>
                <c:pt idx="2171">
                  <c:v>42122</c:v>
                </c:pt>
                <c:pt idx="2172">
                  <c:v>42123</c:v>
                </c:pt>
                <c:pt idx="2173">
                  <c:v>42124</c:v>
                </c:pt>
                <c:pt idx="2174">
                  <c:v>42125</c:v>
                </c:pt>
                <c:pt idx="2175">
                  <c:v>42128</c:v>
                </c:pt>
                <c:pt idx="2176">
                  <c:v>42129</c:v>
                </c:pt>
                <c:pt idx="2177">
                  <c:v>42130</c:v>
                </c:pt>
                <c:pt idx="2178">
                  <c:v>42131</c:v>
                </c:pt>
                <c:pt idx="2179">
                  <c:v>42132</c:v>
                </c:pt>
                <c:pt idx="2180">
                  <c:v>42135</c:v>
                </c:pt>
                <c:pt idx="2181">
                  <c:v>42136</c:v>
                </c:pt>
                <c:pt idx="2182">
                  <c:v>42137</c:v>
                </c:pt>
                <c:pt idx="2183">
                  <c:v>42138</c:v>
                </c:pt>
                <c:pt idx="2184">
                  <c:v>42139</c:v>
                </c:pt>
                <c:pt idx="2185">
                  <c:v>42142</c:v>
                </c:pt>
                <c:pt idx="2186">
                  <c:v>42143</c:v>
                </c:pt>
                <c:pt idx="2187">
                  <c:v>42144</c:v>
                </c:pt>
                <c:pt idx="2188">
                  <c:v>42145</c:v>
                </c:pt>
                <c:pt idx="2189">
                  <c:v>42146</c:v>
                </c:pt>
                <c:pt idx="2190">
                  <c:v>42149</c:v>
                </c:pt>
                <c:pt idx="2191">
                  <c:v>42150</c:v>
                </c:pt>
                <c:pt idx="2192">
                  <c:v>42151</c:v>
                </c:pt>
                <c:pt idx="2193">
                  <c:v>42152</c:v>
                </c:pt>
                <c:pt idx="2194">
                  <c:v>42153</c:v>
                </c:pt>
                <c:pt idx="2195">
                  <c:v>42156</c:v>
                </c:pt>
                <c:pt idx="2196">
                  <c:v>42157</c:v>
                </c:pt>
                <c:pt idx="2197">
                  <c:v>42158</c:v>
                </c:pt>
                <c:pt idx="2198">
                  <c:v>42159</c:v>
                </c:pt>
                <c:pt idx="2199">
                  <c:v>42160</c:v>
                </c:pt>
                <c:pt idx="2200">
                  <c:v>42163</c:v>
                </c:pt>
                <c:pt idx="2201">
                  <c:v>42164</c:v>
                </c:pt>
                <c:pt idx="2202">
                  <c:v>42165</c:v>
                </c:pt>
                <c:pt idx="2203">
                  <c:v>42166</c:v>
                </c:pt>
                <c:pt idx="2204">
                  <c:v>42167</c:v>
                </c:pt>
                <c:pt idx="2205">
                  <c:v>42170</c:v>
                </c:pt>
                <c:pt idx="2206">
                  <c:v>42171</c:v>
                </c:pt>
                <c:pt idx="2207">
                  <c:v>42172</c:v>
                </c:pt>
                <c:pt idx="2208">
                  <c:v>42173</c:v>
                </c:pt>
                <c:pt idx="2209">
                  <c:v>42174</c:v>
                </c:pt>
                <c:pt idx="2210">
                  <c:v>42177</c:v>
                </c:pt>
                <c:pt idx="2211">
                  <c:v>42178</c:v>
                </c:pt>
                <c:pt idx="2212">
                  <c:v>42179</c:v>
                </c:pt>
                <c:pt idx="2213">
                  <c:v>42180</c:v>
                </c:pt>
                <c:pt idx="2214">
                  <c:v>42181</c:v>
                </c:pt>
                <c:pt idx="2215">
                  <c:v>42184</c:v>
                </c:pt>
                <c:pt idx="2216">
                  <c:v>42185</c:v>
                </c:pt>
                <c:pt idx="2217">
                  <c:v>42186</c:v>
                </c:pt>
                <c:pt idx="2218">
                  <c:v>42187</c:v>
                </c:pt>
                <c:pt idx="2219">
                  <c:v>42188</c:v>
                </c:pt>
                <c:pt idx="2220">
                  <c:v>42191</c:v>
                </c:pt>
                <c:pt idx="2221">
                  <c:v>42192</c:v>
                </c:pt>
                <c:pt idx="2222">
                  <c:v>42193</c:v>
                </c:pt>
                <c:pt idx="2223">
                  <c:v>42194</c:v>
                </c:pt>
                <c:pt idx="2224">
                  <c:v>42195</c:v>
                </c:pt>
                <c:pt idx="2225">
                  <c:v>42198</c:v>
                </c:pt>
                <c:pt idx="2226">
                  <c:v>42199</c:v>
                </c:pt>
                <c:pt idx="2227">
                  <c:v>42200</c:v>
                </c:pt>
                <c:pt idx="2228">
                  <c:v>42201</c:v>
                </c:pt>
                <c:pt idx="2229">
                  <c:v>42202</c:v>
                </c:pt>
                <c:pt idx="2230">
                  <c:v>42205</c:v>
                </c:pt>
                <c:pt idx="2231">
                  <c:v>42206</c:v>
                </c:pt>
                <c:pt idx="2232">
                  <c:v>42207</c:v>
                </c:pt>
                <c:pt idx="2233">
                  <c:v>42208</c:v>
                </c:pt>
                <c:pt idx="2234">
                  <c:v>42209</c:v>
                </c:pt>
                <c:pt idx="2235">
                  <c:v>42212</c:v>
                </c:pt>
                <c:pt idx="2236">
                  <c:v>42213</c:v>
                </c:pt>
                <c:pt idx="2237">
                  <c:v>42214</c:v>
                </c:pt>
                <c:pt idx="2238">
                  <c:v>42215</c:v>
                </c:pt>
                <c:pt idx="2239">
                  <c:v>42216</c:v>
                </c:pt>
                <c:pt idx="2240">
                  <c:v>42219</c:v>
                </c:pt>
                <c:pt idx="2241">
                  <c:v>42220</c:v>
                </c:pt>
                <c:pt idx="2242">
                  <c:v>42221</c:v>
                </c:pt>
                <c:pt idx="2243">
                  <c:v>42222</c:v>
                </c:pt>
                <c:pt idx="2244">
                  <c:v>42223</c:v>
                </c:pt>
                <c:pt idx="2245">
                  <c:v>42226</c:v>
                </c:pt>
                <c:pt idx="2246">
                  <c:v>42227</c:v>
                </c:pt>
                <c:pt idx="2247">
                  <c:v>42228</c:v>
                </c:pt>
                <c:pt idx="2248">
                  <c:v>42229</c:v>
                </c:pt>
                <c:pt idx="2249">
                  <c:v>42230</c:v>
                </c:pt>
                <c:pt idx="2250">
                  <c:v>42233</c:v>
                </c:pt>
                <c:pt idx="2251">
                  <c:v>42234</c:v>
                </c:pt>
                <c:pt idx="2252">
                  <c:v>42235</c:v>
                </c:pt>
                <c:pt idx="2253">
                  <c:v>42236</c:v>
                </c:pt>
                <c:pt idx="2254">
                  <c:v>42237</c:v>
                </c:pt>
                <c:pt idx="2255">
                  <c:v>42240</c:v>
                </c:pt>
                <c:pt idx="2256">
                  <c:v>42241</c:v>
                </c:pt>
                <c:pt idx="2257">
                  <c:v>42242</c:v>
                </c:pt>
                <c:pt idx="2258">
                  <c:v>42243</c:v>
                </c:pt>
                <c:pt idx="2259">
                  <c:v>42244</c:v>
                </c:pt>
                <c:pt idx="2260">
                  <c:v>42247</c:v>
                </c:pt>
                <c:pt idx="2261">
                  <c:v>42248</c:v>
                </c:pt>
                <c:pt idx="2262">
                  <c:v>42249</c:v>
                </c:pt>
                <c:pt idx="2263">
                  <c:v>42250</c:v>
                </c:pt>
                <c:pt idx="2264">
                  <c:v>42251</c:v>
                </c:pt>
                <c:pt idx="2265">
                  <c:v>42254</c:v>
                </c:pt>
                <c:pt idx="2266">
                  <c:v>42255</c:v>
                </c:pt>
                <c:pt idx="2267">
                  <c:v>42256</c:v>
                </c:pt>
                <c:pt idx="2268">
                  <c:v>42257</c:v>
                </c:pt>
                <c:pt idx="2269">
                  <c:v>42258</c:v>
                </c:pt>
                <c:pt idx="2270">
                  <c:v>42261</c:v>
                </c:pt>
                <c:pt idx="2271">
                  <c:v>42262</c:v>
                </c:pt>
                <c:pt idx="2272">
                  <c:v>42263</c:v>
                </c:pt>
                <c:pt idx="2273">
                  <c:v>42264</c:v>
                </c:pt>
                <c:pt idx="2274">
                  <c:v>42265</c:v>
                </c:pt>
                <c:pt idx="2275">
                  <c:v>42268</c:v>
                </c:pt>
                <c:pt idx="2276">
                  <c:v>42269</c:v>
                </c:pt>
                <c:pt idx="2277">
                  <c:v>42270</c:v>
                </c:pt>
                <c:pt idx="2278">
                  <c:v>42271</c:v>
                </c:pt>
                <c:pt idx="2279">
                  <c:v>42272</c:v>
                </c:pt>
                <c:pt idx="2280">
                  <c:v>42275</c:v>
                </c:pt>
                <c:pt idx="2281">
                  <c:v>42276</c:v>
                </c:pt>
                <c:pt idx="2282">
                  <c:v>42277</c:v>
                </c:pt>
                <c:pt idx="2283">
                  <c:v>42278</c:v>
                </c:pt>
                <c:pt idx="2284">
                  <c:v>42279</c:v>
                </c:pt>
                <c:pt idx="2285">
                  <c:v>42282</c:v>
                </c:pt>
                <c:pt idx="2286">
                  <c:v>42283</c:v>
                </c:pt>
                <c:pt idx="2287">
                  <c:v>42284</c:v>
                </c:pt>
                <c:pt idx="2288">
                  <c:v>42285</c:v>
                </c:pt>
                <c:pt idx="2289">
                  <c:v>42286</c:v>
                </c:pt>
                <c:pt idx="2290">
                  <c:v>42289</c:v>
                </c:pt>
                <c:pt idx="2291">
                  <c:v>42290</c:v>
                </c:pt>
                <c:pt idx="2292">
                  <c:v>42291</c:v>
                </c:pt>
                <c:pt idx="2293">
                  <c:v>42292</c:v>
                </c:pt>
                <c:pt idx="2294">
                  <c:v>42293</c:v>
                </c:pt>
                <c:pt idx="2295">
                  <c:v>42296</c:v>
                </c:pt>
                <c:pt idx="2296">
                  <c:v>42297</c:v>
                </c:pt>
                <c:pt idx="2297">
                  <c:v>42298</c:v>
                </c:pt>
                <c:pt idx="2298">
                  <c:v>42299</c:v>
                </c:pt>
                <c:pt idx="2299">
                  <c:v>42300</c:v>
                </c:pt>
                <c:pt idx="2300">
                  <c:v>42303</c:v>
                </c:pt>
                <c:pt idx="2301">
                  <c:v>42304</c:v>
                </c:pt>
                <c:pt idx="2302">
                  <c:v>42305</c:v>
                </c:pt>
                <c:pt idx="2303">
                  <c:v>42306</c:v>
                </c:pt>
                <c:pt idx="2304">
                  <c:v>42307</c:v>
                </c:pt>
                <c:pt idx="2305">
                  <c:v>42310</c:v>
                </c:pt>
                <c:pt idx="2306">
                  <c:v>42311</c:v>
                </c:pt>
                <c:pt idx="2307">
                  <c:v>42312</c:v>
                </c:pt>
                <c:pt idx="2308">
                  <c:v>42313</c:v>
                </c:pt>
                <c:pt idx="2309">
                  <c:v>42314</c:v>
                </c:pt>
                <c:pt idx="2310">
                  <c:v>42317</c:v>
                </c:pt>
                <c:pt idx="2311">
                  <c:v>42318</c:v>
                </c:pt>
                <c:pt idx="2312">
                  <c:v>42319</c:v>
                </c:pt>
                <c:pt idx="2313">
                  <c:v>42320</c:v>
                </c:pt>
                <c:pt idx="2314">
                  <c:v>42321</c:v>
                </c:pt>
                <c:pt idx="2315">
                  <c:v>42324</c:v>
                </c:pt>
                <c:pt idx="2316">
                  <c:v>42325</c:v>
                </c:pt>
                <c:pt idx="2317">
                  <c:v>42326</c:v>
                </c:pt>
                <c:pt idx="2318">
                  <c:v>42327</c:v>
                </c:pt>
                <c:pt idx="2319">
                  <c:v>42328</c:v>
                </c:pt>
                <c:pt idx="2320">
                  <c:v>42331</c:v>
                </c:pt>
                <c:pt idx="2321">
                  <c:v>42332</c:v>
                </c:pt>
                <c:pt idx="2322">
                  <c:v>42333</c:v>
                </c:pt>
                <c:pt idx="2323">
                  <c:v>42334</c:v>
                </c:pt>
                <c:pt idx="2324">
                  <c:v>42335</c:v>
                </c:pt>
                <c:pt idx="2325">
                  <c:v>42338</c:v>
                </c:pt>
                <c:pt idx="2326">
                  <c:v>42339</c:v>
                </c:pt>
                <c:pt idx="2327">
                  <c:v>42340</c:v>
                </c:pt>
                <c:pt idx="2328">
                  <c:v>42341</c:v>
                </c:pt>
                <c:pt idx="2329">
                  <c:v>42342</c:v>
                </c:pt>
                <c:pt idx="2330">
                  <c:v>42345</c:v>
                </c:pt>
                <c:pt idx="2331">
                  <c:v>42346</c:v>
                </c:pt>
                <c:pt idx="2332">
                  <c:v>42347</c:v>
                </c:pt>
                <c:pt idx="2333">
                  <c:v>42348</c:v>
                </c:pt>
                <c:pt idx="2334">
                  <c:v>42349</c:v>
                </c:pt>
                <c:pt idx="2335">
                  <c:v>42352</c:v>
                </c:pt>
                <c:pt idx="2336">
                  <c:v>42353</c:v>
                </c:pt>
                <c:pt idx="2337">
                  <c:v>42354</c:v>
                </c:pt>
                <c:pt idx="2338">
                  <c:v>42355</c:v>
                </c:pt>
                <c:pt idx="2339">
                  <c:v>42356</c:v>
                </c:pt>
                <c:pt idx="2340">
                  <c:v>42359</c:v>
                </c:pt>
                <c:pt idx="2341">
                  <c:v>42360</c:v>
                </c:pt>
                <c:pt idx="2342">
                  <c:v>42361</c:v>
                </c:pt>
                <c:pt idx="2343">
                  <c:v>42362</c:v>
                </c:pt>
                <c:pt idx="2344">
                  <c:v>42363</c:v>
                </c:pt>
                <c:pt idx="2345">
                  <c:v>42366</c:v>
                </c:pt>
                <c:pt idx="2346">
                  <c:v>42367</c:v>
                </c:pt>
                <c:pt idx="2347">
                  <c:v>42368</c:v>
                </c:pt>
                <c:pt idx="2348">
                  <c:v>42369</c:v>
                </c:pt>
                <c:pt idx="2349">
                  <c:v>42370</c:v>
                </c:pt>
                <c:pt idx="2350">
                  <c:v>42373</c:v>
                </c:pt>
                <c:pt idx="2351">
                  <c:v>42374</c:v>
                </c:pt>
                <c:pt idx="2352">
                  <c:v>42375</c:v>
                </c:pt>
                <c:pt idx="2353">
                  <c:v>42376</c:v>
                </c:pt>
                <c:pt idx="2354">
                  <c:v>42377</c:v>
                </c:pt>
                <c:pt idx="2355">
                  <c:v>42380</c:v>
                </c:pt>
                <c:pt idx="2356">
                  <c:v>42381</c:v>
                </c:pt>
                <c:pt idx="2357">
                  <c:v>42382</c:v>
                </c:pt>
                <c:pt idx="2358">
                  <c:v>42383</c:v>
                </c:pt>
                <c:pt idx="2359">
                  <c:v>42384</c:v>
                </c:pt>
                <c:pt idx="2360">
                  <c:v>42387</c:v>
                </c:pt>
                <c:pt idx="2361">
                  <c:v>42388</c:v>
                </c:pt>
                <c:pt idx="2362">
                  <c:v>42389</c:v>
                </c:pt>
                <c:pt idx="2363">
                  <c:v>42390</c:v>
                </c:pt>
                <c:pt idx="2364">
                  <c:v>42391</c:v>
                </c:pt>
                <c:pt idx="2365">
                  <c:v>42394</c:v>
                </c:pt>
                <c:pt idx="2366">
                  <c:v>42395</c:v>
                </c:pt>
                <c:pt idx="2367">
                  <c:v>42396</c:v>
                </c:pt>
                <c:pt idx="2368">
                  <c:v>42397</c:v>
                </c:pt>
                <c:pt idx="2369">
                  <c:v>42398</c:v>
                </c:pt>
                <c:pt idx="2370">
                  <c:v>42401</c:v>
                </c:pt>
                <c:pt idx="2371">
                  <c:v>42402</c:v>
                </c:pt>
                <c:pt idx="2372">
                  <c:v>42403</c:v>
                </c:pt>
                <c:pt idx="2373">
                  <c:v>42404</c:v>
                </c:pt>
                <c:pt idx="2374">
                  <c:v>42405</c:v>
                </c:pt>
                <c:pt idx="2375">
                  <c:v>42408</c:v>
                </c:pt>
                <c:pt idx="2376">
                  <c:v>42409</c:v>
                </c:pt>
                <c:pt idx="2377">
                  <c:v>42410</c:v>
                </c:pt>
                <c:pt idx="2378">
                  <c:v>42411</c:v>
                </c:pt>
                <c:pt idx="2379">
                  <c:v>42412</c:v>
                </c:pt>
                <c:pt idx="2380">
                  <c:v>42415</c:v>
                </c:pt>
                <c:pt idx="2381">
                  <c:v>42416</c:v>
                </c:pt>
                <c:pt idx="2382">
                  <c:v>42417</c:v>
                </c:pt>
                <c:pt idx="2383">
                  <c:v>42418</c:v>
                </c:pt>
                <c:pt idx="2384">
                  <c:v>42419</c:v>
                </c:pt>
                <c:pt idx="2385">
                  <c:v>42422</c:v>
                </c:pt>
                <c:pt idx="2386">
                  <c:v>42423</c:v>
                </c:pt>
                <c:pt idx="2387">
                  <c:v>42424</c:v>
                </c:pt>
                <c:pt idx="2388">
                  <c:v>42425</c:v>
                </c:pt>
                <c:pt idx="2389">
                  <c:v>42426</c:v>
                </c:pt>
                <c:pt idx="2390">
                  <c:v>42429</c:v>
                </c:pt>
                <c:pt idx="2391">
                  <c:v>42430</c:v>
                </c:pt>
                <c:pt idx="2392">
                  <c:v>42431</c:v>
                </c:pt>
                <c:pt idx="2393">
                  <c:v>42432</c:v>
                </c:pt>
                <c:pt idx="2394">
                  <c:v>42433</c:v>
                </c:pt>
                <c:pt idx="2395">
                  <c:v>42436</c:v>
                </c:pt>
                <c:pt idx="2396">
                  <c:v>42437</c:v>
                </c:pt>
                <c:pt idx="2397">
                  <c:v>42438</c:v>
                </c:pt>
                <c:pt idx="2398">
                  <c:v>42439</c:v>
                </c:pt>
                <c:pt idx="2399">
                  <c:v>42440</c:v>
                </c:pt>
                <c:pt idx="2400">
                  <c:v>42443</c:v>
                </c:pt>
                <c:pt idx="2401">
                  <c:v>42444</c:v>
                </c:pt>
                <c:pt idx="2402">
                  <c:v>42445</c:v>
                </c:pt>
                <c:pt idx="2403">
                  <c:v>42446</c:v>
                </c:pt>
                <c:pt idx="2404">
                  <c:v>42447</c:v>
                </c:pt>
                <c:pt idx="2405">
                  <c:v>42450</c:v>
                </c:pt>
                <c:pt idx="2406">
                  <c:v>42451</c:v>
                </c:pt>
                <c:pt idx="2407">
                  <c:v>42452</c:v>
                </c:pt>
                <c:pt idx="2408">
                  <c:v>42453</c:v>
                </c:pt>
                <c:pt idx="2409">
                  <c:v>42454</c:v>
                </c:pt>
                <c:pt idx="2410">
                  <c:v>42457</c:v>
                </c:pt>
                <c:pt idx="2411">
                  <c:v>42458</c:v>
                </c:pt>
                <c:pt idx="2412">
                  <c:v>42459</c:v>
                </c:pt>
                <c:pt idx="2413">
                  <c:v>42460</c:v>
                </c:pt>
                <c:pt idx="2414">
                  <c:v>42461</c:v>
                </c:pt>
                <c:pt idx="2415">
                  <c:v>42464</c:v>
                </c:pt>
                <c:pt idx="2416">
                  <c:v>42465</c:v>
                </c:pt>
                <c:pt idx="2417">
                  <c:v>42466</c:v>
                </c:pt>
                <c:pt idx="2418">
                  <c:v>42467</c:v>
                </c:pt>
                <c:pt idx="2419">
                  <c:v>42468</c:v>
                </c:pt>
                <c:pt idx="2420">
                  <c:v>42471</c:v>
                </c:pt>
                <c:pt idx="2421">
                  <c:v>42472</c:v>
                </c:pt>
                <c:pt idx="2422">
                  <c:v>42473</c:v>
                </c:pt>
                <c:pt idx="2423">
                  <c:v>42474</c:v>
                </c:pt>
                <c:pt idx="2424">
                  <c:v>42475</c:v>
                </c:pt>
                <c:pt idx="2425">
                  <c:v>42478</c:v>
                </c:pt>
                <c:pt idx="2426">
                  <c:v>42479</c:v>
                </c:pt>
                <c:pt idx="2427">
                  <c:v>42480</c:v>
                </c:pt>
                <c:pt idx="2428">
                  <c:v>42481</c:v>
                </c:pt>
                <c:pt idx="2429">
                  <c:v>42482</c:v>
                </c:pt>
                <c:pt idx="2430">
                  <c:v>42485</c:v>
                </c:pt>
                <c:pt idx="2431">
                  <c:v>42486</c:v>
                </c:pt>
                <c:pt idx="2432">
                  <c:v>42487</c:v>
                </c:pt>
                <c:pt idx="2433">
                  <c:v>42488</c:v>
                </c:pt>
                <c:pt idx="2434">
                  <c:v>42489</c:v>
                </c:pt>
                <c:pt idx="2435">
                  <c:v>42492</c:v>
                </c:pt>
                <c:pt idx="2436">
                  <c:v>42493</c:v>
                </c:pt>
                <c:pt idx="2437">
                  <c:v>42494</c:v>
                </c:pt>
                <c:pt idx="2438">
                  <c:v>42495</c:v>
                </c:pt>
                <c:pt idx="2439">
                  <c:v>42496</c:v>
                </c:pt>
                <c:pt idx="2440">
                  <c:v>42499</c:v>
                </c:pt>
                <c:pt idx="2441">
                  <c:v>42500</c:v>
                </c:pt>
                <c:pt idx="2442">
                  <c:v>42501</c:v>
                </c:pt>
                <c:pt idx="2443">
                  <c:v>42502</c:v>
                </c:pt>
                <c:pt idx="2444">
                  <c:v>42503</c:v>
                </c:pt>
                <c:pt idx="2445">
                  <c:v>42506</c:v>
                </c:pt>
                <c:pt idx="2446">
                  <c:v>42507</c:v>
                </c:pt>
                <c:pt idx="2447">
                  <c:v>42508</c:v>
                </c:pt>
                <c:pt idx="2448">
                  <c:v>42509</c:v>
                </c:pt>
                <c:pt idx="2449">
                  <c:v>42510</c:v>
                </c:pt>
                <c:pt idx="2450">
                  <c:v>42513</c:v>
                </c:pt>
                <c:pt idx="2451">
                  <c:v>42514</c:v>
                </c:pt>
                <c:pt idx="2452">
                  <c:v>42515</c:v>
                </c:pt>
                <c:pt idx="2453">
                  <c:v>42516</c:v>
                </c:pt>
                <c:pt idx="2454">
                  <c:v>42517</c:v>
                </c:pt>
                <c:pt idx="2455">
                  <c:v>42520</c:v>
                </c:pt>
                <c:pt idx="2456">
                  <c:v>42521</c:v>
                </c:pt>
                <c:pt idx="2457">
                  <c:v>42522</c:v>
                </c:pt>
                <c:pt idx="2458">
                  <c:v>42523</c:v>
                </c:pt>
                <c:pt idx="2459">
                  <c:v>42524</c:v>
                </c:pt>
                <c:pt idx="2460">
                  <c:v>42527</c:v>
                </c:pt>
                <c:pt idx="2461">
                  <c:v>42528</c:v>
                </c:pt>
                <c:pt idx="2462">
                  <c:v>42529</c:v>
                </c:pt>
                <c:pt idx="2463">
                  <c:v>42530</c:v>
                </c:pt>
                <c:pt idx="2464">
                  <c:v>42531</c:v>
                </c:pt>
                <c:pt idx="2465">
                  <c:v>42534</c:v>
                </c:pt>
                <c:pt idx="2466">
                  <c:v>42535</c:v>
                </c:pt>
                <c:pt idx="2467">
                  <c:v>42536</c:v>
                </c:pt>
                <c:pt idx="2468">
                  <c:v>42537</c:v>
                </c:pt>
                <c:pt idx="2469">
                  <c:v>42538</c:v>
                </c:pt>
                <c:pt idx="2470">
                  <c:v>42541</c:v>
                </c:pt>
                <c:pt idx="2471">
                  <c:v>42542</c:v>
                </c:pt>
                <c:pt idx="2472">
                  <c:v>42543</c:v>
                </c:pt>
                <c:pt idx="2473">
                  <c:v>42544</c:v>
                </c:pt>
                <c:pt idx="2474">
                  <c:v>42545</c:v>
                </c:pt>
                <c:pt idx="2475">
                  <c:v>42548</c:v>
                </c:pt>
                <c:pt idx="2476">
                  <c:v>42549</c:v>
                </c:pt>
                <c:pt idx="2477">
                  <c:v>42550</c:v>
                </c:pt>
                <c:pt idx="2478">
                  <c:v>42551</c:v>
                </c:pt>
                <c:pt idx="2479">
                  <c:v>42552</c:v>
                </c:pt>
                <c:pt idx="2480">
                  <c:v>42555</c:v>
                </c:pt>
                <c:pt idx="2481">
                  <c:v>42556</c:v>
                </c:pt>
                <c:pt idx="2482">
                  <c:v>42557</c:v>
                </c:pt>
                <c:pt idx="2483">
                  <c:v>42558</c:v>
                </c:pt>
                <c:pt idx="2484">
                  <c:v>42559</c:v>
                </c:pt>
                <c:pt idx="2485">
                  <c:v>42562</c:v>
                </c:pt>
                <c:pt idx="2486">
                  <c:v>42563</c:v>
                </c:pt>
                <c:pt idx="2487">
                  <c:v>42564</c:v>
                </c:pt>
                <c:pt idx="2488">
                  <c:v>42565</c:v>
                </c:pt>
                <c:pt idx="2489">
                  <c:v>42566</c:v>
                </c:pt>
                <c:pt idx="2490">
                  <c:v>42569</c:v>
                </c:pt>
                <c:pt idx="2491">
                  <c:v>42570</c:v>
                </c:pt>
                <c:pt idx="2492">
                  <c:v>42571</c:v>
                </c:pt>
                <c:pt idx="2493">
                  <c:v>42572</c:v>
                </c:pt>
                <c:pt idx="2494">
                  <c:v>42573</c:v>
                </c:pt>
                <c:pt idx="2495">
                  <c:v>42576</c:v>
                </c:pt>
                <c:pt idx="2496">
                  <c:v>42577</c:v>
                </c:pt>
                <c:pt idx="2497">
                  <c:v>42578</c:v>
                </c:pt>
                <c:pt idx="2498">
                  <c:v>42579</c:v>
                </c:pt>
                <c:pt idx="2499">
                  <c:v>42580</c:v>
                </c:pt>
                <c:pt idx="2500">
                  <c:v>42583</c:v>
                </c:pt>
                <c:pt idx="2501">
                  <c:v>42584</c:v>
                </c:pt>
                <c:pt idx="2502">
                  <c:v>42585</c:v>
                </c:pt>
                <c:pt idx="2503">
                  <c:v>42586</c:v>
                </c:pt>
                <c:pt idx="2504">
                  <c:v>42587</c:v>
                </c:pt>
                <c:pt idx="2505">
                  <c:v>42590</c:v>
                </c:pt>
                <c:pt idx="2506">
                  <c:v>42591</c:v>
                </c:pt>
                <c:pt idx="2507">
                  <c:v>42592</c:v>
                </c:pt>
                <c:pt idx="2508">
                  <c:v>42593</c:v>
                </c:pt>
                <c:pt idx="2509">
                  <c:v>42594</c:v>
                </c:pt>
                <c:pt idx="2510">
                  <c:v>42597</c:v>
                </c:pt>
                <c:pt idx="2511">
                  <c:v>42598</c:v>
                </c:pt>
                <c:pt idx="2512">
                  <c:v>42599</c:v>
                </c:pt>
                <c:pt idx="2513">
                  <c:v>42600</c:v>
                </c:pt>
                <c:pt idx="2514">
                  <c:v>42601</c:v>
                </c:pt>
                <c:pt idx="2515">
                  <c:v>42604</c:v>
                </c:pt>
                <c:pt idx="2516">
                  <c:v>42605</c:v>
                </c:pt>
                <c:pt idx="2517">
                  <c:v>42606</c:v>
                </c:pt>
                <c:pt idx="2518">
                  <c:v>42607</c:v>
                </c:pt>
                <c:pt idx="2519">
                  <c:v>42608</c:v>
                </c:pt>
                <c:pt idx="2520">
                  <c:v>42611</c:v>
                </c:pt>
                <c:pt idx="2521">
                  <c:v>42612</c:v>
                </c:pt>
                <c:pt idx="2522">
                  <c:v>42613</c:v>
                </c:pt>
                <c:pt idx="2523">
                  <c:v>42614</c:v>
                </c:pt>
                <c:pt idx="2524">
                  <c:v>42615</c:v>
                </c:pt>
                <c:pt idx="2525">
                  <c:v>42618</c:v>
                </c:pt>
                <c:pt idx="2526">
                  <c:v>42619</c:v>
                </c:pt>
                <c:pt idx="2527">
                  <c:v>42620</c:v>
                </c:pt>
                <c:pt idx="2528">
                  <c:v>42621</c:v>
                </c:pt>
                <c:pt idx="2529">
                  <c:v>42622</c:v>
                </c:pt>
                <c:pt idx="2530">
                  <c:v>42625</c:v>
                </c:pt>
                <c:pt idx="2531">
                  <c:v>42626</c:v>
                </c:pt>
                <c:pt idx="2532">
                  <c:v>42627</c:v>
                </c:pt>
                <c:pt idx="2533">
                  <c:v>42628</c:v>
                </c:pt>
                <c:pt idx="2534">
                  <c:v>42629</c:v>
                </c:pt>
                <c:pt idx="2535">
                  <c:v>42632</c:v>
                </c:pt>
                <c:pt idx="2536">
                  <c:v>42633</c:v>
                </c:pt>
                <c:pt idx="2537">
                  <c:v>42634</c:v>
                </c:pt>
                <c:pt idx="2538">
                  <c:v>42635</c:v>
                </c:pt>
                <c:pt idx="2539">
                  <c:v>42636</c:v>
                </c:pt>
                <c:pt idx="2540">
                  <c:v>42639</c:v>
                </c:pt>
                <c:pt idx="2541">
                  <c:v>42640</c:v>
                </c:pt>
                <c:pt idx="2542">
                  <c:v>42641</c:v>
                </c:pt>
                <c:pt idx="2543">
                  <c:v>42642</c:v>
                </c:pt>
                <c:pt idx="2544">
                  <c:v>42643</c:v>
                </c:pt>
                <c:pt idx="2545">
                  <c:v>42646</c:v>
                </c:pt>
                <c:pt idx="2546">
                  <c:v>42647</c:v>
                </c:pt>
                <c:pt idx="2547">
                  <c:v>42648</c:v>
                </c:pt>
                <c:pt idx="2548">
                  <c:v>42649</c:v>
                </c:pt>
                <c:pt idx="2549">
                  <c:v>42650</c:v>
                </c:pt>
                <c:pt idx="2550">
                  <c:v>42653</c:v>
                </c:pt>
                <c:pt idx="2551">
                  <c:v>42654</c:v>
                </c:pt>
                <c:pt idx="2552">
                  <c:v>42655</c:v>
                </c:pt>
                <c:pt idx="2553">
                  <c:v>42656</c:v>
                </c:pt>
                <c:pt idx="2554">
                  <c:v>42657</c:v>
                </c:pt>
                <c:pt idx="2555">
                  <c:v>42660</c:v>
                </c:pt>
                <c:pt idx="2556">
                  <c:v>42661</c:v>
                </c:pt>
                <c:pt idx="2557">
                  <c:v>42662</c:v>
                </c:pt>
                <c:pt idx="2558">
                  <c:v>42663</c:v>
                </c:pt>
                <c:pt idx="2559">
                  <c:v>42664</c:v>
                </c:pt>
                <c:pt idx="2560">
                  <c:v>42667</c:v>
                </c:pt>
                <c:pt idx="2561">
                  <c:v>42668</c:v>
                </c:pt>
                <c:pt idx="2562">
                  <c:v>42669</c:v>
                </c:pt>
                <c:pt idx="2563">
                  <c:v>42670</c:v>
                </c:pt>
                <c:pt idx="2564">
                  <c:v>42671</c:v>
                </c:pt>
                <c:pt idx="2565">
                  <c:v>42674</c:v>
                </c:pt>
                <c:pt idx="2566">
                  <c:v>42675</c:v>
                </c:pt>
                <c:pt idx="2567">
                  <c:v>42676</c:v>
                </c:pt>
                <c:pt idx="2568">
                  <c:v>42677</c:v>
                </c:pt>
                <c:pt idx="2569">
                  <c:v>42678</c:v>
                </c:pt>
                <c:pt idx="2570">
                  <c:v>42681</c:v>
                </c:pt>
                <c:pt idx="2571">
                  <c:v>42682</c:v>
                </c:pt>
                <c:pt idx="2572">
                  <c:v>42683</c:v>
                </c:pt>
                <c:pt idx="2573">
                  <c:v>42684</c:v>
                </c:pt>
                <c:pt idx="2574">
                  <c:v>42685</c:v>
                </c:pt>
                <c:pt idx="2575">
                  <c:v>42688</c:v>
                </c:pt>
                <c:pt idx="2576">
                  <c:v>42689</c:v>
                </c:pt>
                <c:pt idx="2577">
                  <c:v>42690</c:v>
                </c:pt>
                <c:pt idx="2578">
                  <c:v>42691</c:v>
                </c:pt>
                <c:pt idx="2579">
                  <c:v>42692</c:v>
                </c:pt>
                <c:pt idx="2580">
                  <c:v>42695</c:v>
                </c:pt>
                <c:pt idx="2581">
                  <c:v>42696</c:v>
                </c:pt>
                <c:pt idx="2582">
                  <c:v>42697</c:v>
                </c:pt>
                <c:pt idx="2583">
                  <c:v>42698</c:v>
                </c:pt>
                <c:pt idx="2584">
                  <c:v>42699</c:v>
                </c:pt>
                <c:pt idx="2585">
                  <c:v>42702</c:v>
                </c:pt>
                <c:pt idx="2586">
                  <c:v>42703</c:v>
                </c:pt>
                <c:pt idx="2587">
                  <c:v>42704</c:v>
                </c:pt>
                <c:pt idx="2588">
                  <c:v>42705</c:v>
                </c:pt>
                <c:pt idx="2589">
                  <c:v>42706</c:v>
                </c:pt>
                <c:pt idx="2590">
                  <c:v>42709</c:v>
                </c:pt>
                <c:pt idx="2591">
                  <c:v>42710</c:v>
                </c:pt>
                <c:pt idx="2592">
                  <c:v>42711</c:v>
                </c:pt>
                <c:pt idx="2593">
                  <c:v>42712</c:v>
                </c:pt>
                <c:pt idx="2594">
                  <c:v>42713</c:v>
                </c:pt>
                <c:pt idx="2595">
                  <c:v>42716</c:v>
                </c:pt>
                <c:pt idx="2596">
                  <c:v>42717</c:v>
                </c:pt>
                <c:pt idx="2597">
                  <c:v>42718</c:v>
                </c:pt>
                <c:pt idx="2598">
                  <c:v>42719</c:v>
                </c:pt>
                <c:pt idx="2599">
                  <c:v>42720</c:v>
                </c:pt>
                <c:pt idx="2600">
                  <c:v>42723</c:v>
                </c:pt>
                <c:pt idx="2601">
                  <c:v>42724</c:v>
                </c:pt>
                <c:pt idx="2602">
                  <c:v>42725</c:v>
                </c:pt>
                <c:pt idx="2603">
                  <c:v>42726</c:v>
                </c:pt>
                <c:pt idx="2604">
                  <c:v>42727</c:v>
                </c:pt>
                <c:pt idx="2605">
                  <c:v>42730</c:v>
                </c:pt>
                <c:pt idx="2606">
                  <c:v>42731</c:v>
                </c:pt>
                <c:pt idx="2607">
                  <c:v>42732</c:v>
                </c:pt>
                <c:pt idx="2608">
                  <c:v>42733</c:v>
                </c:pt>
                <c:pt idx="2609">
                  <c:v>42734</c:v>
                </c:pt>
                <c:pt idx="2610">
                  <c:v>42737</c:v>
                </c:pt>
                <c:pt idx="2611">
                  <c:v>42738</c:v>
                </c:pt>
                <c:pt idx="2612">
                  <c:v>42739</c:v>
                </c:pt>
                <c:pt idx="2613">
                  <c:v>42740</c:v>
                </c:pt>
                <c:pt idx="2614">
                  <c:v>42741</c:v>
                </c:pt>
                <c:pt idx="2615">
                  <c:v>42744</c:v>
                </c:pt>
                <c:pt idx="2616">
                  <c:v>42745</c:v>
                </c:pt>
                <c:pt idx="2617">
                  <c:v>42746</c:v>
                </c:pt>
                <c:pt idx="2618">
                  <c:v>42747</c:v>
                </c:pt>
                <c:pt idx="2619">
                  <c:v>42748</c:v>
                </c:pt>
                <c:pt idx="2620">
                  <c:v>42751</c:v>
                </c:pt>
                <c:pt idx="2621">
                  <c:v>42752</c:v>
                </c:pt>
                <c:pt idx="2622">
                  <c:v>42753</c:v>
                </c:pt>
                <c:pt idx="2623">
                  <c:v>42754</c:v>
                </c:pt>
                <c:pt idx="2624">
                  <c:v>42755</c:v>
                </c:pt>
                <c:pt idx="2625">
                  <c:v>42758</c:v>
                </c:pt>
                <c:pt idx="2626">
                  <c:v>42759</c:v>
                </c:pt>
                <c:pt idx="2627">
                  <c:v>42760</c:v>
                </c:pt>
                <c:pt idx="2628">
                  <c:v>42761</c:v>
                </c:pt>
                <c:pt idx="2629">
                  <c:v>42762</c:v>
                </c:pt>
                <c:pt idx="2630">
                  <c:v>42765</c:v>
                </c:pt>
                <c:pt idx="2631">
                  <c:v>42766</c:v>
                </c:pt>
                <c:pt idx="2632">
                  <c:v>42767</c:v>
                </c:pt>
                <c:pt idx="2633">
                  <c:v>42768</c:v>
                </c:pt>
                <c:pt idx="2634">
                  <c:v>42769</c:v>
                </c:pt>
                <c:pt idx="2635">
                  <c:v>42772</c:v>
                </c:pt>
                <c:pt idx="2636">
                  <c:v>42773</c:v>
                </c:pt>
                <c:pt idx="2637">
                  <c:v>42774</c:v>
                </c:pt>
                <c:pt idx="2638">
                  <c:v>42775</c:v>
                </c:pt>
                <c:pt idx="2639">
                  <c:v>42776</c:v>
                </c:pt>
                <c:pt idx="2640">
                  <c:v>42779</c:v>
                </c:pt>
                <c:pt idx="2641">
                  <c:v>42780</c:v>
                </c:pt>
                <c:pt idx="2642">
                  <c:v>42781</c:v>
                </c:pt>
                <c:pt idx="2643">
                  <c:v>42782</c:v>
                </c:pt>
                <c:pt idx="2644">
                  <c:v>42783</c:v>
                </c:pt>
                <c:pt idx="2645">
                  <c:v>42786</c:v>
                </c:pt>
                <c:pt idx="2646">
                  <c:v>42787</c:v>
                </c:pt>
                <c:pt idx="2647">
                  <c:v>42788</c:v>
                </c:pt>
                <c:pt idx="2648">
                  <c:v>42789</c:v>
                </c:pt>
                <c:pt idx="2649">
                  <c:v>42790</c:v>
                </c:pt>
                <c:pt idx="2650">
                  <c:v>42793</c:v>
                </c:pt>
                <c:pt idx="2651">
                  <c:v>42794</c:v>
                </c:pt>
                <c:pt idx="2652">
                  <c:v>42795</c:v>
                </c:pt>
                <c:pt idx="2653">
                  <c:v>42796</c:v>
                </c:pt>
                <c:pt idx="2654">
                  <c:v>42797</c:v>
                </c:pt>
                <c:pt idx="2655">
                  <c:v>42800</c:v>
                </c:pt>
                <c:pt idx="2656">
                  <c:v>42801</c:v>
                </c:pt>
                <c:pt idx="2657">
                  <c:v>42802</c:v>
                </c:pt>
                <c:pt idx="2658">
                  <c:v>42803</c:v>
                </c:pt>
                <c:pt idx="2659">
                  <c:v>42804</c:v>
                </c:pt>
                <c:pt idx="2660">
                  <c:v>42807</c:v>
                </c:pt>
                <c:pt idx="2661">
                  <c:v>42808</c:v>
                </c:pt>
                <c:pt idx="2662">
                  <c:v>42809</c:v>
                </c:pt>
                <c:pt idx="2663">
                  <c:v>42810</c:v>
                </c:pt>
                <c:pt idx="2664">
                  <c:v>42811</c:v>
                </c:pt>
                <c:pt idx="2665">
                  <c:v>42814</c:v>
                </c:pt>
                <c:pt idx="2666">
                  <c:v>42815</c:v>
                </c:pt>
                <c:pt idx="2667">
                  <c:v>42816</c:v>
                </c:pt>
                <c:pt idx="2668">
                  <c:v>42817</c:v>
                </c:pt>
                <c:pt idx="2669">
                  <c:v>42818</c:v>
                </c:pt>
                <c:pt idx="2670">
                  <c:v>42821</c:v>
                </c:pt>
                <c:pt idx="2671">
                  <c:v>42822</c:v>
                </c:pt>
                <c:pt idx="2672">
                  <c:v>42823</c:v>
                </c:pt>
                <c:pt idx="2673">
                  <c:v>42824</c:v>
                </c:pt>
                <c:pt idx="2674">
                  <c:v>42825</c:v>
                </c:pt>
                <c:pt idx="2675">
                  <c:v>42828</c:v>
                </c:pt>
                <c:pt idx="2676">
                  <c:v>42829</c:v>
                </c:pt>
                <c:pt idx="2677">
                  <c:v>42830</c:v>
                </c:pt>
                <c:pt idx="2678">
                  <c:v>42831</c:v>
                </c:pt>
                <c:pt idx="2679">
                  <c:v>42832</c:v>
                </c:pt>
                <c:pt idx="2680">
                  <c:v>42835</c:v>
                </c:pt>
                <c:pt idx="2681">
                  <c:v>42836</c:v>
                </c:pt>
                <c:pt idx="2682">
                  <c:v>42837</c:v>
                </c:pt>
                <c:pt idx="2683">
                  <c:v>42838</c:v>
                </c:pt>
                <c:pt idx="2684">
                  <c:v>42839</c:v>
                </c:pt>
                <c:pt idx="2685">
                  <c:v>42842</c:v>
                </c:pt>
                <c:pt idx="2686">
                  <c:v>42843</c:v>
                </c:pt>
                <c:pt idx="2687">
                  <c:v>42844</c:v>
                </c:pt>
                <c:pt idx="2688">
                  <c:v>42845</c:v>
                </c:pt>
                <c:pt idx="2689">
                  <c:v>42846</c:v>
                </c:pt>
                <c:pt idx="2690">
                  <c:v>42849</c:v>
                </c:pt>
                <c:pt idx="2691">
                  <c:v>42850</c:v>
                </c:pt>
                <c:pt idx="2692">
                  <c:v>42851</c:v>
                </c:pt>
                <c:pt idx="2693">
                  <c:v>42852</c:v>
                </c:pt>
                <c:pt idx="2694">
                  <c:v>42853</c:v>
                </c:pt>
                <c:pt idx="2695">
                  <c:v>42856</c:v>
                </c:pt>
                <c:pt idx="2696">
                  <c:v>42857</c:v>
                </c:pt>
                <c:pt idx="2697">
                  <c:v>42858</c:v>
                </c:pt>
                <c:pt idx="2698">
                  <c:v>42859</c:v>
                </c:pt>
                <c:pt idx="2699">
                  <c:v>42860</c:v>
                </c:pt>
                <c:pt idx="2700">
                  <c:v>42863</c:v>
                </c:pt>
                <c:pt idx="2701">
                  <c:v>42864</c:v>
                </c:pt>
                <c:pt idx="2702">
                  <c:v>42865</c:v>
                </c:pt>
                <c:pt idx="2703">
                  <c:v>42866</c:v>
                </c:pt>
                <c:pt idx="2704">
                  <c:v>42867</c:v>
                </c:pt>
                <c:pt idx="2705">
                  <c:v>42870</c:v>
                </c:pt>
                <c:pt idx="2706">
                  <c:v>42871</c:v>
                </c:pt>
                <c:pt idx="2707">
                  <c:v>42872</c:v>
                </c:pt>
                <c:pt idx="2708">
                  <c:v>42873</c:v>
                </c:pt>
                <c:pt idx="2709">
                  <c:v>42874</c:v>
                </c:pt>
                <c:pt idx="2710">
                  <c:v>42877</c:v>
                </c:pt>
                <c:pt idx="2711">
                  <c:v>42878</c:v>
                </c:pt>
                <c:pt idx="2712">
                  <c:v>42879</c:v>
                </c:pt>
                <c:pt idx="2713">
                  <c:v>42880</c:v>
                </c:pt>
                <c:pt idx="2714">
                  <c:v>42881</c:v>
                </c:pt>
                <c:pt idx="2715">
                  <c:v>42884</c:v>
                </c:pt>
                <c:pt idx="2716">
                  <c:v>42885</c:v>
                </c:pt>
                <c:pt idx="2717">
                  <c:v>42886</c:v>
                </c:pt>
                <c:pt idx="2718">
                  <c:v>42887</c:v>
                </c:pt>
                <c:pt idx="2719">
                  <c:v>42888</c:v>
                </c:pt>
                <c:pt idx="2720">
                  <c:v>42891</c:v>
                </c:pt>
                <c:pt idx="2721">
                  <c:v>42892</c:v>
                </c:pt>
                <c:pt idx="2722">
                  <c:v>42893</c:v>
                </c:pt>
                <c:pt idx="2723">
                  <c:v>42894</c:v>
                </c:pt>
                <c:pt idx="2724">
                  <c:v>42895</c:v>
                </c:pt>
                <c:pt idx="2725">
                  <c:v>42898</c:v>
                </c:pt>
                <c:pt idx="2726">
                  <c:v>42899</c:v>
                </c:pt>
                <c:pt idx="2727">
                  <c:v>42900</c:v>
                </c:pt>
                <c:pt idx="2728">
                  <c:v>42901</c:v>
                </c:pt>
                <c:pt idx="2729">
                  <c:v>42902</c:v>
                </c:pt>
                <c:pt idx="2730">
                  <c:v>42905</c:v>
                </c:pt>
                <c:pt idx="2731">
                  <c:v>42906</c:v>
                </c:pt>
                <c:pt idx="2732">
                  <c:v>42907</c:v>
                </c:pt>
                <c:pt idx="2733">
                  <c:v>42908</c:v>
                </c:pt>
                <c:pt idx="2734">
                  <c:v>42909</c:v>
                </c:pt>
                <c:pt idx="2735">
                  <c:v>42912</c:v>
                </c:pt>
                <c:pt idx="2736">
                  <c:v>42913</c:v>
                </c:pt>
                <c:pt idx="2737">
                  <c:v>42914</c:v>
                </c:pt>
                <c:pt idx="2738">
                  <c:v>42915</c:v>
                </c:pt>
                <c:pt idx="2739">
                  <c:v>42916</c:v>
                </c:pt>
                <c:pt idx="2740">
                  <c:v>42919</c:v>
                </c:pt>
                <c:pt idx="2741">
                  <c:v>42920</c:v>
                </c:pt>
              </c:numCache>
            </c:numRef>
          </c:cat>
          <c:val>
            <c:numRef>
              <c:f>Hoja2!$O$3:$O$2744</c:f>
              <c:numCache>
                <c:formatCode>0</c:formatCode>
                <c:ptCount val="2742"/>
                <c:pt idx="0">
                  <c:v>0.15999999999998238</c:v>
                </c:pt>
                <c:pt idx="1">
                  <c:v>-0.65999999999997172</c:v>
                </c:pt>
                <c:pt idx="2">
                  <c:v>0.50999999999996604</c:v>
                </c:pt>
                <c:pt idx="3">
                  <c:v>1.6600000000000392</c:v>
                </c:pt>
                <c:pt idx="4">
                  <c:v>-1.0899999999999466</c:v>
                </c:pt>
                <c:pt idx="5">
                  <c:v>-4.1000000000000369</c:v>
                </c:pt>
                <c:pt idx="6">
                  <c:v>-5.3700000000000081</c:v>
                </c:pt>
                <c:pt idx="7">
                  <c:v>-3.3500000000000085</c:v>
                </c:pt>
                <c:pt idx="8">
                  <c:v>-3.2099999999999795</c:v>
                </c:pt>
                <c:pt idx="9">
                  <c:v>-1.5799999999999592</c:v>
                </c:pt>
                <c:pt idx="10">
                  <c:v>-1.5899999999999359</c:v>
                </c:pt>
                <c:pt idx="11">
                  <c:v>-1.8900000000000361</c:v>
                </c:pt>
                <c:pt idx="12">
                  <c:v>-3.1000000000000583</c:v>
                </c:pt>
                <c:pt idx="13">
                  <c:v>-3.6100000000000243</c:v>
                </c:pt>
                <c:pt idx="14">
                  <c:v>-4.84</c:v>
                </c:pt>
                <c:pt idx="15">
                  <c:v>-5.4700000000000415</c:v>
                </c:pt>
                <c:pt idx="16">
                  <c:v>-3.1000000000000583</c:v>
                </c:pt>
                <c:pt idx="17">
                  <c:v>-1.839999999999975</c:v>
                </c:pt>
                <c:pt idx="18">
                  <c:v>3.9999999999995595E-2</c:v>
                </c:pt>
                <c:pt idx="19">
                  <c:v>0.58999999999995723</c:v>
                </c:pt>
                <c:pt idx="20">
                  <c:v>2.0299999999999763</c:v>
                </c:pt>
                <c:pt idx="21">
                  <c:v>1.9700000000000273</c:v>
                </c:pt>
                <c:pt idx="22">
                  <c:v>-0.95999999999998309</c:v>
                </c:pt>
                <c:pt idx="23">
                  <c:v>-2.8699999999999726</c:v>
                </c:pt>
                <c:pt idx="24">
                  <c:v>-1.1099999999999888</c:v>
                </c:pt>
                <c:pt idx="25">
                  <c:v>-0.91999999999998749</c:v>
                </c:pt>
                <c:pt idx="26">
                  <c:v>-2.3299999999999876</c:v>
                </c:pt>
                <c:pt idx="27">
                  <c:v>-1.3899999999999579</c:v>
                </c:pt>
                <c:pt idx="28">
                  <c:v>-3.4699999999999953</c:v>
                </c:pt>
                <c:pt idx="29">
                  <c:v>-3.5800000000000054</c:v>
                </c:pt>
                <c:pt idx="30">
                  <c:v>-3.8899999999999935</c:v>
                </c:pt>
                <c:pt idx="31">
                  <c:v>-3.4099999999999575</c:v>
                </c:pt>
                <c:pt idx="32">
                  <c:v>-3.199999999999914</c:v>
                </c:pt>
                <c:pt idx="33">
                  <c:v>-2.6000000000000689</c:v>
                </c:pt>
                <c:pt idx="34">
                  <c:v>-3.4900000000000375</c:v>
                </c:pt>
                <c:pt idx="35">
                  <c:v>-3.4800000000000608</c:v>
                </c:pt>
                <c:pt idx="36">
                  <c:v>-3.7099999999999689</c:v>
                </c:pt>
                <c:pt idx="37">
                  <c:v>-4.8799999999999955</c:v>
                </c:pt>
                <c:pt idx="38">
                  <c:v>-2.8500000000000192</c:v>
                </c:pt>
                <c:pt idx="39">
                  <c:v>-2.3199999999999221</c:v>
                </c:pt>
                <c:pt idx="40">
                  <c:v>-2.8000000000000469</c:v>
                </c:pt>
                <c:pt idx="41">
                  <c:v>4.6899999999999942</c:v>
                </c:pt>
                <c:pt idx="42">
                  <c:v>3.8300000000000445</c:v>
                </c:pt>
                <c:pt idx="43">
                  <c:v>6.6899999999999515</c:v>
                </c:pt>
                <c:pt idx="44">
                  <c:v>11.300000000000043</c:v>
                </c:pt>
                <c:pt idx="45">
                  <c:v>11.790000000000056</c:v>
                </c:pt>
                <c:pt idx="46">
                  <c:v>8.4100000000000286</c:v>
                </c:pt>
                <c:pt idx="47">
                  <c:v>10.45000000000007</c:v>
                </c:pt>
                <c:pt idx="48">
                  <c:v>9.7399999999999487</c:v>
                </c:pt>
                <c:pt idx="49">
                  <c:v>5.6300000000000239</c:v>
                </c:pt>
                <c:pt idx="50">
                  <c:v>6.5700000000000536</c:v>
                </c:pt>
                <c:pt idx="51">
                  <c:v>15.129999999999999</c:v>
                </c:pt>
                <c:pt idx="52">
                  <c:v>14.379999999999971</c:v>
                </c:pt>
                <c:pt idx="53">
                  <c:v>11.500000000000021</c:v>
                </c:pt>
                <c:pt idx="54">
                  <c:v>10.550000000000015</c:v>
                </c:pt>
                <c:pt idx="55">
                  <c:v>9.2299999999999827</c:v>
                </c:pt>
                <c:pt idx="56">
                  <c:v>10.749999999999993</c:v>
                </c:pt>
                <c:pt idx="57">
                  <c:v>19.289999999999985</c:v>
                </c:pt>
                <c:pt idx="58">
                  <c:v>19.639999999999969</c:v>
                </c:pt>
                <c:pt idx="59">
                  <c:v>19.93999999999998</c:v>
                </c:pt>
                <c:pt idx="60">
                  <c:v>22.330000000000005</c:v>
                </c:pt>
                <c:pt idx="61">
                  <c:v>23.869999999999969</c:v>
                </c:pt>
                <c:pt idx="62">
                  <c:v>26.339999999999986</c:v>
                </c:pt>
                <c:pt idx="63">
                  <c:v>26.049999999999951</c:v>
                </c:pt>
                <c:pt idx="64">
                  <c:v>26.879999999999971</c:v>
                </c:pt>
                <c:pt idx="65">
                  <c:v>25.33000000000003</c:v>
                </c:pt>
                <c:pt idx="66">
                  <c:v>23.209999999999997</c:v>
                </c:pt>
                <c:pt idx="67">
                  <c:v>25.100000000000033</c:v>
                </c:pt>
                <c:pt idx="68">
                  <c:v>24.960000000000004</c:v>
                </c:pt>
                <c:pt idx="69">
                  <c:v>18.61000000000006</c:v>
                </c:pt>
                <c:pt idx="70">
                  <c:v>18.39000000000004</c:v>
                </c:pt>
                <c:pt idx="71">
                  <c:v>21.169999999999956</c:v>
                </c:pt>
                <c:pt idx="72">
                  <c:v>19.019999999999992</c:v>
                </c:pt>
                <c:pt idx="73">
                  <c:v>18.050000000000033</c:v>
                </c:pt>
                <c:pt idx="74">
                  <c:v>16.849999999999987</c:v>
                </c:pt>
                <c:pt idx="75">
                  <c:v>15.380000000000038</c:v>
                </c:pt>
                <c:pt idx="76">
                  <c:v>17.499999999999982</c:v>
                </c:pt>
                <c:pt idx="77">
                  <c:v>18.069999999999986</c:v>
                </c:pt>
                <c:pt idx="78">
                  <c:v>19.859999999999989</c:v>
                </c:pt>
                <c:pt idx="79">
                  <c:v>20.180000000000042</c:v>
                </c:pt>
                <c:pt idx="80">
                  <c:v>20.420000000000016</c:v>
                </c:pt>
                <c:pt idx="81">
                  <c:v>21.370000000000022</c:v>
                </c:pt>
                <c:pt idx="82">
                  <c:v>20.640000000000036</c:v>
                </c:pt>
                <c:pt idx="83">
                  <c:v>21.510000000000051</c:v>
                </c:pt>
                <c:pt idx="84">
                  <c:v>23.17</c:v>
                </c:pt>
                <c:pt idx="85">
                  <c:v>22.210000000000019</c:v>
                </c:pt>
                <c:pt idx="86">
                  <c:v>19.090000000000007</c:v>
                </c:pt>
                <c:pt idx="87">
                  <c:v>17.419999999999991</c:v>
                </c:pt>
                <c:pt idx="88">
                  <c:v>14.719999999999978</c:v>
                </c:pt>
                <c:pt idx="89">
                  <c:v>13.860000000000028</c:v>
                </c:pt>
                <c:pt idx="90">
                  <c:v>11.55999999999997</c:v>
                </c:pt>
                <c:pt idx="91">
                  <c:v>13.529999999999998</c:v>
                </c:pt>
                <c:pt idx="92">
                  <c:v>11.040000000000028</c:v>
                </c:pt>
                <c:pt idx="93">
                  <c:v>14.660000000000029</c:v>
                </c:pt>
                <c:pt idx="94">
                  <c:v>14.800000000000058</c:v>
                </c:pt>
                <c:pt idx="95">
                  <c:v>14.060000000000006</c:v>
                </c:pt>
                <c:pt idx="96">
                  <c:v>14.74000000000002</c:v>
                </c:pt>
                <c:pt idx="97">
                  <c:v>15.129999999999999</c:v>
                </c:pt>
                <c:pt idx="98">
                  <c:v>13.459999999999983</c:v>
                </c:pt>
                <c:pt idx="99">
                  <c:v>14.380000000000059</c:v>
                </c:pt>
                <c:pt idx="100">
                  <c:v>14.000000000000057</c:v>
                </c:pt>
                <c:pt idx="101">
                  <c:v>14.880000000000049</c:v>
                </c:pt>
                <c:pt idx="102">
                  <c:v>17.140000000000022</c:v>
                </c:pt>
                <c:pt idx="103">
                  <c:v>15.739999999999998</c:v>
                </c:pt>
                <c:pt idx="104">
                  <c:v>15.109999999999957</c:v>
                </c:pt>
                <c:pt idx="105">
                  <c:v>15.069999999999961</c:v>
                </c:pt>
                <c:pt idx="106">
                  <c:v>12.159999999999993</c:v>
                </c:pt>
                <c:pt idx="107">
                  <c:v>12.640000000000029</c:v>
                </c:pt>
                <c:pt idx="108">
                  <c:v>10.170000000000012</c:v>
                </c:pt>
                <c:pt idx="109">
                  <c:v>9.07</c:v>
                </c:pt>
                <c:pt idx="110">
                  <c:v>6.4300000000000246</c:v>
                </c:pt>
                <c:pt idx="111">
                  <c:v>8.6899999999999977</c:v>
                </c:pt>
                <c:pt idx="112">
                  <c:v>13.080000000000069</c:v>
                </c:pt>
                <c:pt idx="113">
                  <c:v>20.450000000000035</c:v>
                </c:pt>
                <c:pt idx="114">
                  <c:v>22.339999999999982</c:v>
                </c:pt>
                <c:pt idx="115">
                  <c:v>24.649999999999928</c:v>
                </c:pt>
                <c:pt idx="116">
                  <c:v>30.810000000000048</c:v>
                </c:pt>
                <c:pt idx="117">
                  <c:v>20.180000000000042</c:v>
                </c:pt>
                <c:pt idx="118">
                  <c:v>21.539999999999981</c:v>
                </c:pt>
                <c:pt idx="119">
                  <c:v>24.080000000000013</c:v>
                </c:pt>
                <c:pt idx="120">
                  <c:v>25.959999999999983</c:v>
                </c:pt>
                <c:pt idx="121">
                  <c:v>26.210000000000022</c:v>
                </c:pt>
                <c:pt idx="122">
                  <c:v>27.400000000000002</c:v>
                </c:pt>
                <c:pt idx="123">
                  <c:v>33.640000000000029</c:v>
                </c:pt>
                <c:pt idx="124">
                  <c:v>34.07</c:v>
                </c:pt>
                <c:pt idx="125">
                  <c:v>33.850000000000065</c:v>
                </c:pt>
                <c:pt idx="126">
                  <c:v>33.42</c:v>
                </c:pt>
                <c:pt idx="127">
                  <c:v>30.28000000000004</c:v>
                </c:pt>
                <c:pt idx="128">
                  <c:v>26.060000000000016</c:v>
                </c:pt>
                <c:pt idx="129">
                  <c:v>26.569999999999983</c:v>
                </c:pt>
                <c:pt idx="130">
                  <c:v>24.81</c:v>
                </c:pt>
                <c:pt idx="131">
                  <c:v>26.440000000000019</c:v>
                </c:pt>
                <c:pt idx="132">
                  <c:v>26.449999999999996</c:v>
                </c:pt>
                <c:pt idx="133">
                  <c:v>26.41</c:v>
                </c:pt>
                <c:pt idx="134">
                  <c:v>28.489999999999949</c:v>
                </c:pt>
                <c:pt idx="135">
                  <c:v>28.640000000000043</c:v>
                </c:pt>
                <c:pt idx="136">
                  <c:v>28.550000000000075</c:v>
                </c:pt>
                <c:pt idx="137">
                  <c:v>29.929999999999968</c:v>
                </c:pt>
                <c:pt idx="138">
                  <c:v>28.910000000000036</c:v>
                </c:pt>
                <c:pt idx="139">
                  <c:v>26.879999999999971</c:v>
                </c:pt>
                <c:pt idx="140">
                  <c:v>26.120000000000054</c:v>
                </c:pt>
                <c:pt idx="141">
                  <c:v>26.470000000000038</c:v>
                </c:pt>
                <c:pt idx="142">
                  <c:v>27.519999999999989</c:v>
                </c:pt>
                <c:pt idx="143">
                  <c:v>26.980000000000004</c:v>
                </c:pt>
                <c:pt idx="144">
                  <c:v>29.579999999999984</c:v>
                </c:pt>
                <c:pt idx="145">
                  <c:v>27.780000000000005</c:v>
                </c:pt>
                <c:pt idx="146">
                  <c:v>29.340000000000011</c:v>
                </c:pt>
                <c:pt idx="147">
                  <c:v>29.689999999999994</c:v>
                </c:pt>
                <c:pt idx="148">
                  <c:v>39.440000000000097</c:v>
                </c:pt>
                <c:pt idx="149">
                  <c:v>43.880000000000052</c:v>
                </c:pt>
                <c:pt idx="150">
                  <c:v>37.069999999999936</c:v>
                </c:pt>
                <c:pt idx="151">
                  <c:v>38.450000000000003</c:v>
                </c:pt>
                <c:pt idx="152">
                  <c:v>32.24</c:v>
                </c:pt>
                <c:pt idx="153">
                  <c:v>33.720000000000013</c:v>
                </c:pt>
                <c:pt idx="154">
                  <c:v>44.850000000000009</c:v>
                </c:pt>
                <c:pt idx="155">
                  <c:v>40.140000000000065</c:v>
                </c:pt>
                <c:pt idx="156">
                  <c:v>36.910000000000039</c:v>
                </c:pt>
                <c:pt idx="157">
                  <c:v>38.260000000000005</c:v>
                </c:pt>
                <c:pt idx="158">
                  <c:v>58.000000000000007</c:v>
                </c:pt>
                <c:pt idx="159">
                  <c:v>57.690000000000019</c:v>
                </c:pt>
                <c:pt idx="160">
                  <c:v>58.550000000000054</c:v>
                </c:pt>
                <c:pt idx="161">
                  <c:v>62.5</c:v>
                </c:pt>
                <c:pt idx="162">
                  <c:v>73.850000000000023</c:v>
                </c:pt>
                <c:pt idx="163">
                  <c:v>74.65000000000002</c:v>
                </c:pt>
                <c:pt idx="164">
                  <c:v>80.17000000000003</c:v>
                </c:pt>
                <c:pt idx="165">
                  <c:v>88.19999999999996</c:v>
                </c:pt>
                <c:pt idx="166">
                  <c:v>92.440000000000026</c:v>
                </c:pt>
                <c:pt idx="167">
                  <c:v>77.850000000000023</c:v>
                </c:pt>
                <c:pt idx="168">
                  <c:v>68.639999999999986</c:v>
                </c:pt>
                <c:pt idx="169">
                  <c:v>59.389999999999965</c:v>
                </c:pt>
                <c:pt idx="170">
                  <c:v>65.28</c:v>
                </c:pt>
                <c:pt idx="171">
                  <c:v>77.160000000000025</c:v>
                </c:pt>
                <c:pt idx="172">
                  <c:v>71.819999999999951</c:v>
                </c:pt>
                <c:pt idx="173">
                  <c:v>73.400000000000006</c:v>
                </c:pt>
                <c:pt idx="174">
                  <c:v>69.040000000000035</c:v>
                </c:pt>
                <c:pt idx="175">
                  <c:v>69.029999999999973</c:v>
                </c:pt>
                <c:pt idx="176">
                  <c:v>70.629999999999967</c:v>
                </c:pt>
                <c:pt idx="177">
                  <c:v>76.209999999999937</c:v>
                </c:pt>
                <c:pt idx="178">
                  <c:v>71.260000000000019</c:v>
                </c:pt>
                <c:pt idx="179">
                  <c:v>79.750000000000028</c:v>
                </c:pt>
                <c:pt idx="180">
                  <c:v>78.730000000000018</c:v>
                </c:pt>
                <c:pt idx="181">
                  <c:v>71.20000000000006</c:v>
                </c:pt>
                <c:pt idx="182">
                  <c:v>72.83</c:v>
                </c:pt>
                <c:pt idx="183">
                  <c:v>70.819999999999965</c:v>
                </c:pt>
                <c:pt idx="184">
                  <c:v>68.639999999999986</c:v>
                </c:pt>
                <c:pt idx="185">
                  <c:v>63.189999999999991</c:v>
                </c:pt>
                <c:pt idx="186">
                  <c:v>78.070000000000036</c:v>
                </c:pt>
                <c:pt idx="187">
                  <c:v>84.45</c:v>
                </c:pt>
                <c:pt idx="188">
                  <c:v>85.540000000000035</c:v>
                </c:pt>
                <c:pt idx="189">
                  <c:v>85.25</c:v>
                </c:pt>
                <c:pt idx="190">
                  <c:v>84.11</c:v>
                </c:pt>
                <c:pt idx="191">
                  <c:v>91.190000000000012</c:v>
                </c:pt>
                <c:pt idx="192">
                  <c:v>91.05999999999996</c:v>
                </c:pt>
                <c:pt idx="193">
                  <c:v>89.149999999999977</c:v>
                </c:pt>
                <c:pt idx="194">
                  <c:v>85.25</c:v>
                </c:pt>
                <c:pt idx="195">
                  <c:v>78.639999999999958</c:v>
                </c:pt>
                <c:pt idx="196">
                  <c:v>80.010000000000048</c:v>
                </c:pt>
                <c:pt idx="197">
                  <c:v>77.97</c:v>
                </c:pt>
                <c:pt idx="198">
                  <c:v>78.150000000000034</c:v>
                </c:pt>
                <c:pt idx="199">
                  <c:v>79.11999999999999</c:v>
                </c:pt>
                <c:pt idx="200">
                  <c:v>79.110000000000014</c:v>
                </c:pt>
                <c:pt idx="201">
                  <c:v>73.710000000000079</c:v>
                </c:pt>
                <c:pt idx="202">
                  <c:v>72.620000000000033</c:v>
                </c:pt>
                <c:pt idx="203">
                  <c:v>74.73</c:v>
                </c:pt>
                <c:pt idx="204">
                  <c:v>67.53</c:v>
                </c:pt>
                <c:pt idx="205">
                  <c:v>69.44999999999996</c:v>
                </c:pt>
                <c:pt idx="206">
                  <c:v>77.789999999999978</c:v>
                </c:pt>
                <c:pt idx="207">
                  <c:v>85.129999999999967</c:v>
                </c:pt>
                <c:pt idx="208">
                  <c:v>86.330000000000013</c:v>
                </c:pt>
                <c:pt idx="209">
                  <c:v>90.580000000000013</c:v>
                </c:pt>
                <c:pt idx="210">
                  <c:v>83.330000000000041</c:v>
                </c:pt>
                <c:pt idx="211">
                  <c:v>88.140000000000015</c:v>
                </c:pt>
                <c:pt idx="212">
                  <c:v>90.559999999999974</c:v>
                </c:pt>
                <c:pt idx="213">
                  <c:v>91.870000000000033</c:v>
                </c:pt>
                <c:pt idx="214">
                  <c:v>92.559999999999974</c:v>
                </c:pt>
                <c:pt idx="215">
                  <c:v>86.690000000000026</c:v>
                </c:pt>
                <c:pt idx="216">
                  <c:v>86.91</c:v>
                </c:pt>
                <c:pt idx="217">
                  <c:v>80.05000000000004</c:v>
                </c:pt>
                <c:pt idx="218">
                  <c:v>88.03</c:v>
                </c:pt>
                <c:pt idx="219">
                  <c:v>94.179999999999978</c:v>
                </c:pt>
                <c:pt idx="220">
                  <c:v>95.300000000000026</c:v>
                </c:pt>
                <c:pt idx="221">
                  <c:v>95.939999999999955</c:v>
                </c:pt>
                <c:pt idx="222">
                  <c:v>111.11999999999993</c:v>
                </c:pt>
                <c:pt idx="223">
                  <c:v>119.98000000000002</c:v>
                </c:pt>
                <c:pt idx="224">
                  <c:v>117.74000000000004</c:v>
                </c:pt>
                <c:pt idx="225">
                  <c:v>117.77000000000002</c:v>
                </c:pt>
                <c:pt idx="226">
                  <c:v>107.38000000000002</c:v>
                </c:pt>
                <c:pt idx="227">
                  <c:v>109.77000000000001</c:v>
                </c:pt>
                <c:pt idx="228">
                  <c:v>120.22000000000004</c:v>
                </c:pt>
                <c:pt idx="229">
                  <c:v>119.40999999999997</c:v>
                </c:pt>
                <c:pt idx="230">
                  <c:v>132.74999999999997</c:v>
                </c:pt>
                <c:pt idx="231">
                  <c:v>129.99999999999997</c:v>
                </c:pt>
                <c:pt idx="232">
                  <c:v>146.19</c:v>
                </c:pt>
                <c:pt idx="233">
                  <c:v>146.45000000000002</c:v>
                </c:pt>
                <c:pt idx="234">
                  <c:v>134.69999999999999</c:v>
                </c:pt>
                <c:pt idx="235">
                  <c:v>140.49000000000004</c:v>
                </c:pt>
                <c:pt idx="236">
                  <c:v>129.55999999999997</c:v>
                </c:pt>
                <c:pt idx="237">
                  <c:v>124.23000000000002</c:v>
                </c:pt>
                <c:pt idx="238">
                  <c:v>130.17000000000002</c:v>
                </c:pt>
                <c:pt idx="239">
                  <c:v>138.42999999999995</c:v>
                </c:pt>
                <c:pt idx="240">
                  <c:v>147.70000000000005</c:v>
                </c:pt>
                <c:pt idx="241">
                  <c:v>148.38</c:v>
                </c:pt>
                <c:pt idx="242">
                  <c:v>151.25000000000003</c:v>
                </c:pt>
                <c:pt idx="243">
                  <c:v>144.91</c:v>
                </c:pt>
                <c:pt idx="244">
                  <c:v>146.97</c:v>
                </c:pt>
                <c:pt idx="245">
                  <c:v>145.30999999999997</c:v>
                </c:pt>
                <c:pt idx="246">
                  <c:v>154.75000000000003</c:v>
                </c:pt>
                <c:pt idx="247">
                  <c:v>140.83000000000001</c:v>
                </c:pt>
                <c:pt idx="248">
                  <c:v>137.82999999999998</c:v>
                </c:pt>
                <c:pt idx="249">
                  <c:v>135.07</c:v>
                </c:pt>
                <c:pt idx="250">
                  <c:v>140.44000000000003</c:v>
                </c:pt>
                <c:pt idx="251">
                  <c:v>134.43</c:v>
                </c:pt>
                <c:pt idx="252">
                  <c:v>134.77999999999994</c:v>
                </c:pt>
                <c:pt idx="253">
                  <c:v>138.77999999999994</c:v>
                </c:pt>
                <c:pt idx="254">
                  <c:v>139.09000000000003</c:v>
                </c:pt>
                <c:pt idx="255">
                  <c:v>137.28000000000003</c:v>
                </c:pt>
                <c:pt idx="256">
                  <c:v>137.27000000000004</c:v>
                </c:pt>
                <c:pt idx="257">
                  <c:v>136.89999999999998</c:v>
                </c:pt>
                <c:pt idx="258">
                  <c:v>140.17000000000004</c:v>
                </c:pt>
                <c:pt idx="259">
                  <c:v>139.10000000000005</c:v>
                </c:pt>
                <c:pt idx="260">
                  <c:v>140.56000000000003</c:v>
                </c:pt>
                <c:pt idx="261">
                  <c:v>140.59000000000003</c:v>
                </c:pt>
                <c:pt idx="262">
                  <c:v>147.64000000000004</c:v>
                </c:pt>
                <c:pt idx="263">
                  <c:v>155.31000000000006</c:v>
                </c:pt>
                <c:pt idx="264">
                  <c:v>163.21000000000004</c:v>
                </c:pt>
                <c:pt idx="265">
                  <c:v>159.49999999999997</c:v>
                </c:pt>
                <c:pt idx="266">
                  <c:v>163.26</c:v>
                </c:pt>
                <c:pt idx="267">
                  <c:v>162.32999999999998</c:v>
                </c:pt>
                <c:pt idx="268">
                  <c:v>175.79999999999995</c:v>
                </c:pt>
                <c:pt idx="269">
                  <c:v>182.39000000000001</c:v>
                </c:pt>
                <c:pt idx="270">
                  <c:v>180.79999999999998</c:v>
                </c:pt>
                <c:pt idx="271">
                  <c:v>179.68</c:v>
                </c:pt>
                <c:pt idx="272">
                  <c:v>184.30999999999997</c:v>
                </c:pt>
                <c:pt idx="273">
                  <c:v>185.49999999999994</c:v>
                </c:pt>
                <c:pt idx="274">
                  <c:v>193.48999999999998</c:v>
                </c:pt>
                <c:pt idx="275">
                  <c:v>193.60999999999996</c:v>
                </c:pt>
                <c:pt idx="276">
                  <c:v>220.08000000000004</c:v>
                </c:pt>
                <c:pt idx="277">
                  <c:v>216.72000000000003</c:v>
                </c:pt>
                <c:pt idx="278">
                  <c:v>208.31</c:v>
                </c:pt>
                <c:pt idx="279">
                  <c:v>208.16</c:v>
                </c:pt>
                <c:pt idx="280">
                  <c:v>208.96000000000004</c:v>
                </c:pt>
                <c:pt idx="281">
                  <c:v>206.94000000000003</c:v>
                </c:pt>
                <c:pt idx="282">
                  <c:v>221.92</c:v>
                </c:pt>
                <c:pt idx="283">
                  <c:v>222.95999999999995</c:v>
                </c:pt>
                <c:pt idx="284">
                  <c:v>223.98999999999995</c:v>
                </c:pt>
                <c:pt idx="285">
                  <c:v>231.75000000000003</c:v>
                </c:pt>
                <c:pt idx="286">
                  <c:v>241.06</c:v>
                </c:pt>
                <c:pt idx="287">
                  <c:v>243.18999999999997</c:v>
                </c:pt>
                <c:pt idx="288">
                  <c:v>247.37999999999997</c:v>
                </c:pt>
                <c:pt idx="289">
                  <c:v>249.47999999999996</c:v>
                </c:pt>
                <c:pt idx="290">
                  <c:v>249.33</c:v>
                </c:pt>
                <c:pt idx="291">
                  <c:v>254.45000000000002</c:v>
                </c:pt>
                <c:pt idx="292">
                  <c:v>262.42</c:v>
                </c:pt>
                <c:pt idx="293">
                  <c:v>274.87</c:v>
                </c:pt>
                <c:pt idx="294">
                  <c:v>266.49</c:v>
                </c:pt>
                <c:pt idx="295">
                  <c:v>266.52</c:v>
                </c:pt>
                <c:pt idx="296">
                  <c:v>259.78000000000003</c:v>
                </c:pt>
                <c:pt idx="297">
                  <c:v>248.32</c:v>
                </c:pt>
                <c:pt idx="298">
                  <c:v>257.58</c:v>
                </c:pt>
                <c:pt idx="299">
                  <c:v>255.63999999999996</c:v>
                </c:pt>
                <c:pt idx="300">
                  <c:v>254.68999999999994</c:v>
                </c:pt>
                <c:pt idx="301">
                  <c:v>265.58999999999997</c:v>
                </c:pt>
                <c:pt idx="302">
                  <c:v>265.83999999999992</c:v>
                </c:pt>
                <c:pt idx="303">
                  <c:v>270.51</c:v>
                </c:pt>
                <c:pt idx="304">
                  <c:v>278.65000000000003</c:v>
                </c:pt>
                <c:pt idx="305">
                  <c:v>280.14</c:v>
                </c:pt>
                <c:pt idx="306">
                  <c:v>285.21000000000004</c:v>
                </c:pt>
                <c:pt idx="307">
                  <c:v>297.58</c:v>
                </c:pt>
                <c:pt idx="308">
                  <c:v>305.87</c:v>
                </c:pt>
                <c:pt idx="309">
                  <c:v>302.41000000000003</c:v>
                </c:pt>
                <c:pt idx="310">
                  <c:v>298.03000000000003</c:v>
                </c:pt>
                <c:pt idx="311">
                  <c:v>276.75</c:v>
                </c:pt>
                <c:pt idx="312">
                  <c:v>279.12</c:v>
                </c:pt>
                <c:pt idx="313">
                  <c:v>282.08999999999997</c:v>
                </c:pt>
                <c:pt idx="314">
                  <c:v>288.48</c:v>
                </c:pt>
                <c:pt idx="315">
                  <c:v>294.49</c:v>
                </c:pt>
                <c:pt idx="316">
                  <c:v>274.93999999999994</c:v>
                </c:pt>
                <c:pt idx="317">
                  <c:v>275.01</c:v>
                </c:pt>
                <c:pt idx="318">
                  <c:v>256.36</c:v>
                </c:pt>
                <c:pt idx="319">
                  <c:v>256.41000000000003</c:v>
                </c:pt>
                <c:pt idx="320">
                  <c:v>256.33</c:v>
                </c:pt>
                <c:pt idx="321">
                  <c:v>253.47000000000003</c:v>
                </c:pt>
                <c:pt idx="322">
                  <c:v>268.71999999999997</c:v>
                </c:pt>
                <c:pt idx="323">
                  <c:v>270.36</c:v>
                </c:pt>
                <c:pt idx="324">
                  <c:v>267.14000000000004</c:v>
                </c:pt>
                <c:pt idx="325">
                  <c:v>270.93</c:v>
                </c:pt>
                <c:pt idx="326">
                  <c:v>260.93</c:v>
                </c:pt>
                <c:pt idx="327">
                  <c:v>251.05000000000004</c:v>
                </c:pt>
                <c:pt idx="328">
                  <c:v>249.18999999999997</c:v>
                </c:pt>
                <c:pt idx="329">
                  <c:v>249.10000000000005</c:v>
                </c:pt>
                <c:pt idx="330">
                  <c:v>243.30999999999995</c:v>
                </c:pt>
                <c:pt idx="331">
                  <c:v>250.81000000000006</c:v>
                </c:pt>
                <c:pt idx="332">
                  <c:v>255.43000000000004</c:v>
                </c:pt>
                <c:pt idx="333">
                  <c:v>250.92999999999995</c:v>
                </c:pt>
                <c:pt idx="334">
                  <c:v>255.73000000000005</c:v>
                </c:pt>
                <c:pt idx="335">
                  <c:v>259.13000000000005</c:v>
                </c:pt>
                <c:pt idx="336">
                  <c:v>257.70000000000005</c:v>
                </c:pt>
                <c:pt idx="337">
                  <c:v>253.03999999999996</c:v>
                </c:pt>
                <c:pt idx="338">
                  <c:v>242.32</c:v>
                </c:pt>
                <c:pt idx="339">
                  <c:v>236.67000000000002</c:v>
                </c:pt>
                <c:pt idx="340">
                  <c:v>231.69000000000005</c:v>
                </c:pt>
                <c:pt idx="341">
                  <c:v>225.54</c:v>
                </c:pt>
                <c:pt idx="342">
                  <c:v>230.20000000000002</c:v>
                </c:pt>
                <c:pt idx="343">
                  <c:v>216.33999999999997</c:v>
                </c:pt>
                <c:pt idx="344">
                  <c:v>217.66</c:v>
                </c:pt>
                <c:pt idx="345">
                  <c:v>221.76000000000005</c:v>
                </c:pt>
                <c:pt idx="346">
                  <c:v>220.07000000000002</c:v>
                </c:pt>
                <c:pt idx="347">
                  <c:v>221.35000000000002</c:v>
                </c:pt>
                <c:pt idx="348">
                  <c:v>213.21000000000004</c:v>
                </c:pt>
                <c:pt idx="349">
                  <c:v>212.82999999999998</c:v>
                </c:pt>
                <c:pt idx="350">
                  <c:v>218.44</c:v>
                </c:pt>
                <c:pt idx="351">
                  <c:v>227.76999999999998</c:v>
                </c:pt>
                <c:pt idx="352">
                  <c:v>230.18000000000006</c:v>
                </c:pt>
                <c:pt idx="353">
                  <c:v>232.77999999999994</c:v>
                </c:pt>
                <c:pt idx="354">
                  <c:v>228.25000000000003</c:v>
                </c:pt>
                <c:pt idx="355">
                  <c:v>222.95</c:v>
                </c:pt>
                <c:pt idx="356">
                  <c:v>216.89</c:v>
                </c:pt>
                <c:pt idx="357">
                  <c:v>210.22000000000003</c:v>
                </c:pt>
                <c:pt idx="358">
                  <c:v>213.02000000000004</c:v>
                </c:pt>
                <c:pt idx="359">
                  <c:v>213.50999999999996</c:v>
                </c:pt>
                <c:pt idx="360">
                  <c:v>218.25</c:v>
                </c:pt>
                <c:pt idx="361">
                  <c:v>223.10999999999996</c:v>
                </c:pt>
                <c:pt idx="362">
                  <c:v>214.1</c:v>
                </c:pt>
                <c:pt idx="363">
                  <c:v>209.68</c:v>
                </c:pt>
                <c:pt idx="364">
                  <c:v>214.26</c:v>
                </c:pt>
                <c:pt idx="365">
                  <c:v>213.88</c:v>
                </c:pt>
                <c:pt idx="366">
                  <c:v>213.94000000000003</c:v>
                </c:pt>
                <c:pt idx="367">
                  <c:v>208.53000000000003</c:v>
                </c:pt>
                <c:pt idx="368">
                  <c:v>206.59000000000006</c:v>
                </c:pt>
                <c:pt idx="369">
                  <c:v>207.35999999999999</c:v>
                </c:pt>
                <c:pt idx="370">
                  <c:v>216.64</c:v>
                </c:pt>
                <c:pt idx="371">
                  <c:v>222.21999999999994</c:v>
                </c:pt>
                <c:pt idx="372">
                  <c:v>225.19000000000005</c:v>
                </c:pt>
                <c:pt idx="373">
                  <c:v>224.14000000000001</c:v>
                </c:pt>
                <c:pt idx="374">
                  <c:v>225.13000000000005</c:v>
                </c:pt>
                <c:pt idx="375">
                  <c:v>192.30999999999997</c:v>
                </c:pt>
                <c:pt idx="376">
                  <c:v>177.79000000000002</c:v>
                </c:pt>
                <c:pt idx="377">
                  <c:v>188.89999999999998</c:v>
                </c:pt>
                <c:pt idx="378">
                  <c:v>171.98000000000002</c:v>
                </c:pt>
                <c:pt idx="379">
                  <c:v>175.86999999999998</c:v>
                </c:pt>
                <c:pt idx="380">
                  <c:v>176.02</c:v>
                </c:pt>
                <c:pt idx="381">
                  <c:v>187.75</c:v>
                </c:pt>
                <c:pt idx="382">
                  <c:v>186.43</c:v>
                </c:pt>
                <c:pt idx="383">
                  <c:v>182.58000000000004</c:v>
                </c:pt>
                <c:pt idx="384">
                  <c:v>183.26000000000002</c:v>
                </c:pt>
                <c:pt idx="385">
                  <c:v>176.68</c:v>
                </c:pt>
                <c:pt idx="386">
                  <c:v>180.23000000000002</c:v>
                </c:pt>
                <c:pt idx="387">
                  <c:v>183.27</c:v>
                </c:pt>
                <c:pt idx="388">
                  <c:v>194.4</c:v>
                </c:pt>
                <c:pt idx="389">
                  <c:v>189.61999999999998</c:v>
                </c:pt>
                <c:pt idx="390">
                  <c:v>190.75000000000003</c:v>
                </c:pt>
                <c:pt idx="391">
                  <c:v>190.01999999999998</c:v>
                </c:pt>
                <c:pt idx="392">
                  <c:v>192.71999999999997</c:v>
                </c:pt>
                <c:pt idx="393">
                  <c:v>200.98</c:v>
                </c:pt>
                <c:pt idx="394">
                  <c:v>200.02</c:v>
                </c:pt>
                <c:pt idx="395">
                  <c:v>205.73999999999998</c:v>
                </c:pt>
                <c:pt idx="396">
                  <c:v>197.48999999999998</c:v>
                </c:pt>
                <c:pt idx="397">
                  <c:v>203.21000000000004</c:v>
                </c:pt>
                <c:pt idx="398">
                  <c:v>201.28000000000003</c:v>
                </c:pt>
                <c:pt idx="399">
                  <c:v>194.45999999999995</c:v>
                </c:pt>
                <c:pt idx="400">
                  <c:v>199.89999999999998</c:v>
                </c:pt>
                <c:pt idx="401">
                  <c:v>209.3</c:v>
                </c:pt>
                <c:pt idx="402">
                  <c:v>216.37000000000003</c:v>
                </c:pt>
                <c:pt idx="403">
                  <c:v>212.06000000000006</c:v>
                </c:pt>
                <c:pt idx="404">
                  <c:v>201.38</c:v>
                </c:pt>
                <c:pt idx="405">
                  <c:v>202.93999999999994</c:v>
                </c:pt>
                <c:pt idx="406">
                  <c:v>194.25999999999996</c:v>
                </c:pt>
                <c:pt idx="407">
                  <c:v>194.14</c:v>
                </c:pt>
                <c:pt idx="408">
                  <c:v>199.66</c:v>
                </c:pt>
                <c:pt idx="409">
                  <c:v>197.56</c:v>
                </c:pt>
                <c:pt idx="410">
                  <c:v>202.88999999999996</c:v>
                </c:pt>
                <c:pt idx="411">
                  <c:v>200.26000000000002</c:v>
                </c:pt>
                <c:pt idx="412">
                  <c:v>201.58000000000004</c:v>
                </c:pt>
                <c:pt idx="413">
                  <c:v>206.48</c:v>
                </c:pt>
                <c:pt idx="414">
                  <c:v>207.01000000000005</c:v>
                </c:pt>
                <c:pt idx="415">
                  <c:v>205.87999999999997</c:v>
                </c:pt>
                <c:pt idx="416">
                  <c:v>209.41000000000005</c:v>
                </c:pt>
                <c:pt idx="417">
                  <c:v>212.17999999999998</c:v>
                </c:pt>
                <c:pt idx="418">
                  <c:v>213.06999999999996</c:v>
                </c:pt>
                <c:pt idx="419">
                  <c:v>203.69999999999996</c:v>
                </c:pt>
                <c:pt idx="420">
                  <c:v>206.57000000000005</c:v>
                </c:pt>
                <c:pt idx="421">
                  <c:v>211.12999999999994</c:v>
                </c:pt>
                <c:pt idx="422">
                  <c:v>208.88</c:v>
                </c:pt>
                <c:pt idx="423">
                  <c:v>208.75999999999996</c:v>
                </c:pt>
                <c:pt idx="424">
                  <c:v>208.47000000000003</c:v>
                </c:pt>
                <c:pt idx="425">
                  <c:v>210.51000000000002</c:v>
                </c:pt>
                <c:pt idx="426">
                  <c:v>216.61</c:v>
                </c:pt>
                <c:pt idx="427">
                  <c:v>219.97999999999996</c:v>
                </c:pt>
                <c:pt idx="428">
                  <c:v>215.99999999999997</c:v>
                </c:pt>
                <c:pt idx="429">
                  <c:v>206.62999999999997</c:v>
                </c:pt>
                <c:pt idx="430">
                  <c:v>206.89000000000001</c:v>
                </c:pt>
                <c:pt idx="431">
                  <c:v>206.3</c:v>
                </c:pt>
                <c:pt idx="432">
                  <c:v>210.78</c:v>
                </c:pt>
                <c:pt idx="433">
                  <c:v>201.70999999999998</c:v>
                </c:pt>
                <c:pt idx="434">
                  <c:v>205.57999999999996</c:v>
                </c:pt>
                <c:pt idx="435">
                  <c:v>205.57999999999996</c:v>
                </c:pt>
                <c:pt idx="436">
                  <c:v>210.15000000000006</c:v>
                </c:pt>
                <c:pt idx="437">
                  <c:v>206.47000000000003</c:v>
                </c:pt>
                <c:pt idx="438">
                  <c:v>208.63</c:v>
                </c:pt>
                <c:pt idx="439">
                  <c:v>200.02</c:v>
                </c:pt>
                <c:pt idx="440">
                  <c:v>196.48</c:v>
                </c:pt>
                <c:pt idx="441">
                  <c:v>200.70000000000002</c:v>
                </c:pt>
                <c:pt idx="442">
                  <c:v>203.01999999999998</c:v>
                </c:pt>
                <c:pt idx="443">
                  <c:v>200.14999999999995</c:v>
                </c:pt>
                <c:pt idx="444">
                  <c:v>211.21000000000004</c:v>
                </c:pt>
                <c:pt idx="445">
                  <c:v>231.68000000000006</c:v>
                </c:pt>
                <c:pt idx="446">
                  <c:v>228.87000000000003</c:v>
                </c:pt>
                <c:pt idx="447">
                  <c:v>243.44</c:v>
                </c:pt>
                <c:pt idx="448">
                  <c:v>249.39000000000004</c:v>
                </c:pt>
                <c:pt idx="449">
                  <c:v>221.44</c:v>
                </c:pt>
                <c:pt idx="450">
                  <c:v>229.45</c:v>
                </c:pt>
                <c:pt idx="451">
                  <c:v>231.23</c:v>
                </c:pt>
                <c:pt idx="452">
                  <c:v>245.19000000000003</c:v>
                </c:pt>
                <c:pt idx="453">
                  <c:v>224.89999999999998</c:v>
                </c:pt>
                <c:pt idx="454">
                  <c:v>227.39999999999995</c:v>
                </c:pt>
                <c:pt idx="455">
                  <c:v>245.56000000000006</c:v>
                </c:pt>
                <c:pt idx="456">
                  <c:v>235.10999999999999</c:v>
                </c:pt>
                <c:pt idx="457">
                  <c:v>239.89999999999995</c:v>
                </c:pt>
                <c:pt idx="458">
                  <c:v>253.55999999999997</c:v>
                </c:pt>
                <c:pt idx="459">
                  <c:v>250.5</c:v>
                </c:pt>
                <c:pt idx="460">
                  <c:v>254.21</c:v>
                </c:pt>
                <c:pt idx="461">
                  <c:v>257.7</c:v>
                </c:pt>
                <c:pt idx="462">
                  <c:v>249.97999999999996</c:v>
                </c:pt>
                <c:pt idx="463">
                  <c:v>257.03000000000003</c:v>
                </c:pt>
                <c:pt idx="464">
                  <c:v>250.21000000000004</c:v>
                </c:pt>
                <c:pt idx="465">
                  <c:v>255.87999999999997</c:v>
                </c:pt>
                <c:pt idx="466">
                  <c:v>246.39</c:v>
                </c:pt>
                <c:pt idx="467">
                  <c:v>263.91999999999996</c:v>
                </c:pt>
                <c:pt idx="468">
                  <c:v>263.96999999999997</c:v>
                </c:pt>
                <c:pt idx="469">
                  <c:v>270.81</c:v>
                </c:pt>
                <c:pt idx="470">
                  <c:v>255.93000000000004</c:v>
                </c:pt>
                <c:pt idx="471">
                  <c:v>260.26000000000005</c:v>
                </c:pt>
                <c:pt idx="472">
                  <c:v>255.61</c:v>
                </c:pt>
                <c:pt idx="473">
                  <c:v>244.51999999999998</c:v>
                </c:pt>
                <c:pt idx="474">
                  <c:v>255.64999999999998</c:v>
                </c:pt>
                <c:pt idx="475">
                  <c:v>250.91000000000003</c:v>
                </c:pt>
                <c:pt idx="476">
                  <c:v>262.26000000000005</c:v>
                </c:pt>
                <c:pt idx="477">
                  <c:v>270.51</c:v>
                </c:pt>
                <c:pt idx="478">
                  <c:v>276.64999999999998</c:v>
                </c:pt>
                <c:pt idx="479">
                  <c:v>281.83999999999997</c:v>
                </c:pt>
                <c:pt idx="480">
                  <c:v>288.59000000000003</c:v>
                </c:pt>
                <c:pt idx="481">
                  <c:v>282.01</c:v>
                </c:pt>
                <c:pt idx="482">
                  <c:v>283.52</c:v>
                </c:pt>
                <c:pt idx="483">
                  <c:v>291.46999999999997</c:v>
                </c:pt>
                <c:pt idx="484">
                  <c:v>295.05</c:v>
                </c:pt>
                <c:pt idx="485">
                  <c:v>295.02000000000004</c:v>
                </c:pt>
                <c:pt idx="486">
                  <c:v>295.06</c:v>
                </c:pt>
                <c:pt idx="487">
                  <c:v>300.77000000000004</c:v>
                </c:pt>
                <c:pt idx="488">
                  <c:v>312.32</c:v>
                </c:pt>
                <c:pt idx="489">
                  <c:v>302.02999999999997</c:v>
                </c:pt>
                <c:pt idx="490">
                  <c:v>301.71000000000004</c:v>
                </c:pt>
                <c:pt idx="491">
                  <c:v>298.81</c:v>
                </c:pt>
                <c:pt idx="492">
                  <c:v>284.49</c:v>
                </c:pt>
                <c:pt idx="493">
                  <c:v>250.69</c:v>
                </c:pt>
                <c:pt idx="494">
                  <c:v>259.50999999999993</c:v>
                </c:pt>
                <c:pt idx="495">
                  <c:v>257.62</c:v>
                </c:pt>
                <c:pt idx="496">
                  <c:v>244.08999999999997</c:v>
                </c:pt>
                <c:pt idx="497">
                  <c:v>243.11999999999995</c:v>
                </c:pt>
                <c:pt idx="498">
                  <c:v>243.10999999999999</c:v>
                </c:pt>
                <c:pt idx="499">
                  <c:v>245.62</c:v>
                </c:pt>
                <c:pt idx="500">
                  <c:v>231.21999999999997</c:v>
                </c:pt>
                <c:pt idx="501">
                  <c:v>228.89</c:v>
                </c:pt>
                <c:pt idx="502">
                  <c:v>227.74</c:v>
                </c:pt>
                <c:pt idx="503">
                  <c:v>222.8</c:v>
                </c:pt>
                <c:pt idx="504">
                  <c:v>220.29999999999998</c:v>
                </c:pt>
                <c:pt idx="505">
                  <c:v>221.25</c:v>
                </c:pt>
                <c:pt idx="506">
                  <c:v>219.93999999999997</c:v>
                </c:pt>
                <c:pt idx="507">
                  <c:v>223.65000000000003</c:v>
                </c:pt>
                <c:pt idx="508">
                  <c:v>228.41</c:v>
                </c:pt>
                <c:pt idx="509">
                  <c:v>228.48000000000002</c:v>
                </c:pt>
                <c:pt idx="510">
                  <c:v>222.09000000000003</c:v>
                </c:pt>
                <c:pt idx="511">
                  <c:v>208.99</c:v>
                </c:pt>
                <c:pt idx="512">
                  <c:v>190.98000000000002</c:v>
                </c:pt>
                <c:pt idx="513">
                  <c:v>184.53</c:v>
                </c:pt>
                <c:pt idx="514">
                  <c:v>181.24</c:v>
                </c:pt>
                <c:pt idx="515">
                  <c:v>179.85</c:v>
                </c:pt>
                <c:pt idx="516">
                  <c:v>172.30000000000004</c:v>
                </c:pt>
                <c:pt idx="517">
                  <c:v>172.52</c:v>
                </c:pt>
                <c:pt idx="518">
                  <c:v>172.48999999999998</c:v>
                </c:pt>
                <c:pt idx="519">
                  <c:v>172.26999999999998</c:v>
                </c:pt>
                <c:pt idx="520">
                  <c:v>185.95000000000002</c:v>
                </c:pt>
                <c:pt idx="521">
                  <c:v>182.96</c:v>
                </c:pt>
                <c:pt idx="522">
                  <c:v>191.14999999999998</c:v>
                </c:pt>
                <c:pt idx="523">
                  <c:v>191.18</c:v>
                </c:pt>
                <c:pt idx="524">
                  <c:v>197.54</c:v>
                </c:pt>
                <c:pt idx="525">
                  <c:v>226.47000000000003</c:v>
                </c:pt>
                <c:pt idx="526">
                  <c:v>223.15</c:v>
                </c:pt>
                <c:pt idx="527">
                  <c:v>222.51999999999995</c:v>
                </c:pt>
                <c:pt idx="528">
                  <c:v>221.88</c:v>
                </c:pt>
                <c:pt idx="529">
                  <c:v>231.32999999999998</c:v>
                </c:pt>
                <c:pt idx="530">
                  <c:v>225.12999999999997</c:v>
                </c:pt>
                <c:pt idx="531">
                  <c:v>226.43000000000004</c:v>
                </c:pt>
                <c:pt idx="532">
                  <c:v>218.03</c:v>
                </c:pt>
                <c:pt idx="533">
                  <c:v>215.34</c:v>
                </c:pt>
                <c:pt idx="534">
                  <c:v>215.36999999999998</c:v>
                </c:pt>
                <c:pt idx="535">
                  <c:v>215.39999999999998</c:v>
                </c:pt>
                <c:pt idx="536">
                  <c:v>227.59</c:v>
                </c:pt>
                <c:pt idx="537">
                  <c:v>238.87</c:v>
                </c:pt>
                <c:pt idx="538">
                  <c:v>253.72</c:v>
                </c:pt>
                <c:pt idx="539">
                  <c:v>251.17000000000002</c:v>
                </c:pt>
                <c:pt idx="540">
                  <c:v>255.13</c:v>
                </c:pt>
                <c:pt idx="541">
                  <c:v>244.24</c:v>
                </c:pt>
                <c:pt idx="542">
                  <c:v>252.44</c:v>
                </c:pt>
                <c:pt idx="543">
                  <c:v>265.2</c:v>
                </c:pt>
                <c:pt idx="544">
                  <c:v>265.66999999999996</c:v>
                </c:pt>
                <c:pt idx="545">
                  <c:v>258.34000000000003</c:v>
                </c:pt>
                <c:pt idx="546">
                  <c:v>271.47000000000003</c:v>
                </c:pt>
                <c:pt idx="547">
                  <c:v>270.26</c:v>
                </c:pt>
                <c:pt idx="548">
                  <c:v>268.5</c:v>
                </c:pt>
                <c:pt idx="549">
                  <c:v>270.10000000000002</c:v>
                </c:pt>
                <c:pt idx="550">
                  <c:v>263.39</c:v>
                </c:pt>
                <c:pt idx="551">
                  <c:v>259.64999999999998</c:v>
                </c:pt>
                <c:pt idx="552">
                  <c:v>252.92000000000004</c:v>
                </c:pt>
                <c:pt idx="553">
                  <c:v>261.25</c:v>
                </c:pt>
                <c:pt idx="554">
                  <c:v>270.88</c:v>
                </c:pt>
                <c:pt idx="555">
                  <c:v>271.50000000000006</c:v>
                </c:pt>
                <c:pt idx="556">
                  <c:v>262.09000000000003</c:v>
                </c:pt>
                <c:pt idx="557">
                  <c:v>259.88</c:v>
                </c:pt>
                <c:pt idx="558">
                  <c:v>268.95000000000005</c:v>
                </c:pt>
                <c:pt idx="559">
                  <c:v>262.70999999999998</c:v>
                </c:pt>
                <c:pt idx="560">
                  <c:v>257.45999999999998</c:v>
                </c:pt>
                <c:pt idx="561">
                  <c:v>251.92000000000002</c:v>
                </c:pt>
                <c:pt idx="562">
                  <c:v>251.37</c:v>
                </c:pt>
                <c:pt idx="563">
                  <c:v>259.32</c:v>
                </c:pt>
                <c:pt idx="564">
                  <c:v>273.82</c:v>
                </c:pt>
                <c:pt idx="565">
                  <c:v>274.35000000000002</c:v>
                </c:pt>
                <c:pt idx="566">
                  <c:v>272.60000000000002</c:v>
                </c:pt>
                <c:pt idx="567">
                  <c:v>272.8</c:v>
                </c:pt>
                <c:pt idx="568">
                  <c:v>260.52</c:v>
                </c:pt>
                <c:pt idx="569">
                  <c:v>260.65999999999997</c:v>
                </c:pt>
                <c:pt idx="570">
                  <c:v>261.14000000000004</c:v>
                </c:pt>
                <c:pt idx="571">
                  <c:v>269.77</c:v>
                </c:pt>
                <c:pt idx="572">
                  <c:v>264.97000000000003</c:v>
                </c:pt>
                <c:pt idx="573">
                  <c:v>260.67999999999995</c:v>
                </c:pt>
                <c:pt idx="574">
                  <c:v>271.71000000000004</c:v>
                </c:pt>
                <c:pt idx="575">
                  <c:v>276.13</c:v>
                </c:pt>
                <c:pt idx="576">
                  <c:v>279.61</c:v>
                </c:pt>
                <c:pt idx="577">
                  <c:v>272.2</c:v>
                </c:pt>
                <c:pt idx="578">
                  <c:v>277.02999999999997</c:v>
                </c:pt>
                <c:pt idx="579">
                  <c:v>279.38</c:v>
                </c:pt>
                <c:pt idx="580">
                  <c:v>280.02000000000004</c:v>
                </c:pt>
                <c:pt idx="581">
                  <c:v>273.09999999999997</c:v>
                </c:pt>
                <c:pt idx="582">
                  <c:v>278.65999999999997</c:v>
                </c:pt>
                <c:pt idx="583">
                  <c:v>274.52</c:v>
                </c:pt>
                <c:pt idx="584">
                  <c:v>270.58</c:v>
                </c:pt>
                <c:pt idx="585">
                  <c:v>275.51</c:v>
                </c:pt>
                <c:pt idx="586">
                  <c:v>273.78999999999996</c:v>
                </c:pt>
                <c:pt idx="587">
                  <c:v>269.77000000000004</c:v>
                </c:pt>
                <c:pt idx="588">
                  <c:v>271.39</c:v>
                </c:pt>
                <c:pt idx="589">
                  <c:v>274.32</c:v>
                </c:pt>
                <c:pt idx="590">
                  <c:v>278.58999999999997</c:v>
                </c:pt>
                <c:pt idx="591">
                  <c:v>280.69999999999993</c:v>
                </c:pt>
                <c:pt idx="592">
                  <c:v>274.56</c:v>
                </c:pt>
                <c:pt idx="593">
                  <c:v>280.43</c:v>
                </c:pt>
                <c:pt idx="594">
                  <c:v>280.24000000000007</c:v>
                </c:pt>
                <c:pt idx="595">
                  <c:v>284.34999999999997</c:v>
                </c:pt>
                <c:pt idx="596">
                  <c:v>281.18</c:v>
                </c:pt>
                <c:pt idx="597">
                  <c:v>281.17</c:v>
                </c:pt>
                <c:pt idx="598">
                  <c:v>281.48</c:v>
                </c:pt>
                <c:pt idx="599">
                  <c:v>283.37999999999994</c:v>
                </c:pt>
                <c:pt idx="600">
                  <c:v>278.16000000000003</c:v>
                </c:pt>
                <c:pt idx="601">
                  <c:v>280.71999999999997</c:v>
                </c:pt>
                <c:pt idx="602">
                  <c:v>284.70999999999998</c:v>
                </c:pt>
                <c:pt idx="603">
                  <c:v>286.77999999999997</c:v>
                </c:pt>
                <c:pt idx="604">
                  <c:v>292.42</c:v>
                </c:pt>
                <c:pt idx="605">
                  <c:v>295.45000000000005</c:v>
                </c:pt>
                <c:pt idx="606">
                  <c:v>300.76</c:v>
                </c:pt>
                <c:pt idx="607">
                  <c:v>307.33999999999997</c:v>
                </c:pt>
                <c:pt idx="608">
                  <c:v>313.37</c:v>
                </c:pt>
                <c:pt idx="609">
                  <c:v>316.34999999999997</c:v>
                </c:pt>
                <c:pt idx="610">
                  <c:v>310.93</c:v>
                </c:pt>
                <c:pt idx="611">
                  <c:v>310.28000000000003</c:v>
                </c:pt>
                <c:pt idx="612">
                  <c:v>313.20999999999998</c:v>
                </c:pt>
                <c:pt idx="613">
                  <c:v>331.08</c:v>
                </c:pt>
                <c:pt idx="614">
                  <c:v>328.83</c:v>
                </c:pt>
                <c:pt idx="615">
                  <c:v>329.37</c:v>
                </c:pt>
                <c:pt idx="616">
                  <c:v>327.63</c:v>
                </c:pt>
                <c:pt idx="617">
                  <c:v>323.20999999999998</c:v>
                </c:pt>
                <c:pt idx="618">
                  <c:v>320.56000000000006</c:v>
                </c:pt>
                <c:pt idx="619">
                  <c:v>323.31000000000006</c:v>
                </c:pt>
                <c:pt idx="620">
                  <c:v>329.1</c:v>
                </c:pt>
                <c:pt idx="621">
                  <c:v>332.54</c:v>
                </c:pt>
                <c:pt idx="622">
                  <c:v>330.95</c:v>
                </c:pt>
                <c:pt idx="623">
                  <c:v>345.38</c:v>
                </c:pt>
                <c:pt idx="624">
                  <c:v>350.05000000000007</c:v>
                </c:pt>
                <c:pt idx="625">
                  <c:v>350.05000000000007</c:v>
                </c:pt>
                <c:pt idx="626">
                  <c:v>357.53</c:v>
                </c:pt>
                <c:pt idx="627">
                  <c:v>365.4</c:v>
                </c:pt>
                <c:pt idx="628">
                  <c:v>352.52000000000004</c:v>
                </c:pt>
                <c:pt idx="629">
                  <c:v>342.15</c:v>
                </c:pt>
                <c:pt idx="630">
                  <c:v>358.73999999999995</c:v>
                </c:pt>
                <c:pt idx="631">
                  <c:v>353.6</c:v>
                </c:pt>
                <c:pt idx="632">
                  <c:v>353.84999999999997</c:v>
                </c:pt>
                <c:pt idx="633">
                  <c:v>362.39</c:v>
                </c:pt>
                <c:pt idx="634">
                  <c:v>334.07</c:v>
                </c:pt>
                <c:pt idx="635">
                  <c:v>321.58000000000004</c:v>
                </c:pt>
                <c:pt idx="636">
                  <c:v>335.09000000000003</c:v>
                </c:pt>
                <c:pt idx="637">
                  <c:v>341.12000000000006</c:v>
                </c:pt>
                <c:pt idx="638">
                  <c:v>337.76</c:v>
                </c:pt>
                <c:pt idx="639">
                  <c:v>338.05000000000007</c:v>
                </c:pt>
                <c:pt idx="640">
                  <c:v>333.7</c:v>
                </c:pt>
                <c:pt idx="641">
                  <c:v>328.93999999999994</c:v>
                </c:pt>
                <c:pt idx="642">
                  <c:v>335.07</c:v>
                </c:pt>
                <c:pt idx="643">
                  <c:v>335.42999999999995</c:v>
                </c:pt>
                <c:pt idx="644">
                  <c:v>330.23</c:v>
                </c:pt>
                <c:pt idx="645">
                  <c:v>330.91999999999996</c:v>
                </c:pt>
                <c:pt idx="646">
                  <c:v>326.09999999999991</c:v>
                </c:pt>
                <c:pt idx="647">
                  <c:v>323.06</c:v>
                </c:pt>
                <c:pt idx="648">
                  <c:v>320.91000000000003</c:v>
                </c:pt>
                <c:pt idx="649">
                  <c:v>322.68</c:v>
                </c:pt>
                <c:pt idx="650">
                  <c:v>319.37</c:v>
                </c:pt>
                <c:pt idx="651">
                  <c:v>322.02999999999997</c:v>
                </c:pt>
                <c:pt idx="652">
                  <c:v>329.08</c:v>
                </c:pt>
                <c:pt idx="653">
                  <c:v>333.66</c:v>
                </c:pt>
                <c:pt idx="654">
                  <c:v>333.96</c:v>
                </c:pt>
                <c:pt idx="655">
                  <c:v>341.66999999999996</c:v>
                </c:pt>
                <c:pt idx="656">
                  <c:v>334.35</c:v>
                </c:pt>
                <c:pt idx="657">
                  <c:v>328.45000000000005</c:v>
                </c:pt>
                <c:pt idx="658">
                  <c:v>337.55</c:v>
                </c:pt>
                <c:pt idx="659">
                  <c:v>329.91</c:v>
                </c:pt>
                <c:pt idx="660">
                  <c:v>333.26000000000005</c:v>
                </c:pt>
                <c:pt idx="661">
                  <c:v>343.47</c:v>
                </c:pt>
                <c:pt idx="662">
                  <c:v>347.68999999999994</c:v>
                </c:pt>
                <c:pt idx="663">
                  <c:v>346.82</c:v>
                </c:pt>
                <c:pt idx="664">
                  <c:v>354.82</c:v>
                </c:pt>
                <c:pt idx="665">
                  <c:v>354.39</c:v>
                </c:pt>
                <c:pt idx="666">
                  <c:v>346.92</c:v>
                </c:pt>
                <c:pt idx="667">
                  <c:v>350.92</c:v>
                </c:pt>
                <c:pt idx="668">
                  <c:v>353.95</c:v>
                </c:pt>
                <c:pt idx="669">
                  <c:v>354.55000000000007</c:v>
                </c:pt>
                <c:pt idx="670">
                  <c:v>359.12000000000006</c:v>
                </c:pt>
                <c:pt idx="671">
                  <c:v>347.36</c:v>
                </c:pt>
                <c:pt idx="672">
                  <c:v>334.88999999999993</c:v>
                </c:pt>
                <c:pt idx="673">
                  <c:v>324.42</c:v>
                </c:pt>
                <c:pt idx="674">
                  <c:v>318.70000000000005</c:v>
                </c:pt>
                <c:pt idx="675">
                  <c:v>322.07</c:v>
                </c:pt>
                <c:pt idx="676">
                  <c:v>326.35999999999996</c:v>
                </c:pt>
                <c:pt idx="677">
                  <c:v>334.13</c:v>
                </c:pt>
                <c:pt idx="678">
                  <c:v>333.32</c:v>
                </c:pt>
                <c:pt idx="679">
                  <c:v>330.68</c:v>
                </c:pt>
                <c:pt idx="680">
                  <c:v>329.78</c:v>
                </c:pt>
                <c:pt idx="681">
                  <c:v>326.68999999999994</c:v>
                </c:pt>
                <c:pt idx="682">
                  <c:v>338.41</c:v>
                </c:pt>
                <c:pt idx="683">
                  <c:v>333.85999999999996</c:v>
                </c:pt>
                <c:pt idx="684">
                  <c:v>337.21000000000004</c:v>
                </c:pt>
                <c:pt idx="685">
                  <c:v>331.62</c:v>
                </c:pt>
                <c:pt idx="686">
                  <c:v>332.84000000000003</c:v>
                </c:pt>
                <c:pt idx="687">
                  <c:v>330.77000000000004</c:v>
                </c:pt>
                <c:pt idx="688">
                  <c:v>325.89000000000004</c:v>
                </c:pt>
                <c:pt idx="689">
                  <c:v>328.49</c:v>
                </c:pt>
                <c:pt idx="690">
                  <c:v>324.95999999999998</c:v>
                </c:pt>
                <c:pt idx="691">
                  <c:v>321.47000000000003</c:v>
                </c:pt>
                <c:pt idx="692">
                  <c:v>314.76</c:v>
                </c:pt>
                <c:pt idx="693">
                  <c:v>318.40000000000003</c:v>
                </c:pt>
                <c:pt idx="694">
                  <c:v>318.46000000000004</c:v>
                </c:pt>
                <c:pt idx="695">
                  <c:v>320.99</c:v>
                </c:pt>
                <c:pt idx="696">
                  <c:v>328.74</c:v>
                </c:pt>
                <c:pt idx="697">
                  <c:v>322.32</c:v>
                </c:pt>
                <c:pt idx="698">
                  <c:v>324.78000000000003</c:v>
                </c:pt>
                <c:pt idx="699">
                  <c:v>333.85</c:v>
                </c:pt>
                <c:pt idx="700">
                  <c:v>334.13000000000005</c:v>
                </c:pt>
                <c:pt idx="701">
                  <c:v>338.25</c:v>
                </c:pt>
                <c:pt idx="702">
                  <c:v>340.87</c:v>
                </c:pt>
                <c:pt idx="703">
                  <c:v>331.87</c:v>
                </c:pt>
                <c:pt idx="704">
                  <c:v>327.64000000000004</c:v>
                </c:pt>
                <c:pt idx="705">
                  <c:v>330.94</c:v>
                </c:pt>
                <c:pt idx="706">
                  <c:v>333.03000000000003</c:v>
                </c:pt>
                <c:pt idx="707">
                  <c:v>327.35999999999996</c:v>
                </c:pt>
                <c:pt idx="708">
                  <c:v>323.03999999999996</c:v>
                </c:pt>
                <c:pt idx="709">
                  <c:v>322.51</c:v>
                </c:pt>
                <c:pt idx="710">
                  <c:v>325.12</c:v>
                </c:pt>
                <c:pt idx="711">
                  <c:v>324.53999999999996</c:v>
                </c:pt>
                <c:pt idx="712">
                  <c:v>323.68</c:v>
                </c:pt>
                <c:pt idx="713">
                  <c:v>323.56</c:v>
                </c:pt>
                <c:pt idx="714">
                  <c:v>310.58</c:v>
                </c:pt>
                <c:pt idx="715">
                  <c:v>306.37999999999994</c:v>
                </c:pt>
                <c:pt idx="716">
                  <c:v>302.55</c:v>
                </c:pt>
                <c:pt idx="717">
                  <c:v>310.54999999999995</c:v>
                </c:pt>
                <c:pt idx="718">
                  <c:v>309.03000000000003</c:v>
                </c:pt>
                <c:pt idx="719">
                  <c:v>313.14000000000004</c:v>
                </c:pt>
                <c:pt idx="720">
                  <c:v>314.31999999999994</c:v>
                </c:pt>
                <c:pt idx="721">
                  <c:v>316.20999999999998</c:v>
                </c:pt>
                <c:pt idx="722">
                  <c:v>314.58000000000004</c:v>
                </c:pt>
                <c:pt idx="723">
                  <c:v>320.8</c:v>
                </c:pt>
                <c:pt idx="724">
                  <c:v>326.32000000000005</c:v>
                </c:pt>
                <c:pt idx="725">
                  <c:v>326.85000000000002</c:v>
                </c:pt>
                <c:pt idx="726">
                  <c:v>329.63000000000005</c:v>
                </c:pt>
                <c:pt idx="727">
                  <c:v>335.21999999999997</c:v>
                </c:pt>
                <c:pt idx="728">
                  <c:v>335.90000000000003</c:v>
                </c:pt>
                <c:pt idx="729">
                  <c:v>329.3</c:v>
                </c:pt>
                <c:pt idx="730">
                  <c:v>324.02000000000004</c:v>
                </c:pt>
                <c:pt idx="731">
                  <c:v>324.71000000000004</c:v>
                </c:pt>
                <c:pt idx="732">
                  <c:v>325.64999999999998</c:v>
                </c:pt>
                <c:pt idx="733">
                  <c:v>330.15000000000003</c:v>
                </c:pt>
                <c:pt idx="734">
                  <c:v>329.23999999999995</c:v>
                </c:pt>
                <c:pt idx="735">
                  <c:v>334.03000000000003</c:v>
                </c:pt>
                <c:pt idx="736">
                  <c:v>334.99</c:v>
                </c:pt>
                <c:pt idx="737">
                  <c:v>332.21000000000004</c:v>
                </c:pt>
                <c:pt idx="738">
                  <c:v>335.91</c:v>
                </c:pt>
                <c:pt idx="739">
                  <c:v>333.62</c:v>
                </c:pt>
                <c:pt idx="740">
                  <c:v>334.77</c:v>
                </c:pt>
                <c:pt idx="741">
                  <c:v>341.62000000000006</c:v>
                </c:pt>
                <c:pt idx="742">
                  <c:v>350.27000000000004</c:v>
                </c:pt>
                <c:pt idx="743">
                  <c:v>352.57999999999993</c:v>
                </c:pt>
                <c:pt idx="744">
                  <c:v>355.73</c:v>
                </c:pt>
                <c:pt idx="745">
                  <c:v>355.14</c:v>
                </c:pt>
                <c:pt idx="746">
                  <c:v>358.9</c:v>
                </c:pt>
                <c:pt idx="747">
                  <c:v>358.92</c:v>
                </c:pt>
                <c:pt idx="748">
                  <c:v>358.38</c:v>
                </c:pt>
                <c:pt idx="749">
                  <c:v>354.53000000000003</c:v>
                </c:pt>
                <c:pt idx="750">
                  <c:v>350.78999999999996</c:v>
                </c:pt>
                <c:pt idx="751">
                  <c:v>349.98</c:v>
                </c:pt>
                <c:pt idx="752">
                  <c:v>355.67</c:v>
                </c:pt>
                <c:pt idx="753">
                  <c:v>357.72</c:v>
                </c:pt>
                <c:pt idx="754">
                  <c:v>357.16000000000008</c:v>
                </c:pt>
                <c:pt idx="755">
                  <c:v>355.36</c:v>
                </c:pt>
                <c:pt idx="756">
                  <c:v>351.99</c:v>
                </c:pt>
                <c:pt idx="757">
                  <c:v>349.13</c:v>
                </c:pt>
                <c:pt idx="758">
                  <c:v>349.31</c:v>
                </c:pt>
                <c:pt idx="759">
                  <c:v>352.07</c:v>
                </c:pt>
                <c:pt idx="760">
                  <c:v>352.85</c:v>
                </c:pt>
                <c:pt idx="761">
                  <c:v>360.25</c:v>
                </c:pt>
                <c:pt idx="762">
                  <c:v>353.32</c:v>
                </c:pt>
                <c:pt idx="763">
                  <c:v>361.35</c:v>
                </c:pt>
                <c:pt idx="764">
                  <c:v>356.50000000000006</c:v>
                </c:pt>
                <c:pt idx="765">
                  <c:v>362.62999999999994</c:v>
                </c:pt>
                <c:pt idx="766">
                  <c:v>365.58000000000004</c:v>
                </c:pt>
                <c:pt idx="767">
                  <c:v>367.64</c:v>
                </c:pt>
                <c:pt idx="768">
                  <c:v>373.97999999999996</c:v>
                </c:pt>
                <c:pt idx="769">
                  <c:v>370.27</c:v>
                </c:pt>
                <c:pt idx="770">
                  <c:v>363.49</c:v>
                </c:pt>
                <c:pt idx="771">
                  <c:v>367.45</c:v>
                </c:pt>
                <c:pt idx="772">
                  <c:v>369.35</c:v>
                </c:pt>
                <c:pt idx="773">
                  <c:v>366.64000000000004</c:v>
                </c:pt>
                <c:pt idx="774">
                  <c:v>366.68999999999994</c:v>
                </c:pt>
                <c:pt idx="775">
                  <c:v>370.28000000000003</c:v>
                </c:pt>
                <c:pt idx="776">
                  <c:v>370.51000000000005</c:v>
                </c:pt>
                <c:pt idx="777">
                  <c:v>368.55</c:v>
                </c:pt>
                <c:pt idx="778">
                  <c:v>371.96</c:v>
                </c:pt>
                <c:pt idx="779">
                  <c:v>371.94</c:v>
                </c:pt>
                <c:pt idx="780">
                  <c:v>365.07</c:v>
                </c:pt>
                <c:pt idx="781">
                  <c:v>355.78000000000003</c:v>
                </c:pt>
                <c:pt idx="782">
                  <c:v>352.98999999999995</c:v>
                </c:pt>
                <c:pt idx="783">
                  <c:v>350.57</c:v>
                </c:pt>
                <c:pt idx="784">
                  <c:v>349.25</c:v>
                </c:pt>
                <c:pt idx="785">
                  <c:v>357.93000000000006</c:v>
                </c:pt>
                <c:pt idx="786">
                  <c:v>360.10999999999996</c:v>
                </c:pt>
                <c:pt idx="787">
                  <c:v>369.55</c:v>
                </c:pt>
                <c:pt idx="788">
                  <c:v>366.15000000000003</c:v>
                </c:pt>
                <c:pt idx="789">
                  <c:v>373.90999999999997</c:v>
                </c:pt>
                <c:pt idx="790">
                  <c:v>379.57</c:v>
                </c:pt>
                <c:pt idx="791">
                  <c:v>371.37</c:v>
                </c:pt>
                <c:pt idx="792">
                  <c:v>375.23</c:v>
                </c:pt>
                <c:pt idx="793">
                  <c:v>370.78000000000009</c:v>
                </c:pt>
                <c:pt idx="794">
                  <c:v>371.93000000000006</c:v>
                </c:pt>
                <c:pt idx="795">
                  <c:v>371.95000000000005</c:v>
                </c:pt>
                <c:pt idx="796">
                  <c:v>370.10999999999996</c:v>
                </c:pt>
                <c:pt idx="797">
                  <c:v>366.44</c:v>
                </c:pt>
                <c:pt idx="798">
                  <c:v>366.42</c:v>
                </c:pt>
                <c:pt idx="799">
                  <c:v>374.37</c:v>
                </c:pt>
                <c:pt idx="800">
                  <c:v>373.52</c:v>
                </c:pt>
                <c:pt idx="801">
                  <c:v>374.94999999999993</c:v>
                </c:pt>
                <c:pt idx="802">
                  <c:v>364.80999999999995</c:v>
                </c:pt>
                <c:pt idx="803">
                  <c:v>368.96999999999997</c:v>
                </c:pt>
                <c:pt idx="804">
                  <c:v>367.66000000000008</c:v>
                </c:pt>
                <c:pt idx="805">
                  <c:v>371.05</c:v>
                </c:pt>
                <c:pt idx="806">
                  <c:v>370.76</c:v>
                </c:pt>
                <c:pt idx="807">
                  <c:v>376.33</c:v>
                </c:pt>
                <c:pt idx="808">
                  <c:v>374.64</c:v>
                </c:pt>
                <c:pt idx="809">
                  <c:v>375.53000000000003</c:v>
                </c:pt>
                <c:pt idx="810">
                  <c:v>373.40000000000003</c:v>
                </c:pt>
                <c:pt idx="811">
                  <c:v>375.65</c:v>
                </c:pt>
                <c:pt idx="812">
                  <c:v>376.14</c:v>
                </c:pt>
                <c:pt idx="813">
                  <c:v>379.77</c:v>
                </c:pt>
                <c:pt idx="814">
                  <c:v>381.97999999999996</c:v>
                </c:pt>
                <c:pt idx="815">
                  <c:v>382.28</c:v>
                </c:pt>
                <c:pt idx="816">
                  <c:v>382.96000000000004</c:v>
                </c:pt>
                <c:pt idx="817">
                  <c:v>385.46000000000004</c:v>
                </c:pt>
                <c:pt idx="818">
                  <c:v>380.73</c:v>
                </c:pt>
                <c:pt idx="819">
                  <c:v>378.74</c:v>
                </c:pt>
                <c:pt idx="820">
                  <c:v>384.38</c:v>
                </c:pt>
                <c:pt idx="821">
                  <c:v>380.38000000000005</c:v>
                </c:pt>
                <c:pt idx="822">
                  <c:v>377.64000000000004</c:v>
                </c:pt>
                <c:pt idx="823">
                  <c:v>375.51</c:v>
                </c:pt>
                <c:pt idx="824">
                  <c:v>374.47999999999996</c:v>
                </c:pt>
                <c:pt idx="825">
                  <c:v>376.16999999999996</c:v>
                </c:pt>
                <c:pt idx="826">
                  <c:v>377.92</c:v>
                </c:pt>
                <c:pt idx="827">
                  <c:v>378.17</c:v>
                </c:pt>
                <c:pt idx="828">
                  <c:v>370.45000000000005</c:v>
                </c:pt>
                <c:pt idx="829">
                  <c:v>375.12999999999994</c:v>
                </c:pt>
                <c:pt idx="830">
                  <c:v>379.53000000000003</c:v>
                </c:pt>
                <c:pt idx="831">
                  <c:v>380.84999999999997</c:v>
                </c:pt>
                <c:pt idx="832">
                  <c:v>379.22</c:v>
                </c:pt>
                <c:pt idx="833">
                  <c:v>371.93999999999994</c:v>
                </c:pt>
                <c:pt idx="834">
                  <c:v>367.72</c:v>
                </c:pt>
                <c:pt idx="835">
                  <c:v>368.71</c:v>
                </c:pt>
                <c:pt idx="836">
                  <c:v>367.9799999999999</c:v>
                </c:pt>
                <c:pt idx="837">
                  <c:v>365.06</c:v>
                </c:pt>
                <c:pt idx="838">
                  <c:v>363.49</c:v>
                </c:pt>
                <c:pt idx="839">
                  <c:v>359.03999999999996</c:v>
                </c:pt>
                <c:pt idx="840">
                  <c:v>360.32</c:v>
                </c:pt>
                <c:pt idx="841">
                  <c:v>363.24000000000007</c:v>
                </c:pt>
                <c:pt idx="842">
                  <c:v>364.46999999999997</c:v>
                </c:pt>
                <c:pt idx="843">
                  <c:v>367.84999999999997</c:v>
                </c:pt>
                <c:pt idx="844">
                  <c:v>370.61</c:v>
                </c:pt>
                <c:pt idx="845">
                  <c:v>372.80999999999995</c:v>
                </c:pt>
                <c:pt idx="846">
                  <c:v>369.03000000000009</c:v>
                </c:pt>
                <c:pt idx="847">
                  <c:v>369.71000000000004</c:v>
                </c:pt>
                <c:pt idx="848">
                  <c:v>367.2</c:v>
                </c:pt>
                <c:pt idx="849">
                  <c:v>370.21999999999997</c:v>
                </c:pt>
                <c:pt idx="850">
                  <c:v>367.15</c:v>
                </c:pt>
                <c:pt idx="851">
                  <c:v>369.64</c:v>
                </c:pt>
                <c:pt idx="852">
                  <c:v>368.97</c:v>
                </c:pt>
                <c:pt idx="853">
                  <c:v>368.86</c:v>
                </c:pt>
                <c:pt idx="854">
                  <c:v>368.34</c:v>
                </c:pt>
                <c:pt idx="855">
                  <c:v>366.39000000000004</c:v>
                </c:pt>
                <c:pt idx="856">
                  <c:v>363.29</c:v>
                </c:pt>
                <c:pt idx="857">
                  <c:v>368.14</c:v>
                </c:pt>
                <c:pt idx="858">
                  <c:v>370.69</c:v>
                </c:pt>
                <c:pt idx="859">
                  <c:v>371.91999999999996</c:v>
                </c:pt>
                <c:pt idx="860">
                  <c:v>371.84999999999997</c:v>
                </c:pt>
                <c:pt idx="861">
                  <c:v>366.53000000000003</c:v>
                </c:pt>
                <c:pt idx="862">
                  <c:v>362.40999999999997</c:v>
                </c:pt>
                <c:pt idx="863">
                  <c:v>361.19000000000005</c:v>
                </c:pt>
                <c:pt idx="864">
                  <c:v>359.41</c:v>
                </c:pt>
                <c:pt idx="865">
                  <c:v>361.54</c:v>
                </c:pt>
                <c:pt idx="866">
                  <c:v>362.57</c:v>
                </c:pt>
                <c:pt idx="867">
                  <c:v>360.28000000000003</c:v>
                </c:pt>
                <c:pt idx="868">
                  <c:v>358.88</c:v>
                </c:pt>
                <c:pt idx="869">
                  <c:v>355.69</c:v>
                </c:pt>
                <c:pt idx="870">
                  <c:v>353.46000000000004</c:v>
                </c:pt>
                <c:pt idx="871">
                  <c:v>347.6</c:v>
                </c:pt>
                <c:pt idx="872">
                  <c:v>352.79999999999995</c:v>
                </c:pt>
                <c:pt idx="873">
                  <c:v>341.54</c:v>
                </c:pt>
                <c:pt idx="874">
                  <c:v>346.69</c:v>
                </c:pt>
                <c:pt idx="875">
                  <c:v>354.67</c:v>
                </c:pt>
                <c:pt idx="876">
                  <c:v>358.81999999999994</c:v>
                </c:pt>
                <c:pt idx="877">
                  <c:v>361.7</c:v>
                </c:pt>
                <c:pt idx="878">
                  <c:v>360.41</c:v>
                </c:pt>
                <c:pt idx="879">
                  <c:v>355.37</c:v>
                </c:pt>
                <c:pt idx="880">
                  <c:v>356.12</c:v>
                </c:pt>
                <c:pt idx="881">
                  <c:v>350.40000000000003</c:v>
                </c:pt>
                <c:pt idx="882">
                  <c:v>347.05</c:v>
                </c:pt>
                <c:pt idx="883">
                  <c:v>337.98999999999995</c:v>
                </c:pt>
                <c:pt idx="884">
                  <c:v>333.55</c:v>
                </c:pt>
                <c:pt idx="885">
                  <c:v>336.16</c:v>
                </c:pt>
                <c:pt idx="886">
                  <c:v>330.22</c:v>
                </c:pt>
                <c:pt idx="887">
                  <c:v>327.89</c:v>
                </c:pt>
                <c:pt idx="888">
                  <c:v>337.88</c:v>
                </c:pt>
                <c:pt idx="889">
                  <c:v>344.3</c:v>
                </c:pt>
                <c:pt idx="890">
                  <c:v>343.84999999999997</c:v>
                </c:pt>
                <c:pt idx="891">
                  <c:v>341.32000000000005</c:v>
                </c:pt>
                <c:pt idx="892">
                  <c:v>343.33000000000004</c:v>
                </c:pt>
                <c:pt idx="893">
                  <c:v>345.63</c:v>
                </c:pt>
                <c:pt idx="894">
                  <c:v>340.38000000000005</c:v>
                </c:pt>
                <c:pt idx="895">
                  <c:v>337.12</c:v>
                </c:pt>
                <c:pt idx="896">
                  <c:v>336.83</c:v>
                </c:pt>
                <c:pt idx="897">
                  <c:v>339.22999999999996</c:v>
                </c:pt>
                <c:pt idx="898">
                  <c:v>345.12</c:v>
                </c:pt>
                <c:pt idx="899">
                  <c:v>342.34</c:v>
                </c:pt>
                <c:pt idx="900">
                  <c:v>345.30999999999995</c:v>
                </c:pt>
                <c:pt idx="901">
                  <c:v>346.95</c:v>
                </c:pt>
                <c:pt idx="902">
                  <c:v>345.58000000000004</c:v>
                </c:pt>
                <c:pt idx="903">
                  <c:v>342.01999999999992</c:v>
                </c:pt>
                <c:pt idx="904">
                  <c:v>343.45000000000005</c:v>
                </c:pt>
                <c:pt idx="905">
                  <c:v>345.33000000000004</c:v>
                </c:pt>
                <c:pt idx="906">
                  <c:v>342.35999999999996</c:v>
                </c:pt>
                <c:pt idx="907">
                  <c:v>338.77</c:v>
                </c:pt>
                <c:pt idx="908">
                  <c:v>342.37</c:v>
                </c:pt>
                <c:pt idx="909">
                  <c:v>341.39</c:v>
                </c:pt>
                <c:pt idx="910">
                  <c:v>337.59</c:v>
                </c:pt>
                <c:pt idx="911">
                  <c:v>333.81</c:v>
                </c:pt>
                <c:pt idx="912">
                  <c:v>328.71000000000004</c:v>
                </c:pt>
                <c:pt idx="913">
                  <c:v>326.94</c:v>
                </c:pt>
                <c:pt idx="914">
                  <c:v>331.75</c:v>
                </c:pt>
                <c:pt idx="915">
                  <c:v>331.75</c:v>
                </c:pt>
                <c:pt idx="916">
                  <c:v>328.09</c:v>
                </c:pt>
                <c:pt idx="917">
                  <c:v>333.19</c:v>
                </c:pt>
                <c:pt idx="918">
                  <c:v>339.49</c:v>
                </c:pt>
                <c:pt idx="919">
                  <c:v>341.11</c:v>
                </c:pt>
                <c:pt idx="920">
                  <c:v>340.71</c:v>
                </c:pt>
                <c:pt idx="921">
                  <c:v>344.11000000000007</c:v>
                </c:pt>
                <c:pt idx="922">
                  <c:v>342.72999999999996</c:v>
                </c:pt>
                <c:pt idx="923">
                  <c:v>338.51</c:v>
                </c:pt>
                <c:pt idx="924">
                  <c:v>335.33</c:v>
                </c:pt>
                <c:pt idx="925">
                  <c:v>339.27</c:v>
                </c:pt>
                <c:pt idx="926">
                  <c:v>340.25</c:v>
                </c:pt>
                <c:pt idx="927">
                  <c:v>333.69</c:v>
                </c:pt>
                <c:pt idx="928">
                  <c:v>338.97999999999996</c:v>
                </c:pt>
                <c:pt idx="929">
                  <c:v>343</c:v>
                </c:pt>
                <c:pt idx="930">
                  <c:v>343.44000000000005</c:v>
                </c:pt>
                <c:pt idx="931">
                  <c:v>344.55000000000007</c:v>
                </c:pt>
                <c:pt idx="932">
                  <c:v>345.46</c:v>
                </c:pt>
                <c:pt idx="933">
                  <c:v>350.01</c:v>
                </c:pt>
                <c:pt idx="934">
                  <c:v>344.20000000000005</c:v>
                </c:pt>
                <c:pt idx="935">
                  <c:v>350.79999999999995</c:v>
                </c:pt>
                <c:pt idx="936">
                  <c:v>351.87</c:v>
                </c:pt>
                <c:pt idx="937">
                  <c:v>351.79</c:v>
                </c:pt>
                <c:pt idx="938">
                  <c:v>352.06000000000006</c:v>
                </c:pt>
                <c:pt idx="939">
                  <c:v>348.84</c:v>
                </c:pt>
                <c:pt idx="940">
                  <c:v>348.71999999999997</c:v>
                </c:pt>
                <c:pt idx="941">
                  <c:v>348.32000000000005</c:v>
                </c:pt>
                <c:pt idx="942">
                  <c:v>340.57</c:v>
                </c:pt>
                <c:pt idx="943">
                  <c:v>341.07</c:v>
                </c:pt>
                <c:pt idx="944">
                  <c:v>332.53000000000003</c:v>
                </c:pt>
                <c:pt idx="945">
                  <c:v>323.08</c:v>
                </c:pt>
                <c:pt idx="946">
                  <c:v>326.71000000000004</c:v>
                </c:pt>
                <c:pt idx="947">
                  <c:v>323.71999999999997</c:v>
                </c:pt>
                <c:pt idx="948">
                  <c:v>317.47000000000003</c:v>
                </c:pt>
                <c:pt idx="949">
                  <c:v>317.3</c:v>
                </c:pt>
                <c:pt idx="950">
                  <c:v>318.29999999999995</c:v>
                </c:pt>
                <c:pt idx="951">
                  <c:v>309.82000000000005</c:v>
                </c:pt>
                <c:pt idx="952">
                  <c:v>305.3</c:v>
                </c:pt>
                <c:pt idx="953">
                  <c:v>299.5</c:v>
                </c:pt>
                <c:pt idx="954">
                  <c:v>314.14999999999998</c:v>
                </c:pt>
                <c:pt idx="955">
                  <c:v>308.79999999999995</c:v>
                </c:pt>
                <c:pt idx="956">
                  <c:v>304.61</c:v>
                </c:pt>
                <c:pt idx="957">
                  <c:v>314.45999999999998</c:v>
                </c:pt>
                <c:pt idx="958">
                  <c:v>322.07000000000005</c:v>
                </c:pt>
                <c:pt idx="959">
                  <c:v>327.10999999999996</c:v>
                </c:pt>
                <c:pt idx="960">
                  <c:v>327.36</c:v>
                </c:pt>
                <c:pt idx="961">
                  <c:v>318.32</c:v>
                </c:pt>
                <c:pt idx="962">
                  <c:v>321.91000000000003</c:v>
                </c:pt>
                <c:pt idx="963">
                  <c:v>327.22000000000003</c:v>
                </c:pt>
                <c:pt idx="964">
                  <c:v>330.14</c:v>
                </c:pt>
                <c:pt idx="965">
                  <c:v>332.1</c:v>
                </c:pt>
                <c:pt idx="966">
                  <c:v>330.39</c:v>
                </c:pt>
                <c:pt idx="967">
                  <c:v>339.18</c:v>
                </c:pt>
                <c:pt idx="968">
                  <c:v>345.32</c:v>
                </c:pt>
                <c:pt idx="969">
                  <c:v>343.94</c:v>
                </c:pt>
                <c:pt idx="970">
                  <c:v>341.98</c:v>
                </c:pt>
                <c:pt idx="971">
                  <c:v>336.9</c:v>
                </c:pt>
                <c:pt idx="972">
                  <c:v>331.81</c:v>
                </c:pt>
                <c:pt idx="973">
                  <c:v>331.45000000000005</c:v>
                </c:pt>
                <c:pt idx="974">
                  <c:v>335.37</c:v>
                </c:pt>
                <c:pt idx="975">
                  <c:v>330.22999999999996</c:v>
                </c:pt>
                <c:pt idx="976">
                  <c:v>322.79000000000002</c:v>
                </c:pt>
                <c:pt idx="977">
                  <c:v>325.40999999999997</c:v>
                </c:pt>
                <c:pt idx="978">
                  <c:v>326.27</c:v>
                </c:pt>
                <c:pt idx="979">
                  <c:v>330.02000000000004</c:v>
                </c:pt>
                <c:pt idx="980">
                  <c:v>329.95</c:v>
                </c:pt>
                <c:pt idx="981">
                  <c:v>334.85</c:v>
                </c:pt>
                <c:pt idx="982">
                  <c:v>329.18</c:v>
                </c:pt>
                <c:pt idx="983">
                  <c:v>336.09</c:v>
                </c:pt>
                <c:pt idx="984">
                  <c:v>340.58</c:v>
                </c:pt>
                <c:pt idx="985">
                  <c:v>340.59</c:v>
                </c:pt>
                <c:pt idx="986">
                  <c:v>345.21999999999997</c:v>
                </c:pt>
                <c:pt idx="987">
                  <c:v>345.76000000000005</c:v>
                </c:pt>
                <c:pt idx="988">
                  <c:v>353.99</c:v>
                </c:pt>
                <c:pt idx="989">
                  <c:v>362.02</c:v>
                </c:pt>
                <c:pt idx="990">
                  <c:v>359.48</c:v>
                </c:pt>
                <c:pt idx="991">
                  <c:v>355.41999999999996</c:v>
                </c:pt>
                <c:pt idx="992">
                  <c:v>354.72</c:v>
                </c:pt>
                <c:pt idx="993">
                  <c:v>361.02</c:v>
                </c:pt>
                <c:pt idx="994">
                  <c:v>357.87</c:v>
                </c:pt>
                <c:pt idx="995">
                  <c:v>355.08</c:v>
                </c:pt>
                <c:pt idx="996">
                  <c:v>360.33</c:v>
                </c:pt>
                <c:pt idx="997">
                  <c:v>364.21000000000004</c:v>
                </c:pt>
                <c:pt idx="998">
                  <c:v>368.97</c:v>
                </c:pt>
                <c:pt idx="999">
                  <c:v>364.71</c:v>
                </c:pt>
                <c:pt idx="1000">
                  <c:v>365.94</c:v>
                </c:pt>
                <c:pt idx="1001">
                  <c:v>358.31</c:v>
                </c:pt>
                <c:pt idx="1002">
                  <c:v>371.20999999999992</c:v>
                </c:pt>
                <c:pt idx="1003">
                  <c:v>374.37</c:v>
                </c:pt>
                <c:pt idx="1004">
                  <c:v>375.21000000000004</c:v>
                </c:pt>
                <c:pt idx="1005">
                  <c:v>372.13</c:v>
                </c:pt>
                <c:pt idx="1006">
                  <c:v>380.79</c:v>
                </c:pt>
                <c:pt idx="1007">
                  <c:v>380.82</c:v>
                </c:pt>
                <c:pt idx="1008">
                  <c:v>381.99000000000007</c:v>
                </c:pt>
                <c:pt idx="1009">
                  <c:v>378.08</c:v>
                </c:pt>
                <c:pt idx="1010">
                  <c:v>387.95000000000005</c:v>
                </c:pt>
                <c:pt idx="1011">
                  <c:v>376.91</c:v>
                </c:pt>
                <c:pt idx="1012">
                  <c:v>380.55</c:v>
                </c:pt>
                <c:pt idx="1013">
                  <c:v>378.46000000000004</c:v>
                </c:pt>
                <c:pt idx="1014">
                  <c:v>373.96999999999997</c:v>
                </c:pt>
                <c:pt idx="1015">
                  <c:v>374.05999999999995</c:v>
                </c:pt>
                <c:pt idx="1016">
                  <c:v>373.72</c:v>
                </c:pt>
                <c:pt idx="1017">
                  <c:v>374.82</c:v>
                </c:pt>
                <c:pt idx="1018">
                  <c:v>374.35</c:v>
                </c:pt>
                <c:pt idx="1019">
                  <c:v>370.14</c:v>
                </c:pt>
                <c:pt idx="1020">
                  <c:v>363.22</c:v>
                </c:pt>
                <c:pt idx="1021">
                  <c:v>365.76000000000005</c:v>
                </c:pt>
                <c:pt idx="1022">
                  <c:v>370.82</c:v>
                </c:pt>
                <c:pt idx="1023">
                  <c:v>371.50000000000006</c:v>
                </c:pt>
                <c:pt idx="1024">
                  <c:v>384.6</c:v>
                </c:pt>
                <c:pt idx="1025">
                  <c:v>381.9</c:v>
                </c:pt>
                <c:pt idx="1026">
                  <c:v>383.56</c:v>
                </c:pt>
                <c:pt idx="1027">
                  <c:v>382.86</c:v>
                </c:pt>
                <c:pt idx="1028">
                  <c:v>377.83</c:v>
                </c:pt>
                <c:pt idx="1029">
                  <c:v>379.26</c:v>
                </c:pt>
                <c:pt idx="1030">
                  <c:v>382.74</c:v>
                </c:pt>
                <c:pt idx="1031">
                  <c:v>387.6</c:v>
                </c:pt>
                <c:pt idx="1032">
                  <c:v>392.55999999999995</c:v>
                </c:pt>
                <c:pt idx="1033">
                  <c:v>389.68</c:v>
                </c:pt>
                <c:pt idx="1034">
                  <c:v>383.15000000000003</c:v>
                </c:pt>
                <c:pt idx="1035">
                  <c:v>384.42999999999995</c:v>
                </c:pt>
                <c:pt idx="1036">
                  <c:v>381.28000000000003</c:v>
                </c:pt>
                <c:pt idx="1037">
                  <c:v>381.64</c:v>
                </c:pt>
                <c:pt idx="1038">
                  <c:v>381.44</c:v>
                </c:pt>
                <c:pt idx="1039">
                  <c:v>382.24</c:v>
                </c:pt>
                <c:pt idx="1040">
                  <c:v>376.25</c:v>
                </c:pt>
                <c:pt idx="1041">
                  <c:v>378.86</c:v>
                </c:pt>
                <c:pt idx="1042">
                  <c:v>379.8</c:v>
                </c:pt>
                <c:pt idx="1043">
                  <c:v>378.24</c:v>
                </c:pt>
                <c:pt idx="1044">
                  <c:v>374.07000000000005</c:v>
                </c:pt>
                <c:pt idx="1045">
                  <c:v>380.38</c:v>
                </c:pt>
                <c:pt idx="1046">
                  <c:v>379.34999999999997</c:v>
                </c:pt>
                <c:pt idx="1047">
                  <c:v>383.94</c:v>
                </c:pt>
                <c:pt idx="1048">
                  <c:v>384.64</c:v>
                </c:pt>
                <c:pt idx="1049">
                  <c:v>389.15000000000009</c:v>
                </c:pt>
                <c:pt idx="1050">
                  <c:v>389.2</c:v>
                </c:pt>
                <c:pt idx="1051">
                  <c:v>390.26</c:v>
                </c:pt>
                <c:pt idx="1052">
                  <c:v>393.00999999999993</c:v>
                </c:pt>
                <c:pt idx="1053">
                  <c:v>392.16</c:v>
                </c:pt>
                <c:pt idx="1054">
                  <c:v>396.15999999999997</c:v>
                </c:pt>
                <c:pt idx="1055">
                  <c:v>395.16</c:v>
                </c:pt>
                <c:pt idx="1056">
                  <c:v>397.84999999999997</c:v>
                </c:pt>
                <c:pt idx="1057">
                  <c:v>395.88</c:v>
                </c:pt>
                <c:pt idx="1058">
                  <c:v>398.43</c:v>
                </c:pt>
                <c:pt idx="1059">
                  <c:v>395.63</c:v>
                </c:pt>
                <c:pt idx="1060">
                  <c:v>393.20000000000005</c:v>
                </c:pt>
                <c:pt idx="1061">
                  <c:v>391.36</c:v>
                </c:pt>
                <c:pt idx="1062">
                  <c:v>396.11</c:v>
                </c:pt>
                <c:pt idx="1063">
                  <c:v>399.13</c:v>
                </c:pt>
                <c:pt idx="1064">
                  <c:v>398.97</c:v>
                </c:pt>
                <c:pt idx="1065">
                  <c:v>400.91</c:v>
                </c:pt>
                <c:pt idx="1066">
                  <c:v>401.52</c:v>
                </c:pt>
                <c:pt idx="1067">
                  <c:v>396.3</c:v>
                </c:pt>
                <c:pt idx="1068">
                  <c:v>396.03000000000003</c:v>
                </c:pt>
                <c:pt idx="1069">
                  <c:v>398.31000000000006</c:v>
                </c:pt>
                <c:pt idx="1070">
                  <c:v>393.59000000000003</c:v>
                </c:pt>
                <c:pt idx="1071">
                  <c:v>391.64000000000004</c:v>
                </c:pt>
                <c:pt idx="1072">
                  <c:v>391.8</c:v>
                </c:pt>
                <c:pt idx="1073">
                  <c:v>393.08</c:v>
                </c:pt>
                <c:pt idx="1074">
                  <c:v>385.34</c:v>
                </c:pt>
                <c:pt idx="1075">
                  <c:v>382.85</c:v>
                </c:pt>
                <c:pt idx="1076">
                  <c:v>384.29</c:v>
                </c:pt>
                <c:pt idx="1077">
                  <c:v>385.28000000000003</c:v>
                </c:pt>
                <c:pt idx="1078">
                  <c:v>390.58</c:v>
                </c:pt>
                <c:pt idx="1079">
                  <c:v>393.67</c:v>
                </c:pt>
                <c:pt idx="1080">
                  <c:v>392.83000000000004</c:v>
                </c:pt>
                <c:pt idx="1081">
                  <c:v>391.28999999999996</c:v>
                </c:pt>
                <c:pt idx="1082">
                  <c:v>383.89000000000004</c:v>
                </c:pt>
                <c:pt idx="1083">
                  <c:v>380.62999999999994</c:v>
                </c:pt>
                <c:pt idx="1084">
                  <c:v>378.43000000000006</c:v>
                </c:pt>
                <c:pt idx="1085">
                  <c:v>382.05</c:v>
                </c:pt>
                <c:pt idx="1086">
                  <c:v>383.86</c:v>
                </c:pt>
                <c:pt idx="1087">
                  <c:v>387.78000000000009</c:v>
                </c:pt>
                <c:pt idx="1088">
                  <c:v>385.92999999999995</c:v>
                </c:pt>
                <c:pt idx="1089">
                  <c:v>391.56000000000006</c:v>
                </c:pt>
                <c:pt idx="1090">
                  <c:v>392.52000000000004</c:v>
                </c:pt>
                <c:pt idx="1091">
                  <c:v>394.25</c:v>
                </c:pt>
                <c:pt idx="1092">
                  <c:v>391.78000000000003</c:v>
                </c:pt>
                <c:pt idx="1093">
                  <c:v>386.55999999999995</c:v>
                </c:pt>
                <c:pt idx="1094">
                  <c:v>390.7</c:v>
                </c:pt>
                <c:pt idx="1095">
                  <c:v>394.21000000000004</c:v>
                </c:pt>
                <c:pt idx="1096">
                  <c:v>385.34000000000003</c:v>
                </c:pt>
                <c:pt idx="1097">
                  <c:v>381.07999999999993</c:v>
                </c:pt>
                <c:pt idx="1098">
                  <c:v>385.13</c:v>
                </c:pt>
                <c:pt idx="1099">
                  <c:v>383.21</c:v>
                </c:pt>
                <c:pt idx="1100">
                  <c:v>381.83</c:v>
                </c:pt>
                <c:pt idx="1101">
                  <c:v>378.73</c:v>
                </c:pt>
                <c:pt idx="1102">
                  <c:v>379.02000000000004</c:v>
                </c:pt>
                <c:pt idx="1103">
                  <c:v>379.23999999999995</c:v>
                </c:pt>
                <c:pt idx="1104">
                  <c:v>376.86999999999995</c:v>
                </c:pt>
                <c:pt idx="1105">
                  <c:v>374.65000000000003</c:v>
                </c:pt>
                <c:pt idx="1106">
                  <c:v>373.1</c:v>
                </c:pt>
                <c:pt idx="1107">
                  <c:v>372.03999999999996</c:v>
                </c:pt>
                <c:pt idx="1108">
                  <c:v>368.65000000000003</c:v>
                </c:pt>
                <c:pt idx="1109">
                  <c:v>368.77</c:v>
                </c:pt>
                <c:pt idx="1110">
                  <c:v>371.80999999999995</c:v>
                </c:pt>
                <c:pt idx="1111">
                  <c:v>369.02</c:v>
                </c:pt>
                <c:pt idx="1112">
                  <c:v>376.52</c:v>
                </c:pt>
                <c:pt idx="1113">
                  <c:v>383.4</c:v>
                </c:pt>
                <c:pt idx="1114">
                  <c:v>383.56000000000006</c:v>
                </c:pt>
                <c:pt idx="1115">
                  <c:v>383.20000000000005</c:v>
                </c:pt>
                <c:pt idx="1116">
                  <c:v>383.31</c:v>
                </c:pt>
                <c:pt idx="1117">
                  <c:v>381.70000000000005</c:v>
                </c:pt>
                <c:pt idx="1118">
                  <c:v>378.24</c:v>
                </c:pt>
                <c:pt idx="1119">
                  <c:v>377.5</c:v>
                </c:pt>
                <c:pt idx="1120">
                  <c:v>379.54</c:v>
                </c:pt>
                <c:pt idx="1121">
                  <c:v>378.68999999999994</c:v>
                </c:pt>
                <c:pt idx="1122">
                  <c:v>380.48</c:v>
                </c:pt>
                <c:pt idx="1123">
                  <c:v>381.36000000000007</c:v>
                </c:pt>
                <c:pt idx="1124">
                  <c:v>381.26</c:v>
                </c:pt>
                <c:pt idx="1125">
                  <c:v>381.99</c:v>
                </c:pt>
                <c:pt idx="1126">
                  <c:v>378.76000000000005</c:v>
                </c:pt>
                <c:pt idx="1127">
                  <c:v>381.18</c:v>
                </c:pt>
                <c:pt idx="1128">
                  <c:v>379.70000000000005</c:v>
                </c:pt>
                <c:pt idx="1129">
                  <c:v>379.54999999999995</c:v>
                </c:pt>
                <c:pt idx="1130">
                  <c:v>377.72999999999996</c:v>
                </c:pt>
                <c:pt idx="1131">
                  <c:v>374.93999999999994</c:v>
                </c:pt>
                <c:pt idx="1132">
                  <c:v>373.57000000000005</c:v>
                </c:pt>
                <c:pt idx="1133">
                  <c:v>368.22</c:v>
                </c:pt>
                <c:pt idx="1134">
                  <c:v>373.61999999999995</c:v>
                </c:pt>
                <c:pt idx="1135">
                  <c:v>376.32000000000005</c:v>
                </c:pt>
                <c:pt idx="1136">
                  <c:v>376.56</c:v>
                </c:pt>
                <c:pt idx="1137">
                  <c:v>375.82000000000005</c:v>
                </c:pt>
                <c:pt idx="1138">
                  <c:v>379.59999999999997</c:v>
                </c:pt>
                <c:pt idx="1139">
                  <c:v>377.53000000000003</c:v>
                </c:pt>
                <c:pt idx="1140">
                  <c:v>375.15</c:v>
                </c:pt>
                <c:pt idx="1141">
                  <c:v>370.69</c:v>
                </c:pt>
                <c:pt idx="1142">
                  <c:v>374.26000000000005</c:v>
                </c:pt>
                <c:pt idx="1143">
                  <c:v>377.92</c:v>
                </c:pt>
                <c:pt idx="1144">
                  <c:v>378.62</c:v>
                </c:pt>
                <c:pt idx="1145">
                  <c:v>374.29</c:v>
                </c:pt>
                <c:pt idx="1146">
                  <c:v>374.68999999999994</c:v>
                </c:pt>
                <c:pt idx="1147">
                  <c:v>374.65000000000003</c:v>
                </c:pt>
                <c:pt idx="1148">
                  <c:v>373.82</c:v>
                </c:pt>
                <c:pt idx="1149">
                  <c:v>376.6</c:v>
                </c:pt>
                <c:pt idx="1150">
                  <c:v>376.6</c:v>
                </c:pt>
                <c:pt idx="1151">
                  <c:v>375.56999999999994</c:v>
                </c:pt>
                <c:pt idx="1152">
                  <c:v>370.84</c:v>
                </c:pt>
                <c:pt idx="1153">
                  <c:v>378.76000000000005</c:v>
                </c:pt>
                <c:pt idx="1154">
                  <c:v>379.76000000000005</c:v>
                </c:pt>
                <c:pt idx="1155">
                  <c:v>383.72</c:v>
                </c:pt>
                <c:pt idx="1156">
                  <c:v>385.32</c:v>
                </c:pt>
                <c:pt idx="1157">
                  <c:v>380.45</c:v>
                </c:pt>
                <c:pt idx="1158">
                  <c:v>379.86</c:v>
                </c:pt>
                <c:pt idx="1159">
                  <c:v>378.35000000000008</c:v>
                </c:pt>
                <c:pt idx="1160">
                  <c:v>380.85999999999996</c:v>
                </c:pt>
                <c:pt idx="1161">
                  <c:v>385.66</c:v>
                </c:pt>
                <c:pt idx="1162">
                  <c:v>382.40000000000003</c:v>
                </c:pt>
                <c:pt idx="1163">
                  <c:v>379.58</c:v>
                </c:pt>
                <c:pt idx="1164">
                  <c:v>383.01</c:v>
                </c:pt>
                <c:pt idx="1165">
                  <c:v>382.70000000000005</c:v>
                </c:pt>
                <c:pt idx="1166">
                  <c:v>385.2</c:v>
                </c:pt>
                <c:pt idx="1167">
                  <c:v>384.46000000000004</c:v>
                </c:pt>
                <c:pt idx="1168">
                  <c:v>382.62</c:v>
                </c:pt>
                <c:pt idx="1169">
                  <c:v>385.42</c:v>
                </c:pt>
                <c:pt idx="1170">
                  <c:v>390.15</c:v>
                </c:pt>
                <c:pt idx="1171">
                  <c:v>385.1</c:v>
                </c:pt>
                <c:pt idx="1172">
                  <c:v>391.52</c:v>
                </c:pt>
                <c:pt idx="1173">
                  <c:v>391.34000000000003</c:v>
                </c:pt>
                <c:pt idx="1174">
                  <c:v>391.89</c:v>
                </c:pt>
                <c:pt idx="1175">
                  <c:v>391.89</c:v>
                </c:pt>
                <c:pt idx="1176">
                  <c:v>394.63</c:v>
                </c:pt>
                <c:pt idx="1177">
                  <c:v>393.98999999999995</c:v>
                </c:pt>
                <c:pt idx="1178">
                  <c:v>389.78999999999996</c:v>
                </c:pt>
                <c:pt idx="1179">
                  <c:v>389.15</c:v>
                </c:pt>
                <c:pt idx="1180">
                  <c:v>385.32</c:v>
                </c:pt>
                <c:pt idx="1181">
                  <c:v>381.67</c:v>
                </c:pt>
                <c:pt idx="1182">
                  <c:v>382.12</c:v>
                </c:pt>
                <c:pt idx="1183">
                  <c:v>388.69</c:v>
                </c:pt>
                <c:pt idx="1184">
                  <c:v>389.36</c:v>
                </c:pt>
                <c:pt idx="1185">
                  <c:v>394.54</c:v>
                </c:pt>
                <c:pt idx="1186">
                  <c:v>381.92</c:v>
                </c:pt>
                <c:pt idx="1187">
                  <c:v>387.29999999999995</c:v>
                </c:pt>
                <c:pt idx="1188">
                  <c:v>391.27</c:v>
                </c:pt>
                <c:pt idx="1189">
                  <c:v>387.03000000000003</c:v>
                </c:pt>
                <c:pt idx="1190">
                  <c:v>391.19</c:v>
                </c:pt>
                <c:pt idx="1191">
                  <c:v>389.51000000000005</c:v>
                </c:pt>
                <c:pt idx="1192">
                  <c:v>384.32</c:v>
                </c:pt>
                <c:pt idx="1193">
                  <c:v>383.73</c:v>
                </c:pt>
                <c:pt idx="1194">
                  <c:v>376.3</c:v>
                </c:pt>
                <c:pt idx="1195">
                  <c:v>371.24000000000007</c:v>
                </c:pt>
                <c:pt idx="1196">
                  <c:v>359.29</c:v>
                </c:pt>
                <c:pt idx="1197">
                  <c:v>356.84</c:v>
                </c:pt>
                <c:pt idx="1198">
                  <c:v>341.59999999999997</c:v>
                </c:pt>
                <c:pt idx="1199">
                  <c:v>355.8</c:v>
                </c:pt>
                <c:pt idx="1200">
                  <c:v>339.31</c:v>
                </c:pt>
                <c:pt idx="1201">
                  <c:v>342.57</c:v>
                </c:pt>
                <c:pt idx="1202">
                  <c:v>333.43</c:v>
                </c:pt>
                <c:pt idx="1203">
                  <c:v>358.5</c:v>
                </c:pt>
                <c:pt idx="1204">
                  <c:v>353.85</c:v>
                </c:pt>
                <c:pt idx="1205">
                  <c:v>358.01</c:v>
                </c:pt>
                <c:pt idx="1206">
                  <c:v>348.45</c:v>
                </c:pt>
                <c:pt idx="1207">
                  <c:v>337.29</c:v>
                </c:pt>
                <c:pt idx="1208">
                  <c:v>322.91999999999996</c:v>
                </c:pt>
                <c:pt idx="1209">
                  <c:v>320.11</c:v>
                </c:pt>
                <c:pt idx="1210">
                  <c:v>322.21000000000004</c:v>
                </c:pt>
                <c:pt idx="1211">
                  <c:v>327.60000000000002</c:v>
                </c:pt>
                <c:pt idx="1212">
                  <c:v>342.65</c:v>
                </c:pt>
                <c:pt idx="1213">
                  <c:v>339.37000000000006</c:v>
                </c:pt>
                <c:pt idx="1214">
                  <c:v>334.74</c:v>
                </c:pt>
                <c:pt idx="1215">
                  <c:v>338.83</c:v>
                </c:pt>
                <c:pt idx="1216">
                  <c:v>332.7</c:v>
                </c:pt>
                <c:pt idx="1217">
                  <c:v>340.13</c:v>
                </c:pt>
                <c:pt idx="1218">
                  <c:v>331.45</c:v>
                </c:pt>
                <c:pt idx="1219">
                  <c:v>310.08</c:v>
                </c:pt>
                <c:pt idx="1220">
                  <c:v>310.08</c:v>
                </c:pt>
                <c:pt idx="1221">
                  <c:v>307.58</c:v>
                </c:pt>
                <c:pt idx="1222">
                  <c:v>316.68</c:v>
                </c:pt>
                <c:pt idx="1223">
                  <c:v>312.02</c:v>
                </c:pt>
                <c:pt idx="1224">
                  <c:v>307.75</c:v>
                </c:pt>
                <c:pt idx="1225">
                  <c:v>304.62</c:v>
                </c:pt>
                <c:pt idx="1226">
                  <c:v>312.64000000000004</c:v>
                </c:pt>
                <c:pt idx="1227">
                  <c:v>308.59999999999997</c:v>
                </c:pt>
                <c:pt idx="1228">
                  <c:v>316.74</c:v>
                </c:pt>
                <c:pt idx="1229">
                  <c:v>314.78000000000003</c:v>
                </c:pt>
                <c:pt idx="1230">
                  <c:v>306.52</c:v>
                </c:pt>
                <c:pt idx="1231">
                  <c:v>304.11</c:v>
                </c:pt>
                <c:pt idx="1232">
                  <c:v>280.06</c:v>
                </c:pt>
                <c:pt idx="1233">
                  <c:v>259.99</c:v>
                </c:pt>
                <c:pt idx="1234">
                  <c:v>268.38</c:v>
                </c:pt>
                <c:pt idx="1235">
                  <c:v>276.58</c:v>
                </c:pt>
                <c:pt idx="1236">
                  <c:v>283.43</c:v>
                </c:pt>
                <c:pt idx="1237">
                  <c:v>282.34999999999997</c:v>
                </c:pt>
                <c:pt idx="1238">
                  <c:v>279.55</c:v>
                </c:pt>
                <c:pt idx="1239">
                  <c:v>267.04000000000002</c:v>
                </c:pt>
                <c:pt idx="1240">
                  <c:v>249.32000000000002</c:v>
                </c:pt>
                <c:pt idx="1241">
                  <c:v>255.26</c:v>
                </c:pt>
                <c:pt idx="1242">
                  <c:v>259.65000000000003</c:v>
                </c:pt>
                <c:pt idx="1243">
                  <c:v>268.61</c:v>
                </c:pt>
                <c:pt idx="1244">
                  <c:v>272.85000000000002</c:v>
                </c:pt>
                <c:pt idx="1245">
                  <c:v>272.85000000000002</c:v>
                </c:pt>
                <c:pt idx="1246">
                  <c:v>279.95</c:v>
                </c:pt>
                <c:pt idx="1247">
                  <c:v>291.18</c:v>
                </c:pt>
                <c:pt idx="1248">
                  <c:v>287.39999999999998</c:v>
                </c:pt>
                <c:pt idx="1249">
                  <c:v>296.61</c:v>
                </c:pt>
                <c:pt idx="1250">
                  <c:v>286.47999999999996</c:v>
                </c:pt>
                <c:pt idx="1251">
                  <c:v>290.60000000000002</c:v>
                </c:pt>
                <c:pt idx="1252">
                  <c:v>290.96000000000004</c:v>
                </c:pt>
                <c:pt idx="1253">
                  <c:v>295.38</c:v>
                </c:pt>
                <c:pt idx="1254">
                  <c:v>299.7</c:v>
                </c:pt>
                <c:pt idx="1255">
                  <c:v>299.15000000000003</c:v>
                </c:pt>
                <c:pt idx="1256">
                  <c:v>288.73</c:v>
                </c:pt>
                <c:pt idx="1257">
                  <c:v>293.52</c:v>
                </c:pt>
                <c:pt idx="1258">
                  <c:v>314.73</c:v>
                </c:pt>
                <c:pt idx="1259">
                  <c:v>308.62</c:v>
                </c:pt>
                <c:pt idx="1260">
                  <c:v>289.25</c:v>
                </c:pt>
                <c:pt idx="1261">
                  <c:v>276.35999999999996</c:v>
                </c:pt>
                <c:pt idx="1262">
                  <c:v>278.65000000000003</c:v>
                </c:pt>
                <c:pt idx="1263">
                  <c:v>288.33999999999997</c:v>
                </c:pt>
                <c:pt idx="1264">
                  <c:v>287.32</c:v>
                </c:pt>
                <c:pt idx="1265">
                  <c:v>286.55</c:v>
                </c:pt>
                <c:pt idx="1266">
                  <c:v>289.90999999999997</c:v>
                </c:pt>
                <c:pt idx="1267">
                  <c:v>280.18</c:v>
                </c:pt>
                <c:pt idx="1268">
                  <c:v>287.63</c:v>
                </c:pt>
                <c:pt idx="1269">
                  <c:v>290</c:v>
                </c:pt>
                <c:pt idx="1270">
                  <c:v>287.57</c:v>
                </c:pt>
                <c:pt idx="1271">
                  <c:v>284.61</c:v>
                </c:pt>
                <c:pt idx="1272">
                  <c:v>278.82</c:v>
                </c:pt>
                <c:pt idx="1273">
                  <c:v>271.88</c:v>
                </c:pt>
                <c:pt idx="1274">
                  <c:v>271.58999999999997</c:v>
                </c:pt>
                <c:pt idx="1275">
                  <c:v>268.15999999999997</c:v>
                </c:pt>
                <c:pt idx="1276">
                  <c:v>262.25</c:v>
                </c:pt>
                <c:pt idx="1277">
                  <c:v>257.25</c:v>
                </c:pt>
                <c:pt idx="1278">
                  <c:v>257.25</c:v>
                </c:pt>
                <c:pt idx="1279">
                  <c:v>264.56000000000006</c:v>
                </c:pt>
                <c:pt idx="1280">
                  <c:v>267.51000000000005</c:v>
                </c:pt>
                <c:pt idx="1281">
                  <c:v>270.27999999999997</c:v>
                </c:pt>
                <c:pt idx="1282">
                  <c:v>280.14999999999998</c:v>
                </c:pt>
                <c:pt idx="1283">
                  <c:v>283.73</c:v>
                </c:pt>
                <c:pt idx="1284">
                  <c:v>277.37</c:v>
                </c:pt>
                <c:pt idx="1285">
                  <c:v>276.98</c:v>
                </c:pt>
                <c:pt idx="1286">
                  <c:v>284.44</c:v>
                </c:pt>
                <c:pt idx="1287">
                  <c:v>282.75</c:v>
                </c:pt>
                <c:pt idx="1288">
                  <c:v>277.86999999999995</c:v>
                </c:pt>
                <c:pt idx="1289">
                  <c:v>288.51</c:v>
                </c:pt>
                <c:pt idx="1290">
                  <c:v>282.83999999999997</c:v>
                </c:pt>
                <c:pt idx="1291">
                  <c:v>278.11</c:v>
                </c:pt>
                <c:pt idx="1292">
                  <c:v>266.48</c:v>
                </c:pt>
                <c:pt idx="1293">
                  <c:v>267.93</c:v>
                </c:pt>
                <c:pt idx="1294">
                  <c:v>262.92999999999995</c:v>
                </c:pt>
                <c:pt idx="1295">
                  <c:v>255.22</c:v>
                </c:pt>
                <c:pt idx="1296">
                  <c:v>267.14999999999998</c:v>
                </c:pt>
                <c:pt idx="1297">
                  <c:v>273.02</c:v>
                </c:pt>
                <c:pt idx="1298">
                  <c:v>270.59000000000003</c:v>
                </c:pt>
                <c:pt idx="1299">
                  <c:v>277.44</c:v>
                </c:pt>
                <c:pt idx="1300">
                  <c:v>277.44</c:v>
                </c:pt>
                <c:pt idx="1301">
                  <c:v>274.11</c:v>
                </c:pt>
                <c:pt idx="1302">
                  <c:v>265.34999999999997</c:v>
                </c:pt>
                <c:pt idx="1303">
                  <c:v>263.58</c:v>
                </c:pt>
                <c:pt idx="1304">
                  <c:v>265.5</c:v>
                </c:pt>
                <c:pt idx="1305">
                  <c:v>265.5</c:v>
                </c:pt>
                <c:pt idx="1306">
                  <c:v>272.62</c:v>
                </c:pt>
                <c:pt idx="1307">
                  <c:v>276.82000000000005</c:v>
                </c:pt>
                <c:pt idx="1308">
                  <c:v>280.14</c:v>
                </c:pt>
                <c:pt idx="1309">
                  <c:v>275.97000000000003</c:v>
                </c:pt>
                <c:pt idx="1310">
                  <c:v>278.24</c:v>
                </c:pt>
                <c:pt idx="1311">
                  <c:v>278.38</c:v>
                </c:pt>
                <c:pt idx="1312">
                  <c:v>273.45999999999998</c:v>
                </c:pt>
                <c:pt idx="1313">
                  <c:v>274.23</c:v>
                </c:pt>
                <c:pt idx="1314">
                  <c:v>268.87</c:v>
                </c:pt>
                <c:pt idx="1315">
                  <c:v>268.87</c:v>
                </c:pt>
                <c:pt idx="1316">
                  <c:v>268.10999999999996</c:v>
                </c:pt>
                <c:pt idx="1317">
                  <c:v>273.07</c:v>
                </c:pt>
                <c:pt idx="1318">
                  <c:v>280.77999999999997</c:v>
                </c:pt>
                <c:pt idx="1319">
                  <c:v>285.95</c:v>
                </c:pt>
                <c:pt idx="1320">
                  <c:v>289.53000000000003</c:v>
                </c:pt>
                <c:pt idx="1321">
                  <c:v>291.46999999999997</c:v>
                </c:pt>
                <c:pt idx="1322">
                  <c:v>292.58000000000004</c:v>
                </c:pt>
                <c:pt idx="1323">
                  <c:v>287.94</c:v>
                </c:pt>
                <c:pt idx="1324">
                  <c:v>284.66000000000003</c:v>
                </c:pt>
                <c:pt idx="1325">
                  <c:v>278.81</c:v>
                </c:pt>
                <c:pt idx="1326">
                  <c:v>272.27999999999997</c:v>
                </c:pt>
                <c:pt idx="1327">
                  <c:v>276.94</c:v>
                </c:pt>
                <c:pt idx="1328">
                  <c:v>278.02999999999997</c:v>
                </c:pt>
                <c:pt idx="1329">
                  <c:v>288.90000000000003</c:v>
                </c:pt>
                <c:pt idx="1330">
                  <c:v>286.64</c:v>
                </c:pt>
                <c:pt idx="1331">
                  <c:v>289.75</c:v>
                </c:pt>
                <c:pt idx="1332">
                  <c:v>289.69</c:v>
                </c:pt>
                <c:pt idx="1333">
                  <c:v>291.84000000000003</c:v>
                </c:pt>
                <c:pt idx="1334">
                  <c:v>286.65000000000003</c:v>
                </c:pt>
                <c:pt idx="1335">
                  <c:v>283.42</c:v>
                </c:pt>
                <c:pt idx="1336">
                  <c:v>280.52999999999997</c:v>
                </c:pt>
                <c:pt idx="1337">
                  <c:v>282.77</c:v>
                </c:pt>
                <c:pt idx="1338">
                  <c:v>284.86</c:v>
                </c:pt>
                <c:pt idx="1339">
                  <c:v>285.72000000000003</c:v>
                </c:pt>
                <c:pt idx="1340">
                  <c:v>285.72000000000003</c:v>
                </c:pt>
                <c:pt idx="1341">
                  <c:v>291.05</c:v>
                </c:pt>
                <c:pt idx="1342">
                  <c:v>285.06</c:v>
                </c:pt>
                <c:pt idx="1343">
                  <c:v>283.77</c:v>
                </c:pt>
                <c:pt idx="1344">
                  <c:v>279.43</c:v>
                </c:pt>
                <c:pt idx="1345">
                  <c:v>276.22000000000003</c:v>
                </c:pt>
                <c:pt idx="1346">
                  <c:v>278.37</c:v>
                </c:pt>
                <c:pt idx="1347">
                  <c:v>279.15999999999997</c:v>
                </c:pt>
                <c:pt idx="1348">
                  <c:v>285.83000000000004</c:v>
                </c:pt>
                <c:pt idx="1349">
                  <c:v>282.87</c:v>
                </c:pt>
                <c:pt idx="1350">
                  <c:v>285.64999999999998</c:v>
                </c:pt>
                <c:pt idx="1351">
                  <c:v>279.59000000000003</c:v>
                </c:pt>
                <c:pt idx="1352">
                  <c:v>282.18</c:v>
                </c:pt>
                <c:pt idx="1353">
                  <c:v>286.89</c:v>
                </c:pt>
                <c:pt idx="1354">
                  <c:v>286</c:v>
                </c:pt>
                <c:pt idx="1355">
                  <c:v>284.93</c:v>
                </c:pt>
                <c:pt idx="1356">
                  <c:v>292.03000000000003</c:v>
                </c:pt>
                <c:pt idx="1357">
                  <c:v>301.46999999999997</c:v>
                </c:pt>
                <c:pt idx="1358">
                  <c:v>305.25</c:v>
                </c:pt>
                <c:pt idx="1359">
                  <c:v>304.73999999999995</c:v>
                </c:pt>
                <c:pt idx="1360">
                  <c:v>309.88</c:v>
                </c:pt>
                <c:pt idx="1361">
                  <c:v>305.40000000000003</c:v>
                </c:pt>
                <c:pt idx="1362">
                  <c:v>301.64</c:v>
                </c:pt>
                <c:pt idx="1363">
                  <c:v>299.62</c:v>
                </c:pt>
                <c:pt idx="1364">
                  <c:v>295.33999999999997</c:v>
                </c:pt>
                <c:pt idx="1365">
                  <c:v>299.55</c:v>
                </c:pt>
                <c:pt idx="1366">
                  <c:v>297.82</c:v>
                </c:pt>
                <c:pt idx="1367">
                  <c:v>296.97000000000003</c:v>
                </c:pt>
                <c:pt idx="1368">
                  <c:v>293.65999999999997</c:v>
                </c:pt>
                <c:pt idx="1369">
                  <c:v>300.70999999999998</c:v>
                </c:pt>
                <c:pt idx="1370">
                  <c:v>300.52</c:v>
                </c:pt>
                <c:pt idx="1371">
                  <c:v>307.2</c:v>
                </c:pt>
                <c:pt idx="1372">
                  <c:v>301.64</c:v>
                </c:pt>
                <c:pt idx="1373">
                  <c:v>298.91000000000003</c:v>
                </c:pt>
                <c:pt idx="1374">
                  <c:v>290.20999999999998</c:v>
                </c:pt>
                <c:pt idx="1375">
                  <c:v>288.22999999999996</c:v>
                </c:pt>
                <c:pt idx="1376">
                  <c:v>284.22999999999996</c:v>
                </c:pt>
                <c:pt idx="1377">
                  <c:v>290.60000000000002</c:v>
                </c:pt>
                <c:pt idx="1378">
                  <c:v>292.57</c:v>
                </c:pt>
                <c:pt idx="1379">
                  <c:v>286.13</c:v>
                </c:pt>
                <c:pt idx="1380">
                  <c:v>286.24</c:v>
                </c:pt>
                <c:pt idx="1381">
                  <c:v>287.09999999999997</c:v>
                </c:pt>
                <c:pt idx="1382">
                  <c:v>286.04000000000002</c:v>
                </c:pt>
                <c:pt idx="1383">
                  <c:v>285.47000000000003</c:v>
                </c:pt>
                <c:pt idx="1384">
                  <c:v>285.98</c:v>
                </c:pt>
                <c:pt idx="1385">
                  <c:v>282.65000000000003</c:v>
                </c:pt>
                <c:pt idx="1386">
                  <c:v>286.19</c:v>
                </c:pt>
                <c:pt idx="1387">
                  <c:v>288.19000000000005</c:v>
                </c:pt>
                <c:pt idx="1388">
                  <c:v>285.98</c:v>
                </c:pt>
                <c:pt idx="1389">
                  <c:v>286.45999999999998</c:v>
                </c:pt>
                <c:pt idx="1390">
                  <c:v>285.52</c:v>
                </c:pt>
                <c:pt idx="1391">
                  <c:v>288.03000000000003</c:v>
                </c:pt>
                <c:pt idx="1392">
                  <c:v>285.40999999999997</c:v>
                </c:pt>
                <c:pt idx="1393">
                  <c:v>286.05</c:v>
                </c:pt>
                <c:pt idx="1394">
                  <c:v>281.69</c:v>
                </c:pt>
                <c:pt idx="1395">
                  <c:v>280.58</c:v>
                </c:pt>
                <c:pt idx="1396">
                  <c:v>277.95999999999998</c:v>
                </c:pt>
                <c:pt idx="1397">
                  <c:v>277.09000000000003</c:v>
                </c:pt>
                <c:pt idx="1398">
                  <c:v>278.27000000000004</c:v>
                </c:pt>
                <c:pt idx="1399">
                  <c:v>275.23</c:v>
                </c:pt>
                <c:pt idx="1400">
                  <c:v>265.79000000000002</c:v>
                </c:pt>
                <c:pt idx="1401">
                  <c:v>264.27999999999997</c:v>
                </c:pt>
                <c:pt idx="1402">
                  <c:v>261.27999999999997</c:v>
                </c:pt>
                <c:pt idx="1403">
                  <c:v>249.27</c:v>
                </c:pt>
                <c:pt idx="1404">
                  <c:v>251.40000000000003</c:v>
                </c:pt>
                <c:pt idx="1405">
                  <c:v>252.3</c:v>
                </c:pt>
                <c:pt idx="1406">
                  <c:v>257.60000000000002</c:v>
                </c:pt>
                <c:pt idx="1407">
                  <c:v>252.63</c:v>
                </c:pt>
                <c:pt idx="1408">
                  <c:v>257.49</c:v>
                </c:pt>
                <c:pt idx="1409">
                  <c:v>255.58999999999997</c:v>
                </c:pt>
                <c:pt idx="1410">
                  <c:v>255.58999999999997</c:v>
                </c:pt>
                <c:pt idx="1411">
                  <c:v>255.81</c:v>
                </c:pt>
                <c:pt idx="1412">
                  <c:v>244.80000000000004</c:v>
                </c:pt>
                <c:pt idx="1413">
                  <c:v>238.03</c:v>
                </c:pt>
                <c:pt idx="1414">
                  <c:v>227.32999999999998</c:v>
                </c:pt>
                <c:pt idx="1415">
                  <c:v>231.51999999999998</c:v>
                </c:pt>
                <c:pt idx="1416">
                  <c:v>239.2</c:v>
                </c:pt>
                <c:pt idx="1417">
                  <c:v>247.60999999999999</c:v>
                </c:pt>
                <c:pt idx="1418">
                  <c:v>247.43999999999997</c:v>
                </c:pt>
                <c:pt idx="1419">
                  <c:v>247.95</c:v>
                </c:pt>
                <c:pt idx="1420">
                  <c:v>244.24</c:v>
                </c:pt>
                <c:pt idx="1421">
                  <c:v>247.94</c:v>
                </c:pt>
                <c:pt idx="1422">
                  <c:v>241.82999999999998</c:v>
                </c:pt>
                <c:pt idx="1423">
                  <c:v>244.69</c:v>
                </c:pt>
                <c:pt idx="1424">
                  <c:v>241.39</c:v>
                </c:pt>
                <c:pt idx="1425">
                  <c:v>237.84</c:v>
                </c:pt>
                <c:pt idx="1426">
                  <c:v>244.29999999999995</c:v>
                </c:pt>
                <c:pt idx="1427">
                  <c:v>242.50999999999996</c:v>
                </c:pt>
                <c:pt idx="1428">
                  <c:v>238.83</c:v>
                </c:pt>
                <c:pt idx="1429">
                  <c:v>245.88</c:v>
                </c:pt>
                <c:pt idx="1430">
                  <c:v>238.17999999999998</c:v>
                </c:pt>
                <c:pt idx="1431">
                  <c:v>239.3</c:v>
                </c:pt>
                <c:pt idx="1432">
                  <c:v>238.27999999999997</c:v>
                </c:pt>
                <c:pt idx="1433">
                  <c:v>237.46</c:v>
                </c:pt>
                <c:pt idx="1434">
                  <c:v>245.22</c:v>
                </c:pt>
                <c:pt idx="1435">
                  <c:v>240.29000000000002</c:v>
                </c:pt>
                <c:pt idx="1436">
                  <c:v>244.15</c:v>
                </c:pt>
                <c:pt idx="1437">
                  <c:v>244.15</c:v>
                </c:pt>
                <c:pt idx="1438">
                  <c:v>243.04000000000002</c:v>
                </c:pt>
                <c:pt idx="1439">
                  <c:v>239.18</c:v>
                </c:pt>
                <c:pt idx="1440">
                  <c:v>235.9</c:v>
                </c:pt>
                <c:pt idx="1441">
                  <c:v>233.62999999999997</c:v>
                </c:pt>
                <c:pt idx="1442">
                  <c:v>235.10999999999999</c:v>
                </c:pt>
                <c:pt idx="1443">
                  <c:v>230.73999999999998</c:v>
                </c:pt>
                <c:pt idx="1444">
                  <c:v>233.47000000000003</c:v>
                </c:pt>
                <c:pt idx="1445">
                  <c:v>233.18000000000004</c:v>
                </c:pt>
                <c:pt idx="1446">
                  <c:v>236.55999999999997</c:v>
                </c:pt>
                <c:pt idx="1447">
                  <c:v>237.51</c:v>
                </c:pt>
                <c:pt idx="1448">
                  <c:v>239.9</c:v>
                </c:pt>
                <c:pt idx="1449">
                  <c:v>234.33</c:v>
                </c:pt>
                <c:pt idx="1450">
                  <c:v>228.95000000000005</c:v>
                </c:pt>
                <c:pt idx="1451">
                  <c:v>224.02</c:v>
                </c:pt>
                <c:pt idx="1452">
                  <c:v>223.78999999999996</c:v>
                </c:pt>
                <c:pt idx="1453">
                  <c:v>227.42999999999998</c:v>
                </c:pt>
                <c:pt idx="1454">
                  <c:v>238.91</c:v>
                </c:pt>
                <c:pt idx="1455">
                  <c:v>235.79999999999995</c:v>
                </c:pt>
                <c:pt idx="1456">
                  <c:v>233.54</c:v>
                </c:pt>
                <c:pt idx="1457">
                  <c:v>237.02</c:v>
                </c:pt>
                <c:pt idx="1458">
                  <c:v>233.04</c:v>
                </c:pt>
                <c:pt idx="1459">
                  <c:v>240.59</c:v>
                </c:pt>
                <c:pt idx="1460">
                  <c:v>241.39999999999998</c:v>
                </c:pt>
                <c:pt idx="1461">
                  <c:v>245.7</c:v>
                </c:pt>
                <c:pt idx="1462">
                  <c:v>247.87</c:v>
                </c:pt>
                <c:pt idx="1463">
                  <c:v>248.29</c:v>
                </c:pt>
                <c:pt idx="1464">
                  <c:v>249.01999999999998</c:v>
                </c:pt>
                <c:pt idx="1465">
                  <c:v>248.74999999999997</c:v>
                </c:pt>
                <c:pt idx="1466">
                  <c:v>256.05</c:v>
                </c:pt>
                <c:pt idx="1467">
                  <c:v>263.43</c:v>
                </c:pt>
                <c:pt idx="1468">
                  <c:v>266.12</c:v>
                </c:pt>
                <c:pt idx="1469">
                  <c:v>264.46999999999997</c:v>
                </c:pt>
                <c:pt idx="1470">
                  <c:v>263.64999999999998</c:v>
                </c:pt>
                <c:pt idx="1471">
                  <c:v>261.31</c:v>
                </c:pt>
                <c:pt idx="1472">
                  <c:v>254.56999999999996</c:v>
                </c:pt>
                <c:pt idx="1473">
                  <c:v>253.29999999999998</c:v>
                </c:pt>
                <c:pt idx="1474">
                  <c:v>253.37</c:v>
                </c:pt>
                <c:pt idx="1475">
                  <c:v>249.64999999999998</c:v>
                </c:pt>
                <c:pt idx="1476">
                  <c:v>248.32</c:v>
                </c:pt>
                <c:pt idx="1477">
                  <c:v>249.49999999999997</c:v>
                </c:pt>
                <c:pt idx="1478">
                  <c:v>249.07000000000005</c:v>
                </c:pt>
                <c:pt idx="1479">
                  <c:v>245.18</c:v>
                </c:pt>
                <c:pt idx="1480">
                  <c:v>245.18</c:v>
                </c:pt>
                <c:pt idx="1481">
                  <c:v>245.18</c:v>
                </c:pt>
                <c:pt idx="1482">
                  <c:v>247.29000000000002</c:v>
                </c:pt>
                <c:pt idx="1483">
                  <c:v>254.07999999999998</c:v>
                </c:pt>
                <c:pt idx="1484">
                  <c:v>257.45</c:v>
                </c:pt>
                <c:pt idx="1485">
                  <c:v>255.97</c:v>
                </c:pt>
                <c:pt idx="1486">
                  <c:v>260.69</c:v>
                </c:pt>
                <c:pt idx="1487">
                  <c:v>267.95</c:v>
                </c:pt>
                <c:pt idx="1488">
                  <c:v>269.70999999999998</c:v>
                </c:pt>
                <c:pt idx="1489">
                  <c:v>283.84000000000003</c:v>
                </c:pt>
                <c:pt idx="1490">
                  <c:v>278.19</c:v>
                </c:pt>
                <c:pt idx="1491">
                  <c:v>275.13</c:v>
                </c:pt>
                <c:pt idx="1492">
                  <c:v>270.23</c:v>
                </c:pt>
                <c:pt idx="1493">
                  <c:v>268.60000000000002</c:v>
                </c:pt>
                <c:pt idx="1494">
                  <c:v>268.52999999999997</c:v>
                </c:pt>
                <c:pt idx="1495">
                  <c:v>263.78000000000003</c:v>
                </c:pt>
                <c:pt idx="1496">
                  <c:v>258.27999999999997</c:v>
                </c:pt>
                <c:pt idx="1497">
                  <c:v>252.07000000000002</c:v>
                </c:pt>
                <c:pt idx="1498">
                  <c:v>258.87</c:v>
                </c:pt>
                <c:pt idx="1499">
                  <c:v>259.26</c:v>
                </c:pt>
                <c:pt idx="1500">
                  <c:v>258.56</c:v>
                </c:pt>
                <c:pt idx="1501">
                  <c:v>258.16999999999996</c:v>
                </c:pt>
                <c:pt idx="1502">
                  <c:v>258.79999999999995</c:v>
                </c:pt>
                <c:pt idx="1503">
                  <c:v>264.74999999999994</c:v>
                </c:pt>
                <c:pt idx="1504">
                  <c:v>271.33000000000004</c:v>
                </c:pt>
                <c:pt idx="1505">
                  <c:v>271.33000000000004</c:v>
                </c:pt>
                <c:pt idx="1506">
                  <c:v>266.77999999999997</c:v>
                </c:pt>
                <c:pt idx="1507">
                  <c:v>261.85000000000002</c:v>
                </c:pt>
                <c:pt idx="1508">
                  <c:v>258.86</c:v>
                </c:pt>
                <c:pt idx="1509">
                  <c:v>257.16999999999996</c:v>
                </c:pt>
                <c:pt idx="1510">
                  <c:v>258.70999999999998</c:v>
                </c:pt>
                <c:pt idx="1511">
                  <c:v>264.93</c:v>
                </c:pt>
                <c:pt idx="1512">
                  <c:v>270.90000000000003</c:v>
                </c:pt>
                <c:pt idx="1513">
                  <c:v>272.06</c:v>
                </c:pt>
                <c:pt idx="1514">
                  <c:v>263.94</c:v>
                </c:pt>
                <c:pt idx="1515">
                  <c:v>266.38</c:v>
                </c:pt>
                <c:pt idx="1516">
                  <c:v>261.59999999999997</c:v>
                </c:pt>
                <c:pt idx="1517">
                  <c:v>266.02</c:v>
                </c:pt>
                <c:pt idx="1518">
                  <c:v>266.63</c:v>
                </c:pt>
                <c:pt idx="1519">
                  <c:v>260.71999999999997</c:v>
                </c:pt>
                <c:pt idx="1520">
                  <c:v>259.33999999999997</c:v>
                </c:pt>
                <c:pt idx="1521">
                  <c:v>259.33999999999997</c:v>
                </c:pt>
                <c:pt idx="1522">
                  <c:v>257.64999999999998</c:v>
                </c:pt>
                <c:pt idx="1523">
                  <c:v>261.95999999999998</c:v>
                </c:pt>
                <c:pt idx="1524">
                  <c:v>262.5</c:v>
                </c:pt>
                <c:pt idx="1525">
                  <c:v>260.25</c:v>
                </c:pt>
                <c:pt idx="1526">
                  <c:v>261.88</c:v>
                </c:pt>
                <c:pt idx="1527">
                  <c:v>255.81</c:v>
                </c:pt>
                <c:pt idx="1528">
                  <c:v>249.28</c:v>
                </c:pt>
                <c:pt idx="1529">
                  <c:v>248.28</c:v>
                </c:pt>
                <c:pt idx="1530">
                  <c:v>248.28</c:v>
                </c:pt>
                <c:pt idx="1531">
                  <c:v>247.47</c:v>
                </c:pt>
                <c:pt idx="1532">
                  <c:v>248.1</c:v>
                </c:pt>
                <c:pt idx="1533">
                  <c:v>248.88</c:v>
                </c:pt>
                <c:pt idx="1534">
                  <c:v>249.45000000000005</c:v>
                </c:pt>
                <c:pt idx="1535">
                  <c:v>252.12000000000003</c:v>
                </c:pt>
                <c:pt idx="1536">
                  <c:v>256.65999999999997</c:v>
                </c:pt>
                <c:pt idx="1537">
                  <c:v>254.95999999999998</c:v>
                </c:pt>
                <c:pt idx="1538">
                  <c:v>254.95999999999998</c:v>
                </c:pt>
                <c:pt idx="1539">
                  <c:v>255.81000000000006</c:v>
                </c:pt>
                <c:pt idx="1540">
                  <c:v>253.54999999999998</c:v>
                </c:pt>
                <c:pt idx="1541">
                  <c:v>252.45</c:v>
                </c:pt>
                <c:pt idx="1542">
                  <c:v>253.61</c:v>
                </c:pt>
                <c:pt idx="1543">
                  <c:v>254.16999999999996</c:v>
                </c:pt>
                <c:pt idx="1544">
                  <c:v>256.27999999999997</c:v>
                </c:pt>
                <c:pt idx="1545">
                  <c:v>254.87</c:v>
                </c:pt>
                <c:pt idx="1546">
                  <c:v>253.48999999999998</c:v>
                </c:pt>
                <c:pt idx="1547">
                  <c:v>253.89</c:v>
                </c:pt>
                <c:pt idx="1548">
                  <c:v>253.58</c:v>
                </c:pt>
                <c:pt idx="1549">
                  <c:v>257.22999999999996</c:v>
                </c:pt>
                <c:pt idx="1550">
                  <c:v>256.38</c:v>
                </c:pt>
                <c:pt idx="1551">
                  <c:v>260.3</c:v>
                </c:pt>
                <c:pt idx="1552">
                  <c:v>264.74</c:v>
                </c:pt>
                <c:pt idx="1553">
                  <c:v>265.54000000000002</c:v>
                </c:pt>
                <c:pt idx="1554">
                  <c:v>263</c:v>
                </c:pt>
                <c:pt idx="1555">
                  <c:v>269.57</c:v>
                </c:pt>
                <c:pt idx="1556">
                  <c:v>272</c:v>
                </c:pt>
                <c:pt idx="1557">
                  <c:v>271.26</c:v>
                </c:pt>
                <c:pt idx="1558">
                  <c:v>271.07</c:v>
                </c:pt>
                <c:pt idx="1559">
                  <c:v>266.51</c:v>
                </c:pt>
                <c:pt idx="1560">
                  <c:v>267.23999999999995</c:v>
                </c:pt>
                <c:pt idx="1561">
                  <c:v>267.23999999999995</c:v>
                </c:pt>
                <c:pt idx="1562">
                  <c:v>265.63</c:v>
                </c:pt>
                <c:pt idx="1563">
                  <c:v>264.73</c:v>
                </c:pt>
                <c:pt idx="1564">
                  <c:v>262.07</c:v>
                </c:pt>
                <c:pt idx="1565">
                  <c:v>270.31</c:v>
                </c:pt>
                <c:pt idx="1566">
                  <c:v>270.31</c:v>
                </c:pt>
                <c:pt idx="1567">
                  <c:v>278.7</c:v>
                </c:pt>
                <c:pt idx="1568">
                  <c:v>285.81999999999994</c:v>
                </c:pt>
                <c:pt idx="1569">
                  <c:v>283.37</c:v>
                </c:pt>
                <c:pt idx="1570">
                  <c:v>283.69</c:v>
                </c:pt>
                <c:pt idx="1571">
                  <c:v>281.59000000000003</c:v>
                </c:pt>
                <c:pt idx="1572">
                  <c:v>282.02</c:v>
                </c:pt>
                <c:pt idx="1573">
                  <c:v>283.13</c:v>
                </c:pt>
                <c:pt idx="1574">
                  <c:v>279.89999999999998</c:v>
                </c:pt>
                <c:pt idx="1575">
                  <c:v>278.63</c:v>
                </c:pt>
                <c:pt idx="1576">
                  <c:v>278.02999999999997</c:v>
                </c:pt>
                <c:pt idx="1577">
                  <c:v>277.18</c:v>
                </c:pt>
                <c:pt idx="1578">
                  <c:v>281.06</c:v>
                </c:pt>
                <c:pt idx="1579">
                  <c:v>277.86</c:v>
                </c:pt>
                <c:pt idx="1580">
                  <c:v>277.86</c:v>
                </c:pt>
                <c:pt idx="1581">
                  <c:v>278.58</c:v>
                </c:pt>
                <c:pt idx="1582">
                  <c:v>278.38000000000005</c:v>
                </c:pt>
                <c:pt idx="1583">
                  <c:v>280.45</c:v>
                </c:pt>
                <c:pt idx="1584">
                  <c:v>286.15000000000003</c:v>
                </c:pt>
                <c:pt idx="1585">
                  <c:v>286.7</c:v>
                </c:pt>
                <c:pt idx="1586">
                  <c:v>290.64999999999998</c:v>
                </c:pt>
                <c:pt idx="1587">
                  <c:v>291.65000000000003</c:v>
                </c:pt>
                <c:pt idx="1588">
                  <c:v>291.01</c:v>
                </c:pt>
                <c:pt idx="1589">
                  <c:v>295.60000000000002</c:v>
                </c:pt>
                <c:pt idx="1590">
                  <c:v>290.99</c:v>
                </c:pt>
                <c:pt idx="1591">
                  <c:v>295.43</c:v>
                </c:pt>
                <c:pt idx="1592">
                  <c:v>292.33999999999997</c:v>
                </c:pt>
                <c:pt idx="1593">
                  <c:v>292.03000000000003</c:v>
                </c:pt>
                <c:pt idx="1594">
                  <c:v>291.35000000000002</c:v>
                </c:pt>
                <c:pt idx="1595">
                  <c:v>291.64</c:v>
                </c:pt>
                <c:pt idx="1596">
                  <c:v>292.66000000000003</c:v>
                </c:pt>
                <c:pt idx="1597">
                  <c:v>295.98</c:v>
                </c:pt>
                <c:pt idx="1598">
                  <c:v>291.45</c:v>
                </c:pt>
                <c:pt idx="1599">
                  <c:v>290.92</c:v>
                </c:pt>
                <c:pt idx="1600">
                  <c:v>290.92</c:v>
                </c:pt>
                <c:pt idx="1601">
                  <c:v>293.97000000000003</c:v>
                </c:pt>
                <c:pt idx="1602">
                  <c:v>294.09999999999997</c:v>
                </c:pt>
                <c:pt idx="1603">
                  <c:v>291.70999999999998</c:v>
                </c:pt>
                <c:pt idx="1604">
                  <c:v>290.45</c:v>
                </c:pt>
                <c:pt idx="1605">
                  <c:v>282.39</c:v>
                </c:pt>
                <c:pt idx="1606">
                  <c:v>283.62</c:v>
                </c:pt>
                <c:pt idx="1607">
                  <c:v>285.70000000000005</c:v>
                </c:pt>
                <c:pt idx="1608">
                  <c:v>285.13</c:v>
                </c:pt>
                <c:pt idx="1609">
                  <c:v>281.64000000000004</c:v>
                </c:pt>
                <c:pt idx="1610">
                  <c:v>285.21999999999997</c:v>
                </c:pt>
                <c:pt idx="1611">
                  <c:v>286.83</c:v>
                </c:pt>
                <c:pt idx="1612">
                  <c:v>290.57</c:v>
                </c:pt>
                <c:pt idx="1613">
                  <c:v>295.32</c:v>
                </c:pt>
                <c:pt idx="1614">
                  <c:v>299.38</c:v>
                </c:pt>
                <c:pt idx="1615">
                  <c:v>300.56</c:v>
                </c:pt>
                <c:pt idx="1616">
                  <c:v>295.90999999999997</c:v>
                </c:pt>
                <c:pt idx="1617">
                  <c:v>296.01</c:v>
                </c:pt>
                <c:pt idx="1618">
                  <c:v>297.68</c:v>
                </c:pt>
                <c:pt idx="1619">
                  <c:v>296.14999999999998</c:v>
                </c:pt>
                <c:pt idx="1620">
                  <c:v>294.23</c:v>
                </c:pt>
                <c:pt idx="1621">
                  <c:v>289.02</c:v>
                </c:pt>
                <c:pt idx="1622">
                  <c:v>295.23</c:v>
                </c:pt>
                <c:pt idx="1623">
                  <c:v>288.62</c:v>
                </c:pt>
                <c:pt idx="1624">
                  <c:v>289.76</c:v>
                </c:pt>
                <c:pt idx="1625">
                  <c:v>290.65000000000003</c:v>
                </c:pt>
                <c:pt idx="1626">
                  <c:v>289.68</c:v>
                </c:pt>
                <c:pt idx="1627">
                  <c:v>284.57</c:v>
                </c:pt>
                <c:pt idx="1628">
                  <c:v>286.01</c:v>
                </c:pt>
                <c:pt idx="1629">
                  <c:v>286.02</c:v>
                </c:pt>
                <c:pt idx="1630">
                  <c:v>283.61</c:v>
                </c:pt>
                <c:pt idx="1631">
                  <c:v>286.17</c:v>
                </c:pt>
                <c:pt idx="1632">
                  <c:v>282.56</c:v>
                </c:pt>
                <c:pt idx="1633">
                  <c:v>276.11</c:v>
                </c:pt>
                <c:pt idx="1634">
                  <c:v>264.68</c:v>
                </c:pt>
                <c:pt idx="1635">
                  <c:v>268.45</c:v>
                </c:pt>
                <c:pt idx="1636">
                  <c:v>270.76</c:v>
                </c:pt>
                <c:pt idx="1637">
                  <c:v>277.28999999999996</c:v>
                </c:pt>
                <c:pt idx="1638">
                  <c:v>276.51</c:v>
                </c:pt>
                <c:pt idx="1639">
                  <c:v>269.17</c:v>
                </c:pt>
                <c:pt idx="1640">
                  <c:v>264.10000000000002</c:v>
                </c:pt>
                <c:pt idx="1641">
                  <c:v>268.33</c:v>
                </c:pt>
                <c:pt idx="1642">
                  <c:v>265.2</c:v>
                </c:pt>
                <c:pt idx="1643">
                  <c:v>263.38</c:v>
                </c:pt>
                <c:pt idx="1644">
                  <c:v>265.49</c:v>
                </c:pt>
                <c:pt idx="1645">
                  <c:v>265.61</c:v>
                </c:pt>
                <c:pt idx="1646">
                  <c:v>267.72999999999996</c:v>
                </c:pt>
                <c:pt idx="1647">
                  <c:v>266.83999999999997</c:v>
                </c:pt>
                <c:pt idx="1648">
                  <c:v>267.96000000000004</c:v>
                </c:pt>
                <c:pt idx="1649">
                  <c:v>264.99</c:v>
                </c:pt>
                <c:pt idx="1650">
                  <c:v>267.13</c:v>
                </c:pt>
                <c:pt idx="1651">
                  <c:v>266.88</c:v>
                </c:pt>
                <c:pt idx="1652">
                  <c:v>262.81999999999994</c:v>
                </c:pt>
                <c:pt idx="1653">
                  <c:v>262.52999999999997</c:v>
                </c:pt>
                <c:pt idx="1654">
                  <c:v>273.78999999999996</c:v>
                </c:pt>
                <c:pt idx="1655">
                  <c:v>276.41999999999996</c:v>
                </c:pt>
                <c:pt idx="1656">
                  <c:v>277.5</c:v>
                </c:pt>
                <c:pt idx="1657">
                  <c:v>276.68999999999994</c:v>
                </c:pt>
                <c:pt idx="1658">
                  <c:v>277.23</c:v>
                </c:pt>
                <c:pt idx="1659">
                  <c:v>285.76</c:v>
                </c:pt>
                <c:pt idx="1660">
                  <c:v>289.39999999999998</c:v>
                </c:pt>
                <c:pt idx="1661">
                  <c:v>294.55</c:v>
                </c:pt>
                <c:pt idx="1662">
                  <c:v>291.88</c:v>
                </c:pt>
                <c:pt idx="1663">
                  <c:v>286.83</c:v>
                </c:pt>
                <c:pt idx="1664">
                  <c:v>292.51</c:v>
                </c:pt>
                <c:pt idx="1665">
                  <c:v>293.83</c:v>
                </c:pt>
                <c:pt idx="1666">
                  <c:v>289.69</c:v>
                </c:pt>
                <c:pt idx="1667">
                  <c:v>297.32</c:v>
                </c:pt>
                <c:pt idx="1668">
                  <c:v>294.40999999999997</c:v>
                </c:pt>
                <c:pt idx="1669">
                  <c:v>292.49</c:v>
                </c:pt>
                <c:pt idx="1670">
                  <c:v>292.49</c:v>
                </c:pt>
                <c:pt idx="1671">
                  <c:v>303.35000000000002</c:v>
                </c:pt>
                <c:pt idx="1672">
                  <c:v>297.29000000000002</c:v>
                </c:pt>
                <c:pt idx="1673">
                  <c:v>297.81</c:v>
                </c:pt>
                <c:pt idx="1674">
                  <c:v>298.58000000000004</c:v>
                </c:pt>
                <c:pt idx="1675">
                  <c:v>297.46999999999997</c:v>
                </c:pt>
                <c:pt idx="1676">
                  <c:v>301.39999999999998</c:v>
                </c:pt>
                <c:pt idx="1677">
                  <c:v>296.07</c:v>
                </c:pt>
                <c:pt idx="1678">
                  <c:v>295.70000000000005</c:v>
                </c:pt>
                <c:pt idx="1679">
                  <c:v>303.26</c:v>
                </c:pt>
                <c:pt idx="1680">
                  <c:v>306</c:v>
                </c:pt>
                <c:pt idx="1681">
                  <c:v>299.22999999999996</c:v>
                </c:pt>
                <c:pt idx="1682">
                  <c:v>304.38</c:v>
                </c:pt>
                <c:pt idx="1683">
                  <c:v>303.48</c:v>
                </c:pt>
                <c:pt idx="1684">
                  <c:v>303.44999999999993</c:v>
                </c:pt>
                <c:pt idx="1685">
                  <c:v>308.92</c:v>
                </c:pt>
                <c:pt idx="1686">
                  <c:v>307.93999999999994</c:v>
                </c:pt>
                <c:pt idx="1687">
                  <c:v>310.55</c:v>
                </c:pt>
                <c:pt idx="1688">
                  <c:v>318.62000000000006</c:v>
                </c:pt>
                <c:pt idx="1689">
                  <c:v>321.42</c:v>
                </c:pt>
                <c:pt idx="1690">
                  <c:v>316.32</c:v>
                </c:pt>
                <c:pt idx="1691">
                  <c:v>321.77</c:v>
                </c:pt>
                <c:pt idx="1692">
                  <c:v>320.02</c:v>
                </c:pt>
                <c:pt idx="1693">
                  <c:v>318.29999999999995</c:v>
                </c:pt>
                <c:pt idx="1694">
                  <c:v>314.40000000000003</c:v>
                </c:pt>
                <c:pt idx="1695">
                  <c:v>312.61</c:v>
                </c:pt>
                <c:pt idx="1696">
                  <c:v>312.55</c:v>
                </c:pt>
                <c:pt idx="1697">
                  <c:v>313</c:v>
                </c:pt>
                <c:pt idx="1698">
                  <c:v>313</c:v>
                </c:pt>
                <c:pt idx="1699">
                  <c:v>331.82</c:v>
                </c:pt>
                <c:pt idx="1700">
                  <c:v>327.43</c:v>
                </c:pt>
                <c:pt idx="1701">
                  <c:v>328.07</c:v>
                </c:pt>
                <c:pt idx="1702">
                  <c:v>329.84999999999997</c:v>
                </c:pt>
                <c:pt idx="1703">
                  <c:v>330.06</c:v>
                </c:pt>
                <c:pt idx="1704">
                  <c:v>328.6</c:v>
                </c:pt>
                <c:pt idx="1705">
                  <c:v>326.60000000000002</c:v>
                </c:pt>
                <c:pt idx="1706">
                  <c:v>326.27000000000004</c:v>
                </c:pt>
                <c:pt idx="1707">
                  <c:v>327.66000000000003</c:v>
                </c:pt>
                <c:pt idx="1708">
                  <c:v>332.36999999999995</c:v>
                </c:pt>
                <c:pt idx="1709">
                  <c:v>326.22000000000003</c:v>
                </c:pt>
                <c:pt idx="1710">
                  <c:v>324.8</c:v>
                </c:pt>
                <c:pt idx="1711">
                  <c:v>327.12</c:v>
                </c:pt>
                <c:pt idx="1712">
                  <c:v>329.83</c:v>
                </c:pt>
                <c:pt idx="1713">
                  <c:v>332.01</c:v>
                </c:pt>
                <c:pt idx="1714">
                  <c:v>330.82</c:v>
                </c:pt>
                <c:pt idx="1715">
                  <c:v>335.77</c:v>
                </c:pt>
                <c:pt idx="1716">
                  <c:v>336.94</c:v>
                </c:pt>
                <c:pt idx="1717">
                  <c:v>332.64</c:v>
                </c:pt>
                <c:pt idx="1718">
                  <c:v>342.95</c:v>
                </c:pt>
                <c:pt idx="1719">
                  <c:v>338.69</c:v>
                </c:pt>
                <c:pt idx="1720">
                  <c:v>342.46</c:v>
                </c:pt>
                <c:pt idx="1721">
                  <c:v>342.26</c:v>
                </c:pt>
                <c:pt idx="1722">
                  <c:v>338.39</c:v>
                </c:pt>
                <c:pt idx="1723">
                  <c:v>337.13</c:v>
                </c:pt>
                <c:pt idx="1724">
                  <c:v>333.27</c:v>
                </c:pt>
                <c:pt idx="1725">
                  <c:v>337.78999999999996</c:v>
                </c:pt>
                <c:pt idx="1726">
                  <c:v>342.94</c:v>
                </c:pt>
                <c:pt idx="1727">
                  <c:v>342.62</c:v>
                </c:pt>
                <c:pt idx="1728">
                  <c:v>346.24</c:v>
                </c:pt>
                <c:pt idx="1729">
                  <c:v>350.97</c:v>
                </c:pt>
                <c:pt idx="1730">
                  <c:v>354.86999999999995</c:v>
                </c:pt>
                <c:pt idx="1731">
                  <c:v>351.41</c:v>
                </c:pt>
                <c:pt idx="1732">
                  <c:v>355.23999999999995</c:v>
                </c:pt>
                <c:pt idx="1733">
                  <c:v>348.25</c:v>
                </c:pt>
                <c:pt idx="1734">
                  <c:v>341.54999999999995</c:v>
                </c:pt>
                <c:pt idx="1735">
                  <c:v>340.08000000000004</c:v>
                </c:pt>
                <c:pt idx="1736">
                  <c:v>333.56000000000006</c:v>
                </c:pt>
                <c:pt idx="1737">
                  <c:v>334.09</c:v>
                </c:pt>
                <c:pt idx="1738">
                  <c:v>331.97</c:v>
                </c:pt>
                <c:pt idx="1739">
                  <c:v>330.08000000000004</c:v>
                </c:pt>
                <c:pt idx="1740">
                  <c:v>330.08000000000004</c:v>
                </c:pt>
                <c:pt idx="1741">
                  <c:v>337.98</c:v>
                </c:pt>
                <c:pt idx="1742">
                  <c:v>332.7</c:v>
                </c:pt>
                <c:pt idx="1743">
                  <c:v>336.71999999999997</c:v>
                </c:pt>
                <c:pt idx="1744">
                  <c:v>341.12</c:v>
                </c:pt>
                <c:pt idx="1745">
                  <c:v>341.03</c:v>
                </c:pt>
                <c:pt idx="1746">
                  <c:v>342.34</c:v>
                </c:pt>
                <c:pt idx="1747">
                  <c:v>341.1</c:v>
                </c:pt>
                <c:pt idx="1748">
                  <c:v>340.91</c:v>
                </c:pt>
                <c:pt idx="1749">
                  <c:v>340.37</c:v>
                </c:pt>
                <c:pt idx="1750">
                  <c:v>347.96999999999997</c:v>
                </c:pt>
                <c:pt idx="1751">
                  <c:v>346.12</c:v>
                </c:pt>
                <c:pt idx="1752">
                  <c:v>342.65</c:v>
                </c:pt>
                <c:pt idx="1753">
                  <c:v>346.77</c:v>
                </c:pt>
                <c:pt idx="1754">
                  <c:v>343.09</c:v>
                </c:pt>
                <c:pt idx="1755">
                  <c:v>339.46</c:v>
                </c:pt>
                <c:pt idx="1756">
                  <c:v>334.36</c:v>
                </c:pt>
                <c:pt idx="1757">
                  <c:v>332.96000000000004</c:v>
                </c:pt>
                <c:pt idx="1758">
                  <c:v>335.49</c:v>
                </c:pt>
                <c:pt idx="1759">
                  <c:v>335.40000000000003</c:v>
                </c:pt>
                <c:pt idx="1760">
                  <c:v>336.78999999999996</c:v>
                </c:pt>
                <c:pt idx="1761">
                  <c:v>338.84</c:v>
                </c:pt>
                <c:pt idx="1762">
                  <c:v>338.44</c:v>
                </c:pt>
                <c:pt idx="1763">
                  <c:v>339.83</c:v>
                </c:pt>
                <c:pt idx="1764">
                  <c:v>339.06</c:v>
                </c:pt>
                <c:pt idx="1765">
                  <c:v>335.04999999999995</c:v>
                </c:pt>
                <c:pt idx="1766">
                  <c:v>330.88</c:v>
                </c:pt>
                <c:pt idx="1767">
                  <c:v>338</c:v>
                </c:pt>
                <c:pt idx="1768">
                  <c:v>339.23</c:v>
                </c:pt>
                <c:pt idx="1769">
                  <c:v>339.71</c:v>
                </c:pt>
                <c:pt idx="1770">
                  <c:v>339.71</c:v>
                </c:pt>
                <c:pt idx="1771">
                  <c:v>343.48</c:v>
                </c:pt>
                <c:pt idx="1772">
                  <c:v>339.04</c:v>
                </c:pt>
                <c:pt idx="1773">
                  <c:v>334.82000000000005</c:v>
                </c:pt>
                <c:pt idx="1774">
                  <c:v>333.06</c:v>
                </c:pt>
                <c:pt idx="1775">
                  <c:v>335.92</c:v>
                </c:pt>
                <c:pt idx="1776">
                  <c:v>331.80000000000007</c:v>
                </c:pt>
                <c:pt idx="1777">
                  <c:v>328.79</c:v>
                </c:pt>
                <c:pt idx="1778">
                  <c:v>330.82</c:v>
                </c:pt>
                <c:pt idx="1779">
                  <c:v>330.09999999999997</c:v>
                </c:pt>
                <c:pt idx="1780">
                  <c:v>331.48</c:v>
                </c:pt>
                <c:pt idx="1781">
                  <c:v>330</c:v>
                </c:pt>
                <c:pt idx="1782">
                  <c:v>332.85</c:v>
                </c:pt>
                <c:pt idx="1783">
                  <c:v>333.35999999999996</c:v>
                </c:pt>
                <c:pt idx="1784">
                  <c:v>338.7</c:v>
                </c:pt>
                <c:pt idx="1785">
                  <c:v>339.13</c:v>
                </c:pt>
                <c:pt idx="1786">
                  <c:v>347</c:v>
                </c:pt>
                <c:pt idx="1787">
                  <c:v>348.36</c:v>
                </c:pt>
                <c:pt idx="1788">
                  <c:v>342.67</c:v>
                </c:pt>
                <c:pt idx="1789">
                  <c:v>353.56</c:v>
                </c:pt>
                <c:pt idx="1790">
                  <c:v>353.56</c:v>
                </c:pt>
                <c:pt idx="1791">
                  <c:v>353.14</c:v>
                </c:pt>
                <c:pt idx="1792">
                  <c:v>352.11</c:v>
                </c:pt>
                <c:pt idx="1793">
                  <c:v>349.66999999999996</c:v>
                </c:pt>
                <c:pt idx="1794">
                  <c:v>350.45</c:v>
                </c:pt>
                <c:pt idx="1795">
                  <c:v>347.7</c:v>
                </c:pt>
                <c:pt idx="1796">
                  <c:v>351.37</c:v>
                </c:pt>
                <c:pt idx="1797">
                  <c:v>363.68</c:v>
                </c:pt>
                <c:pt idx="1798">
                  <c:v>361.73</c:v>
                </c:pt>
                <c:pt idx="1799">
                  <c:v>355.08000000000004</c:v>
                </c:pt>
                <c:pt idx="1800">
                  <c:v>354.01</c:v>
                </c:pt>
                <c:pt idx="1801">
                  <c:v>350.89</c:v>
                </c:pt>
                <c:pt idx="1802">
                  <c:v>352.96</c:v>
                </c:pt>
                <c:pt idx="1803">
                  <c:v>352.96</c:v>
                </c:pt>
                <c:pt idx="1804">
                  <c:v>352.92</c:v>
                </c:pt>
                <c:pt idx="1805">
                  <c:v>357.06</c:v>
                </c:pt>
                <c:pt idx="1806">
                  <c:v>355.89000000000004</c:v>
                </c:pt>
                <c:pt idx="1807">
                  <c:v>361.16</c:v>
                </c:pt>
                <c:pt idx="1808">
                  <c:v>361.24</c:v>
                </c:pt>
                <c:pt idx="1809">
                  <c:v>358.77</c:v>
                </c:pt>
                <c:pt idx="1810">
                  <c:v>357.36</c:v>
                </c:pt>
                <c:pt idx="1811">
                  <c:v>354.03</c:v>
                </c:pt>
                <c:pt idx="1812">
                  <c:v>357.99</c:v>
                </c:pt>
                <c:pt idx="1813">
                  <c:v>357.19000000000005</c:v>
                </c:pt>
                <c:pt idx="1814">
                  <c:v>354.89000000000004</c:v>
                </c:pt>
                <c:pt idx="1815">
                  <c:v>356.35</c:v>
                </c:pt>
                <c:pt idx="1816">
                  <c:v>354.75</c:v>
                </c:pt>
                <c:pt idx="1817">
                  <c:v>357.41</c:v>
                </c:pt>
                <c:pt idx="1818">
                  <c:v>354.55</c:v>
                </c:pt>
                <c:pt idx="1819">
                  <c:v>344.74</c:v>
                </c:pt>
                <c:pt idx="1820">
                  <c:v>346.55</c:v>
                </c:pt>
                <c:pt idx="1821">
                  <c:v>349.78</c:v>
                </c:pt>
                <c:pt idx="1822">
                  <c:v>349.78</c:v>
                </c:pt>
                <c:pt idx="1823">
                  <c:v>351.69</c:v>
                </c:pt>
                <c:pt idx="1824">
                  <c:v>354.93</c:v>
                </c:pt>
                <c:pt idx="1825">
                  <c:v>352.17</c:v>
                </c:pt>
                <c:pt idx="1826">
                  <c:v>358.8</c:v>
                </c:pt>
                <c:pt idx="1827">
                  <c:v>358.8</c:v>
                </c:pt>
                <c:pt idx="1828">
                  <c:v>354.2</c:v>
                </c:pt>
                <c:pt idx="1829">
                  <c:v>352.83</c:v>
                </c:pt>
                <c:pt idx="1830">
                  <c:v>350.76</c:v>
                </c:pt>
                <c:pt idx="1831">
                  <c:v>349.4</c:v>
                </c:pt>
                <c:pt idx="1832">
                  <c:v>346.71000000000004</c:v>
                </c:pt>
                <c:pt idx="1833">
                  <c:v>345.03000000000003</c:v>
                </c:pt>
                <c:pt idx="1834">
                  <c:v>343</c:v>
                </c:pt>
                <c:pt idx="1835">
                  <c:v>341.65999999999997</c:v>
                </c:pt>
                <c:pt idx="1836">
                  <c:v>342.34999999999997</c:v>
                </c:pt>
                <c:pt idx="1837">
                  <c:v>343.25</c:v>
                </c:pt>
                <c:pt idx="1838">
                  <c:v>338.99999999999994</c:v>
                </c:pt>
                <c:pt idx="1839">
                  <c:v>337.68</c:v>
                </c:pt>
                <c:pt idx="1840">
                  <c:v>337.68</c:v>
                </c:pt>
                <c:pt idx="1841">
                  <c:v>337.25</c:v>
                </c:pt>
                <c:pt idx="1842">
                  <c:v>335.94</c:v>
                </c:pt>
                <c:pt idx="1843">
                  <c:v>332.25</c:v>
                </c:pt>
                <c:pt idx="1844">
                  <c:v>329.7</c:v>
                </c:pt>
                <c:pt idx="1845">
                  <c:v>332.51000000000005</c:v>
                </c:pt>
                <c:pt idx="1846">
                  <c:v>333.35999999999996</c:v>
                </c:pt>
                <c:pt idx="1847">
                  <c:v>326.47999999999996</c:v>
                </c:pt>
                <c:pt idx="1848">
                  <c:v>329.05</c:v>
                </c:pt>
                <c:pt idx="1849">
                  <c:v>327.08</c:v>
                </c:pt>
                <c:pt idx="1850">
                  <c:v>323.64999999999998</c:v>
                </c:pt>
                <c:pt idx="1851">
                  <c:v>328.92</c:v>
                </c:pt>
                <c:pt idx="1852">
                  <c:v>333.59999999999997</c:v>
                </c:pt>
                <c:pt idx="1853">
                  <c:v>334.87</c:v>
                </c:pt>
                <c:pt idx="1854">
                  <c:v>336.91</c:v>
                </c:pt>
                <c:pt idx="1855">
                  <c:v>334.3</c:v>
                </c:pt>
                <c:pt idx="1856">
                  <c:v>335.68999999999994</c:v>
                </c:pt>
                <c:pt idx="1857">
                  <c:v>338.11</c:v>
                </c:pt>
                <c:pt idx="1858">
                  <c:v>337.19</c:v>
                </c:pt>
                <c:pt idx="1859">
                  <c:v>338.61999999999995</c:v>
                </c:pt>
                <c:pt idx="1860">
                  <c:v>338.61999999999995</c:v>
                </c:pt>
                <c:pt idx="1861">
                  <c:v>337.92</c:v>
                </c:pt>
                <c:pt idx="1862">
                  <c:v>339.82</c:v>
                </c:pt>
                <c:pt idx="1863">
                  <c:v>340.47</c:v>
                </c:pt>
                <c:pt idx="1864">
                  <c:v>337.92</c:v>
                </c:pt>
                <c:pt idx="1865">
                  <c:v>338.05</c:v>
                </c:pt>
                <c:pt idx="1866">
                  <c:v>334.46</c:v>
                </c:pt>
                <c:pt idx="1867">
                  <c:v>330.04</c:v>
                </c:pt>
                <c:pt idx="1868">
                  <c:v>327.09999999999997</c:v>
                </c:pt>
                <c:pt idx="1869">
                  <c:v>326.53000000000003</c:v>
                </c:pt>
                <c:pt idx="1870">
                  <c:v>325.29999999999995</c:v>
                </c:pt>
                <c:pt idx="1871">
                  <c:v>331.44</c:v>
                </c:pt>
                <c:pt idx="1872">
                  <c:v>331.43</c:v>
                </c:pt>
                <c:pt idx="1873">
                  <c:v>334.88</c:v>
                </c:pt>
                <c:pt idx="1874">
                  <c:v>335.13</c:v>
                </c:pt>
                <c:pt idx="1875">
                  <c:v>335.59999999999997</c:v>
                </c:pt>
                <c:pt idx="1876">
                  <c:v>333.95</c:v>
                </c:pt>
                <c:pt idx="1877">
                  <c:v>331.15000000000003</c:v>
                </c:pt>
                <c:pt idx="1878">
                  <c:v>325.26</c:v>
                </c:pt>
                <c:pt idx="1879">
                  <c:v>325.67999999999995</c:v>
                </c:pt>
                <c:pt idx="1880">
                  <c:v>326.96999999999997</c:v>
                </c:pt>
                <c:pt idx="1881">
                  <c:v>326.71000000000004</c:v>
                </c:pt>
                <c:pt idx="1882">
                  <c:v>323.73</c:v>
                </c:pt>
                <c:pt idx="1883">
                  <c:v>324.32</c:v>
                </c:pt>
                <c:pt idx="1884">
                  <c:v>318.22999999999996</c:v>
                </c:pt>
                <c:pt idx="1885">
                  <c:v>312.88</c:v>
                </c:pt>
                <c:pt idx="1886">
                  <c:v>316.64000000000004</c:v>
                </c:pt>
                <c:pt idx="1887">
                  <c:v>310.04000000000002</c:v>
                </c:pt>
                <c:pt idx="1888">
                  <c:v>308.14</c:v>
                </c:pt>
                <c:pt idx="1889">
                  <c:v>309.77</c:v>
                </c:pt>
                <c:pt idx="1890">
                  <c:v>314</c:v>
                </c:pt>
                <c:pt idx="1891">
                  <c:v>317.58000000000004</c:v>
                </c:pt>
                <c:pt idx="1892">
                  <c:v>319.33999999999997</c:v>
                </c:pt>
                <c:pt idx="1893">
                  <c:v>317.51</c:v>
                </c:pt>
                <c:pt idx="1894">
                  <c:v>317.3</c:v>
                </c:pt>
                <c:pt idx="1895">
                  <c:v>316.26</c:v>
                </c:pt>
                <c:pt idx="1896">
                  <c:v>314.3</c:v>
                </c:pt>
                <c:pt idx="1897">
                  <c:v>320.95000000000005</c:v>
                </c:pt>
                <c:pt idx="1898">
                  <c:v>316.83</c:v>
                </c:pt>
                <c:pt idx="1899">
                  <c:v>312.77</c:v>
                </c:pt>
                <c:pt idx="1900">
                  <c:v>312.06</c:v>
                </c:pt>
                <c:pt idx="1901">
                  <c:v>309.41000000000003</c:v>
                </c:pt>
                <c:pt idx="1902">
                  <c:v>307.66999999999996</c:v>
                </c:pt>
                <c:pt idx="1903">
                  <c:v>312.67</c:v>
                </c:pt>
                <c:pt idx="1904">
                  <c:v>312.67</c:v>
                </c:pt>
                <c:pt idx="1905">
                  <c:v>313.07</c:v>
                </c:pt>
                <c:pt idx="1906">
                  <c:v>309.49</c:v>
                </c:pt>
                <c:pt idx="1907">
                  <c:v>303.65999999999997</c:v>
                </c:pt>
                <c:pt idx="1908">
                  <c:v>301.49</c:v>
                </c:pt>
                <c:pt idx="1909">
                  <c:v>301.27999999999997</c:v>
                </c:pt>
                <c:pt idx="1910">
                  <c:v>305.39999999999998</c:v>
                </c:pt>
                <c:pt idx="1911">
                  <c:v>304.89</c:v>
                </c:pt>
                <c:pt idx="1912">
                  <c:v>304.89</c:v>
                </c:pt>
                <c:pt idx="1913">
                  <c:v>300.67</c:v>
                </c:pt>
                <c:pt idx="1914">
                  <c:v>294.44</c:v>
                </c:pt>
                <c:pt idx="1915">
                  <c:v>298.89</c:v>
                </c:pt>
                <c:pt idx="1916">
                  <c:v>296.03999999999996</c:v>
                </c:pt>
                <c:pt idx="1917">
                  <c:v>300.37</c:v>
                </c:pt>
                <c:pt idx="1918">
                  <c:v>304.75000000000006</c:v>
                </c:pt>
                <c:pt idx="1919">
                  <c:v>308.04000000000002</c:v>
                </c:pt>
                <c:pt idx="1920">
                  <c:v>310.17</c:v>
                </c:pt>
                <c:pt idx="1921">
                  <c:v>306.74</c:v>
                </c:pt>
                <c:pt idx="1922">
                  <c:v>300.97000000000003</c:v>
                </c:pt>
                <c:pt idx="1923">
                  <c:v>297.36</c:v>
                </c:pt>
                <c:pt idx="1924">
                  <c:v>298.70999999999998</c:v>
                </c:pt>
                <c:pt idx="1925">
                  <c:v>304.31</c:v>
                </c:pt>
                <c:pt idx="1926">
                  <c:v>304.87</c:v>
                </c:pt>
                <c:pt idx="1927">
                  <c:v>307.32</c:v>
                </c:pt>
                <c:pt idx="1928">
                  <c:v>308.34999999999997</c:v>
                </c:pt>
                <c:pt idx="1929">
                  <c:v>305.08999999999997</c:v>
                </c:pt>
                <c:pt idx="1930">
                  <c:v>305.08999999999997</c:v>
                </c:pt>
                <c:pt idx="1931">
                  <c:v>301.64000000000004</c:v>
                </c:pt>
                <c:pt idx="1932">
                  <c:v>292.89999999999998</c:v>
                </c:pt>
                <c:pt idx="1933">
                  <c:v>294.77999999999997</c:v>
                </c:pt>
                <c:pt idx="1934">
                  <c:v>295.46999999999997</c:v>
                </c:pt>
                <c:pt idx="1935">
                  <c:v>298.23</c:v>
                </c:pt>
                <c:pt idx="1936">
                  <c:v>303.92</c:v>
                </c:pt>
                <c:pt idx="1937">
                  <c:v>304.88</c:v>
                </c:pt>
                <c:pt idx="1938">
                  <c:v>305.71999999999997</c:v>
                </c:pt>
                <c:pt idx="1939">
                  <c:v>303.32</c:v>
                </c:pt>
                <c:pt idx="1940">
                  <c:v>302</c:v>
                </c:pt>
                <c:pt idx="1941">
                  <c:v>303.90999999999997</c:v>
                </c:pt>
                <c:pt idx="1942">
                  <c:v>303.5</c:v>
                </c:pt>
                <c:pt idx="1943">
                  <c:v>297.31</c:v>
                </c:pt>
                <c:pt idx="1944">
                  <c:v>296.41000000000003</c:v>
                </c:pt>
                <c:pt idx="1945">
                  <c:v>292.83000000000004</c:v>
                </c:pt>
                <c:pt idx="1946">
                  <c:v>296.23999999999995</c:v>
                </c:pt>
                <c:pt idx="1947">
                  <c:v>295.73</c:v>
                </c:pt>
                <c:pt idx="1948">
                  <c:v>301.83</c:v>
                </c:pt>
                <c:pt idx="1949">
                  <c:v>297.76</c:v>
                </c:pt>
                <c:pt idx="1950">
                  <c:v>299.05999999999995</c:v>
                </c:pt>
                <c:pt idx="1951">
                  <c:v>294.27999999999997</c:v>
                </c:pt>
                <c:pt idx="1952">
                  <c:v>290.11</c:v>
                </c:pt>
                <c:pt idx="1953">
                  <c:v>289.3</c:v>
                </c:pt>
                <c:pt idx="1954">
                  <c:v>290.58</c:v>
                </c:pt>
                <c:pt idx="1955">
                  <c:v>290.32</c:v>
                </c:pt>
                <c:pt idx="1956">
                  <c:v>293.38</c:v>
                </c:pt>
                <c:pt idx="1957">
                  <c:v>298.06</c:v>
                </c:pt>
                <c:pt idx="1958">
                  <c:v>296.34999999999997</c:v>
                </c:pt>
                <c:pt idx="1959">
                  <c:v>296.34999999999997</c:v>
                </c:pt>
                <c:pt idx="1960">
                  <c:v>292.42999999999995</c:v>
                </c:pt>
                <c:pt idx="1961">
                  <c:v>286.83</c:v>
                </c:pt>
                <c:pt idx="1962">
                  <c:v>289.78999999999996</c:v>
                </c:pt>
                <c:pt idx="1963">
                  <c:v>291.57</c:v>
                </c:pt>
                <c:pt idx="1964">
                  <c:v>288.86999999999995</c:v>
                </c:pt>
                <c:pt idx="1965">
                  <c:v>291.15999999999997</c:v>
                </c:pt>
                <c:pt idx="1966">
                  <c:v>289.14</c:v>
                </c:pt>
                <c:pt idx="1967">
                  <c:v>285.35000000000002</c:v>
                </c:pt>
                <c:pt idx="1968">
                  <c:v>282.25</c:v>
                </c:pt>
                <c:pt idx="1969">
                  <c:v>281.04000000000002</c:v>
                </c:pt>
                <c:pt idx="1970">
                  <c:v>276.64</c:v>
                </c:pt>
                <c:pt idx="1971">
                  <c:v>277.82</c:v>
                </c:pt>
                <c:pt idx="1972">
                  <c:v>279.61</c:v>
                </c:pt>
                <c:pt idx="1973">
                  <c:v>280.36</c:v>
                </c:pt>
                <c:pt idx="1974">
                  <c:v>275.08</c:v>
                </c:pt>
                <c:pt idx="1975">
                  <c:v>275.47000000000003</c:v>
                </c:pt>
                <c:pt idx="1976">
                  <c:v>268.55</c:v>
                </c:pt>
                <c:pt idx="1977">
                  <c:v>275.75</c:v>
                </c:pt>
                <c:pt idx="1978">
                  <c:v>278.90999999999997</c:v>
                </c:pt>
                <c:pt idx="1979">
                  <c:v>280.83999999999997</c:v>
                </c:pt>
                <c:pt idx="1980">
                  <c:v>282.36</c:v>
                </c:pt>
                <c:pt idx="1981">
                  <c:v>282.07</c:v>
                </c:pt>
                <c:pt idx="1982">
                  <c:v>281.36</c:v>
                </c:pt>
                <c:pt idx="1983">
                  <c:v>279.53999999999996</c:v>
                </c:pt>
                <c:pt idx="1984">
                  <c:v>278.61</c:v>
                </c:pt>
                <c:pt idx="1985">
                  <c:v>280.30999999999995</c:v>
                </c:pt>
                <c:pt idx="1986">
                  <c:v>284.45</c:v>
                </c:pt>
                <c:pt idx="1987">
                  <c:v>283.13</c:v>
                </c:pt>
                <c:pt idx="1988">
                  <c:v>277.59000000000003</c:v>
                </c:pt>
                <c:pt idx="1989">
                  <c:v>272.49</c:v>
                </c:pt>
                <c:pt idx="1990">
                  <c:v>278.29000000000002</c:v>
                </c:pt>
                <c:pt idx="1991">
                  <c:v>278.58</c:v>
                </c:pt>
                <c:pt idx="1992">
                  <c:v>274.88</c:v>
                </c:pt>
                <c:pt idx="1993">
                  <c:v>272.08</c:v>
                </c:pt>
                <c:pt idx="1994">
                  <c:v>266.48</c:v>
                </c:pt>
                <c:pt idx="1995">
                  <c:v>263.14000000000004</c:v>
                </c:pt>
                <c:pt idx="1996">
                  <c:v>267.05</c:v>
                </c:pt>
                <c:pt idx="1997">
                  <c:v>259.06</c:v>
                </c:pt>
                <c:pt idx="1998">
                  <c:v>257.44</c:v>
                </c:pt>
                <c:pt idx="1999">
                  <c:v>259.10000000000002</c:v>
                </c:pt>
                <c:pt idx="2000">
                  <c:v>259.10000000000002</c:v>
                </c:pt>
                <c:pt idx="2001">
                  <c:v>265.16000000000003</c:v>
                </c:pt>
                <c:pt idx="2002">
                  <c:v>262.61</c:v>
                </c:pt>
                <c:pt idx="2003">
                  <c:v>267.73</c:v>
                </c:pt>
                <c:pt idx="2004">
                  <c:v>271.83999999999997</c:v>
                </c:pt>
                <c:pt idx="2005">
                  <c:v>269.67999999999995</c:v>
                </c:pt>
                <c:pt idx="2006">
                  <c:v>267.8</c:v>
                </c:pt>
                <c:pt idx="2007">
                  <c:v>270.43</c:v>
                </c:pt>
                <c:pt idx="2008">
                  <c:v>271.72000000000003</c:v>
                </c:pt>
                <c:pt idx="2009">
                  <c:v>278.39</c:v>
                </c:pt>
                <c:pt idx="2010">
                  <c:v>280.31</c:v>
                </c:pt>
                <c:pt idx="2011">
                  <c:v>282.41999999999996</c:v>
                </c:pt>
                <c:pt idx="2012">
                  <c:v>280.03999999999996</c:v>
                </c:pt>
                <c:pt idx="2013">
                  <c:v>278.7</c:v>
                </c:pt>
                <c:pt idx="2014">
                  <c:v>271.91000000000003</c:v>
                </c:pt>
                <c:pt idx="2015">
                  <c:v>274.04000000000002</c:v>
                </c:pt>
                <c:pt idx="2016">
                  <c:v>270.97000000000003</c:v>
                </c:pt>
                <c:pt idx="2017">
                  <c:v>269.24</c:v>
                </c:pt>
                <c:pt idx="2018">
                  <c:v>266.04000000000002</c:v>
                </c:pt>
                <c:pt idx="2019">
                  <c:v>263.91999999999996</c:v>
                </c:pt>
                <c:pt idx="2020">
                  <c:v>259.39</c:v>
                </c:pt>
                <c:pt idx="2021">
                  <c:v>262.96999999999997</c:v>
                </c:pt>
                <c:pt idx="2022">
                  <c:v>257.60999999999996</c:v>
                </c:pt>
                <c:pt idx="2023">
                  <c:v>261.89999999999998</c:v>
                </c:pt>
                <c:pt idx="2024">
                  <c:v>256.58</c:v>
                </c:pt>
                <c:pt idx="2025">
                  <c:v>259.55</c:v>
                </c:pt>
                <c:pt idx="2026">
                  <c:v>254.24</c:v>
                </c:pt>
                <c:pt idx="2027">
                  <c:v>261.15999999999997</c:v>
                </c:pt>
                <c:pt idx="2028">
                  <c:v>260.92999999999995</c:v>
                </c:pt>
                <c:pt idx="2029">
                  <c:v>258.84999999999997</c:v>
                </c:pt>
                <c:pt idx="2030">
                  <c:v>258.84999999999997</c:v>
                </c:pt>
                <c:pt idx="2031">
                  <c:v>258.53000000000003</c:v>
                </c:pt>
                <c:pt idx="2032">
                  <c:v>261.00000000000006</c:v>
                </c:pt>
                <c:pt idx="2033">
                  <c:v>259.2</c:v>
                </c:pt>
                <c:pt idx="2034">
                  <c:v>259.69</c:v>
                </c:pt>
                <c:pt idx="2035">
                  <c:v>261.5</c:v>
                </c:pt>
                <c:pt idx="2036">
                  <c:v>262.8</c:v>
                </c:pt>
                <c:pt idx="2037">
                  <c:v>263.22000000000003</c:v>
                </c:pt>
                <c:pt idx="2038">
                  <c:v>265.68</c:v>
                </c:pt>
                <c:pt idx="2039">
                  <c:v>265.64</c:v>
                </c:pt>
                <c:pt idx="2040">
                  <c:v>265.52</c:v>
                </c:pt>
                <c:pt idx="2041">
                  <c:v>267.41000000000003</c:v>
                </c:pt>
                <c:pt idx="2042">
                  <c:v>256.83999999999997</c:v>
                </c:pt>
                <c:pt idx="2043">
                  <c:v>257.7</c:v>
                </c:pt>
                <c:pt idx="2044">
                  <c:v>257.47999999999996</c:v>
                </c:pt>
                <c:pt idx="2045">
                  <c:v>255.24</c:v>
                </c:pt>
                <c:pt idx="2046">
                  <c:v>253.62</c:v>
                </c:pt>
                <c:pt idx="2047">
                  <c:v>253.73000000000002</c:v>
                </c:pt>
                <c:pt idx="2048">
                  <c:v>255.33</c:v>
                </c:pt>
                <c:pt idx="2049">
                  <c:v>252.95000000000002</c:v>
                </c:pt>
                <c:pt idx="2050">
                  <c:v>255.77</c:v>
                </c:pt>
                <c:pt idx="2051">
                  <c:v>255.77</c:v>
                </c:pt>
                <c:pt idx="2052">
                  <c:v>256.53999999999996</c:v>
                </c:pt>
                <c:pt idx="2053">
                  <c:v>255.56</c:v>
                </c:pt>
                <c:pt idx="2054">
                  <c:v>253.68000000000004</c:v>
                </c:pt>
                <c:pt idx="2055">
                  <c:v>255.43999999999997</c:v>
                </c:pt>
                <c:pt idx="2056">
                  <c:v>253.41</c:v>
                </c:pt>
                <c:pt idx="2057">
                  <c:v>255.64</c:v>
                </c:pt>
                <c:pt idx="2058">
                  <c:v>254.57</c:v>
                </c:pt>
                <c:pt idx="2059">
                  <c:v>251.65</c:v>
                </c:pt>
                <c:pt idx="2060">
                  <c:v>252.69</c:v>
                </c:pt>
                <c:pt idx="2061">
                  <c:v>244.08000000000004</c:v>
                </c:pt>
                <c:pt idx="2062">
                  <c:v>243.85000000000002</c:v>
                </c:pt>
                <c:pt idx="2063">
                  <c:v>243.85000000000002</c:v>
                </c:pt>
                <c:pt idx="2064">
                  <c:v>242.02999999999997</c:v>
                </c:pt>
                <c:pt idx="2065">
                  <c:v>246.67000000000004</c:v>
                </c:pt>
                <c:pt idx="2066">
                  <c:v>247.72000000000003</c:v>
                </c:pt>
                <c:pt idx="2067">
                  <c:v>242.95</c:v>
                </c:pt>
                <c:pt idx="2068">
                  <c:v>239.65</c:v>
                </c:pt>
                <c:pt idx="2069">
                  <c:v>232.34</c:v>
                </c:pt>
                <c:pt idx="2070">
                  <c:v>227.67</c:v>
                </c:pt>
                <c:pt idx="2071">
                  <c:v>225.85000000000002</c:v>
                </c:pt>
                <c:pt idx="2072">
                  <c:v>226.41</c:v>
                </c:pt>
                <c:pt idx="2073">
                  <c:v>220.68999999999997</c:v>
                </c:pt>
                <c:pt idx="2074">
                  <c:v>219.70999999999998</c:v>
                </c:pt>
                <c:pt idx="2075">
                  <c:v>217.04</c:v>
                </c:pt>
                <c:pt idx="2076">
                  <c:v>213.83</c:v>
                </c:pt>
                <c:pt idx="2077">
                  <c:v>211.05</c:v>
                </c:pt>
                <c:pt idx="2078">
                  <c:v>218.69</c:v>
                </c:pt>
                <c:pt idx="2079">
                  <c:v>211.62</c:v>
                </c:pt>
                <c:pt idx="2080">
                  <c:v>208.44</c:v>
                </c:pt>
                <c:pt idx="2081">
                  <c:v>211.24</c:v>
                </c:pt>
                <c:pt idx="2082">
                  <c:v>209.48</c:v>
                </c:pt>
                <c:pt idx="2083">
                  <c:v>209.48</c:v>
                </c:pt>
                <c:pt idx="2084">
                  <c:v>207.72</c:v>
                </c:pt>
                <c:pt idx="2085">
                  <c:v>206.50000000000003</c:v>
                </c:pt>
                <c:pt idx="2086">
                  <c:v>207.22</c:v>
                </c:pt>
                <c:pt idx="2087">
                  <c:v>208.73000000000005</c:v>
                </c:pt>
                <c:pt idx="2088">
                  <c:v>208.73000000000005</c:v>
                </c:pt>
                <c:pt idx="2089">
                  <c:v>202.32999999999998</c:v>
                </c:pt>
                <c:pt idx="2090">
                  <c:v>194.19</c:v>
                </c:pt>
                <c:pt idx="2091">
                  <c:v>187.73</c:v>
                </c:pt>
                <c:pt idx="2092">
                  <c:v>191.98000000000002</c:v>
                </c:pt>
                <c:pt idx="2093">
                  <c:v>199.42</c:v>
                </c:pt>
                <c:pt idx="2094">
                  <c:v>196.71000000000004</c:v>
                </c:pt>
                <c:pt idx="2095">
                  <c:v>195.16</c:v>
                </c:pt>
                <c:pt idx="2096">
                  <c:v>196.04000000000002</c:v>
                </c:pt>
                <c:pt idx="2097">
                  <c:v>196.79000000000002</c:v>
                </c:pt>
                <c:pt idx="2098">
                  <c:v>195.55</c:v>
                </c:pt>
                <c:pt idx="2099">
                  <c:v>196.96</c:v>
                </c:pt>
                <c:pt idx="2100">
                  <c:v>196.96</c:v>
                </c:pt>
                <c:pt idx="2101">
                  <c:v>188.63</c:v>
                </c:pt>
                <c:pt idx="2102">
                  <c:v>195.39999999999998</c:v>
                </c:pt>
                <c:pt idx="2103">
                  <c:v>192.11</c:v>
                </c:pt>
                <c:pt idx="2104">
                  <c:v>188.71</c:v>
                </c:pt>
                <c:pt idx="2105">
                  <c:v>188.64999999999998</c:v>
                </c:pt>
                <c:pt idx="2106">
                  <c:v>188.94000000000003</c:v>
                </c:pt>
                <c:pt idx="2107">
                  <c:v>182.54</c:v>
                </c:pt>
                <c:pt idx="2108">
                  <c:v>179.9</c:v>
                </c:pt>
                <c:pt idx="2109">
                  <c:v>177.34</c:v>
                </c:pt>
                <c:pt idx="2110">
                  <c:v>179.17000000000002</c:v>
                </c:pt>
                <c:pt idx="2111">
                  <c:v>187.13</c:v>
                </c:pt>
                <c:pt idx="2112">
                  <c:v>186.39000000000001</c:v>
                </c:pt>
                <c:pt idx="2113">
                  <c:v>191.2</c:v>
                </c:pt>
                <c:pt idx="2114">
                  <c:v>188.51999999999998</c:v>
                </c:pt>
                <c:pt idx="2115">
                  <c:v>190.11</c:v>
                </c:pt>
                <c:pt idx="2116">
                  <c:v>192.63999999999996</c:v>
                </c:pt>
                <c:pt idx="2117">
                  <c:v>192.20999999999998</c:v>
                </c:pt>
                <c:pt idx="2118">
                  <c:v>195.13</c:v>
                </c:pt>
                <c:pt idx="2119">
                  <c:v>200.67000000000004</c:v>
                </c:pt>
                <c:pt idx="2120">
                  <c:v>200.67000000000004</c:v>
                </c:pt>
                <c:pt idx="2121">
                  <c:v>206.52999999999997</c:v>
                </c:pt>
                <c:pt idx="2122">
                  <c:v>211.32</c:v>
                </c:pt>
                <c:pt idx="2123">
                  <c:v>211.65000000000003</c:v>
                </c:pt>
                <c:pt idx="2124">
                  <c:v>208.21</c:v>
                </c:pt>
                <c:pt idx="2125">
                  <c:v>205.54999999999998</c:v>
                </c:pt>
                <c:pt idx="2126">
                  <c:v>203.89</c:v>
                </c:pt>
                <c:pt idx="2127">
                  <c:v>196.71999999999997</c:v>
                </c:pt>
                <c:pt idx="2128">
                  <c:v>198.32999999999998</c:v>
                </c:pt>
                <c:pt idx="2129">
                  <c:v>197.19000000000003</c:v>
                </c:pt>
                <c:pt idx="2130">
                  <c:v>201.92999999999998</c:v>
                </c:pt>
                <c:pt idx="2131">
                  <c:v>203.61</c:v>
                </c:pt>
                <c:pt idx="2132">
                  <c:v>206.52000000000004</c:v>
                </c:pt>
                <c:pt idx="2133">
                  <c:v>208.95999999999998</c:v>
                </c:pt>
                <c:pt idx="2134">
                  <c:v>211.74999999999997</c:v>
                </c:pt>
                <c:pt idx="2135">
                  <c:v>210.63</c:v>
                </c:pt>
                <c:pt idx="2136">
                  <c:v>204.32000000000002</c:v>
                </c:pt>
                <c:pt idx="2137">
                  <c:v>200.50999999999996</c:v>
                </c:pt>
                <c:pt idx="2138">
                  <c:v>203.51</c:v>
                </c:pt>
                <c:pt idx="2139">
                  <c:v>204.17000000000002</c:v>
                </c:pt>
                <c:pt idx="2140">
                  <c:v>199.57999999999998</c:v>
                </c:pt>
                <c:pt idx="2141">
                  <c:v>193.1</c:v>
                </c:pt>
                <c:pt idx="2142">
                  <c:v>195.78999999999996</c:v>
                </c:pt>
                <c:pt idx="2143">
                  <c:v>191.99</c:v>
                </c:pt>
                <c:pt idx="2144">
                  <c:v>192.47</c:v>
                </c:pt>
                <c:pt idx="2145">
                  <c:v>194.49999999999997</c:v>
                </c:pt>
                <c:pt idx="2146">
                  <c:v>190.73000000000002</c:v>
                </c:pt>
                <c:pt idx="2147">
                  <c:v>190.51</c:v>
                </c:pt>
                <c:pt idx="2148">
                  <c:v>196.96000000000004</c:v>
                </c:pt>
                <c:pt idx="2149">
                  <c:v>194.6</c:v>
                </c:pt>
                <c:pt idx="2150">
                  <c:v>196.92000000000002</c:v>
                </c:pt>
                <c:pt idx="2151">
                  <c:v>198.07999999999998</c:v>
                </c:pt>
                <c:pt idx="2152">
                  <c:v>192.96</c:v>
                </c:pt>
                <c:pt idx="2153">
                  <c:v>199.24999999999997</c:v>
                </c:pt>
                <c:pt idx="2154">
                  <c:v>200.96000000000004</c:v>
                </c:pt>
                <c:pt idx="2155">
                  <c:v>205.72</c:v>
                </c:pt>
                <c:pt idx="2156">
                  <c:v>200.2</c:v>
                </c:pt>
                <c:pt idx="2157">
                  <c:v>199.73000000000002</c:v>
                </c:pt>
                <c:pt idx="2158">
                  <c:v>205.03</c:v>
                </c:pt>
                <c:pt idx="2159">
                  <c:v>202.31</c:v>
                </c:pt>
                <c:pt idx="2160">
                  <c:v>204.5</c:v>
                </c:pt>
                <c:pt idx="2161">
                  <c:v>203.07</c:v>
                </c:pt>
                <c:pt idx="2162">
                  <c:v>204.36999999999998</c:v>
                </c:pt>
                <c:pt idx="2163">
                  <c:v>209.14000000000001</c:v>
                </c:pt>
                <c:pt idx="2164">
                  <c:v>201.13000000000002</c:v>
                </c:pt>
                <c:pt idx="2165">
                  <c:v>204.22000000000003</c:v>
                </c:pt>
                <c:pt idx="2166">
                  <c:v>206.44</c:v>
                </c:pt>
                <c:pt idx="2167">
                  <c:v>211.7</c:v>
                </c:pt>
                <c:pt idx="2168">
                  <c:v>212.46</c:v>
                </c:pt>
                <c:pt idx="2169">
                  <c:v>210.56999999999996</c:v>
                </c:pt>
                <c:pt idx="2170">
                  <c:v>209.57999999999996</c:v>
                </c:pt>
                <c:pt idx="2171">
                  <c:v>214.21</c:v>
                </c:pt>
                <c:pt idx="2172">
                  <c:v>219.53</c:v>
                </c:pt>
                <c:pt idx="2173">
                  <c:v>217.34</c:v>
                </c:pt>
                <c:pt idx="2174">
                  <c:v>223.23000000000005</c:v>
                </c:pt>
                <c:pt idx="2175">
                  <c:v>227.74</c:v>
                </c:pt>
                <c:pt idx="2176">
                  <c:v>228.92000000000002</c:v>
                </c:pt>
                <c:pt idx="2177">
                  <c:v>235.78</c:v>
                </c:pt>
                <c:pt idx="2178">
                  <c:v>227.92</c:v>
                </c:pt>
                <c:pt idx="2179">
                  <c:v>232.87</c:v>
                </c:pt>
                <c:pt idx="2180">
                  <c:v>242.49999999999997</c:v>
                </c:pt>
                <c:pt idx="2181">
                  <c:v>241.66000000000003</c:v>
                </c:pt>
                <c:pt idx="2182">
                  <c:v>251.08</c:v>
                </c:pt>
                <c:pt idx="2183">
                  <c:v>250.56000000000003</c:v>
                </c:pt>
                <c:pt idx="2184">
                  <c:v>239.29</c:v>
                </c:pt>
                <c:pt idx="2185">
                  <c:v>245.27999999999997</c:v>
                </c:pt>
                <c:pt idx="2186">
                  <c:v>246.2</c:v>
                </c:pt>
                <c:pt idx="2187">
                  <c:v>246.21</c:v>
                </c:pt>
                <c:pt idx="2188">
                  <c:v>241.51000000000002</c:v>
                </c:pt>
                <c:pt idx="2189">
                  <c:v>236.98999999999998</c:v>
                </c:pt>
                <c:pt idx="2190">
                  <c:v>236.98999999999998</c:v>
                </c:pt>
                <c:pt idx="2191">
                  <c:v>228.58</c:v>
                </c:pt>
                <c:pt idx="2192">
                  <c:v>221.88000000000002</c:v>
                </c:pt>
                <c:pt idx="2193">
                  <c:v>225.84</c:v>
                </c:pt>
                <c:pt idx="2194">
                  <c:v>227.65000000000003</c:v>
                </c:pt>
                <c:pt idx="2195">
                  <c:v>228.90999999999994</c:v>
                </c:pt>
                <c:pt idx="2196">
                  <c:v>236.16000000000003</c:v>
                </c:pt>
                <c:pt idx="2197">
                  <c:v>242.97</c:v>
                </c:pt>
                <c:pt idx="2198">
                  <c:v>238.00000000000003</c:v>
                </c:pt>
                <c:pt idx="2199">
                  <c:v>240.49</c:v>
                </c:pt>
                <c:pt idx="2200">
                  <c:v>243.35999999999999</c:v>
                </c:pt>
                <c:pt idx="2201">
                  <c:v>244.94000000000003</c:v>
                </c:pt>
                <c:pt idx="2202">
                  <c:v>249.06</c:v>
                </c:pt>
                <c:pt idx="2203">
                  <c:v>238.26</c:v>
                </c:pt>
                <c:pt idx="2204">
                  <c:v>237.74</c:v>
                </c:pt>
                <c:pt idx="2205">
                  <c:v>238.36000000000004</c:v>
                </c:pt>
                <c:pt idx="2206">
                  <c:v>235.51999999999998</c:v>
                </c:pt>
                <c:pt idx="2207">
                  <c:v>244.4</c:v>
                </c:pt>
                <c:pt idx="2208">
                  <c:v>249.61</c:v>
                </c:pt>
                <c:pt idx="2209">
                  <c:v>243.02</c:v>
                </c:pt>
                <c:pt idx="2210">
                  <c:v>250.31</c:v>
                </c:pt>
                <c:pt idx="2211">
                  <c:v>251.85000000000005</c:v>
                </c:pt>
                <c:pt idx="2212">
                  <c:v>246.55999999999997</c:v>
                </c:pt>
                <c:pt idx="2213">
                  <c:v>248.76000000000005</c:v>
                </c:pt>
                <c:pt idx="2214">
                  <c:v>252.85000000000002</c:v>
                </c:pt>
                <c:pt idx="2215">
                  <c:v>246.69</c:v>
                </c:pt>
                <c:pt idx="2216">
                  <c:v>248.09</c:v>
                </c:pt>
                <c:pt idx="2217">
                  <c:v>251.33</c:v>
                </c:pt>
                <c:pt idx="2218">
                  <c:v>255.95</c:v>
                </c:pt>
                <c:pt idx="2219">
                  <c:v>255.95</c:v>
                </c:pt>
                <c:pt idx="2220">
                  <c:v>249.35</c:v>
                </c:pt>
                <c:pt idx="2221">
                  <c:v>245.47</c:v>
                </c:pt>
                <c:pt idx="2222">
                  <c:v>243.31</c:v>
                </c:pt>
                <c:pt idx="2223">
                  <c:v>253.51999999999998</c:v>
                </c:pt>
                <c:pt idx="2224">
                  <c:v>255.29000000000002</c:v>
                </c:pt>
                <c:pt idx="2225">
                  <c:v>255.9</c:v>
                </c:pt>
                <c:pt idx="2226">
                  <c:v>255.88000000000002</c:v>
                </c:pt>
                <c:pt idx="2227">
                  <c:v>251.35</c:v>
                </c:pt>
                <c:pt idx="2228">
                  <c:v>245.37000000000003</c:v>
                </c:pt>
                <c:pt idx="2229">
                  <c:v>241.73</c:v>
                </c:pt>
                <c:pt idx="2230">
                  <c:v>238.80999999999997</c:v>
                </c:pt>
                <c:pt idx="2231">
                  <c:v>238.39000000000001</c:v>
                </c:pt>
                <c:pt idx="2232">
                  <c:v>233.04</c:v>
                </c:pt>
                <c:pt idx="2233">
                  <c:v>227.31</c:v>
                </c:pt>
                <c:pt idx="2234">
                  <c:v>228.37</c:v>
                </c:pt>
                <c:pt idx="2235">
                  <c:v>228.32</c:v>
                </c:pt>
                <c:pt idx="2236">
                  <c:v>229.69999999999996</c:v>
                </c:pt>
                <c:pt idx="2237">
                  <c:v>229.37000000000003</c:v>
                </c:pt>
                <c:pt idx="2238">
                  <c:v>221.54</c:v>
                </c:pt>
                <c:pt idx="2239">
                  <c:v>224.54999999999998</c:v>
                </c:pt>
                <c:pt idx="2240">
                  <c:v>218.73999999999998</c:v>
                </c:pt>
                <c:pt idx="2241">
                  <c:v>216.46</c:v>
                </c:pt>
                <c:pt idx="2242">
                  <c:v>221.73999999999995</c:v>
                </c:pt>
                <c:pt idx="2243">
                  <c:v>219.07999999999998</c:v>
                </c:pt>
                <c:pt idx="2244">
                  <c:v>210.22000000000003</c:v>
                </c:pt>
                <c:pt idx="2245">
                  <c:v>217.49999999999997</c:v>
                </c:pt>
                <c:pt idx="2246">
                  <c:v>213.62</c:v>
                </c:pt>
                <c:pt idx="2247">
                  <c:v>217.45999999999998</c:v>
                </c:pt>
                <c:pt idx="2248">
                  <c:v>214.76999999999998</c:v>
                </c:pt>
                <c:pt idx="2249">
                  <c:v>211.98000000000002</c:v>
                </c:pt>
                <c:pt idx="2250">
                  <c:v>211.18</c:v>
                </c:pt>
                <c:pt idx="2251">
                  <c:v>213.75000000000003</c:v>
                </c:pt>
                <c:pt idx="2252">
                  <c:v>215.79000000000002</c:v>
                </c:pt>
                <c:pt idx="2253">
                  <c:v>208.95999999999998</c:v>
                </c:pt>
                <c:pt idx="2254">
                  <c:v>211.05</c:v>
                </c:pt>
                <c:pt idx="2255">
                  <c:v>216.12999999999997</c:v>
                </c:pt>
                <c:pt idx="2256">
                  <c:v>219.86999999999998</c:v>
                </c:pt>
                <c:pt idx="2257">
                  <c:v>225.95999999999998</c:v>
                </c:pt>
                <c:pt idx="2258">
                  <c:v>223.59</c:v>
                </c:pt>
                <c:pt idx="2259">
                  <c:v>219.63</c:v>
                </c:pt>
                <c:pt idx="2260">
                  <c:v>222.44000000000003</c:v>
                </c:pt>
                <c:pt idx="2261">
                  <c:v>221.10000000000002</c:v>
                </c:pt>
                <c:pt idx="2262">
                  <c:v>224.58</c:v>
                </c:pt>
                <c:pt idx="2263">
                  <c:v>224.25000000000003</c:v>
                </c:pt>
                <c:pt idx="2264">
                  <c:v>217.69</c:v>
                </c:pt>
                <c:pt idx="2265">
                  <c:v>217.69</c:v>
                </c:pt>
                <c:pt idx="2266">
                  <c:v>222.28</c:v>
                </c:pt>
                <c:pt idx="2267">
                  <c:v>222.02</c:v>
                </c:pt>
                <c:pt idx="2268">
                  <c:v>225.21999999999997</c:v>
                </c:pt>
                <c:pt idx="2269">
                  <c:v>224.70999999999998</c:v>
                </c:pt>
                <c:pt idx="2270">
                  <c:v>222.98999999999998</c:v>
                </c:pt>
                <c:pt idx="2271">
                  <c:v>226.5</c:v>
                </c:pt>
                <c:pt idx="2272">
                  <c:v>227.14</c:v>
                </c:pt>
                <c:pt idx="2273">
                  <c:v>232.58999999999997</c:v>
                </c:pt>
                <c:pt idx="2274">
                  <c:v>225.79000000000002</c:v>
                </c:pt>
                <c:pt idx="2275">
                  <c:v>231.54</c:v>
                </c:pt>
                <c:pt idx="2276">
                  <c:v>226.9</c:v>
                </c:pt>
                <c:pt idx="2277">
                  <c:v>224.58999999999997</c:v>
                </c:pt>
                <c:pt idx="2278">
                  <c:v>223.67999999999998</c:v>
                </c:pt>
                <c:pt idx="2279">
                  <c:v>226.38</c:v>
                </c:pt>
                <c:pt idx="2280">
                  <c:v>220.74000000000004</c:v>
                </c:pt>
                <c:pt idx="2281">
                  <c:v>220.43999999999997</c:v>
                </c:pt>
                <c:pt idx="2282">
                  <c:v>222.48999999999998</c:v>
                </c:pt>
                <c:pt idx="2283">
                  <c:v>220.51999999999995</c:v>
                </c:pt>
                <c:pt idx="2284">
                  <c:v>224.79999999999998</c:v>
                </c:pt>
                <c:pt idx="2285">
                  <c:v>229.17000000000002</c:v>
                </c:pt>
                <c:pt idx="2286">
                  <c:v>226.73999999999998</c:v>
                </c:pt>
                <c:pt idx="2287">
                  <c:v>226.95</c:v>
                </c:pt>
                <c:pt idx="2288">
                  <c:v>230.67000000000002</c:v>
                </c:pt>
                <c:pt idx="2289">
                  <c:v>228.03999999999996</c:v>
                </c:pt>
                <c:pt idx="2290">
                  <c:v>228.03999999999996</c:v>
                </c:pt>
                <c:pt idx="2291">
                  <c:v>226.73000000000002</c:v>
                </c:pt>
                <c:pt idx="2292">
                  <c:v>228.57000000000002</c:v>
                </c:pt>
                <c:pt idx="2293">
                  <c:v>226.56</c:v>
                </c:pt>
                <c:pt idx="2294">
                  <c:v>227.23999999999998</c:v>
                </c:pt>
                <c:pt idx="2295">
                  <c:v>229.3</c:v>
                </c:pt>
                <c:pt idx="2296">
                  <c:v>228.76</c:v>
                </c:pt>
                <c:pt idx="2297">
                  <c:v>224.38000000000002</c:v>
                </c:pt>
                <c:pt idx="2298">
                  <c:v>226.02</c:v>
                </c:pt>
                <c:pt idx="2299">
                  <c:v>225.95000000000002</c:v>
                </c:pt>
                <c:pt idx="2300">
                  <c:v>223.14</c:v>
                </c:pt>
                <c:pt idx="2301">
                  <c:v>223.82999999999998</c:v>
                </c:pt>
                <c:pt idx="2302">
                  <c:v>217.59</c:v>
                </c:pt>
                <c:pt idx="2303">
                  <c:v>223.52999999999997</c:v>
                </c:pt>
                <c:pt idx="2304">
                  <c:v>219.82</c:v>
                </c:pt>
                <c:pt idx="2305">
                  <c:v>219.06</c:v>
                </c:pt>
                <c:pt idx="2306">
                  <c:v>222.62000000000003</c:v>
                </c:pt>
                <c:pt idx="2307">
                  <c:v>217.87</c:v>
                </c:pt>
                <c:pt idx="2308">
                  <c:v>217.44</c:v>
                </c:pt>
                <c:pt idx="2309">
                  <c:v>219.94000000000003</c:v>
                </c:pt>
                <c:pt idx="2310">
                  <c:v>222.56</c:v>
                </c:pt>
                <c:pt idx="2311">
                  <c:v>224.08</c:v>
                </c:pt>
                <c:pt idx="2312">
                  <c:v>224.08</c:v>
                </c:pt>
                <c:pt idx="2313">
                  <c:v>221.88</c:v>
                </c:pt>
                <c:pt idx="2314">
                  <c:v>221.72</c:v>
                </c:pt>
                <c:pt idx="2315">
                  <c:v>221.06</c:v>
                </c:pt>
                <c:pt idx="2316">
                  <c:v>220.32</c:v>
                </c:pt>
                <c:pt idx="2317">
                  <c:v>216.67000000000002</c:v>
                </c:pt>
                <c:pt idx="2318">
                  <c:v>211.82</c:v>
                </c:pt>
                <c:pt idx="2319">
                  <c:v>210.26999999999995</c:v>
                </c:pt>
                <c:pt idx="2320">
                  <c:v>207.46000000000004</c:v>
                </c:pt>
                <c:pt idx="2321">
                  <c:v>207.21000000000004</c:v>
                </c:pt>
                <c:pt idx="2322">
                  <c:v>206.01</c:v>
                </c:pt>
                <c:pt idx="2323">
                  <c:v>206.01</c:v>
                </c:pt>
                <c:pt idx="2324">
                  <c:v>207.83</c:v>
                </c:pt>
                <c:pt idx="2325">
                  <c:v>204.19</c:v>
                </c:pt>
                <c:pt idx="2326">
                  <c:v>199.52</c:v>
                </c:pt>
                <c:pt idx="2327">
                  <c:v>197.36</c:v>
                </c:pt>
                <c:pt idx="2328">
                  <c:v>210.38000000000002</c:v>
                </c:pt>
                <c:pt idx="2329">
                  <c:v>207.07</c:v>
                </c:pt>
                <c:pt idx="2330">
                  <c:v>203.43</c:v>
                </c:pt>
                <c:pt idx="2331">
                  <c:v>202.59</c:v>
                </c:pt>
                <c:pt idx="2332">
                  <c:v>205.07999999999998</c:v>
                </c:pt>
                <c:pt idx="2333">
                  <c:v>202.43</c:v>
                </c:pt>
                <c:pt idx="2334">
                  <c:v>199.58999999999997</c:v>
                </c:pt>
                <c:pt idx="2335">
                  <c:v>200.81999999999996</c:v>
                </c:pt>
                <c:pt idx="2336">
                  <c:v>202.17000000000002</c:v>
                </c:pt>
                <c:pt idx="2337">
                  <c:v>200.14</c:v>
                </c:pt>
                <c:pt idx="2338">
                  <c:v>194.31000000000003</c:v>
                </c:pt>
                <c:pt idx="2339">
                  <c:v>196.98000000000002</c:v>
                </c:pt>
                <c:pt idx="2340">
                  <c:v>196.60999999999999</c:v>
                </c:pt>
                <c:pt idx="2341">
                  <c:v>198.26999999999998</c:v>
                </c:pt>
                <c:pt idx="2342">
                  <c:v>200.68</c:v>
                </c:pt>
                <c:pt idx="2343">
                  <c:v>196.20000000000002</c:v>
                </c:pt>
                <c:pt idx="2344">
                  <c:v>196.20000000000002</c:v>
                </c:pt>
                <c:pt idx="2345">
                  <c:v>193.63000000000002</c:v>
                </c:pt>
                <c:pt idx="2346">
                  <c:v>194.48</c:v>
                </c:pt>
                <c:pt idx="2347">
                  <c:v>196.22000000000003</c:v>
                </c:pt>
                <c:pt idx="2348">
                  <c:v>196.81</c:v>
                </c:pt>
                <c:pt idx="2349">
                  <c:v>196.81</c:v>
                </c:pt>
                <c:pt idx="2350">
                  <c:v>195.14000000000001</c:v>
                </c:pt>
                <c:pt idx="2351">
                  <c:v>198.11999999999998</c:v>
                </c:pt>
                <c:pt idx="2352">
                  <c:v>196.15</c:v>
                </c:pt>
                <c:pt idx="2353">
                  <c:v>197.77999999999997</c:v>
                </c:pt>
                <c:pt idx="2354">
                  <c:v>197.76</c:v>
                </c:pt>
                <c:pt idx="2355">
                  <c:v>203.65000000000003</c:v>
                </c:pt>
                <c:pt idx="2356">
                  <c:v>195.79999999999998</c:v>
                </c:pt>
                <c:pt idx="2357">
                  <c:v>197.49</c:v>
                </c:pt>
                <c:pt idx="2358">
                  <c:v>199.57999999999998</c:v>
                </c:pt>
                <c:pt idx="2359">
                  <c:v>196.4</c:v>
                </c:pt>
                <c:pt idx="2360">
                  <c:v>196.4</c:v>
                </c:pt>
                <c:pt idx="2361">
                  <c:v>195.62</c:v>
                </c:pt>
                <c:pt idx="2362">
                  <c:v>193.18</c:v>
                </c:pt>
                <c:pt idx="2363">
                  <c:v>197.78000000000003</c:v>
                </c:pt>
                <c:pt idx="2364">
                  <c:v>195.47</c:v>
                </c:pt>
                <c:pt idx="2365">
                  <c:v>192.76999999999998</c:v>
                </c:pt>
                <c:pt idx="2366">
                  <c:v>194.42999999999998</c:v>
                </c:pt>
                <c:pt idx="2367">
                  <c:v>196.8</c:v>
                </c:pt>
                <c:pt idx="2368">
                  <c:v>196.78999999999996</c:v>
                </c:pt>
                <c:pt idx="2369">
                  <c:v>197.01000000000002</c:v>
                </c:pt>
                <c:pt idx="2370">
                  <c:v>196.43</c:v>
                </c:pt>
                <c:pt idx="2371">
                  <c:v>193.77</c:v>
                </c:pt>
                <c:pt idx="2372">
                  <c:v>199.03</c:v>
                </c:pt>
                <c:pt idx="2373">
                  <c:v>197.73000000000002</c:v>
                </c:pt>
                <c:pt idx="2374">
                  <c:v>194.62</c:v>
                </c:pt>
                <c:pt idx="2375">
                  <c:v>191.02</c:v>
                </c:pt>
                <c:pt idx="2376">
                  <c:v>185.92</c:v>
                </c:pt>
                <c:pt idx="2377">
                  <c:v>180.12</c:v>
                </c:pt>
                <c:pt idx="2378">
                  <c:v>184.78</c:v>
                </c:pt>
                <c:pt idx="2379">
                  <c:v>189.03</c:v>
                </c:pt>
                <c:pt idx="2380">
                  <c:v>189.03</c:v>
                </c:pt>
                <c:pt idx="2381">
                  <c:v>191.96</c:v>
                </c:pt>
                <c:pt idx="2382">
                  <c:v>194.56</c:v>
                </c:pt>
                <c:pt idx="2383">
                  <c:v>191.53</c:v>
                </c:pt>
                <c:pt idx="2384">
                  <c:v>186.3</c:v>
                </c:pt>
                <c:pt idx="2385">
                  <c:v>185.4</c:v>
                </c:pt>
                <c:pt idx="2386">
                  <c:v>184.51999999999998</c:v>
                </c:pt>
                <c:pt idx="2387">
                  <c:v>185.17</c:v>
                </c:pt>
                <c:pt idx="2388">
                  <c:v>186.77</c:v>
                </c:pt>
                <c:pt idx="2389">
                  <c:v>184.28999999999996</c:v>
                </c:pt>
                <c:pt idx="2390">
                  <c:v>184.19</c:v>
                </c:pt>
                <c:pt idx="2391">
                  <c:v>185.87</c:v>
                </c:pt>
                <c:pt idx="2392">
                  <c:v>184.32999999999998</c:v>
                </c:pt>
                <c:pt idx="2393">
                  <c:v>181.28</c:v>
                </c:pt>
                <c:pt idx="2394">
                  <c:v>183.31</c:v>
                </c:pt>
                <c:pt idx="2395">
                  <c:v>180.00000000000003</c:v>
                </c:pt>
                <c:pt idx="2396">
                  <c:v>176.89000000000004</c:v>
                </c:pt>
                <c:pt idx="2397">
                  <c:v>177.19</c:v>
                </c:pt>
                <c:pt idx="2398">
                  <c:v>176.82000000000002</c:v>
                </c:pt>
                <c:pt idx="2399">
                  <c:v>179.78</c:v>
                </c:pt>
                <c:pt idx="2400">
                  <c:v>177.60999999999999</c:v>
                </c:pt>
                <c:pt idx="2401">
                  <c:v>176.69</c:v>
                </c:pt>
                <c:pt idx="2402">
                  <c:v>185.55</c:v>
                </c:pt>
                <c:pt idx="2403">
                  <c:v>182.21</c:v>
                </c:pt>
                <c:pt idx="2404">
                  <c:v>184</c:v>
                </c:pt>
                <c:pt idx="2405">
                  <c:v>184.49</c:v>
                </c:pt>
                <c:pt idx="2406">
                  <c:v>183.59</c:v>
                </c:pt>
                <c:pt idx="2407">
                  <c:v>180.62999999999997</c:v>
                </c:pt>
                <c:pt idx="2408">
                  <c:v>180.41</c:v>
                </c:pt>
                <c:pt idx="2409">
                  <c:v>180.41</c:v>
                </c:pt>
                <c:pt idx="2410">
                  <c:v>179.17</c:v>
                </c:pt>
                <c:pt idx="2411">
                  <c:v>181.53</c:v>
                </c:pt>
                <c:pt idx="2412">
                  <c:v>189.61</c:v>
                </c:pt>
                <c:pt idx="2413">
                  <c:v>189.08</c:v>
                </c:pt>
                <c:pt idx="2414">
                  <c:v>187.73</c:v>
                </c:pt>
                <c:pt idx="2415">
                  <c:v>186.05</c:v>
                </c:pt>
                <c:pt idx="2416">
                  <c:v>182.42000000000002</c:v>
                </c:pt>
                <c:pt idx="2417">
                  <c:v>185.27</c:v>
                </c:pt>
                <c:pt idx="2418">
                  <c:v>182.71</c:v>
                </c:pt>
                <c:pt idx="2419">
                  <c:v>185.75000000000003</c:v>
                </c:pt>
                <c:pt idx="2420">
                  <c:v>186.28999999999996</c:v>
                </c:pt>
                <c:pt idx="2421">
                  <c:v>186.04</c:v>
                </c:pt>
                <c:pt idx="2422">
                  <c:v>183.73</c:v>
                </c:pt>
                <c:pt idx="2423">
                  <c:v>183.42000000000002</c:v>
                </c:pt>
                <c:pt idx="2424">
                  <c:v>182.57999999999998</c:v>
                </c:pt>
                <c:pt idx="2425">
                  <c:v>183.84999999999997</c:v>
                </c:pt>
                <c:pt idx="2426">
                  <c:v>183.61999999999998</c:v>
                </c:pt>
                <c:pt idx="2427">
                  <c:v>186.01000000000002</c:v>
                </c:pt>
                <c:pt idx="2428">
                  <c:v>187.84</c:v>
                </c:pt>
                <c:pt idx="2429">
                  <c:v>188.92</c:v>
                </c:pt>
                <c:pt idx="2430">
                  <c:v>190.33</c:v>
                </c:pt>
                <c:pt idx="2431">
                  <c:v>189.30999999999997</c:v>
                </c:pt>
                <c:pt idx="2432">
                  <c:v>188.35000000000002</c:v>
                </c:pt>
                <c:pt idx="2433">
                  <c:v>189.79999999999995</c:v>
                </c:pt>
                <c:pt idx="2434">
                  <c:v>189.65</c:v>
                </c:pt>
                <c:pt idx="2435">
                  <c:v>193.48999999999998</c:v>
                </c:pt>
                <c:pt idx="2436">
                  <c:v>190.38</c:v>
                </c:pt>
                <c:pt idx="2437">
                  <c:v>189.41000000000003</c:v>
                </c:pt>
                <c:pt idx="2438">
                  <c:v>188.47</c:v>
                </c:pt>
                <c:pt idx="2439">
                  <c:v>189.36</c:v>
                </c:pt>
                <c:pt idx="2440">
                  <c:v>190.23</c:v>
                </c:pt>
                <c:pt idx="2441">
                  <c:v>189.02</c:v>
                </c:pt>
                <c:pt idx="2442">
                  <c:v>185.28000000000003</c:v>
                </c:pt>
                <c:pt idx="2443">
                  <c:v>184.43</c:v>
                </c:pt>
                <c:pt idx="2444">
                  <c:v>180.27</c:v>
                </c:pt>
                <c:pt idx="2445">
                  <c:v>180.93</c:v>
                </c:pt>
                <c:pt idx="2446">
                  <c:v>176.85000000000002</c:v>
                </c:pt>
                <c:pt idx="2447">
                  <c:v>176.77</c:v>
                </c:pt>
                <c:pt idx="2448">
                  <c:v>175.98000000000002</c:v>
                </c:pt>
                <c:pt idx="2449">
                  <c:v>175.23</c:v>
                </c:pt>
                <c:pt idx="2450">
                  <c:v>172.62999999999997</c:v>
                </c:pt>
                <c:pt idx="2451">
                  <c:v>173.46</c:v>
                </c:pt>
                <c:pt idx="2452">
                  <c:v>174.49000000000004</c:v>
                </c:pt>
                <c:pt idx="2453">
                  <c:v>177.38000000000002</c:v>
                </c:pt>
                <c:pt idx="2454">
                  <c:v>173.78</c:v>
                </c:pt>
                <c:pt idx="2455">
                  <c:v>173.78</c:v>
                </c:pt>
                <c:pt idx="2456">
                  <c:v>177.09</c:v>
                </c:pt>
                <c:pt idx="2457">
                  <c:v>171.76</c:v>
                </c:pt>
                <c:pt idx="2458">
                  <c:v>169.35999999999999</c:v>
                </c:pt>
                <c:pt idx="2459">
                  <c:v>173.81000000000003</c:v>
                </c:pt>
                <c:pt idx="2460">
                  <c:v>176.17</c:v>
                </c:pt>
                <c:pt idx="2461">
                  <c:v>175.85999999999999</c:v>
                </c:pt>
                <c:pt idx="2462">
                  <c:v>173.3</c:v>
                </c:pt>
                <c:pt idx="2463">
                  <c:v>172.03</c:v>
                </c:pt>
                <c:pt idx="2464">
                  <c:v>172.45999999999998</c:v>
                </c:pt>
                <c:pt idx="2465">
                  <c:v>171.19</c:v>
                </c:pt>
                <c:pt idx="2466">
                  <c:v>170.12000000000003</c:v>
                </c:pt>
                <c:pt idx="2467">
                  <c:v>173.69</c:v>
                </c:pt>
                <c:pt idx="2468">
                  <c:v>171.09</c:v>
                </c:pt>
                <c:pt idx="2469">
                  <c:v>172.69</c:v>
                </c:pt>
                <c:pt idx="2470">
                  <c:v>175.04</c:v>
                </c:pt>
                <c:pt idx="2471">
                  <c:v>174.89</c:v>
                </c:pt>
                <c:pt idx="2472">
                  <c:v>175.66000000000003</c:v>
                </c:pt>
                <c:pt idx="2473">
                  <c:v>177.59</c:v>
                </c:pt>
                <c:pt idx="2474">
                  <c:v>178.31</c:v>
                </c:pt>
                <c:pt idx="2475">
                  <c:v>167.09</c:v>
                </c:pt>
                <c:pt idx="2476">
                  <c:v>166.17000000000002</c:v>
                </c:pt>
                <c:pt idx="2477">
                  <c:v>168.18999999999997</c:v>
                </c:pt>
                <c:pt idx="2478">
                  <c:v>170.29999999999998</c:v>
                </c:pt>
                <c:pt idx="2479">
                  <c:v>163.59999999999997</c:v>
                </c:pt>
                <c:pt idx="2480">
                  <c:v>163.59999999999997</c:v>
                </c:pt>
                <c:pt idx="2481">
                  <c:v>160.47999999999999</c:v>
                </c:pt>
                <c:pt idx="2482">
                  <c:v>156.02000000000001</c:v>
                </c:pt>
                <c:pt idx="2483">
                  <c:v>154.55999999999997</c:v>
                </c:pt>
                <c:pt idx="2484">
                  <c:v>149.33000000000001</c:v>
                </c:pt>
                <c:pt idx="2485">
                  <c:v>148.64000000000001</c:v>
                </c:pt>
                <c:pt idx="2486">
                  <c:v>153.46</c:v>
                </c:pt>
                <c:pt idx="2487">
                  <c:v>150.69999999999999</c:v>
                </c:pt>
                <c:pt idx="2488">
                  <c:v>157.91</c:v>
                </c:pt>
                <c:pt idx="2489">
                  <c:v>159.80999999999997</c:v>
                </c:pt>
                <c:pt idx="2490">
                  <c:v>160.47</c:v>
                </c:pt>
                <c:pt idx="2491">
                  <c:v>157.71</c:v>
                </c:pt>
                <c:pt idx="2492">
                  <c:v>158.78</c:v>
                </c:pt>
                <c:pt idx="2493">
                  <c:v>161.30000000000001</c:v>
                </c:pt>
                <c:pt idx="2494">
                  <c:v>158.04999999999998</c:v>
                </c:pt>
                <c:pt idx="2495">
                  <c:v>155.39999999999998</c:v>
                </c:pt>
                <c:pt idx="2496">
                  <c:v>152.91</c:v>
                </c:pt>
                <c:pt idx="2497">
                  <c:v>149.26</c:v>
                </c:pt>
                <c:pt idx="2498">
                  <c:v>152.51999999999998</c:v>
                </c:pt>
                <c:pt idx="2499">
                  <c:v>152.73000000000002</c:v>
                </c:pt>
                <c:pt idx="2500">
                  <c:v>158.46999999999997</c:v>
                </c:pt>
                <c:pt idx="2501">
                  <c:v>162.81000000000003</c:v>
                </c:pt>
                <c:pt idx="2502">
                  <c:v>162.95000000000002</c:v>
                </c:pt>
                <c:pt idx="2503">
                  <c:v>161.1</c:v>
                </c:pt>
                <c:pt idx="2504">
                  <c:v>159.19</c:v>
                </c:pt>
                <c:pt idx="2505">
                  <c:v>158.30000000000001</c:v>
                </c:pt>
                <c:pt idx="2506">
                  <c:v>155.16999999999999</c:v>
                </c:pt>
                <c:pt idx="2507">
                  <c:v>154.54</c:v>
                </c:pt>
                <c:pt idx="2508">
                  <c:v>153.01999999999998</c:v>
                </c:pt>
                <c:pt idx="2509">
                  <c:v>152.48999999999998</c:v>
                </c:pt>
                <c:pt idx="2510">
                  <c:v>155.66999999999999</c:v>
                </c:pt>
                <c:pt idx="2511">
                  <c:v>155.19</c:v>
                </c:pt>
                <c:pt idx="2512">
                  <c:v>153.36999999999998</c:v>
                </c:pt>
                <c:pt idx="2513">
                  <c:v>155.87</c:v>
                </c:pt>
                <c:pt idx="2514">
                  <c:v>154.10000000000002</c:v>
                </c:pt>
                <c:pt idx="2515">
                  <c:v>149.92999999999998</c:v>
                </c:pt>
                <c:pt idx="2516">
                  <c:v>148.74</c:v>
                </c:pt>
                <c:pt idx="2517">
                  <c:v>148.53</c:v>
                </c:pt>
                <c:pt idx="2518">
                  <c:v>147.35999999999999</c:v>
                </c:pt>
                <c:pt idx="2519">
                  <c:v>144.41000000000003</c:v>
                </c:pt>
                <c:pt idx="2520">
                  <c:v>140.89999999999998</c:v>
                </c:pt>
                <c:pt idx="2521">
                  <c:v>143.19000000000003</c:v>
                </c:pt>
                <c:pt idx="2522">
                  <c:v>142.67000000000002</c:v>
                </c:pt>
                <c:pt idx="2523">
                  <c:v>144.82999999999998</c:v>
                </c:pt>
                <c:pt idx="2524">
                  <c:v>149.24</c:v>
                </c:pt>
                <c:pt idx="2525">
                  <c:v>149.24</c:v>
                </c:pt>
                <c:pt idx="2526">
                  <c:v>149.6</c:v>
                </c:pt>
                <c:pt idx="2527">
                  <c:v>150.09</c:v>
                </c:pt>
                <c:pt idx="2528">
                  <c:v>153.36999999999998</c:v>
                </c:pt>
                <c:pt idx="2529">
                  <c:v>161.25</c:v>
                </c:pt>
                <c:pt idx="2530">
                  <c:v>162.08000000000001</c:v>
                </c:pt>
                <c:pt idx="2531">
                  <c:v>166.52</c:v>
                </c:pt>
                <c:pt idx="2532">
                  <c:v>169.17</c:v>
                </c:pt>
                <c:pt idx="2533">
                  <c:v>173.69</c:v>
                </c:pt>
                <c:pt idx="2534">
                  <c:v>168.30999999999997</c:v>
                </c:pt>
                <c:pt idx="2535">
                  <c:v>167.67</c:v>
                </c:pt>
                <c:pt idx="2536">
                  <c:v>165.73</c:v>
                </c:pt>
                <c:pt idx="2537">
                  <c:v>159.94000000000003</c:v>
                </c:pt>
                <c:pt idx="2538">
                  <c:v>156.50000000000003</c:v>
                </c:pt>
                <c:pt idx="2539">
                  <c:v>159.31000000000003</c:v>
                </c:pt>
                <c:pt idx="2540">
                  <c:v>158.69</c:v>
                </c:pt>
                <c:pt idx="2541">
                  <c:v>153.53</c:v>
                </c:pt>
                <c:pt idx="2542">
                  <c:v>153.54000000000002</c:v>
                </c:pt>
                <c:pt idx="2543">
                  <c:v>154.25</c:v>
                </c:pt>
                <c:pt idx="2544">
                  <c:v>155.35</c:v>
                </c:pt>
                <c:pt idx="2545">
                  <c:v>154.81000000000003</c:v>
                </c:pt>
                <c:pt idx="2546">
                  <c:v>158.83000000000004</c:v>
                </c:pt>
                <c:pt idx="2547">
                  <c:v>159.18</c:v>
                </c:pt>
                <c:pt idx="2548">
                  <c:v>160.42000000000002</c:v>
                </c:pt>
                <c:pt idx="2549">
                  <c:v>162.07000000000002</c:v>
                </c:pt>
                <c:pt idx="2550">
                  <c:v>162.07000000000002</c:v>
                </c:pt>
                <c:pt idx="2551">
                  <c:v>163.49999999999997</c:v>
                </c:pt>
                <c:pt idx="2552">
                  <c:v>164.05999999999997</c:v>
                </c:pt>
                <c:pt idx="2553">
                  <c:v>164.23</c:v>
                </c:pt>
                <c:pt idx="2554">
                  <c:v>172.35</c:v>
                </c:pt>
                <c:pt idx="2555">
                  <c:v>170.69</c:v>
                </c:pt>
                <c:pt idx="2556">
                  <c:v>170.67999999999998</c:v>
                </c:pt>
                <c:pt idx="2557">
                  <c:v>171.23</c:v>
                </c:pt>
                <c:pt idx="2558">
                  <c:v>168.48999999999998</c:v>
                </c:pt>
                <c:pt idx="2559">
                  <c:v>166.12</c:v>
                </c:pt>
                <c:pt idx="2560">
                  <c:v>167.72</c:v>
                </c:pt>
                <c:pt idx="2561">
                  <c:v>164.61999999999998</c:v>
                </c:pt>
                <c:pt idx="2562">
                  <c:v>167.26999999999998</c:v>
                </c:pt>
                <c:pt idx="2563">
                  <c:v>172.75</c:v>
                </c:pt>
                <c:pt idx="2564">
                  <c:v>176.28</c:v>
                </c:pt>
                <c:pt idx="2565">
                  <c:v>173.89000000000001</c:v>
                </c:pt>
                <c:pt idx="2566">
                  <c:v>174.63</c:v>
                </c:pt>
                <c:pt idx="2567">
                  <c:v>174.98</c:v>
                </c:pt>
                <c:pt idx="2568">
                  <c:v>179.49</c:v>
                </c:pt>
                <c:pt idx="2569">
                  <c:v>177.72</c:v>
                </c:pt>
                <c:pt idx="2570">
                  <c:v>178.43</c:v>
                </c:pt>
                <c:pt idx="2571">
                  <c:v>176.17000000000002</c:v>
                </c:pt>
                <c:pt idx="2572">
                  <c:v>195.55</c:v>
                </c:pt>
                <c:pt idx="2573">
                  <c:v>203.97999999999996</c:v>
                </c:pt>
                <c:pt idx="2574">
                  <c:v>201.98999999999998</c:v>
                </c:pt>
                <c:pt idx="2575">
                  <c:v>200.94</c:v>
                </c:pt>
                <c:pt idx="2576">
                  <c:v>196.29</c:v>
                </c:pt>
                <c:pt idx="2577">
                  <c:v>191.7</c:v>
                </c:pt>
                <c:pt idx="2578">
                  <c:v>196.55999999999997</c:v>
                </c:pt>
                <c:pt idx="2579">
                  <c:v>196.17999999999998</c:v>
                </c:pt>
                <c:pt idx="2580">
                  <c:v>192.41</c:v>
                </c:pt>
                <c:pt idx="2581">
                  <c:v>191.25</c:v>
                </c:pt>
                <c:pt idx="2582">
                  <c:v>189.79000000000002</c:v>
                </c:pt>
                <c:pt idx="2583">
                  <c:v>189.79000000000002</c:v>
                </c:pt>
                <c:pt idx="2584">
                  <c:v>188.77</c:v>
                </c:pt>
                <c:pt idx="2585">
                  <c:v>187.65000000000003</c:v>
                </c:pt>
                <c:pt idx="2586">
                  <c:v>185.88</c:v>
                </c:pt>
                <c:pt idx="2587">
                  <c:v>192.07</c:v>
                </c:pt>
                <c:pt idx="2588">
                  <c:v>196.14999999999998</c:v>
                </c:pt>
                <c:pt idx="2589">
                  <c:v>196.58</c:v>
                </c:pt>
                <c:pt idx="2590">
                  <c:v>194.42000000000002</c:v>
                </c:pt>
                <c:pt idx="2591">
                  <c:v>196.49</c:v>
                </c:pt>
                <c:pt idx="2592">
                  <c:v>192.84</c:v>
                </c:pt>
                <c:pt idx="2593">
                  <c:v>199.51000000000002</c:v>
                </c:pt>
                <c:pt idx="2594">
                  <c:v>201.99999999999994</c:v>
                </c:pt>
                <c:pt idx="2595">
                  <c:v>201.26999999999998</c:v>
                </c:pt>
                <c:pt idx="2596">
                  <c:v>196.76000000000002</c:v>
                </c:pt>
                <c:pt idx="2597">
                  <c:v>191.26</c:v>
                </c:pt>
                <c:pt idx="2598">
                  <c:v>188.83999999999997</c:v>
                </c:pt>
                <c:pt idx="2599">
                  <c:v>192.17000000000002</c:v>
                </c:pt>
                <c:pt idx="2600">
                  <c:v>189.83</c:v>
                </c:pt>
                <c:pt idx="2601">
                  <c:v>192.33</c:v>
                </c:pt>
                <c:pt idx="2602">
                  <c:v>192</c:v>
                </c:pt>
                <c:pt idx="2603">
                  <c:v>193.48000000000002</c:v>
                </c:pt>
                <c:pt idx="2604">
                  <c:v>191.22</c:v>
                </c:pt>
                <c:pt idx="2605">
                  <c:v>191.22</c:v>
                </c:pt>
                <c:pt idx="2606">
                  <c:v>190.63</c:v>
                </c:pt>
                <c:pt idx="2607">
                  <c:v>183.91000000000003</c:v>
                </c:pt>
                <c:pt idx="2608">
                  <c:v>186.68000000000004</c:v>
                </c:pt>
                <c:pt idx="2609">
                  <c:v>187.68000000000004</c:v>
                </c:pt>
                <c:pt idx="2610">
                  <c:v>187.68000000000004</c:v>
                </c:pt>
                <c:pt idx="2611">
                  <c:v>183.20999999999998</c:v>
                </c:pt>
                <c:pt idx="2612">
                  <c:v>182.57</c:v>
                </c:pt>
                <c:pt idx="2613">
                  <c:v>178.23</c:v>
                </c:pt>
                <c:pt idx="2614">
                  <c:v>179.9</c:v>
                </c:pt>
                <c:pt idx="2615">
                  <c:v>177.64000000000001</c:v>
                </c:pt>
                <c:pt idx="2616">
                  <c:v>178.21</c:v>
                </c:pt>
                <c:pt idx="2617">
                  <c:v>177.01</c:v>
                </c:pt>
                <c:pt idx="2618">
                  <c:v>178.70999999999998</c:v>
                </c:pt>
                <c:pt idx="2619">
                  <c:v>179.54999999999998</c:v>
                </c:pt>
                <c:pt idx="2620">
                  <c:v>179.54999999999998</c:v>
                </c:pt>
                <c:pt idx="2621">
                  <c:v>177.93</c:v>
                </c:pt>
                <c:pt idx="2622">
                  <c:v>179.15</c:v>
                </c:pt>
                <c:pt idx="2623">
                  <c:v>182.49</c:v>
                </c:pt>
                <c:pt idx="2624">
                  <c:v>186.03</c:v>
                </c:pt>
                <c:pt idx="2625">
                  <c:v>184.28000000000003</c:v>
                </c:pt>
                <c:pt idx="2626">
                  <c:v>185.64000000000001</c:v>
                </c:pt>
                <c:pt idx="2627">
                  <c:v>186.26</c:v>
                </c:pt>
                <c:pt idx="2628">
                  <c:v>186.09000000000003</c:v>
                </c:pt>
                <c:pt idx="2629">
                  <c:v>184.06000000000003</c:v>
                </c:pt>
                <c:pt idx="2630">
                  <c:v>186.63</c:v>
                </c:pt>
                <c:pt idx="2631">
                  <c:v>185.68</c:v>
                </c:pt>
                <c:pt idx="2632">
                  <c:v>186.28</c:v>
                </c:pt>
                <c:pt idx="2633">
                  <c:v>188.30999999999997</c:v>
                </c:pt>
                <c:pt idx="2634">
                  <c:v>189.32999999999998</c:v>
                </c:pt>
                <c:pt idx="2635">
                  <c:v>189.82999999999998</c:v>
                </c:pt>
                <c:pt idx="2636">
                  <c:v>185.29</c:v>
                </c:pt>
                <c:pt idx="2637">
                  <c:v>180.75</c:v>
                </c:pt>
                <c:pt idx="2638">
                  <c:v>182.69000000000003</c:v>
                </c:pt>
                <c:pt idx="2639">
                  <c:v>181.60999999999999</c:v>
                </c:pt>
                <c:pt idx="2640">
                  <c:v>183.01999999999998</c:v>
                </c:pt>
                <c:pt idx="2641">
                  <c:v>182.41</c:v>
                </c:pt>
                <c:pt idx="2642">
                  <c:v>183.11</c:v>
                </c:pt>
                <c:pt idx="2643">
                  <c:v>184.66000000000003</c:v>
                </c:pt>
                <c:pt idx="2644">
                  <c:v>183.49</c:v>
                </c:pt>
                <c:pt idx="2645">
                  <c:v>183.49</c:v>
                </c:pt>
                <c:pt idx="2646">
                  <c:v>183.4</c:v>
                </c:pt>
                <c:pt idx="2647">
                  <c:v>181.65000000000003</c:v>
                </c:pt>
                <c:pt idx="2648">
                  <c:v>183.02</c:v>
                </c:pt>
                <c:pt idx="2649">
                  <c:v>180.82</c:v>
                </c:pt>
                <c:pt idx="2650">
                  <c:v>178.89</c:v>
                </c:pt>
                <c:pt idx="2651">
                  <c:v>173.51000000000002</c:v>
                </c:pt>
                <c:pt idx="2652">
                  <c:v>177.66</c:v>
                </c:pt>
                <c:pt idx="2653">
                  <c:v>176.45000000000002</c:v>
                </c:pt>
                <c:pt idx="2654">
                  <c:v>176.62</c:v>
                </c:pt>
                <c:pt idx="2655">
                  <c:v>179.93</c:v>
                </c:pt>
                <c:pt idx="2656">
                  <c:v>179.32999999999998</c:v>
                </c:pt>
                <c:pt idx="2657">
                  <c:v>179.46999999999997</c:v>
                </c:pt>
                <c:pt idx="2658">
                  <c:v>181.62</c:v>
                </c:pt>
                <c:pt idx="2659">
                  <c:v>181.13</c:v>
                </c:pt>
                <c:pt idx="2660">
                  <c:v>184.03</c:v>
                </c:pt>
                <c:pt idx="2661">
                  <c:v>179.84</c:v>
                </c:pt>
                <c:pt idx="2662">
                  <c:v>180.77</c:v>
                </c:pt>
                <c:pt idx="2663">
                  <c:v>181.83999999999997</c:v>
                </c:pt>
                <c:pt idx="2664">
                  <c:v>179.5</c:v>
                </c:pt>
                <c:pt idx="2665">
                  <c:v>178.87</c:v>
                </c:pt>
                <c:pt idx="2666">
                  <c:v>177.45</c:v>
                </c:pt>
                <c:pt idx="2667">
                  <c:v>176.96999999999997</c:v>
                </c:pt>
                <c:pt idx="2668">
                  <c:v>177.73999999999998</c:v>
                </c:pt>
                <c:pt idx="2669">
                  <c:v>175.67999999999998</c:v>
                </c:pt>
                <c:pt idx="2670">
                  <c:v>173.21</c:v>
                </c:pt>
                <c:pt idx="2671">
                  <c:v>172.29999999999998</c:v>
                </c:pt>
                <c:pt idx="2672">
                  <c:v>171.57999999999998</c:v>
                </c:pt>
                <c:pt idx="2673">
                  <c:v>175.25</c:v>
                </c:pt>
                <c:pt idx="2674">
                  <c:v>175.55</c:v>
                </c:pt>
                <c:pt idx="2675">
                  <c:v>172.70999999999998</c:v>
                </c:pt>
                <c:pt idx="2676">
                  <c:v>174.79000000000002</c:v>
                </c:pt>
                <c:pt idx="2677">
                  <c:v>175.15999999999997</c:v>
                </c:pt>
                <c:pt idx="2678">
                  <c:v>174.85000000000002</c:v>
                </c:pt>
                <c:pt idx="2679">
                  <c:v>172.16</c:v>
                </c:pt>
                <c:pt idx="2680">
                  <c:v>171.62</c:v>
                </c:pt>
                <c:pt idx="2681">
                  <c:v>169.51</c:v>
                </c:pt>
                <c:pt idx="2682">
                  <c:v>168.45999999999998</c:v>
                </c:pt>
                <c:pt idx="2683">
                  <c:v>168.70000000000002</c:v>
                </c:pt>
                <c:pt idx="2684">
                  <c:v>168.70000000000002</c:v>
                </c:pt>
                <c:pt idx="2685">
                  <c:v>170.82999999999998</c:v>
                </c:pt>
                <c:pt idx="2686">
                  <c:v>167.49999999999997</c:v>
                </c:pt>
                <c:pt idx="2687">
                  <c:v>169.63</c:v>
                </c:pt>
                <c:pt idx="2688">
                  <c:v>169.76</c:v>
                </c:pt>
                <c:pt idx="2689">
                  <c:v>172.13</c:v>
                </c:pt>
                <c:pt idx="2690">
                  <c:v>169.93999999999997</c:v>
                </c:pt>
                <c:pt idx="2691">
                  <c:v>171.74999999999997</c:v>
                </c:pt>
                <c:pt idx="2692">
                  <c:v>168.85</c:v>
                </c:pt>
                <c:pt idx="2693">
                  <c:v>170.63</c:v>
                </c:pt>
                <c:pt idx="2694">
                  <c:v>168.89000000000001</c:v>
                </c:pt>
                <c:pt idx="2695">
                  <c:v>172.84</c:v>
                </c:pt>
                <c:pt idx="2696">
                  <c:v>171.09</c:v>
                </c:pt>
                <c:pt idx="2697">
                  <c:v>167.41999999999996</c:v>
                </c:pt>
                <c:pt idx="2698">
                  <c:v>169.23999999999998</c:v>
                </c:pt>
                <c:pt idx="2699">
                  <c:v>167.3</c:v>
                </c:pt>
                <c:pt idx="2700">
                  <c:v>169.19000000000003</c:v>
                </c:pt>
                <c:pt idx="2701">
                  <c:v>168.66</c:v>
                </c:pt>
                <c:pt idx="2702">
                  <c:v>168.59000000000003</c:v>
                </c:pt>
                <c:pt idx="2703">
                  <c:v>169.08</c:v>
                </c:pt>
                <c:pt idx="2704">
                  <c:v>169.85000000000002</c:v>
                </c:pt>
                <c:pt idx="2705">
                  <c:v>170.78000000000003</c:v>
                </c:pt>
                <c:pt idx="2706">
                  <c:v>169.33999999999997</c:v>
                </c:pt>
                <c:pt idx="2707">
                  <c:v>167.01999999999998</c:v>
                </c:pt>
                <c:pt idx="2708">
                  <c:v>163.23000000000002</c:v>
                </c:pt>
                <c:pt idx="2709">
                  <c:v>162.63</c:v>
                </c:pt>
                <c:pt idx="2710">
                  <c:v>163.09999999999997</c:v>
                </c:pt>
                <c:pt idx="2711">
                  <c:v>164</c:v>
                </c:pt>
                <c:pt idx="2712">
                  <c:v>164.27</c:v>
                </c:pt>
                <c:pt idx="2713">
                  <c:v>162.68999999999997</c:v>
                </c:pt>
                <c:pt idx="2714">
                  <c:v>161.82999999999998</c:v>
                </c:pt>
                <c:pt idx="2715">
                  <c:v>161.82999999999998</c:v>
                </c:pt>
                <c:pt idx="2716">
                  <c:v>159.35000000000002</c:v>
                </c:pt>
                <c:pt idx="2717">
                  <c:v>158.16</c:v>
                </c:pt>
                <c:pt idx="2718">
                  <c:v>157.28</c:v>
                </c:pt>
                <c:pt idx="2719">
                  <c:v>152.21</c:v>
                </c:pt>
                <c:pt idx="2720">
                  <c:v>153.45999999999998</c:v>
                </c:pt>
                <c:pt idx="2721">
                  <c:v>151.75</c:v>
                </c:pt>
                <c:pt idx="2722">
                  <c:v>153.04999999999998</c:v>
                </c:pt>
                <c:pt idx="2723">
                  <c:v>153.66999999999999</c:v>
                </c:pt>
                <c:pt idx="2724">
                  <c:v>152.09</c:v>
                </c:pt>
                <c:pt idx="2725">
                  <c:v>151.42999999999998</c:v>
                </c:pt>
                <c:pt idx="2726">
                  <c:v>150.14999999999998</c:v>
                </c:pt>
                <c:pt idx="2727">
                  <c:v>143.82000000000002</c:v>
                </c:pt>
                <c:pt idx="2728">
                  <c:v>143.57999999999998</c:v>
                </c:pt>
                <c:pt idx="2729">
                  <c:v>146.01</c:v>
                </c:pt>
                <c:pt idx="2730">
                  <c:v>142.89000000000001</c:v>
                </c:pt>
                <c:pt idx="2731">
                  <c:v>139.46</c:v>
                </c:pt>
                <c:pt idx="2732">
                  <c:v>137.93</c:v>
                </c:pt>
                <c:pt idx="2733">
                  <c:v>137.61999999999998</c:v>
                </c:pt>
                <c:pt idx="2734">
                  <c:v>137.51</c:v>
                </c:pt>
                <c:pt idx="2735">
                  <c:v>136.47</c:v>
                </c:pt>
                <c:pt idx="2736">
                  <c:v>138.26000000000002</c:v>
                </c:pt>
                <c:pt idx="2737">
                  <c:v>142.77000000000001</c:v>
                </c:pt>
                <c:pt idx="2738">
                  <c:v>144.42999999999998</c:v>
                </c:pt>
                <c:pt idx="2739">
                  <c:v>145.31</c:v>
                </c:pt>
                <c:pt idx="2740">
                  <c:v>145.68000000000004</c:v>
                </c:pt>
                <c:pt idx="2741">
                  <c:v>145.68000000000004</c:v>
                </c:pt>
              </c:numCache>
            </c:numRef>
          </c:val>
          <c:smooth val="0"/>
          <c:extLst xmlns:c16r2="http://schemas.microsoft.com/office/drawing/2015/06/chart">
            <c:ext xmlns:c16="http://schemas.microsoft.com/office/drawing/2014/chart" uri="{C3380CC4-5D6E-409C-BE32-E72D297353CC}">
              <c16:uniqueId val="{00000000-FF3A-4F36-8008-E99BEAB4376A}"/>
            </c:ext>
          </c:extLst>
        </c:ser>
        <c:dLbls>
          <c:showLegendKey val="0"/>
          <c:showVal val="0"/>
          <c:showCatName val="0"/>
          <c:showSerName val="0"/>
          <c:showPercent val="0"/>
          <c:showBubbleSize val="0"/>
        </c:dLbls>
        <c:smooth val="0"/>
        <c:axId val="859144488"/>
        <c:axId val="859146448"/>
      </c:lineChart>
      <c:dateAx>
        <c:axId val="859144488"/>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6448"/>
        <c:crosses val="autoZero"/>
        <c:auto val="1"/>
        <c:lblOffset val="100"/>
        <c:baseTimeUnit val="days"/>
      </c:dateAx>
      <c:valAx>
        <c:axId val="859146448"/>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448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Diferencial de tasas Alemania: 30a vs 2a</a:t>
            </a:r>
          </a:p>
        </c:rich>
      </c:tx>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Hoja2!$D$3:$D$2734</c:f>
              <c:numCache>
                <c:formatCode>m/d/yyyy</c:formatCode>
                <c:ptCount val="2732"/>
                <c:pt idx="0">
                  <c:v>39083</c:v>
                </c:pt>
                <c:pt idx="1">
                  <c:v>39084</c:v>
                </c:pt>
                <c:pt idx="2">
                  <c:v>39085</c:v>
                </c:pt>
                <c:pt idx="3">
                  <c:v>39086</c:v>
                </c:pt>
                <c:pt idx="4">
                  <c:v>39087</c:v>
                </c:pt>
                <c:pt idx="5">
                  <c:v>39090</c:v>
                </c:pt>
                <c:pt idx="6">
                  <c:v>39091</c:v>
                </c:pt>
                <c:pt idx="7">
                  <c:v>39092</c:v>
                </c:pt>
                <c:pt idx="8">
                  <c:v>39093</c:v>
                </c:pt>
                <c:pt idx="9">
                  <c:v>39094</c:v>
                </c:pt>
                <c:pt idx="10">
                  <c:v>39097</c:v>
                </c:pt>
                <c:pt idx="11">
                  <c:v>39098</c:v>
                </c:pt>
                <c:pt idx="12">
                  <c:v>39099</c:v>
                </c:pt>
                <c:pt idx="13">
                  <c:v>39100</c:v>
                </c:pt>
                <c:pt idx="14">
                  <c:v>39101</c:v>
                </c:pt>
                <c:pt idx="15">
                  <c:v>39104</c:v>
                </c:pt>
                <c:pt idx="16">
                  <c:v>39105</c:v>
                </c:pt>
                <c:pt idx="17">
                  <c:v>39106</c:v>
                </c:pt>
                <c:pt idx="18">
                  <c:v>39107</c:v>
                </c:pt>
                <c:pt idx="19">
                  <c:v>39108</c:v>
                </c:pt>
                <c:pt idx="20">
                  <c:v>39111</c:v>
                </c:pt>
                <c:pt idx="21">
                  <c:v>39112</c:v>
                </c:pt>
                <c:pt idx="22">
                  <c:v>39113</c:v>
                </c:pt>
                <c:pt idx="23">
                  <c:v>39114</c:v>
                </c:pt>
                <c:pt idx="24">
                  <c:v>39115</c:v>
                </c:pt>
                <c:pt idx="25">
                  <c:v>39118</c:v>
                </c:pt>
                <c:pt idx="26">
                  <c:v>39119</c:v>
                </c:pt>
                <c:pt idx="27">
                  <c:v>39120</c:v>
                </c:pt>
                <c:pt idx="28">
                  <c:v>39121</c:v>
                </c:pt>
                <c:pt idx="29">
                  <c:v>39122</c:v>
                </c:pt>
                <c:pt idx="30">
                  <c:v>39125</c:v>
                </c:pt>
                <c:pt idx="31">
                  <c:v>39126</c:v>
                </c:pt>
                <c:pt idx="32">
                  <c:v>39127</c:v>
                </c:pt>
                <c:pt idx="33">
                  <c:v>39128</c:v>
                </c:pt>
                <c:pt idx="34">
                  <c:v>39129</c:v>
                </c:pt>
                <c:pt idx="35">
                  <c:v>39132</c:v>
                </c:pt>
                <c:pt idx="36">
                  <c:v>39133</c:v>
                </c:pt>
                <c:pt idx="37">
                  <c:v>39134</c:v>
                </c:pt>
                <c:pt idx="38">
                  <c:v>39135</c:v>
                </c:pt>
                <c:pt idx="39">
                  <c:v>39136</c:v>
                </c:pt>
                <c:pt idx="40">
                  <c:v>39139</c:v>
                </c:pt>
                <c:pt idx="41">
                  <c:v>39140</c:v>
                </c:pt>
                <c:pt idx="42">
                  <c:v>39141</c:v>
                </c:pt>
                <c:pt idx="43">
                  <c:v>39142</c:v>
                </c:pt>
                <c:pt idx="44">
                  <c:v>39143</c:v>
                </c:pt>
                <c:pt idx="45">
                  <c:v>39146</c:v>
                </c:pt>
                <c:pt idx="46">
                  <c:v>39147</c:v>
                </c:pt>
                <c:pt idx="47">
                  <c:v>39148</c:v>
                </c:pt>
                <c:pt idx="48">
                  <c:v>39149</c:v>
                </c:pt>
                <c:pt idx="49">
                  <c:v>39150</c:v>
                </c:pt>
                <c:pt idx="50">
                  <c:v>39153</c:v>
                </c:pt>
                <c:pt idx="51">
                  <c:v>39154</c:v>
                </c:pt>
                <c:pt idx="52">
                  <c:v>39155</c:v>
                </c:pt>
                <c:pt idx="53">
                  <c:v>39156</c:v>
                </c:pt>
                <c:pt idx="54">
                  <c:v>39157</c:v>
                </c:pt>
                <c:pt idx="55">
                  <c:v>39160</c:v>
                </c:pt>
                <c:pt idx="56">
                  <c:v>39161</c:v>
                </c:pt>
                <c:pt idx="57">
                  <c:v>39162</c:v>
                </c:pt>
                <c:pt idx="58">
                  <c:v>39163</c:v>
                </c:pt>
                <c:pt idx="59">
                  <c:v>39164</c:v>
                </c:pt>
                <c:pt idx="60">
                  <c:v>39167</c:v>
                </c:pt>
                <c:pt idx="61">
                  <c:v>39168</c:v>
                </c:pt>
                <c:pt idx="62">
                  <c:v>39169</c:v>
                </c:pt>
                <c:pt idx="63">
                  <c:v>39170</c:v>
                </c:pt>
                <c:pt idx="64">
                  <c:v>39171</c:v>
                </c:pt>
                <c:pt idx="65">
                  <c:v>39174</c:v>
                </c:pt>
                <c:pt idx="66">
                  <c:v>39175</c:v>
                </c:pt>
                <c:pt idx="67">
                  <c:v>39176</c:v>
                </c:pt>
                <c:pt idx="68">
                  <c:v>39177</c:v>
                </c:pt>
                <c:pt idx="69">
                  <c:v>39178</c:v>
                </c:pt>
                <c:pt idx="70">
                  <c:v>39181</c:v>
                </c:pt>
                <c:pt idx="71">
                  <c:v>39182</c:v>
                </c:pt>
                <c:pt idx="72">
                  <c:v>39183</c:v>
                </c:pt>
                <c:pt idx="73">
                  <c:v>39184</c:v>
                </c:pt>
                <c:pt idx="74">
                  <c:v>39185</c:v>
                </c:pt>
                <c:pt idx="75">
                  <c:v>39188</c:v>
                </c:pt>
                <c:pt idx="76">
                  <c:v>39189</c:v>
                </c:pt>
                <c:pt idx="77">
                  <c:v>39190</c:v>
                </c:pt>
                <c:pt idx="78">
                  <c:v>39191</c:v>
                </c:pt>
                <c:pt idx="79">
                  <c:v>39192</c:v>
                </c:pt>
                <c:pt idx="80">
                  <c:v>39195</c:v>
                </c:pt>
                <c:pt idx="81">
                  <c:v>39196</c:v>
                </c:pt>
                <c:pt idx="82">
                  <c:v>39197</c:v>
                </c:pt>
                <c:pt idx="83">
                  <c:v>39198</c:v>
                </c:pt>
                <c:pt idx="84">
                  <c:v>39199</c:v>
                </c:pt>
                <c:pt idx="85">
                  <c:v>39202</c:v>
                </c:pt>
                <c:pt idx="86">
                  <c:v>39203</c:v>
                </c:pt>
                <c:pt idx="87">
                  <c:v>39204</c:v>
                </c:pt>
                <c:pt idx="88">
                  <c:v>39205</c:v>
                </c:pt>
                <c:pt idx="89">
                  <c:v>39206</c:v>
                </c:pt>
                <c:pt idx="90">
                  <c:v>39209</c:v>
                </c:pt>
                <c:pt idx="91">
                  <c:v>39210</c:v>
                </c:pt>
                <c:pt idx="92">
                  <c:v>39211</c:v>
                </c:pt>
                <c:pt idx="93">
                  <c:v>39212</c:v>
                </c:pt>
                <c:pt idx="94">
                  <c:v>39213</c:v>
                </c:pt>
                <c:pt idx="95">
                  <c:v>39216</c:v>
                </c:pt>
                <c:pt idx="96">
                  <c:v>39217</c:v>
                </c:pt>
                <c:pt idx="97">
                  <c:v>39218</c:v>
                </c:pt>
                <c:pt idx="98">
                  <c:v>39219</c:v>
                </c:pt>
                <c:pt idx="99">
                  <c:v>39220</c:v>
                </c:pt>
                <c:pt idx="100">
                  <c:v>39223</c:v>
                </c:pt>
                <c:pt idx="101">
                  <c:v>39224</c:v>
                </c:pt>
                <c:pt idx="102">
                  <c:v>39225</c:v>
                </c:pt>
                <c:pt idx="103">
                  <c:v>39226</c:v>
                </c:pt>
                <c:pt idx="104">
                  <c:v>39227</c:v>
                </c:pt>
                <c:pt idx="105">
                  <c:v>39230</c:v>
                </c:pt>
                <c:pt idx="106">
                  <c:v>39231</c:v>
                </c:pt>
                <c:pt idx="107">
                  <c:v>39232</c:v>
                </c:pt>
                <c:pt idx="108">
                  <c:v>39233</c:v>
                </c:pt>
                <c:pt idx="109">
                  <c:v>39234</c:v>
                </c:pt>
                <c:pt idx="110">
                  <c:v>39237</c:v>
                </c:pt>
                <c:pt idx="111">
                  <c:v>39238</c:v>
                </c:pt>
                <c:pt idx="112">
                  <c:v>39239</c:v>
                </c:pt>
                <c:pt idx="113">
                  <c:v>39240</c:v>
                </c:pt>
                <c:pt idx="114">
                  <c:v>39241</c:v>
                </c:pt>
                <c:pt idx="115">
                  <c:v>39244</c:v>
                </c:pt>
                <c:pt idx="116">
                  <c:v>39245</c:v>
                </c:pt>
                <c:pt idx="117">
                  <c:v>39246</c:v>
                </c:pt>
                <c:pt idx="118">
                  <c:v>39247</c:v>
                </c:pt>
                <c:pt idx="119">
                  <c:v>39248</c:v>
                </c:pt>
                <c:pt idx="120">
                  <c:v>39251</c:v>
                </c:pt>
                <c:pt idx="121">
                  <c:v>39252</c:v>
                </c:pt>
                <c:pt idx="122">
                  <c:v>39253</c:v>
                </c:pt>
                <c:pt idx="123">
                  <c:v>39254</c:v>
                </c:pt>
                <c:pt idx="124">
                  <c:v>39255</c:v>
                </c:pt>
                <c:pt idx="125">
                  <c:v>39258</c:v>
                </c:pt>
                <c:pt idx="126">
                  <c:v>39259</c:v>
                </c:pt>
                <c:pt idx="127">
                  <c:v>39260</c:v>
                </c:pt>
                <c:pt idx="128">
                  <c:v>39261</c:v>
                </c:pt>
                <c:pt idx="129">
                  <c:v>39262</c:v>
                </c:pt>
                <c:pt idx="130">
                  <c:v>39265</c:v>
                </c:pt>
                <c:pt idx="131">
                  <c:v>39266</c:v>
                </c:pt>
                <c:pt idx="132">
                  <c:v>39267</c:v>
                </c:pt>
                <c:pt idx="133">
                  <c:v>39268</c:v>
                </c:pt>
                <c:pt idx="134">
                  <c:v>39269</c:v>
                </c:pt>
                <c:pt idx="135">
                  <c:v>39272</c:v>
                </c:pt>
                <c:pt idx="136">
                  <c:v>39273</c:v>
                </c:pt>
                <c:pt idx="137">
                  <c:v>39274</c:v>
                </c:pt>
                <c:pt idx="138">
                  <c:v>39275</c:v>
                </c:pt>
                <c:pt idx="139">
                  <c:v>39276</c:v>
                </c:pt>
                <c:pt idx="140">
                  <c:v>39279</c:v>
                </c:pt>
                <c:pt idx="141">
                  <c:v>39280</c:v>
                </c:pt>
                <c:pt idx="142">
                  <c:v>39281</c:v>
                </c:pt>
                <c:pt idx="143">
                  <c:v>39282</c:v>
                </c:pt>
                <c:pt idx="144">
                  <c:v>39283</c:v>
                </c:pt>
                <c:pt idx="145">
                  <c:v>39286</c:v>
                </c:pt>
                <c:pt idx="146">
                  <c:v>39287</c:v>
                </c:pt>
                <c:pt idx="147">
                  <c:v>39288</c:v>
                </c:pt>
                <c:pt idx="148">
                  <c:v>39289</c:v>
                </c:pt>
                <c:pt idx="149">
                  <c:v>39290</c:v>
                </c:pt>
                <c:pt idx="150">
                  <c:v>39293</c:v>
                </c:pt>
                <c:pt idx="151">
                  <c:v>39294</c:v>
                </c:pt>
                <c:pt idx="152">
                  <c:v>39295</c:v>
                </c:pt>
                <c:pt idx="153">
                  <c:v>39296</c:v>
                </c:pt>
                <c:pt idx="154">
                  <c:v>39297</c:v>
                </c:pt>
                <c:pt idx="155">
                  <c:v>39300</c:v>
                </c:pt>
                <c:pt idx="156">
                  <c:v>39301</c:v>
                </c:pt>
                <c:pt idx="157">
                  <c:v>39302</c:v>
                </c:pt>
                <c:pt idx="158">
                  <c:v>39303</c:v>
                </c:pt>
                <c:pt idx="159">
                  <c:v>39304</c:v>
                </c:pt>
                <c:pt idx="160">
                  <c:v>39307</c:v>
                </c:pt>
                <c:pt idx="161">
                  <c:v>39308</c:v>
                </c:pt>
                <c:pt idx="162">
                  <c:v>39309</c:v>
                </c:pt>
                <c:pt idx="163">
                  <c:v>39310</c:v>
                </c:pt>
                <c:pt idx="164">
                  <c:v>39311</c:v>
                </c:pt>
                <c:pt idx="165">
                  <c:v>39314</c:v>
                </c:pt>
                <c:pt idx="166">
                  <c:v>39315</c:v>
                </c:pt>
                <c:pt idx="167">
                  <c:v>39316</c:v>
                </c:pt>
                <c:pt idx="168">
                  <c:v>39317</c:v>
                </c:pt>
                <c:pt idx="169">
                  <c:v>39318</c:v>
                </c:pt>
                <c:pt idx="170">
                  <c:v>39321</c:v>
                </c:pt>
                <c:pt idx="171">
                  <c:v>39322</c:v>
                </c:pt>
                <c:pt idx="172">
                  <c:v>39323</c:v>
                </c:pt>
                <c:pt idx="173">
                  <c:v>39324</c:v>
                </c:pt>
                <c:pt idx="174">
                  <c:v>39325</c:v>
                </c:pt>
                <c:pt idx="175">
                  <c:v>39328</c:v>
                </c:pt>
                <c:pt idx="176">
                  <c:v>39329</c:v>
                </c:pt>
                <c:pt idx="177">
                  <c:v>39330</c:v>
                </c:pt>
                <c:pt idx="178">
                  <c:v>39331</c:v>
                </c:pt>
                <c:pt idx="179">
                  <c:v>39332</c:v>
                </c:pt>
                <c:pt idx="180">
                  <c:v>39335</c:v>
                </c:pt>
                <c:pt idx="181">
                  <c:v>39336</c:v>
                </c:pt>
                <c:pt idx="182">
                  <c:v>39337</c:v>
                </c:pt>
                <c:pt idx="183">
                  <c:v>39338</c:v>
                </c:pt>
                <c:pt idx="184">
                  <c:v>39339</c:v>
                </c:pt>
                <c:pt idx="185">
                  <c:v>39342</c:v>
                </c:pt>
                <c:pt idx="186">
                  <c:v>39343</c:v>
                </c:pt>
                <c:pt idx="187">
                  <c:v>39344</c:v>
                </c:pt>
                <c:pt idx="188">
                  <c:v>39345</c:v>
                </c:pt>
                <c:pt idx="189">
                  <c:v>39346</c:v>
                </c:pt>
                <c:pt idx="190">
                  <c:v>39349</c:v>
                </c:pt>
                <c:pt idx="191">
                  <c:v>39350</c:v>
                </c:pt>
                <c:pt idx="192">
                  <c:v>39351</c:v>
                </c:pt>
                <c:pt idx="193">
                  <c:v>39352</c:v>
                </c:pt>
                <c:pt idx="194">
                  <c:v>39353</c:v>
                </c:pt>
                <c:pt idx="195">
                  <c:v>39356</c:v>
                </c:pt>
                <c:pt idx="196">
                  <c:v>39357</c:v>
                </c:pt>
                <c:pt idx="197">
                  <c:v>39358</c:v>
                </c:pt>
                <c:pt idx="198">
                  <c:v>39359</c:v>
                </c:pt>
                <c:pt idx="199">
                  <c:v>39360</c:v>
                </c:pt>
                <c:pt idx="200">
                  <c:v>39363</c:v>
                </c:pt>
                <c:pt idx="201">
                  <c:v>39364</c:v>
                </c:pt>
                <c:pt idx="202">
                  <c:v>39365</c:v>
                </c:pt>
                <c:pt idx="203">
                  <c:v>39366</c:v>
                </c:pt>
                <c:pt idx="204">
                  <c:v>39367</c:v>
                </c:pt>
                <c:pt idx="205">
                  <c:v>39370</c:v>
                </c:pt>
                <c:pt idx="206">
                  <c:v>39371</c:v>
                </c:pt>
                <c:pt idx="207">
                  <c:v>39372</c:v>
                </c:pt>
                <c:pt idx="208">
                  <c:v>39373</c:v>
                </c:pt>
                <c:pt idx="209">
                  <c:v>39374</c:v>
                </c:pt>
                <c:pt idx="210">
                  <c:v>39377</c:v>
                </c:pt>
                <c:pt idx="211">
                  <c:v>39378</c:v>
                </c:pt>
                <c:pt idx="212">
                  <c:v>39379</c:v>
                </c:pt>
                <c:pt idx="213">
                  <c:v>39380</c:v>
                </c:pt>
                <c:pt idx="214">
                  <c:v>39381</c:v>
                </c:pt>
                <c:pt idx="215">
                  <c:v>39384</c:v>
                </c:pt>
                <c:pt idx="216">
                  <c:v>39385</c:v>
                </c:pt>
                <c:pt idx="217">
                  <c:v>39386</c:v>
                </c:pt>
                <c:pt idx="218">
                  <c:v>39387</c:v>
                </c:pt>
                <c:pt idx="219">
                  <c:v>39388</c:v>
                </c:pt>
                <c:pt idx="220">
                  <c:v>39391</c:v>
                </c:pt>
                <c:pt idx="221">
                  <c:v>39392</c:v>
                </c:pt>
                <c:pt idx="222">
                  <c:v>39393</c:v>
                </c:pt>
                <c:pt idx="223">
                  <c:v>39394</c:v>
                </c:pt>
                <c:pt idx="224">
                  <c:v>39395</c:v>
                </c:pt>
                <c:pt idx="225">
                  <c:v>39398</c:v>
                </c:pt>
                <c:pt idx="226">
                  <c:v>39399</c:v>
                </c:pt>
                <c:pt idx="227">
                  <c:v>39400</c:v>
                </c:pt>
                <c:pt idx="228">
                  <c:v>39401</c:v>
                </c:pt>
                <c:pt idx="229">
                  <c:v>39402</c:v>
                </c:pt>
                <c:pt idx="230">
                  <c:v>39405</c:v>
                </c:pt>
                <c:pt idx="231">
                  <c:v>39406</c:v>
                </c:pt>
                <c:pt idx="232">
                  <c:v>39407</c:v>
                </c:pt>
                <c:pt idx="233">
                  <c:v>39408</c:v>
                </c:pt>
                <c:pt idx="234">
                  <c:v>39409</c:v>
                </c:pt>
                <c:pt idx="235">
                  <c:v>39412</c:v>
                </c:pt>
                <c:pt idx="236">
                  <c:v>39413</c:v>
                </c:pt>
                <c:pt idx="237">
                  <c:v>39414</c:v>
                </c:pt>
                <c:pt idx="238">
                  <c:v>39415</c:v>
                </c:pt>
                <c:pt idx="239">
                  <c:v>39416</c:v>
                </c:pt>
                <c:pt idx="240">
                  <c:v>39419</c:v>
                </c:pt>
                <c:pt idx="241">
                  <c:v>39420</c:v>
                </c:pt>
                <c:pt idx="242">
                  <c:v>39421</c:v>
                </c:pt>
                <c:pt idx="243">
                  <c:v>39422</c:v>
                </c:pt>
                <c:pt idx="244">
                  <c:v>39423</c:v>
                </c:pt>
                <c:pt idx="245">
                  <c:v>39426</c:v>
                </c:pt>
                <c:pt idx="246">
                  <c:v>39427</c:v>
                </c:pt>
                <c:pt idx="247">
                  <c:v>39428</c:v>
                </c:pt>
                <c:pt idx="248">
                  <c:v>39429</c:v>
                </c:pt>
                <c:pt idx="249">
                  <c:v>39430</c:v>
                </c:pt>
                <c:pt idx="250">
                  <c:v>39433</c:v>
                </c:pt>
                <c:pt idx="251">
                  <c:v>39434</c:v>
                </c:pt>
                <c:pt idx="252">
                  <c:v>39435</c:v>
                </c:pt>
                <c:pt idx="253">
                  <c:v>39436</c:v>
                </c:pt>
                <c:pt idx="254">
                  <c:v>39437</c:v>
                </c:pt>
                <c:pt idx="255">
                  <c:v>39440</c:v>
                </c:pt>
                <c:pt idx="256">
                  <c:v>39441</c:v>
                </c:pt>
                <c:pt idx="257">
                  <c:v>39442</c:v>
                </c:pt>
                <c:pt idx="258">
                  <c:v>39443</c:v>
                </c:pt>
                <c:pt idx="259">
                  <c:v>39444</c:v>
                </c:pt>
                <c:pt idx="260">
                  <c:v>39447</c:v>
                </c:pt>
                <c:pt idx="261">
                  <c:v>39448</c:v>
                </c:pt>
                <c:pt idx="262">
                  <c:v>39449</c:v>
                </c:pt>
                <c:pt idx="263">
                  <c:v>39450</c:v>
                </c:pt>
                <c:pt idx="264">
                  <c:v>39451</c:v>
                </c:pt>
                <c:pt idx="265">
                  <c:v>39454</c:v>
                </c:pt>
                <c:pt idx="266">
                  <c:v>39455</c:v>
                </c:pt>
                <c:pt idx="267">
                  <c:v>39456</c:v>
                </c:pt>
                <c:pt idx="268">
                  <c:v>39457</c:v>
                </c:pt>
                <c:pt idx="269">
                  <c:v>39458</c:v>
                </c:pt>
                <c:pt idx="270">
                  <c:v>39461</c:v>
                </c:pt>
                <c:pt idx="271">
                  <c:v>39462</c:v>
                </c:pt>
                <c:pt idx="272">
                  <c:v>39463</c:v>
                </c:pt>
                <c:pt idx="273">
                  <c:v>39464</c:v>
                </c:pt>
                <c:pt idx="274">
                  <c:v>39465</c:v>
                </c:pt>
                <c:pt idx="275">
                  <c:v>39468</c:v>
                </c:pt>
                <c:pt idx="276">
                  <c:v>39469</c:v>
                </c:pt>
                <c:pt idx="277">
                  <c:v>39470</c:v>
                </c:pt>
                <c:pt idx="278">
                  <c:v>39471</c:v>
                </c:pt>
                <c:pt idx="279">
                  <c:v>39472</c:v>
                </c:pt>
                <c:pt idx="280">
                  <c:v>39475</c:v>
                </c:pt>
                <c:pt idx="281">
                  <c:v>39476</c:v>
                </c:pt>
                <c:pt idx="282">
                  <c:v>39477</c:v>
                </c:pt>
                <c:pt idx="283">
                  <c:v>39478</c:v>
                </c:pt>
                <c:pt idx="284">
                  <c:v>39479</c:v>
                </c:pt>
                <c:pt idx="285">
                  <c:v>39482</c:v>
                </c:pt>
                <c:pt idx="286">
                  <c:v>39483</c:v>
                </c:pt>
                <c:pt idx="287">
                  <c:v>39484</c:v>
                </c:pt>
                <c:pt idx="288">
                  <c:v>39485</c:v>
                </c:pt>
                <c:pt idx="289">
                  <c:v>39486</c:v>
                </c:pt>
                <c:pt idx="290">
                  <c:v>39489</c:v>
                </c:pt>
                <c:pt idx="291">
                  <c:v>39490</c:v>
                </c:pt>
                <c:pt idx="292">
                  <c:v>39491</c:v>
                </c:pt>
                <c:pt idx="293">
                  <c:v>39492</c:v>
                </c:pt>
                <c:pt idx="294">
                  <c:v>39493</c:v>
                </c:pt>
                <c:pt idx="295">
                  <c:v>39496</c:v>
                </c:pt>
                <c:pt idx="296">
                  <c:v>39497</c:v>
                </c:pt>
                <c:pt idx="297">
                  <c:v>39498</c:v>
                </c:pt>
                <c:pt idx="298">
                  <c:v>39499</c:v>
                </c:pt>
                <c:pt idx="299">
                  <c:v>39500</c:v>
                </c:pt>
                <c:pt idx="300">
                  <c:v>39503</c:v>
                </c:pt>
                <c:pt idx="301">
                  <c:v>39504</c:v>
                </c:pt>
                <c:pt idx="302">
                  <c:v>39505</c:v>
                </c:pt>
                <c:pt idx="303">
                  <c:v>39506</c:v>
                </c:pt>
                <c:pt idx="304">
                  <c:v>39507</c:v>
                </c:pt>
                <c:pt idx="305">
                  <c:v>39510</c:v>
                </c:pt>
                <c:pt idx="306">
                  <c:v>39511</c:v>
                </c:pt>
                <c:pt idx="307">
                  <c:v>39512</c:v>
                </c:pt>
                <c:pt idx="308">
                  <c:v>39513</c:v>
                </c:pt>
                <c:pt idx="309">
                  <c:v>39514</c:v>
                </c:pt>
                <c:pt idx="310">
                  <c:v>39517</c:v>
                </c:pt>
                <c:pt idx="311">
                  <c:v>39518</c:v>
                </c:pt>
                <c:pt idx="312">
                  <c:v>39519</c:v>
                </c:pt>
                <c:pt idx="313">
                  <c:v>39520</c:v>
                </c:pt>
                <c:pt idx="314">
                  <c:v>39521</c:v>
                </c:pt>
                <c:pt idx="315">
                  <c:v>39524</c:v>
                </c:pt>
                <c:pt idx="316">
                  <c:v>39525</c:v>
                </c:pt>
                <c:pt idx="317">
                  <c:v>39526</c:v>
                </c:pt>
                <c:pt idx="318">
                  <c:v>39527</c:v>
                </c:pt>
                <c:pt idx="319">
                  <c:v>39528</c:v>
                </c:pt>
                <c:pt idx="320">
                  <c:v>39531</c:v>
                </c:pt>
                <c:pt idx="321">
                  <c:v>39532</c:v>
                </c:pt>
                <c:pt idx="322">
                  <c:v>39533</c:v>
                </c:pt>
                <c:pt idx="323">
                  <c:v>39534</c:v>
                </c:pt>
                <c:pt idx="324">
                  <c:v>39535</c:v>
                </c:pt>
                <c:pt idx="325">
                  <c:v>39538</c:v>
                </c:pt>
                <c:pt idx="326">
                  <c:v>39539</c:v>
                </c:pt>
                <c:pt idx="327">
                  <c:v>39540</c:v>
                </c:pt>
                <c:pt idx="328">
                  <c:v>39541</c:v>
                </c:pt>
                <c:pt idx="329">
                  <c:v>39542</c:v>
                </c:pt>
                <c:pt idx="330">
                  <c:v>39545</c:v>
                </c:pt>
                <c:pt idx="331">
                  <c:v>39546</c:v>
                </c:pt>
                <c:pt idx="332">
                  <c:v>39547</c:v>
                </c:pt>
                <c:pt idx="333">
                  <c:v>39548</c:v>
                </c:pt>
                <c:pt idx="334">
                  <c:v>39549</c:v>
                </c:pt>
                <c:pt idx="335">
                  <c:v>39552</c:v>
                </c:pt>
                <c:pt idx="336">
                  <c:v>39553</c:v>
                </c:pt>
                <c:pt idx="337">
                  <c:v>39554</c:v>
                </c:pt>
                <c:pt idx="338">
                  <c:v>39555</c:v>
                </c:pt>
                <c:pt idx="339">
                  <c:v>39556</c:v>
                </c:pt>
                <c:pt idx="340">
                  <c:v>39559</c:v>
                </c:pt>
                <c:pt idx="341">
                  <c:v>39560</c:v>
                </c:pt>
                <c:pt idx="342">
                  <c:v>39561</c:v>
                </c:pt>
                <c:pt idx="343">
                  <c:v>39562</c:v>
                </c:pt>
                <c:pt idx="344">
                  <c:v>39563</c:v>
                </c:pt>
                <c:pt idx="345">
                  <c:v>39566</c:v>
                </c:pt>
                <c:pt idx="346">
                  <c:v>39567</c:v>
                </c:pt>
                <c:pt idx="347">
                  <c:v>39568</c:v>
                </c:pt>
                <c:pt idx="348">
                  <c:v>39569</c:v>
                </c:pt>
                <c:pt idx="349">
                  <c:v>39570</c:v>
                </c:pt>
                <c:pt idx="350">
                  <c:v>39573</c:v>
                </c:pt>
                <c:pt idx="351">
                  <c:v>39574</c:v>
                </c:pt>
                <c:pt idx="352">
                  <c:v>39575</c:v>
                </c:pt>
                <c:pt idx="353">
                  <c:v>39576</c:v>
                </c:pt>
                <c:pt idx="354">
                  <c:v>39577</c:v>
                </c:pt>
                <c:pt idx="355">
                  <c:v>39580</c:v>
                </c:pt>
                <c:pt idx="356">
                  <c:v>39581</c:v>
                </c:pt>
                <c:pt idx="357">
                  <c:v>39582</c:v>
                </c:pt>
                <c:pt idx="358">
                  <c:v>39583</c:v>
                </c:pt>
                <c:pt idx="359">
                  <c:v>39584</c:v>
                </c:pt>
                <c:pt idx="360">
                  <c:v>39587</c:v>
                </c:pt>
                <c:pt idx="361">
                  <c:v>39588</c:v>
                </c:pt>
                <c:pt idx="362">
                  <c:v>39589</c:v>
                </c:pt>
                <c:pt idx="363">
                  <c:v>39590</c:v>
                </c:pt>
                <c:pt idx="364">
                  <c:v>39591</c:v>
                </c:pt>
                <c:pt idx="365">
                  <c:v>39594</c:v>
                </c:pt>
                <c:pt idx="366">
                  <c:v>39595</c:v>
                </c:pt>
                <c:pt idx="367">
                  <c:v>39596</c:v>
                </c:pt>
                <c:pt idx="368">
                  <c:v>39597</c:v>
                </c:pt>
                <c:pt idx="369">
                  <c:v>39598</c:v>
                </c:pt>
                <c:pt idx="370">
                  <c:v>39601</c:v>
                </c:pt>
                <c:pt idx="371">
                  <c:v>39602</c:v>
                </c:pt>
                <c:pt idx="372">
                  <c:v>39603</c:v>
                </c:pt>
                <c:pt idx="373">
                  <c:v>39604</c:v>
                </c:pt>
                <c:pt idx="374">
                  <c:v>39605</c:v>
                </c:pt>
                <c:pt idx="375">
                  <c:v>39608</c:v>
                </c:pt>
                <c:pt idx="376">
                  <c:v>39609</c:v>
                </c:pt>
                <c:pt idx="377">
                  <c:v>39610</c:v>
                </c:pt>
                <c:pt idx="378">
                  <c:v>39611</c:v>
                </c:pt>
                <c:pt idx="379">
                  <c:v>39612</c:v>
                </c:pt>
                <c:pt idx="380">
                  <c:v>39615</c:v>
                </c:pt>
                <c:pt idx="381">
                  <c:v>39616</c:v>
                </c:pt>
                <c:pt idx="382">
                  <c:v>39617</c:v>
                </c:pt>
                <c:pt idx="383">
                  <c:v>39618</c:v>
                </c:pt>
                <c:pt idx="384">
                  <c:v>39619</c:v>
                </c:pt>
                <c:pt idx="385">
                  <c:v>39622</c:v>
                </c:pt>
                <c:pt idx="386">
                  <c:v>39623</c:v>
                </c:pt>
                <c:pt idx="387">
                  <c:v>39624</c:v>
                </c:pt>
                <c:pt idx="388">
                  <c:v>39625</c:v>
                </c:pt>
                <c:pt idx="389">
                  <c:v>39626</c:v>
                </c:pt>
                <c:pt idx="390">
                  <c:v>39629</c:v>
                </c:pt>
                <c:pt idx="391">
                  <c:v>39630</c:v>
                </c:pt>
                <c:pt idx="392">
                  <c:v>39631</c:v>
                </c:pt>
                <c:pt idx="393">
                  <c:v>39632</c:v>
                </c:pt>
                <c:pt idx="394">
                  <c:v>39633</c:v>
                </c:pt>
                <c:pt idx="395">
                  <c:v>39636</c:v>
                </c:pt>
                <c:pt idx="396">
                  <c:v>39637</c:v>
                </c:pt>
                <c:pt idx="397">
                  <c:v>39638</c:v>
                </c:pt>
                <c:pt idx="398">
                  <c:v>39639</c:v>
                </c:pt>
                <c:pt idx="399">
                  <c:v>39640</c:v>
                </c:pt>
                <c:pt idx="400">
                  <c:v>39643</c:v>
                </c:pt>
                <c:pt idx="401">
                  <c:v>39644</c:v>
                </c:pt>
                <c:pt idx="402">
                  <c:v>39645</c:v>
                </c:pt>
                <c:pt idx="403">
                  <c:v>39646</c:v>
                </c:pt>
                <c:pt idx="404">
                  <c:v>39647</c:v>
                </c:pt>
                <c:pt idx="405">
                  <c:v>39650</c:v>
                </c:pt>
                <c:pt idx="406">
                  <c:v>39651</c:v>
                </c:pt>
                <c:pt idx="407">
                  <c:v>39652</c:v>
                </c:pt>
                <c:pt idx="408">
                  <c:v>39653</c:v>
                </c:pt>
                <c:pt idx="409">
                  <c:v>39654</c:v>
                </c:pt>
                <c:pt idx="410">
                  <c:v>39657</c:v>
                </c:pt>
                <c:pt idx="411">
                  <c:v>39658</c:v>
                </c:pt>
                <c:pt idx="412">
                  <c:v>39659</c:v>
                </c:pt>
                <c:pt idx="413">
                  <c:v>39660</c:v>
                </c:pt>
                <c:pt idx="414">
                  <c:v>39661</c:v>
                </c:pt>
                <c:pt idx="415">
                  <c:v>39664</c:v>
                </c:pt>
                <c:pt idx="416">
                  <c:v>39665</c:v>
                </c:pt>
                <c:pt idx="417">
                  <c:v>39666</c:v>
                </c:pt>
                <c:pt idx="418">
                  <c:v>39667</c:v>
                </c:pt>
                <c:pt idx="419">
                  <c:v>39668</c:v>
                </c:pt>
                <c:pt idx="420">
                  <c:v>39671</c:v>
                </c:pt>
                <c:pt idx="421">
                  <c:v>39672</c:v>
                </c:pt>
                <c:pt idx="422">
                  <c:v>39673</c:v>
                </c:pt>
                <c:pt idx="423">
                  <c:v>39674</c:v>
                </c:pt>
                <c:pt idx="424">
                  <c:v>39675</c:v>
                </c:pt>
                <c:pt idx="425">
                  <c:v>39678</c:v>
                </c:pt>
                <c:pt idx="426">
                  <c:v>39679</c:v>
                </c:pt>
                <c:pt idx="427">
                  <c:v>39680</c:v>
                </c:pt>
                <c:pt idx="428">
                  <c:v>39681</c:v>
                </c:pt>
                <c:pt idx="429">
                  <c:v>39682</c:v>
                </c:pt>
                <c:pt idx="430">
                  <c:v>39685</c:v>
                </c:pt>
                <c:pt idx="431">
                  <c:v>39686</c:v>
                </c:pt>
                <c:pt idx="432">
                  <c:v>39687</c:v>
                </c:pt>
                <c:pt idx="433">
                  <c:v>39688</c:v>
                </c:pt>
                <c:pt idx="434">
                  <c:v>39689</c:v>
                </c:pt>
                <c:pt idx="435">
                  <c:v>39692</c:v>
                </c:pt>
                <c:pt idx="436">
                  <c:v>39693</c:v>
                </c:pt>
                <c:pt idx="437">
                  <c:v>39694</c:v>
                </c:pt>
                <c:pt idx="438">
                  <c:v>39695</c:v>
                </c:pt>
                <c:pt idx="439">
                  <c:v>39696</c:v>
                </c:pt>
                <c:pt idx="440">
                  <c:v>39699</c:v>
                </c:pt>
                <c:pt idx="441">
                  <c:v>39700</c:v>
                </c:pt>
                <c:pt idx="442">
                  <c:v>39701</c:v>
                </c:pt>
                <c:pt idx="443">
                  <c:v>39702</c:v>
                </c:pt>
                <c:pt idx="444">
                  <c:v>39703</c:v>
                </c:pt>
                <c:pt idx="445">
                  <c:v>39706</c:v>
                </c:pt>
                <c:pt idx="446">
                  <c:v>39707</c:v>
                </c:pt>
                <c:pt idx="447">
                  <c:v>39708</c:v>
                </c:pt>
                <c:pt idx="448">
                  <c:v>39709</c:v>
                </c:pt>
                <c:pt idx="449">
                  <c:v>39710</c:v>
                </c:pt>
                <c:pt idx="450">
                  <c:v>39713</c:v>
                </c:pt>
                <c:pt idx="451">
                  <c:v>39714</c:v>
                </c:pt>
                <c:pt idx="452">
                  <c:v>39715</c:v>
                </c:pt>
                <c:pt idx="453">
                  <c:v>39716</c:v>
                </c:pt>
                <c:pt idx="454">
                  <c:v>39717</c:v>
                </c:pt>
                <c:pt idx="455">
                  <c:v>39720</c:v>
                </c:pt>
                <c:pt idx="456">
                  <c:v>39721</c:v>
                </c:pt>
                <c:pt idx="457">
                  <c:v>39722</c:v>
                </c:pt>
                <c:pt idx="458">
                  <c:v>39723</c:v>
                </c:pt>
                <c:pt idx="459">
                  <c:v>39724</c:v>
                </c:pt>
                <c:pt idx="460">
                  <c:v>39727</c:v>
                </c:pt>
                <c:pt idx="461">
                  <c:v>39728</c:v>
                </c:pt>
                <c:pt idx="462">
                  <c:v>39729</c:v>
                </c:pt>
                <c:pt idx="463">
                  <c:v>39730</c:v>
                </c:pt>
                <c:pt idx="464">
                  <c:v>39731</c:v>
                </c:pt>
                <c:pt idx="465">
                  <c:v>39734</c:v>
                </c:pt>
                <c:pt idx="466">
                  <c:v>39735</c:v>
                </c:pt>
                <c:pt idx="467">
                  <c:v>39736</c:v>
                </c:pt>
                <c:pt idx="468">
                  <c:v>39737</c:v>
                </c:pt>
                <c:pt idx="469">
                  <c:v>39738</c:v>
                </c:pt>
                <c:pt idx="470">
                  <c:v>39741</c:v>
                </c:pt>
                <c:pt idx="471">
                  <c:v>39742</c:v>
                </c:pt>
                <c:pt idx="472">
                  <c:v>39743</c:v>
                </c:pt>
                <c:pt idx="473">
                  <c:v>39744</c:v>
                </c:pt>
                <c:pt idx="474">
                  <c:v>39745</c:v>
                </c:pt>
                <c:pt idx="475">
                  <c:v>39748</c:v>
                </c:pt>
                <c:pt idx="476">
                  <c:v>39749</c:v>
                </c:pt>
                <c:pt idx="477">
                  <c:v>39750</c:v>
                </c:pt>
                <c:pt idx="478">
                  <c:v>39751</c:v>
                </c:pt>
                <c:pt idx="479">
                  <c:v>39752</c:v>
                </c:pt>
                <c:pt idx="480">
                  <c:v>39755</c:v>
                </c:pt>
                <c:pt idx="481">
                  <c:v>39756</c:v>
                </c:pt>
                <c:pt idx="482">
                  <c:v>39757</c:v>
                </c:pt>
                <c:pt idx="483">
                  <c:v>39758</c:v>
                </c:pt>
                <c:pt idx="484">
                  <c:v>39759</c:v>
                </c:pt>
                <c:pt idx="485">
                  <c:v>39762</c:v>
                </c:pt>
                <c:pt idx="486">
                  <c:v>39763</c:v>
                </c:pt>
                <c:pt idx="487">
                  <c:v>39764</c:v>
                </c:pt>
                <c:pt idx="488">
                  <c:v>39765</c:v>
                </c:pt>
                <c:pt idx="489">
                  <c:v>39766</c:v>
                </c:pt>
                <c:pt idx="490">
                  <c:v>39769</c:v>
                </c:pt>
                <c:pt idx="491">
                  <c:v>39770</c:v>
                </c:pt>
                <c:pt idx="492">
                  <c:v>39771</c:v>
                </c:pt>
                <c:pt idx="493">
                  <c:v>39772</c:v>
                </c:pt>
                <c:pt idx="494">
                  <c:v>39773</c:v>
                </c:pt>
                <c:pt idx="495">
                  <c:v>39776</c:v>
                </c:pt>
                <c:pt idx="496">
                  <c:v>39777</c:v>
                </c:pt>
                <c:pt idx="497">
                  <c:v>39778</c:v>
                </c:pt>
                <c:pt idx="498">
                  <c:v>39779</c:v>
                </c:pt>
                <c:pt idx="499">
                  <c:v>39780</c:v>
                </c:pt>
                <c:pt idx="500">
                  <c:v>39783</c:v>
                </c:pt>
                <c:pt idx="501">
                  <c:v>39784</c:v>
                </c:pt>
                <c:pt idx="502">
                  <c:v>39785</c:v>
                </c:pt>
                <c:pt idx="503">
                  <c:v>39786</c:v>
                </c:pt>
                <c:pt idx="504">
                  <c:v>39787</c:v>
                </c:pt>
                <c:pt idx="505">
                  <c:v>39790</c:v>
                </c:pt>
                <c:pt idx="506">
                  <c:v>39791</c:v>
                </c:pt>
                <c:pt idx="507">
                  <c:v>39792</c:v>
                </c:pt>
                <c:pt idx="508">
                  <c:v>39793</c:v>
                </c:pt>
                <c:pt idx="509">
                  <c:v>39794</c:v>
                </c:pt>
                <c:pt idx="510">
                  <c:v>39797</c:v>
                </c:pt>
                <c:pt idx="511">
                  <c:v>39798</c:v>
                </c:pt>
                <c:pt idx="512">
                  <c:v>39799</c:v>
                </c:pt>
                <c:pt idx="513">
                  <c:v>39800</c:v>
                </c:pt>
                <c:pt idx="514">
                  <c:v>39801</c:v>
                </c:pt>
                <c:pt idx="515">
                  <c:v>39804</c:v>
                </c:pt>
                <c:pt idx="516">
                  <c:v>39805</c:v>
                </c:pt>
                <c:pt idx="517">
                  <c:v>39806</c:v>
                </c:pt>
                <c:pt idx="518">
                  <c:v>39807</c:v>
                </c:pt>
                <c:pt idx="519">
                  <c:v>39808</c:v>
                </c:pt>
                <c:pt idx="520">
                  <c:v>39811</c:v>
                </c:pt>
                <c:pt idx="521">
                  <c:v>39812</c:v>
                </c:pt>
                <c:pt idx="522">
                  <c:v>39813</c:v>
                </c:pt>
                <c:pt idx="523">
                  <c:v>39814</c:v>
                </c:pt>
                <c:pt idx="524">
                  <c:v>39815</c:v>
                </c:pt>
                <c:pt idx="525">
                  <c:v>39818</c:v>
                </c:pt>
                <c:pt idx="526">
                  <c:v>39819</c:v>
                </c:pt>
                <c:pt idx="527">
                  <c:v>39820</c:v>
                </c:pt>
                <c:pt idx="528">
                  <c:v>39821</c:v>
                </c:pt>
                <c:pt idx="529">
                  <c:v>39822</c:v>
                </c:pt>
                <c:pt idx="530">
                  <c:v>39825</c:v>
                </c:pt>
                <c:pt idx="531">
                  <c:v>39826</c:v>
                </c:pt>
                <c:pt idx="532">
                  <c:v>39827</c:v>
                </c:pt>
                <c:pt idx="533">
                  <c:v>39828</c:v>
                </c:pt>
                <c:pt idx="534">
                  <c:v>39829</c:v>
                </c:pt>
                <c:pt idx="535">
                  <c:v>39832</c:v>
                </c:pt>
                <c:pt idx="536">
                  <c:v>39833</c:v>
                </c:pt>
                <c:pt idx="537">
                  <c:v>39834</c:v>
                </c:pt>
                <c:pt idx="538">
                  <c:v>39835</c:v>
                </c:pt>
                <c:pt idx="539">
                  <c:v>39836</c:v>
                </c:pt>
                <c:pt idx="540">
                  <c:v>39839</c:v>
                </c:pt>
                <c:pt idx="541">
                  <c:v>39840</c:v>
                </c:pt>
                <c:pt idx="542">
                  <c:v>39841</c:v>
                </c:pt>
                <c:pt idx="543">
                  <c:v>39842</c:v>
                </c:pt>
                <c:pt idx="544">
                  <c:v>39843</c:v>
                </c:pt>
                <c:pt idx="545">
                  <c:v>39846</c:v>
                </c:pt>
                <c:pt idx="546">
                  <c:v>39847</c:v>
                </c:pt>
                <c:pt idx="547">
                  <c:v>39848</c:v>
                </c:pt>
                <c:pt idx="548">
                  <c:v>39849</c:v>
                </c:pt>
                <c:pt idx="549">
                  <c:v>39850</c:v>
                </c:pt>
                <c:pt idx="550">
                  <c:v>39853</c:v>
                </c:pt>
                <c:pt idx="551">
                  <c:v>39854</c:v>
                </c:pt>
                <c:pt idx="552">
                  <c:v>39855</c:v>
                </c:pt>
                <c:pt idx="553">
                  <c:v>39856</c:v>
                </c:pt>
                <c:pt idx="554">
                  <c:v>39857</c:v>
                </c:pt>
                <c:pt idx="555">
                  <c:v>39860</c:v>
                </c:pt>
                <c:pt idx="556">
                  <c:v>39861</c:v>
                </c:pt>
                <c:pt idx="557">
                  <c:v>39862</c:v>
                </c:pt>
                <c:pt idx="558">
                  <c:v>39863</c:v>
                </c:pt>
                <c:pt idx="559">
                  <c:v>39864</c:v>
                </c:pt>
                <c:pt idx="560">
                  <c:v>39867</c:v>
                </c:pt>
                <c:pt idx="561">
                  <c:v>39868</c:v>
                </c:pt>
                <c:pt idx="562">
                  <c:v>39869</c:v>
                </c:pt>
                <c:pt idx="563">
                  <c:v>39870</c:v>
                </c:pt>
                <c:pt idx="564">
                  <c:v>39871</c:v>
                </c:pt>
                <c:pt idx="565">
                  <c:v>39874</c:v>
                </c:pt>
                <c:pt idx="566">
                  <c:v>39875</c:v>
                </c:pt>
                <c:pt idx="567">
                  <c:v>39876</c:v>
                </c:pt>
                <c:pt idx="568">
                  <c:v>39877</c:v>
                </c:pt>
                <c:pt idx="569">
                  <c:v>39878</c:v>
                </c:pt>
                <c:pt idx="570">
                  <c:v>39881</c:v>
                </c:pt>
                <c:pt idx="571">
                  <c:v>39882</c:v>
                </c:pt>
                <c:pt idx="572">
                  <c:v>39883</c:v>
                </c:pt>
                <c:pt idx="573">
                  <c:v>39884</c:v>
                </c:pt>
                <c:pt idx="574">
                  <c:v>39885</c:v>
                </c:pt>
                <c:pt idx="575">
                  <c:v>39888</c:v>
                </c:pt>
                <c:pt idx="576">
                  <c:v>39889</c:v>
                </c:pt>
                <c:pt idx="577">
                  <c:v>39890</c:v>
                </c:pt>
                <c:pt idx="578">
                  <c:v>39891</c:v>
                </c:pt>
                <c:pt idx="579">
                  <c:v>39892</c:v>
                </c:pt>
                <c:pt idx="580">
                  <c:v>39895</c:v>
                </c:pt>
                <c:pt idx="581">
                  <c:v>39896</c:v>
                </c:pt>
                <c:pt idx="582">
                  <c:v>39897</c:v>
                </c:pt>
                <c:pt idx="583">
                  <c:v>39898</c:v>
                </c:pt>
                <c:pt idx="584">
                  <c:v>39899</c:v>
                </c:pt>
                <c:pt idx="585">
                  <c:v>39902</c:v>
                </c:pt>
                <c:pt idx="586">
                  <c:v>39903</c:v>
                </c:pt>
                <c:pt idx="587">
                  <c:v>39904</c:v>
                </c:pt>
                <c:pt idx="588">
                  <c:v>39905</c:v>
                </c:pt>
                <c:pt idx="589">
                  <c:v>39906</c:v>
                </c:pt>
                <c:pt idx="590">
                  <c:v>39909</c:v>
                </c:pt>
                <c:pt idx="591">
                  <c:v>39910</c:v>
                </c:pt>
                <c:pt idx="592">
                  <c:v>39911</c:v>
                </c:pt>
                <c:pt idx="593">
                  <c:v>39912</c:v>
                </c:pt>
                <c:pt idx="594">
                  <c:v>39913</c:v>
                </c:pt>
                <c:pt idx="595">
                  <c:v>39916</c:v>
                </c:pt>
                <c:pt idx="596">
                  <c:v>39917</c:v>
                </c:pt>
                <c:pt idx="597">
                  <c:v>39918</c:v>
                </c:pt>
                <c:pt idx="598">
                  <c:v>39919</c:v>
                </c:pt>
                <c:pt idx="599">
                  <c:v>39920</c:v>
                </c:pt>
                <c:pt idx="600">
                  <c:v>39923</c:v>
                </c:pt>
                <c:pt idx="601">
                  <c:v>39924</c:v>
                </c:pt>
                <c:pt idx="602">
                  <c:v>39925</c:v>
                </c:pt>
                <c:pt idx="603">
                  <c:v>39926</c:v>
                </c:pt>
                <c:pt idx="604">
                  <c:v>39927</c:v>
                </c:pt>
                <c:pt idx="605">
                  <c:v>39930</c:v>
                </c:pt>
                <c:pt idx="606">
                  <c:v>39931</c:v>
                </c:pt>
                <c:pt idx="607">
                  <c:v>39932</c:v>
                </c:pt>
                <c:pt idx="608">
                  <c:v>39933</c:v>
                </c:pt>
                <c:pt idx="609">
                  <c:v>39934</c:v>
                </c:pt>
                <c:pt idx="610">
                  <c:v>39937</c:v>
                </c:pt>
                <c:pt idx="611">
                  <c:v>39938</c:v>
                </c:pt>
                <c:pt idx="612">
                  <c:v>39939</c:v>
                </c:pt>
                <c:pt idx="613">
                  <c:v>39940</c:v>
                </c:pt>
                <c:pt idx="614">
                  <c:v>39941</c:v>
                </c:pt>
                <c:pt idx="615">
                  <c:v>39944</c:v>
                </c:pt>
                <c:pt idx="616">
                  <c:v>39945</c:v>
                </c:pt>
                <c:pt idx="617">
                  <c:v>39946</c:v>
                </c:pt>
                <c:pt idx="618">
                  <c:v>39947</c:v>
                </c:pt>
                <c:pt idx="619">
                  <c:v>39948</c:v>
                </c:pt>
                <c:pt idx="620">
                  <c:v>39951</c:v>
                </c:pt>
                <c:pt idx="621">
                  <c:v>39952</c:v>
                </c:pt>
                <c:pt idx="622">
                  <c:v>39953</c:v>
                </c:pt>
                <c:pt idx="623">
                  <c:v>39954</c:v>
                </c:pt>
                <c:pt idx="624">
                  <c:v>39955</c:v>
                </c:pt>
                <c:pt idx="625">
                  <c:v>39958</c:v>
                </c:pt>
                <c:pt idx="626">
                  <c:v>39959</c:v>
                </c:pt>
                <c:pt idx="627">
                  <c:v>39960</c:v>
                </c:pt>
                <c:pt idx="628">
                  <c:v>39961</c:v>
                </c:pt>
                <c:pt idx="629">
                  <c:v>39962</c:v>
                </c:pt>
                <c:pt idx="630">
                  <c:v>39965</c:v>
                </c:pt>
                <c:pt idx="631">
                  <c:v>39966</c:v>
                </c:pt>
                <c:pt idx="632">
                  <c:v>39967</c:v>
                </c:pt>
                <c:pt idx="633">
                  <c:v>39968</c:v>
                </c:pt>
                <c:pt idx="634">
                  <c:v>39969</c:v>
                </c:pt>
                <c:pt idx="635">
                  <c:v>39972</c:v>
                </c:pt>
                <c:pt idx="636">
                  <c:v>39973</c:v>
                </c:pt>
                <c:pt idx="637">
                  <c:v>39974</c:v>
                </c:pt>
                <c:pt idx="638">
                  <c:v>39975</c:v>
                </c:pt>
                <c:pt idx="639">
                  <c:v>39976</c:v>
                </c:pt>
                <c:pt idx="640">
                  <c:v>39979</c:v>
                </c:pt>
                <c:pt idx="641">
                  <c:v>39980</c:v>
                </c:pt>
                <c:pt idx="642">
                  <c:v>39981</c:v>
                </c:pt>
                <c:pt idx="643">
                  <c:v>39982</c:v>
                </c:pt>
                <c:pt idx="644">
                  <c:v>39983</c:v>
                </c:pt>
                <c:pt idx="645">
                  <c:v>39986</c:v>
                </c:pt>
                <c:pt idx="646">
                  <c:v>39987</c:v>
                </c:pt>
                <c:pt idx="647">
                  <c:v>39988</c:v>
                </c:pt>
                <c:pt idx="648">
                  <c:v>39989</c:v>
                </c:pt>
                <c:pt idx="649">
                  <c:v>39990</c:v>
                </c:pt>
                <c:pt idx="650">
                  <c:v>39993</c:v>
                </c:pt>
                <c:pt idx="651">
                  <c:v>39994</c:v>
                </c:pt>
                <c:pt idx="652">
                  <c:v>39995</c:v>
                </c:pt>
                <c:pt idx="653">
                  <c:v>39996</c:v>
                </c:pt>
                <c:pt idx="654">
                  <c:v>39997</c:v>
                </c:pt>
                <c:pt idx="655">
                  <c:v>40000</c:v>
                </c:pt>
                <c:pt idx="656">
                  <c:v>40001</c:v>
                </c:pt>
                <c:pt idx="657">
                  <c:v>40002</c:v>
                </c:pt>
                <c:pt idx="658">
                  <c:v>40003</c:v>
                </c:pt>
                <c:pt idx="659">
                  <c:v>40004</c:v>
                </c:pt>
                <c:pt idx="660">
                  <c:v>40007</c:v>
                </c:pt>
                <c:pt idx="661">
                  <c:v>40008</c:v>
                </c:pt>
                <c:pt idx="662">
                  <c:v>40009</c:v>
                </c:pt>
                <c:pt idx="663">
                  <c:v>40010</c:v>
                </c:pt>
                <c:pt idx="664">
                  <c:v>40011</c:v>
                </c:pt>
                <c:pt idx="665">
                  <c:v>40014</c:v>
                </c:pt>
                <c:pt idx="666">
                  <c:v>40015</c:v>
                </c:pt>
                <c:pt idx="667">
                  <c:v>40016</c:v>
                </c:pt>
                <c:pt idx="668">
                  <c:v>40017</c:v>
                </c:pt>
                <c:pt idx="669">
                  <c:v>40018</c:v>
                </c:pt>
                <c:pt idx="670">
                  <c:v>40021</c:v>
                </c:pt>
                <c:pt idx="671">
                  <c:v>40022</c:v>
                </c:pt>
                <c:pt idx="672">
                  <c:v>40023</c:v>
                </c:pt>
                <c:pt idx="673">
                  <c:v>40024</c:v>
                </c:pt>
                <c:pt idx="674">
                  <c:v>40025</c:v>
                </c:pt>
                <c:pt idx="675">
                  <c:v>40028</c:v>
                </c:pt>
                <c:pt idx="676">
                  <c:v>40029</c:v>
                </c:pt>
                <c:pt idx="677">
                  <c:v>40030</c:v>
                </c:pt>
                <c:pt idx="678">
                  <c:v>40031</c:v>
                </c:pt>
                <c:pt idx="679">
                  <c:v>40032</c:v>
                </c:pt>
                <c:pt idx="680">
                  <c:v>40035</c:v>
                </c:pt>
                <c:pt idx="681">
                  <c:v>40036</c:v>
                </c:pt>
                <c:pt idx="682">
                  <c:v>40037</c:v>
                </c:pt>
                <c:pt idx="683">
                  <c:v>40038</c:v>
                </c:pt>
                <c:pt idx="684">
                  <c:v>40039</c:v>
                </c:pt>
                <c:pt idx="685">
                  <c:v>40042</c:v>
                </c:pt>
                <c:pt idx="686">
                  <c:v>40043</c:v>
                </c:pt>
                <c:pt idx="687">
                  <c:v>40044</c:v>
                </c:pt>
                <c:pt idx="688">
                  <c:v>40045</c:v>
                </c:pt>
                <c:pt idx="689">
                  <c:v>40046</c:v>
                </c:pt>
                <c:pt idx="690">
                  <c:v>40049</c:v>
                </c:pt>
                <c:pt idx="691">
                  <c:v>40050</c:v>
                </c:pt>
                <c:pt idx="692">
                  <c:v>40051</c:v>
                </c:pt>
                <c:pt idx="693">
                  <c:v>40052</c:v>
                </c:pt>
                <c:pt idx="694">
                  <c:v>40053</c:v>
                </c:pt>
                <c:pt idx="695">
                  <c:v>40056</c:v>
                </c:pt>
                <c:pt idx="696">
                  <c:v>40057</c:v>
                </c:pt>
                <c:pt idx="697">
                  <c:v>40058</c:v>
                </c:pt>
                <c:pt idx="698">
                  <c:v>40059</c:v>
                </c:pt>
                <c:pt idx="699">
                  <c:v>40060</c:v>
                </c:pt>
                <c:pt idx="700">
                  <c:v>40063</c:v>
                </c:pt>
                <c:pt idx="701">
                  <c:v>40064</c:v>
                </c:pt>
                <c:pt idx="702">
                  <c:v>40065</c:v>
                </c:pt>
                <c:pt idx="703">
                  <c:v>40066</c:v>
                </c:pt>
                <c:pt idx="704">
                  <c:v>40067</c:v>
                </c:pt>
                <c:pt idx="705">
                  <c:v>40070</c:v>
                </c:pt>
                <c:pt idx="706">
                  <c:v>40071</c:v>
                </c:pt>
                <c:pt idx="707">
                  <c:v>40072</c:v>
                </c:pt>
                <c:pt idx="708">
                  <c:v>40073</c:v>
                </c:pt>
                <c:pt idx="709">
                  <c:v>40074</c:v>
                </c:pt>
                <c:pt idx="710">
                  <c:v>40077</c:v>
                </c:pt>
                <c:pt idx="711">
                  <c:v>40078</c:v>
                </c:pt>
                <c:pt idx="712">
                  <c:v>40079</c:v>
                </c:pt>
                <c:pt idx="713">
                  <c:v>40080</c:v>
                </c:pt>
                <c:pt idx="714">
                  <c:v>40081</c:v>
                </c:pt>
                <c:pt idx="715">
                  <c:v>40084</c:v>
                </c:pt>
                <c:pt idx="716">
                  <c:v>40085</c:v>
                </c:pt>
                <c:pt idx="717">
                  <c:v>40086</c:v>
                </c:pt>
                <c:pt idx="718">
                  <c:v>40087</c:v>
                </c:pt>
                <c:pt idx="719">
                  <c:v>40088</c:v>
                </c:pt>
                <c:pt idx="720">
                  <c:v>40091</c:v>
                </c:pt>
                <c:pt idx="721">
                  <c:v>40092</c:v>
                </c:pt>
                <c:pt idx="722">
                  <c:v>40093</c:v>
                </c:pt>
                <c:pt idx="723">
                  <c:v>40094</c:v>
                </c:pt>
                <c:pt idx="724">
                  <c:v>40095</c:v>
                </c:pt>
                <c:pt idx="725">
                  <c:v>40098</c:v>
                </c:pt>
                <c:pt idx="726">
                  <c:v>40099</c:v>
                </c:pt>
                <c:pt idx="727">
                  <c:v>40100</c:v>
                </c:pt>
                <c:pt idx="728">
                  <c:v>40101</c:v>
                </c:pt>
                <c:pt idx="729">
                  <c:v>40102</c:v>
                </c:pt>
                <c:pt idx="730">
                  <c:v>40105</c:v>
                </c:pt>
                <c:pt idx="731">
                  <c:v>40106</c:v>
                </c:pt>
                <c:pt idx="732">
                  <c:v>40107</c:v>
                </c:pt>
                <c:pt idx="733">
                  <c:v>40108</c:v>
                </c:pt>
                <c:pt idx="734">
                  <c:v>40109</c:v>
                </c:pt>
                <c:pt idx="735">
                  <c:v>40112</c:v>
                </c:pt>
                <c:pt idx="736">
                  <c:v>40113</c:v>
                </c:pt>
                <c:pt idx="737">
                  <c:v>40114</c:v>
                </c:pt>
                <c:pt idx="738">
                  <c:v>40115</c:v>
                </c:pt>
                <c:pt idx="739">
                  <c:v>40116</c:v>
                </c:pt>
                <c:pt idx="740">
                  <c:v>40119</c:v>
                </c:pt>
                <c:pt idx="741">
                  <c:v>40120</c:v>
                </c:pt>
                <c:pt idx="742">
                  <c:v>40121</c:v>
                </c:pt>
                <c:pt idx="743">
                  <c:v>40122</c:v>
                </c:pt>
                <c:pt idx="744">
                  <c:v>40123</c:v>
                </c:pt>
                <c:pt idx="745">
                  <c:v>40126</c:v>
                </c:pt>
                <c:pt idx="746">
                  <c:v>40127</c:v>
                </c:pt>
                <c:pt idx="747">
                  <c:v>40128</c:v>
                </c:pt>
                <c:pt idx="748">
                  <c:v>40129</c:v>
                </c:pt>
                <c:pt idx="749">
                  <c:v>40130</c:v>
                </c:pt>
                <c:pt idx="750">
                  <c:v>40133</c:v>
                </c:pt>
                <c:pt idx="751">
                  <c:v>40134</c:v>
                </c:pt>
                <c:pt idx="752">
                  <c:v>40135</c:v>
                </c:pt>
                <c:pt idx="753">
                  <c:v>40136</c:v>
                </c:pt>
                <c:pt idx="754">
                  <c:v>40137</c:v>
                </c:pt>
                <c:pt idx="755">
                  <c:v>40140</c:v>
                </c:pt>
                <c:pt idx="756">
                  <c:v>40141</c:v>
                </c:pt>
                <c:pt idx="757">
                  <c:v>40142</c:v>
                </c:pt>
                <c:pt idx="758">
                  <c:v>40143</c:v>
                </c:pt>
                <c:pt idx="759">
                  <c:v>40144</c:v>
                </c:pt>
                <c:pt idx="760">
                  <c:v>40147</c:v>
                </c:pt>
                <c:pt idx="761">
                  <c:v>40148</c:v>
                </c:pt>
                <c:pt idx="762">
                  <c:v>40149</c:v>
                </c:pt>
                <c:pt idx="763">
                  <c:v>40150</c:v>
                </c:pt>
                <c:pt idx="764">
                  <c:v>40151</c:v>
                </c:pt>
                <c:pt idx="765">
                  <c:v>40154</c:v>
                </c:pt>
                <c:pt idx="766">
                  <c:v>40155</c:v>
                </c:pt>
                <c:pt idx="767">
                  <c:v>40156</c:v>
                </c:pt>
                <c:pt idx="768">
                  <c:v>40157</c:v>
                </c:pt>
                <c:pt idx="769">
                  <c:v>40158</c:v>
                </c:pt>
                <c:pt idx="770">
                  <c:v>40161</c:v>
                </c:pt>
                <c:pt idx="771">
                  <c:v>40162</c:v>
                </c:pt>
                <c:pt idx="772">
                  <c:v>40163</c:v>
                </c:pt>
                <c:pt idx="773">
                  <c:v>40164</c:v>
                </c:pt>
                <c:pt idx="774">
                  <c:v>40165</c:v>
                </c:pt>
                <c:pt idx="775">
                  <c:v>40168</c:v>
                </c:pt>
                <c:pt idx="776">
                  <c:v>40169</c:v>
                </c:pt>
                <c:pt idx="777">
                  <c:v>40170</c:v>
                </c:pt>
                <c:pt idx="778">
                  <c:v>40171</c:v>
                </c:pt>
                <c:pt idx="779">
                  <c:v>40172</c:v>
                </c:pt>
                <c:pt idx="780">
                  <c:v>40175</c:v>
                </c:pt>
                <c:pt idx="781">
                  <c:v>40176</c:v>
                </c:pt>
                <c:pt idx="782">
                  <c:v>40177</c:v>
                </c:pt>
                <c:pt idx="783">
                  <c:v>40178</c:v>
                </c:pt>
                <c:pt idx="784">
                  <c:v>40179</c:v>
                </c:pt>
                <c:pt idx="785">
                  <c:v>40182</c:v>
                </c:pt>
                <c:pt idx="786">
                  <c:v>40183</c:v>
                </c:pt>
                <c:pt idx="787">
                  <c:v>40184</c:v>
                </c:pt>
                <c:pt idx="788">
                  <c:v>40185</c:v>
                </c:pt>
                <c:pt idx="789">
                  <c:v>40186</c:v>
                </c:pt>
                <c:pt idx="790">
                  <c:v>40189</c:v>
                </c:pt>
                <c:pt idx="791">
                  <c:v>40190</c:v>
                </c:pt>
                <c:pt idx="792">
                  <c:v>40191</c:v>
                </c:pt>
                <c:pt idx="793">
                  <c:v>40192</c:v>
                </c:pt>
                <c:pt idx="794">
                  <c:v>40193</c:v>
                </c:pt>
                <c:pt idx="795">
                  <c:v>40196</c:v>
                </c:pt>
                <c:pt idx="796">
                  <c:v>40197</c:v>
                </c:pt>
                <c:pt idx="797">
                  <c:v>40198</c:v>
                </c:pt>
                <c:pt idx="798">
                  <c:v>40199</c:v>
                </c:pt>
                <c:pt idx="799">
                  <c:v>40200</c:v>
                </c:pt>
                <c:pt idx="800">
                  <c:v>40203</c:v>
                </c:pt>
                <c:pt idx="801">
                  <c:v>40204</c:v>
                </c:pt>
                <c:pt idx="802">
                  <c:v>40205</c:v>
                </c:pt>
                <c:pt idx="803">
                  <c:v>40206</c:v>
                </c:pt>
                <c:pt idx="804">
                  <c:v>40207</c:v>
                </c:pt>
                <c:pt idx="805">
                  <c:v>40210</c:v>
                </c:pt>
                <c:pt idx="806">
                  <c:v>40211</c:v>
                </c:pt>
                <c:pt idx="807">
                  <c:v>40212</c:v>
                </c:pt>
                <c:pt idx="808">
                  <c:v>40213</c:v>
                </c:pt>
                <c:pt idx="809">
                  <c:v>40214</c:v>
                </c:pt>
                <c:pt idx="810">
                  <c:v>40217</c:v>
                </c:pt>
                <c:pt idx="811">
                  <c:v>40218</c:v>
                </c:pt>
                <c:pt idx="812">
                  <c:v>40219</c:v>
                </c:pt>
                <c:pt idx="813">
                  <c:v>40220</c:v>
                </c:pt>
                <c:pt idx="814">
                  <c:v>40221</c:v>
                </c:pt>
                <c:pt idx="815">
                  <c:v>40224</c:v>
                </c:pt>
                <c:pt idx="816">
                  <c:v>40225</c:v>
                </c:pt>
                <c:pt idx="817">
                  <c:v>40226</c:v>
                </c:pt>
                <c:pt idx="818">
                  <c:v>40227</c:v>
                </c:pt>
                <c:pt idx="819">
                  <c:v>40228</c:v>
                </c:pt>
                <c:pt idx="820">
                  <c:v>40231</c:v>
                </c:pt>
                <c:pt idx="821">
                  <c:v>40232</c:v>
                </c:pt>
                <c:pt idx="822">
                  <c:v>40233</c:v>
                </c:pt>
                <c:pt idx="823">
                  <c:v>40234</c:v>
                </c:pt>
                <c:pt idx="824">
                  <c:v>40235</c:v>
                </c:pt>
                <c:pt idx="825">
                  <c:v>40238</c:v>
                </c:pt>
                <c:pt idx="826">
                  <c:v>40239</c:v>
                </c:pt>
                <c:pt idx="827">
                  <c:v>40240</c:v>
                </c:pt>
                <c:pt idx="828">
                  <c:v>40241</c:v>
                </c:pt>
                <c:pt idx="829">
                  <c:v>40242</c:v>
                </c:pt>
                <c:pt idx="830">
                  <c:v>40245</c:v>
                </c:pt>
                <c:pt idx="831">
                  <c:v>40246</c:v>
                </c:pt>
                <c:pt idx="832">
                  <c:v>40247</c:v>
                </c:pt>
                <c:pt idx="833">
                  <c:v>40248</c:v>
                </c:pt>
                <c:pt idx="834">
                  <c:v>40249</c:v>
                </c:pt>
                <c:pt idx="835">
                  <c:v>40252</c:v>
                </c:pt>
                <c:pt idx="836">
                  <c:v>40253</c:v>
                </c:pt>
                <c:pt idx="837">
                  <c:v>40254</c:v>
                </c:pt>
                <c:pt idx="838">
                  <c:v>40255</c:v>
                </c:pt>
                <c:pt idx="839">
                  <c:v>40256</c:v>
                </c:pt>
                <c:pt idx="840">
                  <c:v>40259</c:v>
                </c:pt>
                <c:pt idx="841">
                  <c:v>40260</c:v>
                </c:pt>
                <c:pt idx="842">
                  <c:v>40261</c:v>
                </c:pt>
                <c:pt idx="843">
                  <c:v>40262</c:v>
                </c:pt>
                <c:pt idx="844">
                  <c:v>40263</c:v>
                </c:pt>
                <c:pt idx="845">
                  <c:v>40266</c:v>
                </c:pt>
                <c:pt idx="846">
                  <c:v>40267</c:v>
                </c:pt>
                <c:pt idx="847">
                  <c:v>40268</c:v>
                </c:pt>
                <c:pt idx="848">
                  <c:v>40269</c:v>
                </c:pt>
                <c:pt idx="849">
                  <c:v>40270</c:v>
                </c:pt>
                <c:pt idx="850">
                  <c:v>40273</c:v>
                </c:pt>
                <c:pt idx="851">
                  <c:v>40274</c:v>
                </c:pt>
                <c:pt idx="852">
                  <c:v>40275</c:v>
                </c:pt>
                <c:pt idx="853">
                  <c:v>40276</c:v>
                </c:pt>
                <c:pt idx="854">
                  <c:v>40277</c:v>
                </c:pt>
                <c:pt idx="855">
                  <c:v>40280</c:v>
                </c:pt>
                <c:pt idx="856">
                  <c:v>40281</c:v>
                </c:pt>
                <c:pt idx="857">
                  <c:v>40282</c:v>
                </c:pt>
                <c:pt idx="858">
                  <c:v>40283</c:v>
                </c:pt>
                <c:pt idx="859">
                  <c:v>40284</c:v>
                </c:pt>
                <c:pt idx="860">
                  <c:v>40287</c:v>
                </c:pt>
                <c:pt idx="861">
                  <c:v>40288</c:v>
                </c:pt>
                <c:pt idx="862">
                  <c:v>40289</c:v>
                </c:pt>
                <c:pt idx="863">
                  <c:v>40290</c:v>
                </c:pt>
                <c:pt idx="864">
                  <c:v>40291</c:v>
                </c:pt>
                <c:pt idx="865">
                  <c:v>40294</c:v>
                </c:pt>
                <c:pt idx="866">
                  <c:v>40295</c:v>
                </c:pt>
                <c:pt idx="867">
                  <c:v>40296</c:v>
                </c:pt>
                <c:pt idx="868">
                  <c:v>40297</c:v>
                </c:pt>
                <c:pt idx="869">
                  <c:v>40298</c:v>
                </c:pt>
                <c:pt idx="870">
                  <c:v>40301</c:v>
                </c:pt>
                <c:pt idx="871">
                  <c:v>40302</c:v>
                </c:pt>
                <c:pt idx="872">
                  <c:v>40303</c:v>
                </c:pt>
                <c:pt idx="873">
                  <c:v>40304</c:v>
                </c:pt>
                <c:pt idx="874">
                  <c:v>40305</c:v>
                </c:pt>
                <c:pt idx="875">
                  <c:v>40308</c:v>
                </c:pt>
                <c:pt idx="876">
                  <c:v>40309</c:v>
                </c:pt>
                <c:pt idx="877">
                  <c:v>40310</c:v>
                </c:pt>
                <c:pt idx="878">
                  <c:v>40311</c:v>
                </c:pt>
                <c:pt idx="879">
                  <c:v>40312</c:v>
                </c:pt>
                <c:pt idx="880">
                  <c:v>40315</c:v>
                </c:pt>
                <c:pt idx="881">
                  <c:v>40316</c:v>
                </c:pt>
                <c:pt idx="882">
                  <c:v>40317</c:v>
                </c:pt>
                <c:pt idx="883">
                  <c:v>40318</c:v>
                </c:pt>
                <c:pt idx="884">
                  <c:v>40319</c:v>
                </c:pt>
                <c:pt idx="885">
                  <c:v>40322</c:v>
                </c:pt>
                <c:pt idx="886">
                  <c:v>40323</c:v>
                </c:pt>
                <c:pt idx="887">
                  <c:v>40324</c:v>
                </c:pt>
                <c:pt idx="888">
                  <c:v>40325</c:v>
                </c:pt>
                <c:pt idx="889">
                  <c:v>40326</c:v>
                </c:pt>
                <c:pt idx="890">
                  <c:v>40329</c:v>
                </c:pt>
                <c:pt idx="891">
                  <c:v>40330</c:v>
                </c:pt>
                <c:pt idx="892">
                  <c:v>40331</c:v>
                </c:pt>
                <c:pt idx="893">
                  <c:v>40332</c:v>
                </c:pt>
                <c:pt idx="894">
                  <c:v>40333</c:v>
                </c:pt>
                <c:pt idx="895">
                  <c:v>40336</c:v>
                </c:pt>
                <c:pt idx="896">
                  <c:v>40337</c:v>
                </c:pt>
                <c:pt idx="897">
                  <c:v>40338</c:v>
                </c:pt>
                <c:pt idx="898">
                  <c:v>40339</c:v>
                </c:pt>
                <c:pt idx="899">
                  <c:v>40340</c:v>
                </c:pt>
                <c:pt idx="900">
                  <c:v>40343</c:v>
                </c:pt>
                <c:pt idx="901">
                  <c:v>40344</c:v>
                </c:pt>
                <c:pt idx="902">
                  <c:v>40345</c:v>
                </c:pt>
                <c:pt idx="903">
                  <c:v>40346</c:v>
                </c:pt>
                <c:pt idx="904">
                  <c:v>40347</c:v>
                </c:pt>
                <c:pt idx="905">
                  <c:v>40350</c:v>
                </c:pt>
                <c:pt idx="906">
                  <c:v>40351</c:v>
                </c:pt>
                <c:pt idx="907">
                  <c:v>40352</c:v>
                </c:pt>
                <c:pt idx="908">
                  <c:v>40353</c:v>
                </c:pt>
                <c:pt idx="909">
                  <c:v>40354</c:v>
                </c:pt>
                <c:pt idx="910">
                  <c:v>40357</c:v>
                </c:pt>
                <c:pt idx="911">
                  <c:v>40358</c:v>
                </c:pt>
                <c:pt idx="912">
                  <c:v>40359</c:v>
                </c:pt>
                <c:pt idx="913">
                  <c:v>40360</c:v>
                </c:pt>
                <c:pt idx="914">
                  <c:v>40361</c:v>
                </c:pt>
                <c:pt idx="915">
                  <c:v>40364</c:v>
                </c:pt>
                <c:pt idx="916">
                  <c:v>40365</c:v>
                </c:pt>
                <c:pt idx="917">
                  <c:v>40366</c:v>
                </c:pt>
                <c:pt idx="918">
                  <c:v>40367</c:v>
                </c:pt>
                <c:pt idx="919">
                  <c:v>40368</c:v>
                </c:pt>
                <c:pt idx="920">
                  <c:v>40371</c:v>
                </c:pt>
                <c:pt idx="921">
                  <c:v>40372</c:v>
                </c:pt>
                <c:pt idx="922">
                  <c:v>40373</c:v>
                </c:pt>
                <c:pt idx="923">
                  <c:v>40374</c:v>
                </c:pt>
                <c:pt idx="924">
                  <c:v>40375</c:v>
                </c:pt>
                <c:pt idx="925">
                  <c:v>40378</c:v>
                </c:pt>
                <c:pt idx="926">
                  <c:v>40379</c:v>
                </c:pt>
                <c:pt idx="927">
                  <c:v>40380</c:v>
                </c:pt>
                <c:pt idx="928">
                  <c:v>40381</c:v>
                </c:pt>
                <c:pt idx="929">
                  <c:v>40382</c:v>
                </c:pt>
                <c:pt idx="930">
                  <c:v>40385</c:v>
                </c:pt>
                <c:pt idx="931">
                  <c:v>40386</c:v>
                </c:pt>
                <c:pt idx="932">
                  <c:v>40387</c:v>
                </c:pt>
                <c:pt idx="933">
                  <c:v>40388</c:v>
                </c:pt>
                <c:pt idx="934">
                  <c:v>40389</c:v>
                </c:pt>
                <c:pt idx="935">
                  <c:v>40392</c:v>
                </c:pt>
                <c:pt idx="936">
                  <c:v>40393</c:v>
                </c:pt>
                <c:pt idx="937">
                  <c:v>40394</c:v>
                </c:pt>
                <c:pt idx="938">
                  <c:v>40395</c:v>
                </c:pt>
                <c:pt idx="939">
                  <c:v>40396</c:v>
                </c:pt>
                <c:pt idx="940">
                  <c:v>40399</c:v>
                </c:pt>
                <c:pt idx="941">
                  <c:v>40400</c:v>
                </c:pt>
                <c:pt idx="942">
                  <c:v>40401</c:v>
                </c:pt>
                <c:pt idx="943">
                  <c:v>40402</c:v>
                </c:pt>
                <c:pt idx="944">
                  <c:v>40403</c:v>
                </c:pt>
                <c:pt idx="945">
                  <c:v>40406</c:v>
                </c:pt>
                <c:pt idx="946">
                  <c:v>40407</c:v>
                </c:pt>
                <c:pt idx="947">
                  <c:v>40408</c:v>
                </c:pt>
                <c:pt idx="948">
                  <c:v>40409</c:v>
                </c:pt>
                <c:pt idx="949">
                  <c:v>40410</c:v>
                </c:pt>
                <c:pt idx="950">
                  <c:v>40413</c:v>
                </c:pt>
                <c:pt idx="951">
                  <c:v>40414</c:v>
                </c:pt>
                <c:pt idx="952">
                  <c:v>40415</c:v>
                </c:pt>
                <c:pt idx="953">
                  <c:v>40416</c:v>
                </c:pt>
                <c:pt idx="954">
                  <c:v>40417</c:v>
                </c:pt>
                <c:pt idx="955">
                  <c:v>40420</c:v>
                </c:pt>
                <c:pt idx="956">
                  <c:v>40421</c:v>
                </c:pt>
                <c:pt idx="957">
                  <c:v>40422</c:v>
                </c:pt>
                <c:pt idx="958">
                  <c:v>40423</c:v>
                </c:pt>
                <c:pt idx="959">
                  <c:v>40424</c:v>
                </c:pt>
                <c:pt idx="960">
                  <c:v>40427</c:v>
                </c:pt>
                <c:pt idx="961">
                  <c:v>40428</c:v>
                </c:pt>
                <c:pt idx="962">
                  <c:v>40429</c:v>
                </c:pt>
                <c:pt idx="963">
                  <c:v>40430</c:v>
                </c:pt>
                <c:pt idx="964">
                  <c:v>40431</c:v>
                </c:pt>
                <c:pt idx="965">
                  <c:v>40434</c:v>
                </c:pt>
                <c:pt idx="966">
                  <c:v>40435</c:v>
                </c:pt>
                <c:pt idx="967">
                  <c:v>40436</c:v>
                </c:pt>
                <c:pt idx="968">
                  <c:v>40437</c:v>
                </c:pt>
                <c:pt idx="969">
                  <c:v>40438</c:v>
                </c:pt>
                <c:pt idx="970">
                  <c:v>40441</c:v>
                </c:pt>
                <c:pt idx="971">
                  <c:v>40442</c:v>
                </c:pt>
                <c:pt idx="972">
                  <c:v>40443</c:v>
                </c:pt>
                <c:pt idx="973">
                  <c:v>40444</c:v>
                </c:pt>
                <c:pt idx="974">
                  <c:v>40445</c:v>
                </c:pt>
                <c:pt idx="975">
                  <c:v>40448</c:v>
                </c:pt>
                <c:pt idx="976">
                  <c:v>40449</c:v>
                </c:pt>
                <c:pt idx="977">
                  <c:v>40450</c:v>
                </c:pt>
                <c:pt idx="978">
                  <c:v>40451</c:v>
                </c:pt>
                <c:pt idx="979">
                  <c:v>40452</c:v>
                </c:pt>
                <c:pt idx="980">
                  <c:v>40455</c:v>
                </c:pt>
                <c:pt idx="981">
                  <c:v>40456</c:v>
                </c:pt>
                <c:pt idx="982">
                  <c:v>40457</c:v>
                </c:pt>
                <c:pt idx="983">
                  <c:v>40458</c:v>
                </c:pt>
                <c:pt idx="984">
                  <c:v>40459</c:v>
                </c:pt>
                <c:pt idx="985">
                  <c:v>40462</c:v>
                </c:pt>
                <c:pt idx="986">
                  <c:v>40463</c:v>
                </c:pt>
                <c:pt idx="987">
                  <c:v>40464</c:v>
                </c:pt>
                <c:pt idx="988">
                  <c:v>40465</c:v>
                </c:pt>
                <c:pt idx="989">
                  <c:v>40466</c:v>
                </c:pt>
                <c:pt idx="990">
                  <c:v>40469</c:v>
                </c:pt>
                <c:pt idx="991">
                  <c:v>40470</c:v>
                </c:pt>
                <c:pt idx="992">
                  <c:v>40471</c:v>
                </c:pt>
                <c:pt idx="993">
                  <c:v>40472</c:v>
                </c:pt>
                <c:pt idx="994">
                  <c:v>40473</c:v>
                </c:pt>
                <c:pt idx="995">
                  <c:v>40476</c:v>
                </c:pt>
                <c:pt idx="996">
                  <c:v>40477</c:v>
                </c:pt>
                <c:pt idx="997">
                  <c:v>40478</c:v>
                </c:pt>
                <c:pt idx="998">
                  <c:v>40479</c:v>
                </c:pt>
                <c:pt idx="999">
                  <c:v>40480</c:v>
                </c:pt>
                <c:pt idx="1000">
                  <c:v>40483</c:v>
                </c:pt>
                <c:pt idx="1001">
                  <c:v>40484</c:v>
                </c:pt>
                <c:pt idx="1002">
                  <c:v>40485</c:v>
                </c:pt>
                <c:pt idx="1003">
                  <c:v>40486</c:v>
                </c:pt>
                <c:pt idx="1004">
                  <c:v>40487</c:v>
                </c:pt>
                <c:pt idx="1005">
                  <c:v>40490</c:v>
                </c:pt>
                <c:pt idx="1006">
                  <c:v>40491</c:v>
                </c:pt>
                <c:pt idx="1007">
                  <c:v>40492</c:v>
                </c:pt>
                <c:pt idx="1008">
                  <c:v>40493</c:v>
                </c:pt>
                <c:pt idx="1009">
                  <c:v>40494</c:v>
                </c:pt>
                <c:pt idx="1010">
                  <c:v>40497</c:v>
                </c:pt>
                <c:pt idx="1011">
                  <c:v>40498</c:v>
                </c:pt>
                <c:pt idx="1012">
                  <c:v>40499</c:v>
                </c:pt>
                <c:pt idx="1013">
                  <c:v>40500</c:v>
                </c:pt>
                <c:pt idx="1014">
                  <c:v>40501</c:v>
                </c:pt>
                <c:pt idx="1015">
                  <c:v>40504</c:v>
                </c:pt>
                <c:pt idx="1016">
                  <c:v>40505</c:v>
                </c:pt>
                <c:pt idx="1017">
                  <c:v>40506</c:v>
                </c:pt>
                <c:pt idx="1018">
                  <c:v>40507</c:v>
                </c:pt>
                <c:pt idx="1019">
                  <c:v>40508</c:v>
                </c:pt>
                <c:pt idx="1020">
                  <c:v>40511</c:v>
                </c:pt>
                <c:pt idx="1021">
                  <c:v>40512</c:v>
                </c:pt>
                <c:pt idx="1022">
                  <c:v>40513</c:v>
                </c:pt>
                <c:pt idx="1023">
                  <c:v>40514</c:v>
                </c:pt>
                <c:pt idx="1024">
                  <c:v>40515</c:v>
                </c:pt>
                <c:pt idx="1025">
                  <c:v>40518</c:v>
                </c:pt>
                <c:pt idx="1026">
                  <c:v>40519</c:v>
                </c:pt>
                <c:pt idx="1027">
                  <c:v>40520</c:v>
                </c:pt>
                <c:pt idx="1028">
                  <c:v>40521</c:v>
                </c:pt>
                <c:pt idx="1029">
                  <c:v>40522</c:v>
                </c:pt>
                <c:pt idx="1030">
                  <c:v>40525</c:v>
                </c:pt>
                <c:pt idx="1031">
                  <c:v>40526</c:v>
                </c:pt>
                <c:pt idx="1032">
                  <c:v>40527</c:v>
                </c:pt>
                <c:pt idx="1033">
                  <c:v>40528</c:v>
                </c:pt>
                <c:pt idx="1034">
                  <c:v>40529</c:v>
                </c:pt>
                <c:pt idx="1035">
                  <c:v>40532</c:v>
                </c:pt>
                <c:pt idx="1036">
                  <c:v>40533</c:v>
                </c:pt>
                <c:pt idx="1037">
                  <c:v>40534</c:v>
                </c:pt>
                <c:pt idx="1038">
                  <c:v>40535</c:v>
                </c:pt>
                <c:pt idx="1039">
                  <c:v>40536</c:v>
                </c:pt>
                <c:pt idx="1040">
                  <c:v>40539</c:v>
                </c:pt>
                <c:pt idx="1041">
                  <c:v>40540</c:v>
                </c:pt>
                <c:pt idx="1042">
                  <c:v>40541</c:v>
                </c:pt>
                <c:pt idx="1043">
                  <c:v>40542</c:v>
                </c:pt>
                <c:pt idx="1044">
                  <c:v>40543</c:v>
                </c:pt>
                <c:pt idx="1045">
                  <c:v>40546</c:v>
                </c:pt>
                <c:pt idx="1046">
                  <c:v>40547</c:v>
                </c:pt>
                <c:pt idx="1047">
                  <c:v>40548</c:v>
                </c:pt>
                <c:pt idx="1048">
                  <c:v>40549</c:v>
                </c:pt>
                <c:pt idx="1049">
                  <c:v>40550</c:v>
                </c:pt>
                <c:pt idx="1050">
                  <c:v>40553</c:v>
                </c:pt>
                <c:pt idx="1051">
                  <c:v>40554</c:v>
                </c:pt>
                <c:pt idx="1052">
                  <c:v>40555</c:v>
                </c:pt>
                <c:pt idx="1053">
                  <c:v>40556</c:v>
                </c:pt>
                <c:pt idx="1054">
                  <c:v>40557</c:v>
                </c:pt>
                <c:pt idx="1055">
                  <c:v>40560</c:v>
                </c:pt>
                <c:pt idx="1056">
                  <c:v>40561</c:v>
                </c:pt>
                <c:pt idx="1057">
                  <c:v>40562</c:v>
                </c:pt>
                <c:pt idx="1058">
                  <c:v>40563</c:v>
                </c:pt>
                <c:pt idx="1059">
                  <c:v>40564</c:v>
                </c:pt>
                <c:pt idx="1060">
                  <c:v>40567</c:v>
                </c:pt>
                <c:pt idx="1061">
                  <c:v>40568</c:v>
                </c:pt>
                <c:pt idx="1062">
                  <c:v>40569</c:v>
                </c:pt>
                <c:pt idx="1063">
                  <c:v>40570</c:v>
                </c:pt>
                <c:pt idx="1064">
                  <c:v>40571</c:v>
                </c:pt>
                <c:pt idx="1065">
                  <c:v>40574</c:v>
                </c:pt>
                <c:pt idx="1066">
                  <c:v>40575</c:v>
                </c:pt>
                <c:pt idx="1067">
                  <c:v>40576</c:v>
                </c:pt>
                <c:pt idx="1068">
                  <c:v>40577</c:v>
                </c:pt>
                <c:pt idx="1069">
                  <c:v>40578</c:v>
                </c:pt>
                <c:pt idx="1070">
                  <c:v>40581</c:v>
                </c:pt>
                <c:pt idx="1071">
                  <c:v>40582</c:v>
                </c:pt>
                <c:pt idx="1072">
                  <c:v>40583</c:v>
                </c:pt>
                <c:pt idx="1073">
                  <c:v>40584</c:v>
                </c:pt>
                <c:pt idx="1074">
                  <c:v>40585</c:v>
                </c:pt>
                <c:pt idx="1075">
                  <c:v>40588</c:v>
                </c:pt>
                <c:pt idx="1076">
                  <c:v>40589</c:v>
                </c:pt>
                <c:pt idx="1077">
                  <c:v>40590</c:v>
                </c:pt>
                <c:pt idx="1078">
                  <c:v>40591</c:v>
                </c:pt>
                <c:pt idx="1079">
                  <c:v>40592</c:v>
                </c:pt>
                <c:pt idx="1080">
                  <c:v>40595</c:v>
                </c:pt>
                <c:pt idx="1081">
                  <c:v>40596</c:v>
                </c:pt>
                <c:pt idx="1082">
                  <c:v>40597</c:v>
                </c:pt>
                <c:pt idx="1083">
                  <c:v>40598</c:v>
                </c:pt>
                <c:pt idx="1084">
                  <c:v>40599</c:v>
                </c:pt>
                <c:pt idx="1085">
                  <c:v>40602</c:v>
                </c:pt>
                <c:pt idx="1086">
                  <c:v>40603</c:v>
                </c:pt>
                <c:pt idx="1087">
                  <c:v>40604</c:v>
                </c:pt>
                <c:pt idx="1088">
                  <c:v>40605</c:v>
                </c:pt>
                <c:pt idx="1089">
                  <c:v>40606</c:v>
                </c:pt>
                <c:pt idx="1090">
                  <c:v>40609</c:v>
                </c:pt>
                <c:pt idx="1091">
                  <c:v>40610</c:v>
                </c:pt>
                <c:pt idx="1092">
                  <c:v>40611</c:v>
                </c:pt>
                <c:pt idx="1093">
                  <c:v>40612</c:v>
                </c:pt>
                <c:pt idx="1094">
                  <c:v>40613</c:v>
                </c:pt>
                <c:pt idx="1095">
                  <c:v>40616</c:v>
                </c:pt>
                <c:pt idx="1096">
                  <c:v>40617</c:v>
                </c:pt>
                <c:pt idx="1097">
                  <c:v>40618</c:v>
                </c:pt>
                <c:pt idx="1098">
                  <c:v>40619</c:v>
                </c:pt>
                <c:pt idx="1099">
                  <c:v>40620</c:v>
                </c:pt>
                <c:pt idx="1100">
                  <c:v>40623</c:v>
                </c:pt>
                <c:pt idx="1101">
                  <c:v>40624</c:v>
                </c:pt>
                <c:pt idx="1102">
                  <c:v>40625</c:v>
                </c:pt>
                <c:pt idx="1103">
                  <c:v>40626</c:v>
                </c:pt>
                <c:pt idx="1104">
                  <c:v>40627</c:v>
                </c:pt>
                <c:pt idx="1105">
                  <c:v>40630</c:v>
                </c:pt>
                <c:pt idx="1106">
                  <c:v>40631</c:v>
                </c:pt>
                <c:pt idx="1107">
                  <c:v>40632</c:v>
                </c:pt>
                <c:pt idx="1108">
                  <c:v>40633</c:v>
                </c:pt>
                <c:pt idx="1109">
                  <c:v>40634</c:v>
                </c:pt>
                <c:pt idx="1110">
                  <c:v>40637</c:v>
                </c:pt>
                <c:pt idx="1111">
                  <c:v>40638</c:v>
                </c:pt>
                <c:pt idx="1112">
                  <c:v>40639</c:v>
                </c:pt>
                <c:pt idx="1113">
                  <c:v>40640</c:v>
                </c:pt>
                <c:pt idx="1114">
                  <c:v>40641</c:v>
                </c:pt>
                <c:pt idx="1115">
                  <c:v>40644</c:v>
                </c:pt>
                <c:pt idx="1116">
                  <c:v>40645</c:v>
                </c:pt>
                <c:pt idx="1117">
                  <c:v>40646</c:v>
                </c:pt>
                <c:pt idx="1118">
                  <c:v>40647</c:v>
                </c:pt>
                <c:pt idx="1119">
                  <c:v>40648</c:v>
                </c:pt>
                <c:pt idx="1120">
                  <c:v>40651</c:v>
                </c:pt>
                <c:pt idx="1121">
                  <c:v>40652</c:v>
                </c:pt>
                <c:pt idx="1122">
                  <c:v>40653</c:v>
                </c:pt>
                <c:pt idx="1123">
                  <c:v>40654</c:v>
                </c:pt>
                <c:pt idx="1124">
                  <c:v>40655</c:v>
                </c:pt>
                <c:pt idx="1125">
                  <c:v>40658</c:v>
                </c:pt>
                <c:pt idx="1126">
                  <c:v>40659</c:v>
                </c:pt>
                <c:pt idx="1127">
                  <c:v>40660</c:v>
                </c:pt>
                <c:pt idx="1128">
                  <c:v>40661</c:v>
                </c:pt>
                <c:pt idx="1129">
                  <c:v>40662</c:v>
                </c:pt>
                <c:pt idx="1130">
                  <c:v>40665</c:v>
                </c:pt>
                <c:pt idx="1131">
                  <c:v>40666</c:v>
                </c:pt>
                <c:pt idx="1132">
                  <c:v>40667</c:v>
                </c:pt>
                <c:pt idx="1133">
                  <c:v>40668</c:v>
                </c:pt>
                <c:pt idx="1134">
                  <c:v>40669</c:v>
                </c:pt>
                <c:pt idx="1135">
                  <c:v>40672</c:v>
                </c:pt>
                <c:pt idx="1136">
                  <c:v>40673</c:v>
                </c:pt>
                <c:pt idx="1137">
                  <c:v>40674</c:v>
                </c:pt>
                <c:pt idx="1138">
                  <c:v>40675</c:v>
                </c:pt>
                <c:pt idx="1139">
                  <c:v>40676</c:v>
                </c:pt>
                <c:pt idx="1140">
                  <c:v>40679</c:v>
                </c:pt>
                <c:pt idx="1141">
                  <c:v>40680</c:v>
                </c:pt>
                <c:pt idx="1142">
                  <c:v>40681</c:v>
                </c:pt>
                <c:pt idx="1143">
                  <c:v>40682</c:v>
                </c:pt>
                <c:pt idx="1144">
                  <c:v>40683</c:v>
                </c:pt>
                <c:pt idx="1145">
                  <c:v>40686</c:v>
                </c:pt>
                <c:pt idx="1146">
                  <c:v>40687</c:v>
                </c:pt>
                <c:pt idx="1147">
                  <c:v>40688</c:v>
                </c:pt>
                <c:pt idx="1148">
                  <c:v>40689</c:v>
                </c:pt>
                <c:pt idx="1149">
                  <c:v>40690</c:v>
                </c:pt>
                <c:pt idx="1150">
                  <c:v>40693</c:v>
                </c:pt>
                <c:pt idx="1151">
                  <c:v>40694</c:v>
                </c:pt>
                <c:pt idx="1152">
                  <c:v>40695</c:v>
                </c:pt>
                <c:pt idx="1153">
                  <c:v>40696</c:v>
                </c:pt>
                <c:pt idx="1154">
                  <c:v>40697</c:v>
                </c:pt>
                <c:pt idx="1155">
                  <c:v>40700</c:v>
                </c:pt>
                <c:pt idx="1156">
                  <c:v>40701</c:v>
                </c:pt>
                <c:pt idx="1157">
                  <c:v>40702</c:v>
                </c:pt>
                <c:pt idx="1158">
                  <c:v>40703</c:v>
                </c:pt>
                <c:pt idx="1159">
                  <c:v>40704</c:v>
                </c:pt>
                <c:pt idx="1160">
                  <c:v>40707</c:v>
                </c:pt>
                <c:pt idx="1161">
                  <c:v>40708</c:v>
                </c:pt>
                <c:pt idx="1162">
                  <c:v>40709</c:v>
                </c:pt>
                <c:pt idx="1163">
                  <c:v>40710</c:v>
                </c:pt>
                <c:pt idx="1164">
                  <c:v>40711</c:v>
                </c:pt>
                <c:pt idx="1165">
                  <c:v>40714</c:v>
                </c:pt>
                <c:pt idx="1166">
                  <c:v>40715</c:v>
                </c:pt>
                <c:pt idx="1167">
                  <c:v>40716</c:v>
                </c:pt>
                <c:pt idx="1168">
                  <c:v>40717</c:v>
                </c:pt>
                <c:pt idx="1169">
                  <c:v>40718</c:v>
                </c:pt>
                <c:pt idx="1170">
                  <c:v>40721</c:v>
                </c:pt>
                <c:pt idx="1171">
                  <c:v>40722</c:v>
                </c:pt>
                <c:pt idx="1172">
                  <c:v>40723</c:v>
                </c:pt>
                <c:pt idx="1173">
                  <c:v>40724</c:v>
                </c:pt>
                <c:pt idx="1174">
                  <c:v>40725</c:v>
                </c:pt>
                <c:pt idx="1175">
                  <c:v>40728</c:v>
                </c:pt>
                <c:pt idx="1176">
                  <c:v>40729</c:v>
                </c:pt>
                <c:pt idx="1177">
                  <c:v>40730</c:v>
                </c:pt>
                <c:pt idx="1178">
                  <c:v>40731</c:v>
                </c:pt>
                <c:pt idx="1179">
                  <c:v>40732</c:v>
                </c:pt>
                <c:pt idx="1180">
                  <c:v>40735</c:v>
                </c:pt>
                <c:pt idx="1181">
                  <c:v>40736</c:v>
                </c:pt>
                <c:pt idx="1182">
                  <c:v>40737</c:v>
                </c:pt>
                <c:pt idx="1183">
                  <c:v>40738</c:v>
                </c:pt>
                <c:pt idx="1184">
                  <c:v>40739</c:v>
                </c:pt>
                <c:pt idx="1185">
                  <c:v>40742</c:v>
                </c:pt>
                <c:pt idx="1186">
                  <c:v>40743</c:v>
                </c:pt>
                <c:pt idx="1187">
                  <c:v>40744</c:v>
                </c:pt>
                <c:pt idx="1188">
                  <c:v>40745</c:v>
                </c:pt>
                <c:pt idx="1189">
                  <c:v>40746</c:v>
                </c:pt>
                <c:pt idx="1190">
                  <c:v>40749</c:v>
                </c:pt>
                <c:pt idx="1191">
                  <c:v>40750</c:v>
                </c:pt>
                <c:pt idx="1192">
                  <c:v>40751</c:v>
                </c:pt>
                <c:pt idx="1193">
                  <c:v>40752</c:v>
                </c:pt>
                <c:pt idx="1194">
                  <c:v>40753</c:v>
                </c:pt>
                <c:pt idx="1195">
                  <c:v>40756</c:v>
                </c:pt>
                <c:pt idx="1196">
                  <c:v>40757</c:v>
                </c:pt>
                <c:pt idx="1197">
                  <c:v>40758</c:v>
                </c:pt>
                <c:pt idx="1198">
                  <c:v>40759</c:v>
                </c:pt>
                <c:pt idx="1199">
                  <c:v>40760</c:v>
                </c:pt>
                <c:pt idx="1200">
                  <c:v>40763</c:v>
                </c:pt>
                <c:pt idx="1201">
                  <c:v>40764</c:v>
                </c:pt>
                <c:pt idx="1202">
                  <c:v>40765</c:v>
                </c:pt>
                <c:pt idx="1203">
                  <c:v>40766</c:v>
                </c:pt>
                <c:pt idx="1204">
                  <c:v>40767</c:v>
                </c:pt>
                <c:pt idx="1205">
                  <c:v>40770</c:v>
                </c:pt>
                <c:pt idx="1206">
                  <c:v>40771</c:v>
                </c:pt>
                <c:pt idx="1207">
                  <c:v>40772</c:v>
                </c:pt>
                <c:pt idx="1208">
                  <c:v>40773</c:v>
                </c:pt>
                <c:pt idx="1209">
                  <c:v>40774</c:v>
                </c:pt>
                <c:pt idx="1210">
                  <c:v>40777</c:v>
                </c:pt>
                <c:pt idx="1211">
                  <c:v>40778</c:v>
                </c:pt>
                <c:pt idx="1212">
                  <c:v>40779</c:v>
                </c:pt>
                <c:pt idx="1213">
                  <c:v>40780</c:v>
                </c:pt>
                <c:pt idx="1214">
                  <c:v>40781</c:v>
                </c:pt>
                <c:pt idx="1215">
                  <c:v>40784</c:v>
                </c:pt>
                <c:pt idx="1216">
                  <c:v>40785</c:v>
                </c:pt>
                <c:pt idx="1217">
                  <c:v>40786</c:v>
                </c:pt>
                <c:pt idx="1218">
                  <c:v>40787</c:v>
                </c:pt>
                <c:pt idx="1219">
                  <c:v>40788</c:v>
                </c:pt>
                <c:pt idx="1220">
                  <c:v>40791</c:v>
                </c:pt>
                <c:pt idx="1221">
                  <c:v>40792</c:v>
                </c:pt>
                <c:pt idx="1222">
                  <c:v>40793</c:v>
                </c:pt>
                <c:pt idx="1223">
                  <c:v>40794</c:v>
                </c:pt>
                <c:pt idx="1224">
                  <c:v>40795</c:v>
                </c:pt>
                <c:pt idx="1225">
                  <c:v>40798</c:v>
                </c:pt>
                <c:pt idx="1226">
                  <c:v>40799</c:v>
                </c:pt>
                <c:pt idx="1227">
                  <c:v>40800</c:v>
                </c:pt>
                <c:pt idx="1228">
                  <c:v>40801</c:v>
                </c:pt>
                <c:pt idx="1229">
                  <c:v>40802</c:v>
                </c:pt>
                <c:pt idx="1230">
                  <c:v>40805</c:v>
                </c:pt>
                <c:pt idx="1231">
                  <c:v>40806</c:v>
                </c:pt>
                <c:pt idx="1232">
                  <c:v>40807</c:v>
                </c:pt>
                <c:pt idx="1233">
                  <c:v>40808</c:v>
                </c:pt>
                <c:pt idx="1234">
                  <c:v>40809</c:v>
                </c:pt>
                <c:pt idx="1235">
                  <c:v>40812</c:v>
                </c:pt>
                <c:pt idx="1236">
                  <c:v>40813</c:v>
                </c:pt>
                <c:pt idx="1237">
                  <c:v>40814</c:v>
                </c:pt>
                <c:pt idx="1238">
                  <c:v>40815</c:v>
                </c:pt>
                <c:pt idx="1239">
                  <c:v>40816</c:v>
                </c:pt>
                <c:pt idx="1240">
                  <c:v>40819</c:v>
                </c:pt>
                <c:pt idx="1241">
                  <c:v>40820</c:v>
                </c:pt>
                <c:pt idx="1242">
                  <c:v>40821</c:v>
                </c:pt>
                <c:pt idx="1243">
                  <c:v>40822</c:v>
                </c:pt>
                <c:pt idx="1244">
                  <c:v>40823</c:v>
                </c:pt>
                <c:pt idx="1245">
                  <c:v>40826</c:v>
                </c:pt>
                <c:pt idx="1246">
                  <c:v>40827</c:v>
                </c:pt>
                <c:pt idx="1247">
                  <c:v>40828</c:v>
                </c:pt>
                <c:pt idx="1248">
                  <c:v>40829</c:v>
                </c:pt>
                <c:pt idx="1249">
                  <c:v>40830</c:v>
                </c:pt>
                <c:pt idx="1250">
                  <c:v>40833</c:v>
                </c:pt>
                <c:pt idx="1251">
                  <c:v>40834</c:v>
                </c:pt>
                <c:pt idx="1252">
                  <c:v>40835</c:v>
                </c:pt>
                <c:pt idx="1253">
                  <c:v>40836</c:v>
                </c:pt>
                <c:pt idx="1254">
                  <c:v>40837</c:v>
                </c:pt>
                <c:pt idx="1255">
                  <c:v>40840</c:v>
                </c:pt>
                <c:pt idx="1256">
                  <c:v>40841</c:v>
                </c:pt>
                <c:pt idx="1257">
                  <c:v>40842</c:v>
                </c:pt>
                <c:pt idx="1258">
                  <c:v>40843</c:v>
                </c:pt>
                <c:pt idx="1259">
                  <c:v>40844</c:v>
                </c:pt>
                <c:pt idx="1260">
                  <c:v>40847</c:v>
                </c:pt>
                <c:pt idx="1261">
                  <c:v>40848</c:v>
                </c:pt>
                <c:pt idx="1262">
                  <c:v>40849</c:v>
                </c:pt>
                <c:pt idx="1263">
                  <c:v>40850</c:v>
                </c:pt>
                <c:pt idx="1264">
                  <c:v>40851</c:v>
                </c:pt>
                <c:pt idx="1265">
                  <c:v>40854</c:v>
                </c:pt>
                <c:pt idx="1266">
                  <c:v>40855</c:v>
                </c:pt>
                <c:pt idx="1267">
                  <c:v>40856</c:v>
                </c:pt>
                <c:pt idx="1268">
                  <c:v>40857</c:v>
                </c:pt>
                <c:pt idx="1269">
                  <c:v>40858</c:v>
                </c:pt>
                <c:pt idx="1270">
                  <c:v>40861</c:v>
                </c:pt>
                <c:pt idx="1271">
                  <c:v>40862</c:v>
                </c:pt>
                <c:pt idx="1272">
                  <c:v>40863</c:v>
                </c:pt>
                <c:pt idx="1273">
                  <c:v>40864</c:v>
                </c:pt>
                <c:pt idx="1274">
                  <c:v>40865</c:v>
                </c:pt>
                <c:pt idx="1275">
                  <c:v>40868</c:v>
                </c:pt>
                <c:pt idx="1276">
                  <c:v>40869</c:v>
                </c:pt>
                <c:pt idx="1277">
                  <c:v>40870</c:v>
                </c:pt>
                <c:pt idx="1278">
                  <c:v>40871</c:v>
                </c:pt>
                <c:pt idx="1279">
                  <c:v>40872</c:v>
                </c:pt>
                <c:pt idx="1280">
                  <c:v>40875</c:v>
                </c:pt>
                <c:pt idx="1281">
                  <c:v>40876</c:v>
                </c:pt>
                <c:pt idx="1282">
                  <c:v>40877</c:v>
                </c:pt>
                <c:pt idx="1283">
                  <c:v>40878</c:v>
                </c:pt>
                <c:pt idx="1284">
                  <c:v>40879</c:v>
                </c:pt>
                <c:pt idx="1285">
                  <c:v>40882</c:v>
                </c:pt>
                <c:pt idx="1286">
                  <c:v>40883</c:v>
                </c:pt>
                <c:pt idx="1287">
                  <c:v>40884</c:v>
                </c:pt>
                <c:pt idx="1288">
                  <c:v>40885</c:v>
                </c:pt>
                <c:pt idx="1289">
                  <c:v>40886</c:v>
                </c:pt>
                <c:pt idx="1290">
                  <c:v>40889</c:v>
                </c:pt>
                <c:pt idx="1291">
                  <c:v>40890</c:v>
                </c:pt>
                <c:pt idx="1292">
                  <c:v>40891</c:v>
                </c:pt>
                <c:pt idx="1293">
                  <c:v>40892</c:v>
                </c:pt>
                <c:pt idx="1294">
                  <c:v>40893</c:v>
                </c:pt>
                <c:pt idx="1295">
                  <c:v>40896</c:v>
                </c:pt>
                <c:pt idx="1296">
                  <c:v>40897</c:v>
                </c:pt>
                <c:pt idx="1297">
                  <c:v>40898</c:v>
                </c:pt>
                <c:pt idx="1298">
                  <c:v>40899</c:v>
                </c:pt>
                <c:pt idx="1299">
                  <c:v>40900</c:v>
                </c:pt>
                <c:pt idx="1300">
                  <c:v>40903</c:v>
                </c:pt>
                <c:pt idx="1301">
                  <c:v>40904</c:v>
                </c:pt>
                <c:pt idx="1302">
                  <c:v>40905</c:v>
                </c:pt>
                <c:pt idx="1303">
                  <c:v>40906</c:v>
                </c:pt>
                <c:pt idx="1304">
                  <c:v>40907</c:v>
                </c:pt>
                <c:pt idx="1305">
                  <c:v>40910</c:v>
                </c:pt>
                <c:pt idx="1306">
                  <c:v>40911</c:v>
                </c:pt>
                <c:pt idx="1307">
                  <c:v>40912</c:v>
                </c:pt>
                <c:pt idx="1308">
                  <c:v>40913</c:v>
                </c:pt>
                <c:pt idx="1309">
                  <c:v>40914</c:v>
                </c:pt>
                <c:pt idx="1310">
                  <c:v>40917</c:v>
                </c:pt>
                <c:pt idx="1311">
                  <c:v>40918</c:v>
                </c:pt>
                <c:pt idx="1312">
                  <c:v>40919</c:v>
                </c:pt>
                <c:pt idx="1313">
                  <c:v>40920</c:v>
                </c:pt>
                <c:pt idx="1314">
                  <c:v>40921</c:v>
                </c:pt>
                <c:pt idx="1315">
                  <c:v>40924</c:v>
                </c:pt>
                <c:pt idx="1316">
                  <c:v>40925</c:v>
                </c:pt>
                <c:pt idx="1317">
                  <c:v>40926</c:v>
                </c:pt>
                <c:pt idx="1318">
                  <c:v>40927</c:v>
                </c:pt>
                <c:pt idx="1319">
                  <c:v>40928</c:v>
                </c:pt>
                <c:pt idx="1320">
                  <c:v>40931</c:v>
                </c:pt>
                <c:pt idx="1321">
                  <c:v>40932</c:v>
                </c:pt>
                <c:pt idx="1322">
                  <c:v>40933</c:v>
                </c:pt>
                <c:pt idx="1323">
                  <c:v>40934</c:v>
                </c:pt>
                <c:pt idx="1324">
                  <c:v>40935</c:v>
                </c:pt>
                <c:pt idx="1325">
                  <c:v>40938</c:v>
                </c:pt>
                <c:pt idx="1326">
                  <c:v>40939</c:v>
                </c:pt>
                <c:pt idx="1327">
                  <c:v>40940</c:v>
                </c:pt>
                <c:pt idx="1328">
                  <c:v>40941</c:v>
                </c:pt>
                <c:pt idx="1329">
                  <c:v>40942</c:v>
                </c:pt>
                <c:pt idx="1330">
                  <c:v>40945</c:v>
                </c:pt>
                <c:pt idx="1331">
                  <c:v>40946</c:v>
                </c:pt>
                <c:pt idx="1332">
                  <c:v>40947</c:v>
                </c:pt>
                <c:pt idx="1333">
                  <c:v>40948</c:v>
                </c:pt>
                <c:pt idx="1334">
                  <c:v>40949</c:v>
                </c:pt>
                <c:pt idx="1335">
                  <c:v>40952</c:v>
                </c:pt>
                <c:pt idx="1336">
                  <c:v>40953</c:v>
                </c:pt>
                <c:pt idx="1337">
                  <c:v>40954</c:v>
                </c:pt>
                <c:pt idx="1338">
                  <c:v>40955</c:v>
                </c:pt>
                <c:pt idx="1339">
                  <c:v>40956</c:v>
                </c:pt>
                <c:pt idx="1340">
                  <c:v>40959</c:v>
                </c:pt>
                <c:pt idx="1341">
                  <c:v>40960</c:v>
                </c:pt>
                <c:pt idx="1342">
                  <c:v>40961</c:v>
                </c:pt>
                <c:pt idx="1343">
                  <c:v>40962</c:v>
                </c:pt>
                <c:pt idx="1344">
                  <c:v>40963</c:v>
                </c:pt>
                <c:pt idx="1345">
                  <c:v>40966</c:v>
                </c:pt>
                <c:pt idx="1346">
                  <c:v>40967</c:v>
                </c:pt>
                <c:pt idx="1347">
                  <c:v>40968</c:v>
                </c:pt>
                <c:pt idx="1348">
                  <c:v>40969</c:v>
                </c:pt>
                <c:pt idx="1349">
                  <c:v>40970</c:v>
                </c:pt>
                <c:pt idx="1350">
                  <c:v>40973</c:v>
                </c:pt>
                <c:pt idx="1351">
                  <c:v>40974</c:v>
                </c:pt>
                <c:pt idx="1352">
                  <c:v>40975</c:v>
                </c:pt>
                <c:pt idx="1353">
                  <c:v>40976</c:v>
                </c:pt>
                <c:pt idx="1354">
                  <c:v>40977</c:v>
                </c:pt>
                <c:pt idx="1355">
                  <c:v>40980</c:v>
                </c:pt>
                <c:pt idx="1356">
                  <c:v>40981</c:v>
                </c:pt>
                <c:pt idx="1357">
                  <c:v>40982</c:v>
                </c:pt>
                <c:pt idx="1358">
                  <c:v>40983</c:v>
                </c:pt>
                <c:pt idx="1359">
                  <c:v>40984</c:v>
                </c:pt>
                <c:pt idx="1360">
                  <c:v>40987</c:v>
                </c:pt>
                <c:pt idx="1361">
                  <c:v>40988</c:v>
                </c:pt>
                <c:pt idx="1362">
                  <c:v>40989</c:v>
                </c:pt>
                <c:pt idx="1363">
                  <c:v>40990</c:v>
                </c:pt>
                <c:pt idx="1364">
                  <c:v>40991</c:v>
                </c:pt>
                <c:pt idx="1365">
                  <c:v>40994</c:v>
                </c:pt>
                <c:pt idx="1366">
                  <c:v>40995</c:v>
                </c:pt>
                <c:pt idx="1367">
                  <c:v>40996</c:v>
                </c:pt>
                <c:pt idx="1368">
                  <c:v>40997</c:v>
                </c:pt>
                <c:pt idx="1369">
                  <c:v>40998</c:v>
                </c:pt>
                <c:pt idx="1370">
                  <c:v>41001</c:v>
                </c:pt>
                <c:pt idx="1371">
                  <c:v>41002</c:v>
                </c:pt>
                <c:pt idx="1372">
                  <c:v>41003</c:v>
                </c:pt>
                <c:pt idx="1373">
                  <c:v>41004</c:v>
                </c:pt>
                <c:pt idx="1374">
                  <c:v>41008</c:v>
                </c:pt>
                <c:pt idx="1375">
                  <c:v>41009</c:v>
                </c:pt>
                <c:pt idx="1376">
                  <c:v>41010</c:v>
                </c:pt>
                <c:pt idx="1377">
                  <c:v>41011</c:v>
                </c:pt>
                <c:pt idx="1378">
                  <c:v>41012</c:v>
                </c:pt>
                <c:pt idx="1379">
                  <c:v>41015</c:v>
                </c:pt>
                <c:pt idx="1380">
                  <c:v>41016</c:v>
                </c:pt>
                <c:pt idx="1381">
                  <c:v>41017</c:v>
                </c:pt>
                <c:pt idx="1382">
                  <c:v>41018</c:v>
                </c:pt>
                <c:pt idx="1383">
                  <c:v>41019</c:v>
                </c:pt>
                <c:pt idx="1384">
                  <c:v>41022</c:v>
                </c:pt>
                <c:pt idx="1385">
                  <c:v>41023</c:v>
                </c:pt>
                <c:pt idx="1386">
                  <c:v>41024</c:v>
                </c:pt>
                <c:pt idx="1387">
                  <c:v>41025</c:v>
                </c:pt>
                <c:pt idx="1388">
                  <c:v>41026</c:v>
                </c:pt>
                <c:pt idx="1389">
                  <c:v>41029</c:v>
                </c:pt>
                <c:pt idx="1390">
                  <c:v>41030</c:v>
                </c:pt>
                <c:pt idx="1391">
                  <c:v>41031</c:v>
                </c:pt>
                <c:pt idx="1392">
                  <c:v>41032</c:v>
                </c:pt>
                <c:pt idx="1393">
                  <c:v>41033</c:v>
                </c:pt>
                <c:pt idx="1394">
                  <c:v>41036</c:v>
                </c:pt>
                <c:pt idx="1395">
                  <c:v>41037</c:v>
                </c:pt>
                <c:pt idx="1396">
                  <c:v>41038</c:v>
                </c:pt>
                <c:pt idx="1397">
                  <c:v>41039</c:v>
                </c:pt>
                <c:pt idx="1398">
                  <c:v>41040</c:v>
                </c:pt>
                <c:pt idx="1399">
                  <c:v>41043</c:v>
                </c:pt>
                <c:pt idx="1400">
                  <c:v>41044</c:v>
                </c:pt>
                <c:pt idx="1401">
                  <c:v>41045</c:v>
                </c:pt>
                <c:pt idx="1402">
                  <c:v>41046</c:v>
                </c:pt>
                <c:pt idx="1403">
                  <c:v>41047</c:v>
                </c:pt>
                <c:pt idx="1404">
                  <c:v>41050</c:v>
                </c:pt>
                <c:pt idx="1405">
                  <c:v>41051</c:v>
                </c:pt>
                <c:pt idx="1406">
                  <c:v>41052</c:v>
                </c:pt>
                <c:pt idx="1407">
                  <c:v>41053</c:v>
                </c:pt>
                <c:pt idx="1408">
                  <c:v>41054</c:v>
                </c:pt>
                <c:pt idx="1409">
                  <c:v>41057</c:v>
                </c:pt>
                <c:pt idx="1410">
                  <c:v>41058</c:v>
                </c:pt>
                <c:pt idx="1411">
                  <c:v>41059</c:v>
                </c:pt>
                <c:pt idx="1412">
                  <c:v>41061</c:v>
                </c:pt>
                <c:pt idx="1413">
                  <c:v>41064</c:v>
                </c:pt>
                <c:pt idx="1414">
                  <c:v>41065</c:v>
                </c:pt>
                <c:pt idx="1415">
                  <c:v>41066</c:v>
                </c:pt>
                <c:pt idx="1416">
                  <c:v>41067</c:v>
                </c:pt>
                <c:pt idx="1417">
                  <c:v>41068</c:v>
                </c:pt>
                <c:pt idx="1418">
                  <c:v>41071</c:v>
                </c:pt>
                <c:pt idx="1419">
                  <c:v>41072</c:v>
                </c:pt>
                <c:pt idx="1420">
                  <c:v>41073</c:v>
                </c:pt>
                <c:pt idx="1421">
                  <c:v>41074</c:v>
                </c:pt>
                <c:pt idx="1422">
                  <c:v>41075</c:v>
                </c:pt>
                <c:pt idx="1423">
                  <c:v>41078</c:v>
                </c:pt>
                <c:pt idx="1424">
                  <c:v>41079</c:v>
                </c:pt>
                <c:pt idx="1425">
                  <c:v>41080</c:v>
                </c:pt>
                <c:pt idx="1426">
                  <c:v>41081</c:v>
                </c:pt>
                <c:pt idx="1427">
                  <c:v>41082</c:v>
                </c:pt>
                <c:pt idx="1428">
                  <c:v>41085</c:v>
                </c:pt>
                <c:pt idx="1429">
                  <c:v>41086</c:v>
                </c:pt>
                <c:pt idx="1430">
                  <c:v>41087</c:v>
                </c:pt>
                <c:pt idx="1431">
                  <c:v>41088</c:v>
                </c:pt>
                <c:pt idx="1432">
                  <c:v>41089</c:v>
                </c:pt>
                <c:pt idx="1433">
                  <c:v>41092</c:v>
                </c:pt>
                <c:pt idx="1434">
                  <c:v>41093</c:v>
                </c:pt>
                <c:pt idx="1435">
                  <c:v>41094</c:v>
                </c:pt>
                <c:pt idx="1436">
                  <c:v>41095</c:v>
                </c:pt>
                <c:pt idx="1437">
                  <c:v>41096</c:v>
                </c:pt>
                <c:pt idx="1438">
                  <c:v>41099</c:v>
                </c:pt>
                <c:pt idx="1439">
                  <c:v>41101</c:v>
                </c:pt>
                <c:pt idx="1440">
                  <c:v>41102</c:v>
                </c:pt>
                <c:pt idx="1441">
                  <c:v>41103</c:v>
                </c:pt>
                <c:pt idx="1442">
                  <c:v>41106</c:v>
                </c:pt>
                <c:pt idx="1443">
                  <c:v>41107</c:v>
                </c:pt>
                <c:pt idx="1444">
                  <c:v>41108</c:v>
                </c:pt>
                <c:pt idx="1445">
                  <c:v>41109</c:v>
                </c:pt>
                <c:pt idx="1446">
                  <c:v>41110</c:v>
                </c:pt>
                <c:pt idx="1447">
                  <c:v>41113</c:v>
                </c:pt>
                <c:pt idx="1448">
                  <c:v>41114</c:v>
                </c:pt>
                <c:pt idx="1449">
                  <c:v>41115</c:v>
                </c:pt>
                <c:pt idx="1450">
                  <c:v>41116</c:v>
                </c:pt>
                <c:pt idx="1451">
                  <c:v>41117</c:v>
                </c:pt>
                <c:pt idx="1452">
                  <c:v>41120</c:v>
                </c:pt>
                <c:pt idx="1453">
                  <c:v>41121</c:v>
                </c:pt>
                <c:pt idx="1454">
                  <c:v>41122</c:v>
                </c:pt>
                <c:pt idx="1455">
                  <c:v>41123</c:v>
                </c:pt>
                <c:pt idx="1456">
                  <c:v>41124</c:v>
                </c:pt>
                <c:pt idx="1457">
                  <c:v>41127</c:v>
                </c:pt>
                <c:pt idx="1458">
                  <c:v>41128</c:v>
                </c:pt>
                <c:pt idx="1459">
                  <c:v>41129</c:v>
                </c:pt>
                <c:pt idx="1460">
                  <c:v>41130</c:v>
                </c:pt>
                <c:pt idx="1461">
                  <c:v>41131</c:v>
                </c:pt>
                <c:pt idx="1462">
                  <c:v>41134</c:v>
                </c:pt>
                <c:pt idx="1463">
                  <c:v>41135</c:v>
                </c:pt>
                <c:pt idx="1464">
                  <c:v>41136</c:v>
                </c:pt>
                <c:pt idx="1465">
                  <c:v>41137</c:v>
                </c:pt>
                <c:pt idx="1466">
                  <c:v>41138</c:v>
                </c:pt>
                <c:pt idx="1467">
                  <c:v>41141</c:v>
                </c:pt>
                <c:pt idx="1468">
                  <c:v>41142</c:v>
                </c:pt>
                <c:pt idx="1469">
                  <c:v>41143</c:v>
                </c:pt>
                <c:pt idx="1470">
                  <c:v>41144</c:v>
                </c:pt>
                <c:pt idx="1471">
                  <c:v>41145</c:v>
                </c:pt>
                <c:pt idx="1472">
                  <c:v>41148</c:v>
                </c:pt>
                <c:pt idx="1473">
                  <c:v>41149</c:v>
                </c:pt>
                <c:pt idx="1474">
                  <c:v>41150</c:v>
                </c:pt>
                <c:pt idx="1475">
                  <c:v>41151</c:v>
                </c:pt>
                <c:pt idx="1476">
                  <c:v>41152</c:v>
                </c:pt>
                <c:pt idx="1477">
                  <c:v>41155</c:v>
                </c:pt>
                <c:pt idx="1478">
                  <c:v>41156</c:v>
                </c:pt>
                <c:pt idx="1479">
                  <c:v>41157</c:v>
                </c:pt>
                <c:pt idx="1480">
                  <c:v>41158</c:v>
                </c:pt>
                <c:pt idx="1481">
                  <c:v>41159</c:v>
                </c:pt>
                <c:pt idx="1482">
                  <c:v>41162</c:v>
                </c:pt>
                <c:pt idx="1483">
                  <c:v>41163</c:v>
                </c:pt>
                <c:pt idx="1484">
                  <c:v>41164</c:v>
                </c:pt>
                <c:pt idx="1485">
                  <c:v>41165</c:v>
                </c:pt>
                <c:pt idx="1486">
                  <c:v>41166</c:v>
                </c:pt>
                <c:pt idx="1487">
                  <c:v>41169</c:v>
                </c:pt>
                <c:pt idx="1488">
                  <c:v>41170</c:v>
                </c:pt>
                <c:pt idx="1489">
                  <c:v>41171</c:v>
                </c:pt>
                <c:pt idx="1490">
                  <c:v>41172</c:v>
                </c:pt>
                <c:pt idx="1491">
                  <c:v>41173</c:v>
                </c:pt>
                <c:pt idx="1492">
                  <c:v>41176</c:v>
                </c:pt>
                <c:pt idx="1493">
                  <c:v>41177</c:v>
                </c:pt>
                <c:pt idx="1494">
                  <c:v>41178</c:v>
                </c:pt>
                <c:pt idx="1495">
                  <c:v>41179</c:v>
                </c:pt>
                <c:pt idx="1496">
                  <c:v>41180</c:v>
                </c:pt>
                <c:pt idx="1497">
                  <c:v>41183</c:v>
                </c:pt>
                <c:pt idx="1498">
                  <c:v>41184</c:v>
                </c:pt>
                <c:pt idx="1499">
                  <c:v>41185</c:v>
                </c:pt>
                <c:pt idx="1500">
                  <c:v>41186</c:v>
                </c:pt>
                <c:pt idx="1501">
                  <c:v>41187</c:v>
                </c:pt>
                <c:pt idx="1502">
                  <c:v>41190</c:v>
                </c:pt>
                <c:pt idx="1503">
                  <c:v>41191</c:v>
                </c:pt>
                <c:pt idx="1504">
                  <c:v>41192</c:v>
                </c:pt>
                <c:pt idx="1505">
                  <c:v>41193</c:v>
                </c:pt>
                <c:pt idx="1506">
                  <c:v>41194</c:v>
                </c:pt>
                <c:pt idx="1507">
                  <c:v>41197</c:v>
                </c:pt>
                <c:pt idx="1508">
                  <c:v>41198</c:v>
                </c:pt>
                <c:pt idx="1509">
                  <c:v>41199</c:v>
                </c:pt>
                <c:pt idx="1510">
                  <c:v>41200</c:v>
                </c:pt>
                <c:pt idx="1511">
                  <c:v>41201</c:v>
                </c:pt>
                <c:pt idx="1512">
                  <c:v>41204</c:v>
                </c:pt>
                <c:pt idx="1513">
                  <c:v>41205</c:v>
                </c:pt>
                <c:pt idx="1514">
                  <c:v>41206</c:v>
                </c:pt>
                <c:pt idx="1515">
                  <c:v>41207</c:v>
                </c:pt>
                <c:pt idx="1516">
                  <c:v>41208</c:v>
                </c:pt>
                <c:pt idx="1517">
                  <c:v>41211</c:v>
                </c:pt>
                <c:pt idx="1518">
                  <c:v>41212</c:v>
                </c:pt>
                <c:pt idx="1519">
                  <c:v>41213</c:v>
                </c:pt>
                <c:pt idx="1520">
                  <c:v>41214</c:v>
                </c:pt>
                <c:pt idx="1521">
                  <c:v>41215</c:v>
                </c:pt>
                <c:pt idx="1522">
                  <c:v>41218</c:v>
                </c:pt>
                <c:pt idx="1523">
                  <c:v>41219</c:v>
                </c:pt>
                <c:pt idx="1524">
                  <c:v>41220</c:v>
                </c:pt>
                <c:pt idx="1525">
                  <c:v>41221</c:v>
                </c:pt>
                <c:pt idx="1526">
                  <c:v>41222</c:v>
                </c:pt>
                <c:pt idx="1527">
                  <c:v>41225</c:v>
                </c:pt>
                <c:pt idx="1528">
                  <c:v>41226</c:v>
                </c:pt>
                <c:pt idx="1529">
                  <c:v>41227</c:v>
                </c:pt>
                <c:pt idx="1530">
                  <c:v>41228</c:v>
                </c:pt>
                <c:pt idx="1531">
                  <c:v>41229</c:v>
                </c:pt>
                <c:pt idx="1532">
                  <c:v>41232</c:v>
                </c:pt>
                <c:pt idx="1533">
                  <c:v>41233</c:v>
                </c:pt>
                <c:pt idx="1534">
                  <c:v>41234</c:v>
                </c:pt>
                <c:pt idx="1535">
                  <c:v>41236</c:v>
                </c:pt>
                <c:pt idx="1536">
                  <c:v>41239</c:v>
                </c:pt>
                <c:pt idx="1537">
                  <c:v>41240</c:v>
                </c:pt>
                <c:pt idx="1538">
                  <c:v>41241</c:v>
                </c:pt>
                <c:pt idx="1539">
                  <c:v>41243</c:v>
                </c:pt>
                <c:pt idx="1540">
                  <c:v>41246</c:v>
                </c:pt>
                <c:pt idx="1541">
                  <c:v>41247</c:v>
                </c:pt>
                <c:pt idx="1542">
                  <c:v>41249</c:v>
                </c:pt>
                <c:pt idx="1543">
                  <c:v>41250</c:v>
                </c:pt>
                <c:pt idx="1544">
                  <c:v>41253</c:v>
                </c:pt>
                <c:pt idx="1545">
                  <c:v>41254</c:v>
                </c:pt>
                <c:pt idx="1546">
                  <c:v>41255</c:v>
                </c:pt>
                <c:pt idx="1547">
                  <c:v>41256</c:v>
                </c:pt>
                <c:pt idx="1548">
                  <c:v>41257</c:v>
                </c:pt>
                <c:pt idx="1549">
                  <c:v>41260</c:v>
                </c:pt>
                <c:pt idx="1550">
                  <c:v>41261</c:v>
                </c:pt>
                <c:pt idx="1551">
                  <c:v>41262</c:v>
                </c:pt>
                <c:pt idx="1552">
                  <c:v>41264</c:v>
                </c:pt>
                <c:pt idx="1553">
                  <c:v>41270</c:v>
                </c:pt>
                <c:pt idx="1554">
                  <c:v>41271</c:v>
                </c:pt>
                <c:pt idx="1555">
                  <c:v>41274</c:v>
                </c:pt>
                <c:pt idx="1556">
                  <c:v>41275</c:v>
                </c:pt>
                <c:pt idx="1557">
                  <c:v>41276</c:v>
                </c:pt>
                <c:pt idx="1558">
                  <c:v>41277</c:v>
                </c:pt>
                <c:pt idx="1559">
                  <c:v>41278</c:v>
                </c:pt>
                <c:pt idx="1560">
                  <c:v>41281</c:v>
                </c:pt>
                <c:pt idx="1561">
                  <c:v>41282</c:v>
                </c:pt>
                <c:pt idx="1562">
                  <c:v>41283</c:v>
                </c:pt>
                <c:pt idx="1563">
                  <c:v>41284</c:v>
                </c:pt>
                <c:pt idx="1564">
                  <c:v>41285</c:v>
                </c:pt>
                <c:pt idx="1565">
                  <c:v>41288</c:v>
                </c:pt>
                <c:pt idx="1566">
                  <c:v>41289</c:v>
                </c:pt>
                <c:pt idx="1567">
                  <c:v>41290</c:v>
                </c:pt>
                <c:pt idx="1568">
                  <c:v>41291</c:v>
                </c:pt>
                <c:pt idx="1569">
                  <c:v>41292</c:v>
                </c:pt>
                <c:pt idx="1570">
                  <c:v>41295</c:v>
                </c:pt>
                <c:pt idx="1571">
                  <c:v>41296</c:v>
                </c:pt>
                <c:pt idx="1572">
                  <c:v>41297</c:v>
                </c:pt>
                <c:pt idx="1573">
                  <c:v>41298</c:v>
                </c:pt>
                <c:pt idx="1574">
                  <c:v>41299</c:v>
                </c:pt>
                <c:pt idx="1575">
                  <c:v>41302</c:v>
                </c:pt>
                <c:pt idx="1576">
                  <c:v>41303</c:v>
                </c:pt>
                <c:pt idx="1577">
                  <c:v>41304</c:v>
                </c:pt>
                <c:pt idx="1578">
                  <c:v>41305</c:v>
                </c:pt>
                <c:pt idx="1579">
                  <c:v>41306</c:v>
                </c:pt>
                <c:pt idx="1580">
                  <c:v>41309</c:v>
                </c:pt>
                <c:pt idx="1581">
                  <c:v>41310</c:v>
                </c:pt>
                <c:pt idx="1582">
                  <c:v>41311</c:v>
                </c:pt>
                <c:pt idx="1583">
                  <c:v>41312</c:v>
                </c:pt>
                <c:pt idx="1584">
                  <c:v>41313</c:v>
                </c:pt>
                <c:pt idx="1585">
                  <c:v>41316</c:v>
                </c:pt>
                <c:pt idx="1586">
                  <c:v>41317</c:v>
                </c:pt>
                <c:pt idx="1587">
                  <c:v>41318</c:v>
                </c:pt>
                <c:pt idx="1588">
                  <c:v>41319</c:v>
                </c:pt>
                <c:pt idx="1589">
                  <c:v>41320</c:v>
                </c:pt>
                <c:pt idx="1590">
                  <c:v>41323</c:v>
                </c:pt>
                <c:pt idx="1591">
                  <c:v>41324</c:v>
                </c:pt>
                <c:pt idx="1592">
                  <c:v>41325</c:v>
                </c:pt>
                <c:pt idx="1593">
                  <c:v>41326</c:v>
                </c:pt>
                <c:pt idx="1594">
                  <c:v>41327</c:v>
                </c:pt>
                <c:pt idx="1595">
                  <c:v>41330</c:v>
                </c:pt>
                <c:pt idx="1596">
                  <c:v>41331</c:v>
                </c:pt>
                <c:pt idx="1597">
                  <c:v>41332</c:v>
                </c:pt>
                <c:pt idx="1598">
                  <c:v>41333</c:v>
                </c:pt>
                <c:pt idx="1599">
                  <c:v>41334</c:v>
                </c:pt>
                <c:pt idx="1600">
                  <c:v>41337</c:v>
                </c:pt>
                <c:pt idx="1601">
                  <c:v>41338</c:v>
                </c:pt>
                <c:pt idx="1602">
                  <c:v>41339</c:v>
                </c:pt>
                <c:pt idx="1603">
                  <c:v>41340</c:v>
                </c:pt>
                <c:pt idx="1604">
                  <c:v>41341</c:v>
                </c:pt>
                <c:pt idx="1605">
                  <c:v>41344</c:v>
                </c:pt>
                <c:pt idx="1606">
                  <c:v>41345</c:v>
                </c:pt>
                <c:pt idx="1607">
                  <c:v>41346</c:v>
                </c:pt>
                <c:pt idx="1608">
                  <c:v>41347</c:v>
                </c:pt>
                <c:pt idx="1609">
                  <c:v>41348</c:v>
                </c:pt>
                <c:pt idx="1610">
                  <c:v>41351</c:v>
                </c:pt>
                <c:pt idx="1611">
                  <c:v>41352</c:v>
                </c:pt>
                <c:pt idx="1612">
                  <c:v>41353</c:v>
                </c:pt>
                <c:pt idx="1613">
                  <c:v>41354</c:v>
                </c:pt>
                <c:pt idx="1614">
                  <c:v>41355</c:v>
                </c:pt>
                <c:pt idx="1615">
                  <c:v>41358</c:v>
                </c:pt>
                <c:pt idx="1616">
                  <c:v>41359</c:v>
                </c:pt>
                <c:pt idx="1617">
                  <c:v>41360</c:v>
                </c:pt>
                <c:pt idx="1618">
                  <c:v>41361</c:v>
                </c:pt>
                <c:pt idx="1619">
                  <c:v>41362</c:v>
                </c:pt>
                <c:pt idx="1620">
                  <c:v>41365</c:v>
                </c:pt>
                <c:pt idx="1621">
                  <c:v>41366</c:v>
                </c:pt>
                <c:pt idx="1622">
                  <c:v>41367</c:v>
                </c:pt>
                <c:pt idx="1623">
                  <c:v>41368</c:v>
                </c:pt>
                <c:pt idx="1624">
                  <c:v>41369</c:v>
                </c:pt>
                <c:pt idx="1625">
                  <c:v>41372</c:v>
                </c:pt>
                <c:pt idx="1626">
                  <c:v>41373</c:v>
                </c:pt>
                <c:pt idx="1627">
                  <c:v>41374</c:v>
                </c:pt>
                <c:pt idx="1628">
                  <c:v>41375</c:v>
                </c:pt>
                <c:pt idx="1629">
                  <c:v>41376</c:v>
                </c:pt>
                <c:pt idx="1630">
                  <c:v>41379</c:v>
                </c:pt>
                <c:pt idx="1631">
                  <c:v>41380</c:v>
                </c:pt>
                <c:pt idx="1632">
                  <c:v>41381</c:v>
                </c:pt>
                <c:pt idx="1633">
                  <c:v>41382</c:v>
                </c:pt>
                <c:pt idx="1634">
                  <c:v>41383</c:v>
                </c:pt>
                <c:pt idx="1635">
                  <c:v>41386</c:v>
                </c:pt>
                <c:pt idx="1636">
                  <c:v>41387</c:v>
                </c:pt>
                <c:pt idx="1637">
                  <c:v>41388</c:v>
                </c:pt>
                <c:pt idx="1638">
                  <c:v>41389</c:v>
                </c:pt>
                <c:pt idx="1639">
                  <c:v>41390</c:v>
                </c:pt>
                <c:pt idx="1640">
                  <c:v>41393</c:v>
                </c:pt>
                <c:pt idx="1641">
                  <c:v>41394</c:v>
                </c:pt>
                <c:pt idx="1642">
                  <c:v>41395</c:v>
                </c:pt>
                <c:pt idx="1643">
                  <c:v>41396</c:v>
                </c:pt>
                <c:pt idx="1644">
                  <c:v>41397</c:v>
                </c:pt>
                <c:pt idx="1645">
                  <c:v>41400</c:v>
                </c:pt>
                <c:pt idx="1646">
                  <c:v>41401</c:v>
                </c:pt>
                <c:pt idx="1647">
                  <c:v>41402</c:v>
                </c:pt>
                <c:pt idx="1648">
                  <c:v>41403</c:v>
                </c:pt>
                <c:pt idx="1649">
                  <c:v>41404</c:v>
                </c:pt>
                <c:pt idx="1650">
                  <c:v>41407</c:v>
                </c:pt>
                <c:pt idx="1651">
                  <c:v>41408</c:v>
                </c:pt>
                <c:pt idx="1652">
                  <c:v>41409</c:v>
                </c:pt>
                <c:pt idx="1653">
                  <c:v>41410</c:v>
                </c:pt>
                <c:pt idx="1654">
                  <c:v>41411</c:v>
                </c:pt>
                <c:pt idx="1655">
                  <c:v>41414</c:v>
                </c:pt>
                <c:pt idx="1656">
                  <c:v>41415</c:v>
                </c:pt>
                <c:pt idx="1657">
                  <c:v>41416</c:v>
                </c:pt>
                <c:pt idx="1658">
                  <c:v>41417</c:v>
                </c:pt>
                <c:pt idx="1659">
                  <c:v>41418</c:v>
                </c:pt>
                <c:pt idx="1660">
                  <c:v>41421</c:v>
                </c:pt>
                <c:pt idx="1661">
                  <c:v>41422</c:v>
                </c:pt>
                <c:pt idx="1662">
                  <c:v>41423</c:v>
                </c:pt>
                <c:pt idx="1663">
                  <c:v>41424</c:v>
                </c:pt>
                <c:pt idx="1664">
                  <c:v>41425</c:v>
                </c:pt>
                <c:pt idx="1665">
                  <c:v>41428</c:v>
                </c:pt>
                <c:pt idx="1666">
                  <c:v>41429</c:v>
                </c:pt>
                <c:pt idx="1667">
                  <c:v>41430</c:v>
                </c:pt>
                <c:pt idx="1668">
                  <c:v>41431</c:v>
                </c:pt>
                <c:pt idx="1669">
                  <c:v>41432</c:v>
                </c:pt>
                <c:pt idx="1670">
                  <c:v>41435</c:v>
                </c:pt>
                <c:pt idx="1671">
                  <c:v>41436</c:v>
                </c:pt>
                <c:pt idx="1672">
                  <c:v>41437</c:v>
                </c:pt>
                <c:pt idx="1673">
                  <c:v>41438</c:v>
                </c:pt>
                <c:pt idx="1674">
                  <c:v>41439</c:v>
                </c:pt>
                <c:pt idx="1675">
                  <c:v>41442</c:v>
                </c:pt>
                <c:pt idx="1676">
                  <c:v>41443</c:v>
                </c:pt>
                <c:pt idx="1677">
                  <c:v>41444</c:v>
                </c:pt>
                <c:pt idx="1678">
                  <c:v>41445</c:v>
                </c:pt>
                <c:pt idx="1679">
                  <c:v>41446</c:v>
                </c:pt>
                <c:pt idx="1680">
                  <c:v>41449</c:v>
                </c:pt>
                <c:pt idx="1681">
                  <c:v>41450</c:v>
                </c:pt>
                <c:pt idx="1682">
                  <c:v>41451</c:v>
                </c:pt>
                <c:pt idx="1683">
                  <c:v>41452</c:v>
                </c:pt>
                <c:pt idx="1684">
                  <c:v>41453</c:v>
                </c:pt>
                <c:pt idx="1685">
                  <c:v>41456</c:v>
                </c:pt>
                <c:pt idx="1686">
                  <c:v>41457</c:v>
                </c:pt>
                <c:pt idx="1687">
                  <c:v>41458</c:v>
                </c:pt>
                <c:pt idx="1688">
                  <c:v>41459</c:v>
                </c:pt>
                <c:pt idx="1689">
                  <c:v>41460</c:v>
                </c:pt>
                <c:pt idx="1690">
                  <c:v>41463</c:v>
                </c:pt>
                <c:pt idx="1691">
                  <c:v>41464</c:v>
                </c:pt>
                <c:pt idx="1692">
                  <c:v>41465</c:v>
                </c:pt>
                <c:pt idx="1693">
                  <c:v>41466</c:v>
                </c:pt>
                <c:pt idx="1694">
                  <c:v>41467</c:v>
                </c:pt>
                <c:pt idx="1695">
                  <c:v>41470</c:v>
                </c:pt>
                <c:pt idx="1696">
                  <c:v>41471</c:v>
                </c:pt>
                <c:pt idx="1697">
                  <c:v>41472</c:v>
                </c:pt>
                <c:pt idx="1698">
                  <c:v>41473</c:v>
                </c:pt>
                <c:pt idx="1699">
                  <c:v>41474</c:v>
                </c:pt>
                <c:pt idx="1700">
                  <c:v>41477</c:v>
                </c:pt>
                <c:pt idx="1701">
                  <c:v>41478</c:v>
                </c:pt>
                <c:pt idx="1702">
                  <c:v>41479</c:v>
                </c:pt>
                <c:pt idx="1703">
                  <c:v>41480</c:v>
                </c:pt>
                <c:pt idx="1704">
                  <c:v>41481</c:v>
                </c:pt>
                <c:pt idx="1705">
                  <c:v>41484</c:v>
                </c:pt>
                <c:pt idx="1706">
                  <c:v>41485</c:v>
                </c:pt>
                <c:pt idx="1707">
                  <c:v>41486</c:v>
                </c:pt>
                <c:pt idx="1708">
                  <c:v>41487</c:v>
                </c:pt>
                <c:pt idx="1709">
                  <c:v>41488</c:v>
                </c:pt>
                <c:pt idx="1710">
                  <c:v>41491</c:v>
                </c:pt>
                <c:pt idx="1711">
                  <c:v>41492</c:v>
                </c:pt>
                <c:pt idx="1712">
                  <c:v>41493</c:v>
                </c:pt>
                <c:pt idx="1713">
                  <c:v>41494</c:v>
                </c:pt>
                <c:pt idx="1714">
                  <c:v>41495</c:v>
                </c:pt>
                <c:pt idx="1715">
                  <c:v>41498</c:v>
                </c:pt>
                <c:pt idx="1716">
                  <c:v>41499</c:v>
                </c:pt>
                <c:pt idx="1717">
                  <c:v>41500</c:v>
                </c:pt>
                <c:pt idx="1718">
                  <c:v>41501</c:v>
                </c:pt>
                <c:pt idx="1719">
                  <c:v>41502</c:v>
                </c:pt>
                <c:pt idx="1720">
                  <c:v>41505</c:v>
                </c:pt>
                <c:pt idx="1721">
                  <c:v>41506</c:v>
                </c:pt>
                <c:pt idx="1722">
                  <c:v>41507</c:v>
                </c:pt>
                <c:pt idx="1723">
                  <c:v>41508</c:v>
                </c:pt>
                <c:pt idx="1724">
                  <c:v>41509</c:v>
                </c:pt>
                <c:pt idx="1725">
                  <c:v>41512</c:v>
                </c:pt>
                <c:pt idx="1726">
                  <c:v>41513</c:v>
                </c:pt>
                <c:pt idx="1727">
                  <c:v>41514</c:v>
                </c:pt>
                <c:pt idx="1728">
                  <c:v>41515</c:v>
                </c:pt>
                <c:pt idx="1729">
                  <c:v>41516</c:v>
                </c:pt>
                <c:pt idx="1730">
                  <c:v>41519</c:v>
                </c:pt>
                <c:pt idx="1731">
                  <c:v>41520</c:v>
                </c:pt>
                <c:pt idx="1732">
                  <c:v>41521</c:v>
                </c:pt>
                <c:pt idx="1733">
                  <c:v>41522</c:v>
                </c:pt>
                <c:pt idx="1734">
                  <c:v>41523</c:v>
                </c:pt>
                <c:pt idx="1735">
                  <c:v>41526</c:v>
                </c:pt>
                <c:pt idx="1736">
                  <c:v>41527</c:v>
                </c:pt>
                <c:pt idx="1737">
                  <c:v>41528</c:v>
                </c:pt>
                <c:pt idx="1738">
                  <c:v>41529</c:v>
                </c:pt>
                <c:pt idx="1739">
                  <c:v>41530</c:v>
                </c:pt>
                <c:pt idx="1740">
                  <c:v>41533</c:v>
                </c:pt>
                <c:pt idx="1741">
                  <c:v>41534</c:v>
                </c:pt>
                <c:pt idx="1742">
                  <c:v>41535</c:v>
                </c:pt>
                <c:pt idx="1743">
                  <c:v>41536</c:v>
                </c:pt>
                <c:pt idx="1744">
                  <c:v>41537</c:v>
                </c:pt>
                <c:pt idx="1745">
                  <c:v>41540</c:v>
                </c:pt>
                <c:pt idx="1746">
                  <c:v>41541</c:v>
                </c:pt>
                <c:pt idx="1747">
                  <c:v>41542</c:v>
                </c:pt>
                <c:pt idx="1748">
                  <c:v>41543</c:v>
                </c:pt>
                <c:pt idx="1749">
                  <c:v>41544</c:v>
                </c:pt>
                <c:pt idx="1750">
                  <c:v>41547</c:v>
                </c:pt>
                <c:pt idx="1751">
                  <c:v>41548</c:v>
                </c:pt>
                <c:pt idx="1752">
                  <c:v>41549</c:v>
                </c:pt>
                <c:pt idx="1753">
                  <c:v>41550</c:v>
                </c:pt>
                <c:pt idx="1754">
                  <c:v>41551</c:v>
                </c:pt>
                <c:pt idx="1755">
                  <c:v>41554</c:v>
                </c:pt>
                <c:pt idx="1756">
                  <c:v>41555</c:v>
                </c:pt>
                <c:pt idx="1757">
                  <c:v>41556</c:v>
                </c:pt>
                <c:pt idx="1758">
                  <c:v>41557</c:v>
                </c:pt>
                <c:pt idx="1759">
                  <c:v>41558</c:v>
                </c:pt>
                <c:pt idx="1760">
                  <c:v>41561</c:v>
                </c:pt>
                <c:pt idx="1761">
                  <c:v>41562</c:v>
                </c:pt>
                <c:pt idx="1762">
                  <c:v>41563</c:v>
                </c:pt>
                <c:pt idx="1763">
                  <c:v>41564</c:v>
                </c:pt>
                <c:pt idx="1764">
                  <c:v>41565</c:v>
                </c:pt>
                <c:pt idx="1765">
                  <c:v>41568</c:v>
                </c:pt>
                <c:pt idx="1766">
                  <c:v>41569</c:v>
                </c:pt>
                <c:pt idx="1767">
                  <c:v>41570</c:v>
                </c:pt>
                <c:pt idx="1768">
                  <c:v>41571</c:v>
                </c:pt>
                <c:pt idx="1769">
                  <c:v>41572</c:v>
                </c:pt>
                <c:pt idx="1770">
                  <c:v>41575</c:v>
                </c:pt>
                <c:pt idx="1771">
                  <c:v>41576</c:v>
                </c:pt>
                <c:pt idx="1772">
                  <c:v>41577</c:v>
                </c:pt>
                <c:pt idx="1773">
                  <c:v>41578</c:v>
                </c:pt>
                <c:pt idx="1774">
                  <c:v>41579</c:v>
                </c:pt>
                <c:pt idx="1775">
                  <c:v>41582</c:v>
                </c:pt>
                <c:pt idx="1776">
                  <c:v>41583</c:v>
                </c:pt>
                <c:pt idx="1777">
                  <c:v>41584</c:v>
                </c:pt>
                <c:pt idx="1778">
                  <c:v>41585</c:v>
                </c:pt>
                <c:pt idx="1779">
                  <c:v>41586</c:v>
                </c:pt>
                <c:pt idx="1780">
                  <c:v>41589</c:v>
                </c:pt>
                <c:pt idx="1781">
                  <c:v>41590</c:v>
                </c:pt>
                <c:pt idx="1782">
                  <c:v>41591</c:v>
                </c:pt>
                <c:pt idx="1783">
                  <c:v>41592</c:v>
                </c:pt>
                <c:pt idx="1784">
                  <c:v>41593</c:v>
                </c:pt>
                <c:pt idx="1785">
                  <c:v>41596</c:v>
                </c:pt>
                <c:pt idx="1786">
                  <c:v>41597</c:v>
                </c:pt>
                <c:pt idx="1787">
                  <c:v>41598</c:v>
                </c:pt>
                <c:pt idx="1788">
                  <c:v>41599</c:v>
                </c:pt>
                <c:pt idx="1789">
                  <c:v>41600</c:v>
                </c:pt>
                <c:pt idx="1790">
                  <c:v>41603</c:v>
                </c:pt>
                <c:pt idx="1791">
                  <c:v>41604</c:v>
                </c:pt>
                <c:pt idx="1792">
                  <c:v>41605</c:v>
                </c:pt>
                <c:pt idx="1793">
                  <c:v>41606</c:v>
                </c:pt>
                <c:pt idx="1794">
                  <c:v>41607</c:v>
                </c:pt>
                <c:pt idx="1795">
                  <c:v>41610</c:v>
                </c:pt>
                <c:pt idx="1796">
                  <c:v>41611</c:v>
                </c:pt>
                <c:pt idx="1797">
                  <c:v>41612</c:v>
                </c:pt>
                <c:pt idx="1798">
                  <c:v>41613</c:v>
                </c:pt>
                <c:pt idx="1799">
                  <c:v>41614</c:v>
                </c:pt>
                <c:pt idx="1800">
                  <c:v>41617</c:v>
                </c:pt>
                <c:pt idx="1801">
                  <c:v>41618</c:v>
                </c:pt>
                <c:pt idx="1802">
                  <c:v>41619</c:v>
                </c:pt>
                <c:pt idx="1803">
                  <c:v>41620</c:v>
                </c:pt>
                <c:pt idx="1804">
                  <c:v>41621</c:v>
                </c:pt>
                <c:pt idx="1805">
                  <c:v>41624</c:v>
                </c:pt>
                <c:pt idx="1806">
                  <c:v>41625</c:v>
                </c:pt>
                <c:pt idx="1807">
                  <c:v>41626</c:v>
                </c:pt>
                <c:pt idx="1808">
                  <c:v>41627</c:v>
                </c:pt>
                <c:pt idx="1809">
                  <c:v>41628</c:v>
                </c:pt>
                <c:pt idx="1810">
                  <c:v>41631</c:v>
                </c:pt>
                <c:pt idx="1811">
                  <c:v>41632</c:v>
                </c:pt>
                <c:pt idx="1812">
                  <c:v>41633</c:v>
                </c:pt>
                <c:pt idx="1813">
                  <c:v>41634</c:v>
                </c:pt>
                <c:pt idx="1814">
                  <c:v>41635</c:v>
                </c:pt>
                <c:pt idx="1815">
                  <c:v>41638</c:v>
                </c:pt>
                <c:pt idx="1816">
                  <c:v>41639</c:v>
                </c:pt>
                <c:pt idx="1817">
                  <c:v>41640</c:v>
                </c:pt>
                <c:pt idx="1818">
                  <c:v>41641</c:v>
                </c:pt>
                <c:pt idx="1819">
                  <c:v>41642</c:v>
                </c:pt>
                <c:pt idx="1820">
                  <c:v>41645</c:v>
                </c:pt>
                <c:pt idx="1821">
                  <c:v>41646</c:v>
                </c:pt>
                <c:pt idx="1822">
                  <c:v>41647</c:v>
                </c:pt>
                <c:pt idx="1823">
                  <c:v>41648</c:v>
                </c:pt>
                <c:pt idx="1824">
                  <c:v>41649</c:v>
                </c:pt>
                <c:pt idx="1825">
                  <c:v>41652</c:v>
                </c:pt>
                <c:pt idx="1826">
                  <c:v>41653</c:v>
                </c:pt>
                <c:pt idx="1827">
                  <c:v>41654</c:v>
                </c:pt>
                <c:pt idx="1828">
                  <c:v>41655</c:v>
                </c:pt>
                <c:pt idx="1829">
                  <c:v>41656</c:v>
                </c:pt>
                <c:pt idx="1830">
                  <c:v>41659</c:v>
                </c:pt>
                <c:pt idx="1831">
                  <c:v>41660</c:v>
                </c:pt>
                <c:pt idx="1832">
                  <c:v>41661</c:v>
                </c:pt>
                <c:pt idx="1833">
                  <c:v>41662</c:v>
                </c:pt>
                <c:pt idx="1834">
                  <c:v>41663</c:v>
                </c:pt>
                <c:pt idx="1835">
                  <c:v>41666</c:v>
                </c:pt>
                <c:pt idx="1836">
                  <c:v>41667</c:v>
                </c:pt>
                <c:pt idx="1837">
                  <c:v>41668</c:v>
                </c:pt>
                <c:pt idx="1838">
                  <c:v>41669</c:v>
                </c:pt>
                <c:pt idx="1839">
                  <c:v>41670</c:v>
                </c:pt>
                <c:pt idx="1840">
                  <c:v>41673</c:v>
                </c:pt>
                <c:pt idx="1841">
                  <c:v>41674</c:v>
                </c:pt>
                <c:pt idx="1842">
                  <c:v>41675</c:v>
                </c:pt>
                <c:pt idx="1843">
                  <c:v>41676</c:v>
                </c:pt>
                <c:pt idx="1844">
                  <c:v>41677</c:v>
                </c:pt>
                <c:pt idx="1845">
                  <c:v>41680</c:v>
                </c:pt>
                <c:pt idx="1846">
                  <c:v>41681</c:v>
                </c:pt>
                <c:pt idx="1847">
                  <c:v>41682</c:v>
                </c:pt>
                <c:pt idx="1848">
                  <c:v>41683</c:v>
                </c:pt>
                <c:pt idx="1849">
                  <c:v>41684</c:v>
                </c:pt>
                <c:pt idx="1850">
                  <c:v>41687</c:v>
                </c:pt>
                <c:pt idx="1851">
                  <c:v>41688</c:v>
                </c:pt>
                <c:pt idx="1852">
                  <c:v>41689</c:v>
                </c:pt>
                <c:pt idx="1853">
                  <c:v>41690</c:v>
                </c:pt>
                <c:pt idx="1854">
                  <c:v>41691</c:v>
                </c:pt>
                <c:pt idx="1855">
                  <c:v>41694</c:v>
                </c:pt>
                <c:pt idx="1856">
                  <c:v>41695</c:v>
                </c:pt>
                <c:pt idx="1857">
                  <c:v>41696</c:v>
                </c:pt>
                <c:pt idx="1858">
                  <c:v>41697</c:v>
                </c:pt>
                <c:pt idx="1859">
                  <c:v>41698</c:v>
                </c:pt>
                <c:pt idx="1860">
                  <c:v>41701</c:v>
                </c:pt>
                <c:pt idx="1861">
                  <c:v>41702</c:v>
                </c:pt>
                <c:pt idx="1862">
                  <c:v>41703</c:v>
                </c:pt>
                <c:pt idx="1863">
                  <c:v>41704</c:v>
                </c:pt>
                <c:pt idx="1864">
                  <c:v>41705</c:v>
                </c:pt>
                <c:pt idx="1865">
                  <c:v>41708</c:v>
                </c:pt>
                <c:pt idx="1866">
                  <c:v>41709</c:v>
                </c:pt>
                <c:pt idx="1867">
                  <c:v>41710</c:v>
                </c:pt>
                <c:pt idx="1868">
                  <c:v>41711</c:v>
                </c:pt>
                <c:pt idx="1869">
                  <c:v>41712</c:v>
                </c:pt>
                <c:pt idx="1870">
                  <c:v>41715</c:v>
                </c:pt>
                <c:pt idx="1871">
                  <c:v>41716</c:v>
                </c:pt>
                <c:pt idx="1872">
                  <c:v>41717</c:v>
                </c:pt>
                <c:pt idx="1873">
                  <c:v>41718</c:v>
                </c:pt>
                <c:pt idx="1874">
                  <c:v>41719</c:v>
                </c:pt>
                <c:pt idx="1875">
                  <c:v>41722</c:v>
                </c:pt>
                <c:pt idx="1876">
                  <c:v>41723</c:v>
                </c:pt>
                <c:pt idx="1877">
                  <c:v>41724</c:v>
                </c:pt>
                <c:pt idx="1878">
                  <c:v>41725</c:v>
                </c:pt>
                <c:pt idx="1879">
                  <c:v>41726</c:v>
                </c:pt>
                <c:pt idx="1880">
                  <c:v>41729</c:v>
                </c:pt>
                <c:pt idx="1881">
                  <c:v>41730</c:v>
                </c:pt>
                <c:pt idx="1882">
                  <c:v>41731</c:v>
                </c:pt>
                <c:pt idx="1883">
                  <c:v>41732</c:v>
                </c:pt>
                <c:pt idx="1884">
                  <c:v>41733</c:v>
                </c:pt>
                <c:pt idx="1885">
                  <c:v>41736</c:v>
                </c:pt>
                <c:pt idx="1886">
                  <c:v>41737</c:v>
                </c:pt>
                <c:pt idx="1887">
                  <c:v>41738</c:v>
                </c:pt>
                <c:pt idx="1888">
                  <c:v>41739</c:v>
                </c:pt>
                <c:pt idx="1889">
                  <c:v>41740</c:v>
                </c:pt>
                <c:pt idx="1890">
                  <c:v>41743</c:v>
                </c:pt>
                <c:pt idx="1891">
                  <c:v>41744</c:v>
                </c:pt>
                <c:pt idx="1892">
                  <c:v>41745</c:v>
                </c:pt>
                <c:pt idx="1893">
                  <c:v>41746</c:v>
                </c:pt>
                <c:pt idx="1894">
                  <c:v>41747</c:v>
                </c:pt>
                <c:pt idx="1895">
                  <c:v>41750</c:v>
                </c:pt>
                <c:pt idx="1896">
                  <c:v>41751</c:v>
                </c:pt>
                <c:pt idx="1897">
                  <c:v>41752</c:v>
                </c:pt>
                <c:pt idx="1898">
                  <c:v>41753</c:v>
                </c:pt>
                <c:pt idx="1899">
                  <c:v>41754</c:v>
                </c:pt>
                <c:pt idx="1900">
                  <c:v>41757</c:v>
                </c:pt>
                <c:pt idx="1901">
                  <c:v>41758</c:v>
                </c:pt>
                <c:pt idx="1902">
                  <c:v>41759</c:v>
                </c:pt>
                <c:pt idx="1903">
                  <c:v>41760</c:v>
                </c:pt>
                <c:pt idx="1904">
                  <c:v>41761</c:v>
                </c:pt>
                <c:pt idx="1905">
                  <c:v>41764</c:v>
                </c:pt>
                <c:pt idx="1906">
                  <c:v>41765</c:v>
                </c:pt>
                <c:pt idx="1907">
                  <c:v>41766</c:v>
                </c:pt>
                <c:pt idx="1908">
                  <c:v>41767</c:v>
                </c:pt>
                <c:pt idx="1909">
                  <c:v>41768</c:v>
                </c:pt>
                <c:pt idx="1910">
                  <c:v>41771</c:v>
                </c:pt>
                <c:pt idx="1911">
                  <c:v>41772</c:v>
                </c:pt>
                <c:pt idx="1912">
                  <c:v>41773</c:v>
                </c:pt>
                <c:pt idx="1913">
                  <c:v>41774</c:v>
                </c:pt>
                <c:pt idx="1914">
                  <c:v>41775</c:v>
                </c:pt>
                <c:pt idx="1915">
                  <c:v>41778</c:v>
                </c:pt>
                <c:pt idx="1916">
                  <c:v>41779</c:v>
                </c:pt>
                <c:pt idx="1917">
                  <c:v>41780</c:v>
                </c:pt>
                <c:pt idx="1918">
                  <c:v>41781</c:v>
                </c:pt>
                <c:pt idx="1919">
                  <c:v>41782</c:v>
                </c:pt>
                <c:pt idx="1920">
                  <c:v>41785</c:v>
                </c:pt>
                <c:pt idx="1921">
                  <c:v>41786</c:v>
                </c:pt>
                <c:pt idx="1922">
                  <c:v>41787</c:v>
                </c:pt>
                <c:pt idx="1923">
                  <c:v>41788</c:v>
                </c:pt>
                <c:pt idx="1924">
                  <c:v>41789</c:v>
                </c:pt>
                <c:pt idx="1925">
                  <c:v>41792</c:v>
                </c:pt>
                <c:pt idx="1926">
                  <c:v>41793</c:v>
                </c:pt>
                <c:pt idx="1927">
                  <c:v>41794</c:v>
                </c:pt>
                <c:pt idx="1928">
                  <c:v>41795</c:v>
                </c:pt>
                <c:pt idx="1929">
                  <c:v>41796</c:v>
                </c:pt>
                <c:pt idx="1930">
                  <c:v>41799</c:v>
                </c:pt>
                <c:pt idx="1931">
                  <c:v>41800</c:v>
                </c:pt>
                <c:pt idx="1932">
                  <c:v>41801</c:v>
                </c:pt>
                <c:pt idx="1933">
                  <c:v>41802</c:v>
                </c:pt>
                <c:pt idx="1934">
                  <c:v>41803</c:v>
                </c:pt>
                <c:pt idx="1935">
                  <c:v>41806</c:v>
                </c:pt>
                <c:pt idx="1936">
                  <c:v>41807</c:v>
                </c:pt>
                <c:pt idx="1937">
                  <c:v>41808</c:v>
                </c:pt>
                <c:pt idx="1938">
                  <c:v>41809</c:v>
                </c:pt>
                <c:pt idx="1939">
                  <c:v>41810</c:v>
                </c:pt>
                <c:pt idx="1940">
                  <c:v>41813</c:v>
                </c:pt>
                <c:pt idx="1941">
                  <c:v>41814</c:v>
                </c:pt>
                <c:pt idx="1942">
                  <c:v>41815</c:v>
                </c:pt>
                <c:pt idx="1943">
                  <c:v>41816</c:v>
                </c:pt>
                <c:pt idx="1944">
                  <c:v>41817</c:v>
                </c:pt>
                <c:pt idx="1945">
                  <c:v>41820</c:v>
                </c:pt>
                <c:pt idx="1946">
                  <c:v>41821</c:v>
                </c:pt>
                <c:pt idx="1947">
                  <c:v>41822</c:v>
                </c:pt>
                <c:pt idx="1948">
                  <c:v>41823</c:v>
                </c:pt>
                <c:pt idx="1949">
                  <c:v>41824</c:v>
                </c:pt>
                <c:pt idx="1950">
                  <c:v>41827</c:v>
                </c:pt>
                <c:pt idx="1951">
                  <c:v>41828</c:v>
                </c:pt>
                <c:pt idx="1952">
                  <c:v>41829</c:v>
                </c:pt>
                <c:pt idx="1953">
                  <c:v>41830</c:v>
                </c:pt>
                <c:pt idx="1954">
                  <c:v>41831</c:v>
                </c:pt>
                <c:pt idx="1955">
                  <c:v>41834</c:v>
                </c:pt>
                <c:pt idx="1956">
                  <c:v>41835</c:v>
                </c:pt>
                <c:pt idx="1957">
                  <c:v>41836</c:v>
                </c:pt>
                <c:pt idx="1958">
                  <c:v>41837</c:v>
                </c:pt>
                <c:pt idx="1959">
                  <c:v>41838</c:v>
                </c:pt>
                <c:pt idx="1960">
                  <c:v>41841</c:v>
                </c:pt>
                <c:pt idx="1961">
                  <c:v>41842</c:v>
                </c:pt>
                <c:pt idx="1962">
                  <c:v>41843</c:v>
                </c:pt>
                <c:pt idx="1963">
                  <c:v>41844</c:v>
                </c:pt>
                <c:pt idx="1964">
                  <c:v>41845</c:v>
                </c:pt>
                <c:pt idx="1965">
                  <c:v>41848</c:v>
                </c:pt>
                <c:pt idx="1966">
                  <c:v>41849</c:v>
                </c:pt>
                <c:pt idx="1967">
                  <c:v>41850</c:v>
                </c:pt>
                <c:pt idx="1968">
                  <c:v>41851</c:v>
                </c:pt>
                <c:pt idx="1969">
                  <c:v>41852</c:v>
                </c:pt>
                <c:pt idx="1970">
                  <c:v>41855</c:v>
                </c:pt>
                <c:pt idx="1971">
                  <c:v>41856</c:v>
                </c:pt>
                <c:pt idx="1972">
                  <c:v>41857</c:v>
                </c:pt>
                <c:pt idx="1973">
                  <c:v>41858</c:v>
                </c:pt>
                <c:pt idx="1974">
                  <c:v>41859</c:v>
                </c:pt>
                <c:pt idx="1975">
                  <c:v>41862</c:v>
                </c:pt>
                <c:pt idx="1976">
                  <c:v>41863</c:v>
                </c:pt>
                <c:pt idx="1977">
                  <c:v>41864</c:v>
                </c:pt>
                <c:pt idx="1978">
                  <c:v>41865</c:v>
                </c:pt>
                <c:pt idx="1979">
                  <c:v>41866</c:v>
                </c:pt>
                <c:pt idx="1980">
                  <c:v>41869</c:v>
                </c:pt>
                <c:pt idx="1981">
                  <c:v>41870</c:v>
                </c:pt>
                <c:pt idx="1982">
                  <c:v>41871</c:v>
                </c:pt>
                <c:pt idx="1983">
                  <c:v>41872</c:v>
                </c:pt>
                <c:pt idx="1984">
                  <c:v>41873</c:v>
                </c:pt>
                <c:pt idx="1985">
                  <c:v>41876</c:v>
                </c:pt>
                <c:pt idx="1986">
                  <c:v>41877</c:v>
                </c:pt>
                <c:pt idx="1987">
                  <c:v>41878</c:v>
                </c:pt>
                <c:pt idx="1988">
                  <c:v>41879</c:v>
                </c:pt>
                <c:pt idx="1989">
                  <c:v>41880</c:v>
                </c:pt>
                <c:pt idx="1990">
                  <c:v>41883</c:v>
                </c:pt>
                <c:pt idx="1991">
                  <c:v>41884</c:v>
                </c:pt>
                <c:pt idx="1992">
                  <c:v>41885</c:v>
                </c:pt>
                <c:pt idx="1993">
                  <c:v>41886</c:v>
                </c:pt>
                <c:pt idx="1994">
                  <c:v>41887</c:v>
                </c:pt>
                <c:pt idx="1995">
                  <c:v>41890</c:v>
                </c:pt>
                <c:pt idx="1996">
                  <c:v>41891</c:v>
                </c:pt>
                <c:pt idx="1997">
                  <c:v>41892</c:v>
                </c:pt>
                <c:pt idx="1998">
                  <c:v>41893</c:v>
                </c:pt>
                <c:pt idx="1999">
                  <c:v>41894</c:v>
                </c:pt>
                <c:pt idx="2000">
                  <c:v>41897</c:v>
                </c:pt>
                <c:pt idx="2001">
                  <c:v>41898</c:v>
                </c:pt>
                <c:pt idx="2002">
                  <c:v>41899</c:v>
                </c:pt>
                <c:pt idx="2003">
                  <c:v>41900</c:v>
                </c:pt>
                <c:pt idx="2004">
                  <c:v>41901</c:v>
                </c:pt>
                <c:pt idx="2005">
                  <c:v>41904</c:v>
                </c:pt>
                <c:pt idx="2006">
                  <c:v>41905</c:v>
                </c:pt>
                <c:pt idx="2007">
                  <c:v>41906</c:v>
                </c:pt>
                <c:pt idx="2008">
                  <c:v>41907</c:v>
                </c:pt>
                <c:pt idx="2009">
                  <c:v>41908</c:v>
                </c:pt>
                <c:pt idx="2010">
                  <c:v>41911</c:v>
                </c:pt>
                <c:pt idx="2011">
                  <c:v>41912</c:v>
                </c:pt>
                <c:pt idx="2012">
                  <c:v>41913</c:v>
                </c:pt>
                <c:pt idx="2013">
                  <c:v>41914</c:v>
                </c:pt>
                <c:pt idx="2014">
                  <c:v>41915</c:v>
                </c:pt>
                <c:pt idx="2015">
                  <c:v>41918</c:v>
                </c:pt>
                <c:pt idx="2016">
                  <c:v>41919</c:v>
                </c:pt>
                <c:pt idx="2017">
                  <c:v>41920</c:v>
                </c:pt>
                <c:pt idx="2018">
                  <c:v>41921</c:v>
                </c:pt>
                <c:pt idx="2019">
                  <c:v>41922</c:v>
                </c:pt>
                <c:pt idx="2020">
                  <c:v>41925</c:v>
                </c:pt>
                <c:pt idx="2021">
                  <c:v>41926</c:v>
                </c:pt>
                <c:pt idx="2022">
                  <c:v>41927</c:v>
                </c:pt>
                <c:pt idx="2023">
                  <c:v>41928</c:v>
                </c:pt>
                <c:pt idx="2024">
                  <c:v>41929</c:v>
                </c:pt>
                <c:pt idx="2025">
                  <c:v>41932</c:v>
                </c:pt>
                <c:pt idx="2026">
                  <c:v>41933</c:v>
                </c:pt>
                <c:pt idx="2027">
                  <c:v>41934</c:v>
                </c:pt>
                <c:pt idx="2028">
                  <c:v>41935</c:v>
                </c:pt>
                <c:pt idx="2029">
                  <c:v>41936</c:v>
                </c:pt>
                <c:pt idx="2030">
                  <c:v>41939</c:v>
                </c:pt>
                <c:pt idx="2031">
                  <c:v>41940</c:v>
                </c:pt>
                <c:pt idx="2032">
                  <c:v>41941</c:v>
                </c:pt>
                <c:pt idx="2033">
                  <c:v>41942</c:v>
                </c:pt>
                <c:pt idx="2034">
                  <c:v>41943</c:v>
                </c:pt>
                <c:pt idx="2035">
                  <c:v>41946</c:v>
                </c:pt>
                <c:pt idx="2036">
                  <c:v>41947</c:v>
                </c:pt>
                <c:pt idx="2037">
                  <c:v>41948</c:v>
                </c:pt>
                <c:pt idx="2038">
                  <c:v>41949</c:v>
                </c:pt>
                <c:pt idx="2039">
                  <c:v>41950</c:v>
                </c:pt>
                <c:pt idx="2040">
                  <c:v>41953</c:v>
                </c:pt>
                <c:pt idx="2041">
                  <c:v>41954</c:v>
                </c:pt>
                <c:pt idx="2042">
                  <c:v>41955</c:v>
                </c:pt>
                <c:pt idx="2043">
                  <c:v>41956</c:v>
                </c:pt>
                <c:pt idx="2044">
                  <c:v>41957</c:v>
                </c:pt>
                <c:pt idx="2045">
                  <c:v>41960</c:v>
                </c:pt>
                <c:pt idx="2046">
                  <c:v>41961</c:v>
                </c:pt>
                <c:pt idx="2047">
                  <c:v>41962</c:v>
                </c:pt>
                <c:pt idx="2048">
                  <c:v>41963</c:v>
                </c:pt>
                <c:pt idx="2049">
                  <c:v>41964</c:v>
                </c:pt>
                <c:pt idx="2050">
                  <c:v>41967</c:v>
                </c:pt>
                <c:pt idx="2051">
                  <c:v>41968</c:v>
                </c:pt>
                <c:pt idx="2052">
                  <c:v>41969</c:v>
                </c:pt>
                <c:pt idx="2053">
                  <c:v>41970</c:v>
                </c:pt>
                <c:pt idx="2054">
                  <c:v>41971</c:v>
                </c:pt>
                <c:pt idx="2055">
                  <c:v>41974</c:v>
                </c:pt>
                <c:pt idx="2056">
                  <c:v>41975</c:v>
                </c:pt>
                <c:pt idx="2057">
                  <c:v>41976</c:v>
                </c:pt>
                <c:pt idx="2058">
                  <c:v>41977</c:v>
                </c:pt>
                <c:pt idx="2059">
                  <c:v>41978</c:v>
                </c:pt>
                <c:pt idx="2060">
                  <c:v>41981</c:v>
                </c:pt>
                <c:pt idx="2061">
                  <c:v>41982</c:v>
                </c:pt>
                <c:pt idx="2062">
                  <c:v>41983</c:v>
                </c:pt>
                <c:pt idx="2063">
                  <c:v>41984</c:v>
                </c:pt>
                <c:pt idx="2064">
                  <c:v>41985</c:v>
                </c:pt>
                <c:pt idx="2065">
                  <c:v>41988</c:v>
                </c:pt>
                <c:pt idx="2066">
                  <c:v>41989</c:v>
                </c:pt>
                <c:pt idx="2067">
                  <c:v>41990</c:v>
                </c:pt>
                <c:pt idx="2068">
                  <c:v>41991</c:v>
                </c:pt>
                <c:pt idx="2069">
                  <c:v>41992</c:v>
                </c:pt>
                <c:pt idx="2070">
                  <c:v>41995</c:v>
                </c:pt>
                <c:pt idx="2071">
                  <c:v>41996</c:v>
                </c:pt>
                <c:pt idx="2072">
                  <c:v>41997</c:v>
                </c:pt>
                <c:pt idx="2073">
                  <c:v>41998</c:v>
                </c:pt>
                <c:pt idx="2074">
                  <c:v>41999</c:v>
                </c:pt>
                <c:pt idx="2075">
                  <c:v>42002</c:v>
                </c:pt>
                <c:pt idx="2076">
                  <c:v>42003</c:v>
                </c:pt>
                <c:pt idx="2077">
                  <c:v>42004</c:v>
                </c:pt>
                <c:pt idx="2078">
                  <c:v>42005</c:v>
                </c:pt>
                <c:pt idx="2079">
                  <c:v>42006</c:v>
                </c:pt>
                <c:pt idx="2080">
                  <c:v>42009</c:v>
                </c:pt>
                <c:pt idx="2081">
                  <c:v>42010</c:v>
                </c:pt>
                <c:pt idx="2082">
                  <c:v>42011</c:v>
                </c:pt>
                <c:pt idx="2083">
                  <c:v>42012</c:v>
                </c:pt>
                <c:pt idx="2084">
                  <c:v>42013</c:v>
                </c:pt>
                <c:pt idx="2085">
                  <c:v>42016</c:v>
                </c:pt>
                <c:pt idx="2086">
                  <c:v>42017</c:v>
                </c:pt>
                <c:pt idx="2087">
                  <c:v>42018</c:v>
                </c:pt>
                <c:pt idx="2088">
                  <c:v>42019</c:v>
                </c:pt>
                <c:pt idx="2089">
                  <c:v>42020</c:v>
                </c:pt>
                <c:pt idx="2090">
                  <c:v>42023</c:v>
                </c:pt>
                <c:pt idx="2091">
                  <c:v>42024</c:v>
                </c:pt>
                <c:pt idx="2092">
                  <c:v>42025</c:v>
                </c:pt>
                <c:pt idx="2093">
                  <c:v>42026</c:v>
                </c:pt>
                <c:pt idx="2094">
                  <c:v>42027</c:v>
                </c:pt>
                <c:pt idx="2095">
                  <c:v>42030</c:v>
                </c:pt>
                <c:pt idx="2096">
                  <c:v>42031</c:v>
                </c:pt>
                <c:pt idx="2097">
                  <c:v>42032</c:v>
                </c:pt>
                <c:pt idx="2098">
                  <c:v>42033</c:v>
                </c:pt>
                <c:pt idx="2099">
                  <c:v>42034</c:v>
                </c:pt>
                <c:pt idx="2100">
                  <c:v>42037</c:v>
                </c:pt>
                <c:pt idx="2101">
                  <c:v>42038</c:v>
                </c:pt>
                <c:pt idx="2102">
                  <c:v>42039</c:v>
                </c:pt>
                <c:pt idx="2103">
                  <c:v>42040</c:v>
                </c:pt>
                <c:pt idx="2104">
                  <c:v>42041</c:v>
                </c:pt>
                <c:pt idx="2105">
                  <c:v>42044</c:v>
                </c:pt>
                <c:pt idx="2106">
                  <c:v>42045</c:v>
                </c:pt>
                <c:pt idx="2107">
                  <c:v>42046</c:v>
                </c:pt>
                <c:pt idx="2108">
                  <c:v>42047</c:v>
                </c:pt>
                <c:pt idx="2109">
                  <c:v>42048</c:v>
                </c:pt>
                <c:pt idx="2110">
                  <c:v>42051</c:v>
                </c:pt>
                <c:pt idx="2111">
                  <c:v>42052</c:v>
                </c:pt>
                <c:pt idx="2112">
                  <c:v>42053</c:v>
                </c:pt>
                <c:pt idx="2113">
                  <c:v>42054</c:v>
                </c:pt>
                <c:pt idx="2114">
                  <c:v>42055</c:v>
                </c:pt>
                <c:pt idx="2115">
                  <c:v>42058</c:v>
                </c:pt>
                <c:pt idx="2116">
                  <c:v>42059</c:v>
                </c:pt>
                <c:pt idx="2117">
                  <c:v>42060</c:v>
                </c:pt>
                <c:pt idx="2118">
                  <c:v>42061</c:v>
                </c:pt>
                <c:pt idx="2119">
                  <c:v>42062</c:v>
                </c:pt>
                <c:pt idx="2120">
                  <c:v>42065</c:v>
                </c:pt>
                <c:pt idx="2121">
                  <c:v>42066</c:v>
                </c:pt>
                <c:pt idx="2122">
                  <c:v>42067</c:v>
                </c:pt>
                <c:pt idx="2123">
                  <c:v>42068</c:v>
                </c:pt>
                <c:pt idx="2124">
                  <c:v>42069</c:v>
                </c:pt>
                <c:pt idx="2125">
                  <c:v>42072</c:v>
                </c:pt>
                <c:pt idx="2126">
                  <c:v>42073</c:v>
                </c:pt>
                <c:pt idx="2127">
                  <c:v>42074</c:v>
                </c:pt>
                <c:pt idx="2128">
                  <c:v>42075</c:v>
                </c:pt>
                <c:pt idx="2129">
                  <c:v>42076</c:v>
                </c:pt>
                <c:pt idx="2130">
                  <c:v>42079</c:v>
                </c:pt>
                <c:pt idx="2131">
                  <c:v>42080</c:v>
                </c:pt>
                <c:pt idx="2132">
                  <c:v>42081</c:v>
                </c:pt>
                <c:pt idx="2133">
                  <c:v>42082</c:v>
                </c:pt>
                <c:pt idx="2134">
                  <c:v>42083</c:v>
                </c:pt>
                <c:pt idx="2135">
                  <c:v>42086</c:v>
                </c:pt>
                <c:pt idx="2136">
                  <c:v>42087</c:v>
                </c:pt>
                <c:pt idx="2137">
                  <c:v>42088</c:v>
                </c:pt>
                <c:pt idx="2138">
                  <c:v>42089</c:v>
                </c:pt>
                <c:pt idx="2139">
                  <c:v>42090</c:v>
                </c:pt>
                <c:pt idx="2140">
                  <c:v>42093</c:v>
                </c:pt>
                <c:pt idx="2141">
                  <c:v>42094</c:v>
                </c:pt>
                <c:pt idx="2142">
                  <c:v>42095</c:v>
                </c:pt>
                <c:pt idx="2143">
                  <c:v>42096</c:v>
                </c:pt>
                <c:pt idx="2144">
                  <c:v>42097</c:v>
                </c:pt>
                <c:pt idx="2145">
                  <c:v>42100</c:v>
                </c:pt>
                <c:pt idx="2146">
                  <c:v>42101</c:v>
                </c:pt>
                <c:pt idx="2147">
                  <c:v>42102</c:v>
                </c:pt>
                <c:pt idx="2148">
                  <c:v>42103</c:v>
                </c:pt>
                <c:pt idx="2149">
                  <c:v>42104</c:v>
                </c:pt>
                <c:pt idx="2150">
                  <c:v>42107</c:v>
                </c:pt>
                <c:pt idx="2151">
                  <c:v>42108</c:v>
                </c:pt>
                <c:pt idx="2152">
                  <c:v>42109</c:v>
                </c:pt>
                <c:pt idx="2153">
                  <c:v>42110</c:v>
                </c:pt>
                <c:pt idx="2154">
                  <c:v>42111</c:v>
                </c:pt>
                <c:pt idx="2155">
                  <c:v>42114</c:v>
                </c:pt>
                <c:pt idx="2156">
                  <c:v>42115</c:v>
                </c:pt>
                <c:pt idx="2157">
                  <c:v>42116</c:v>
                </c:pt>
                <c:pt idx="2158">
                  <c:v>42117</c:v>
                </c:pt>
                <c:pt idx="2159">
                  <c:v>42118</c:v>
                </c:pt>
                <c:pt idx="2160">
                  <c:v>42121</c:v>
                </c:pt>
                <c:pt idx="2161">
                  <c:v>42122</c:v>
                </c:pt>
                <c:pt idx="2162">
                  <c:v>42123</c:v>
                </c:pt>
                <c:pt idx="2163">
                  <c:v>42124</c:v>
                </c:pt>
                <c:pt idx="2164">
                  <c:v>42125</c:v>
                </c:pt>
                <c:pt idx="2165">
                  <c:v>42128</c:v>
                </c:pt>
                <c:pt idx="2166">
                  <c:v>42129</c:v>
                </c:pt>
                <c:pt idx="2167">
                  <c:v>42130</c:v>
                </c:pt>
                <c:pt idx="2168">
                  <c:v>42131</c:v>
                </c:pt>
                <c:pt idx="2169">
                  <c:v>42132</c:v>
                </c:pt>
                <c:pt idx="2170">
                  <c:v>42135</c:v>
                </c:pt>
                <c:pt idx="2171">
                  <c:v>42136</c:v>
                </c:pt>
                <c:pt idx="2172">
                  <c:v>42137</c:v>
                </c:pt>
                <c:pt idx="2173">
                  <c:v>42138</c:v>
                </c:pt>
                <c:pt idx="2174">
                  <c:v>42139</c:v>
                </c:pt>
                <c:pt idx="2175">
                  <c:v>42142</c:v>
                </c:pt>
                <c:pt idx="2176">
                  <c:v>42143</c:v>
                </c:pt>
                <c:pt idx="2177">
                  <c:v>42144</c:v>
                </c:pt>
                <c:pt idx="2178">
                  <c:v>42145</c:v>
                </c:pt>
                <c:pt idx="2179">
                  <c:v>42146</c:v>
                </c:pt>
                <c:pt idx="2180">
                  <c:v>42149</c:v>
                </c:pt>
                <c:pt idx="2181">
                  <c:v>42150</c:v>
                </c:pt>
                <c:pt idx="2182">
                  <c:v>42151</c:v>
                </c:pt>
                <c:pt idx="2183">
                  <c:v>42152</c:v>
                </c:pt>
                <c:pt idx="2184">
                  <c:v>42153</c:v>
                </c:pt>
                <c:pt idx="2185">
                  <c:v>42156</c:v>
                </c:pt>
                <c:pt idx="2186">
                  <c:v>42157</c:v>
                </c:pt>
                <c:pt idx="2187">
                  <c:v>42158</c:v>
                </c:pt>
                <c:pt idx="2188">
                  <c:v>42159</c:v>
                </c:pt>
                <c:pt idx="2189">
                  <c:v>42160</c:v>
                </c:pt>
                <c:pt idx="2190">
                  <c:v>42163</c:v>
                </c:pt>
                <c:pt idx="2191">
                  <c:v>42164</c:v>
                </c:pt>
                <c:pt idx="2192">
                  <c:v>42165</c:v>
                </c:pt>
                <c:pt idx="2193">
                  <c:v>42166</c:v>
                </c:pt>
                <c:pt idx="2194">
                  <c:v>42167</c:v>
                </c:pt>
                <c:pt idx="2195">
                  <c:v>42170</c:v>
                </c:pt>
                <c:pt idx="2196">
                  <c:v>42171</c:v>
                </c:pt>
                <c:pt idx="2197">
                  <c:v>42172</c:v>
                </c:pt>
                <c:pt idx="2198">
                  <c:v>42173</c:v>
                </c:pt>
                <c:pt idx="2199">
                  <c:v>42174</c:v>
                </c:pt>
                <c:pt idx="2200">
                  <c:v>42177</c:v>
                </c:pt>
                <c:pt idx="2201">
                  <c:v>42178</c:v>
                </c:pt>
                <c:pt idx="2202">
                  <c:v>42179</c:v>
                </c:pt>
                <c:pt idx="2203">
                  <c:v>42180</c:v>
                </c:pt>
                <c:pt idx="2204">
                  <c:v>42181</c:v>
                </c:pt>
                <c:pt idx="2205">
                  <c:v>42184</c:v>
                </c:pt>
                <c:pt idx="2206">
                  <c:v>42185</c:v>
                </c:pt>
                <c:pt idx="2207">
                  <c:v>42186</c:v>
                </c:pt>
                <c:pt idx="2208">
                  <c:v>42187</c:v>
                </c:pt>
                <c:pt idx="2209">
                  <c:v>42188</c:v>
                </c:pt>
                <c:pt idx="2210">
                  <c:v>42191</c:v>
                </c:pt>
                <c:pt idx="2211">
                  <c:v>42192</c:v>
                </c:pt>
                <c:pt idx="2212">
                  <c:v>42193</c:v>
                </c:pt>
                <c:pt idx="2213">
                  <c:v>42194</c:v>
                </c:pt>
                <c:pt idx="2214">
                  <c:v>42195</c:v>
                </c:pt>
                <c:pt idx="2215">
                  <c:v>42198</c:v>
                </c:pt>
                <c:pt idx="2216">
                  <c:v>42199</c:v>
                </c:pt>
                <c:pt idx="2217">
                  <c:v>42200</c:v>
                </c:pt>
                <c:pt idx="2218">
                  <c:v>42201</c:v>
                </c:pt>
                <c:pt idx="2219">
                  <c:v>42202</c:v>
                </c:pt>
                <c:pt idx="2220">
                  <c:v>42205</c:v>
                </c:pt>
                <c:pt idx="2221">
                  <c:v>42206</c:v>
                </c:pt>
                <c:pt idx="2222">
                  <c:v>42207</c:v>
                </c:pt>
                <c:pt idx="2223">
                  <c:v>42208</c:v>
                </c:pt>
                <c:pt idx="2224">
                  <c:v>42209</c:v>
                </c:pt>
                <c:pt idx="2225">
                  <c:v>42212</c:v>
                </c:pt>
                <c:pt idx="2226">
                  <c:v>42213</c:v>
                </c:pt>
                <c:pt idx="2227">
                  <c:v>42214</c:v>
                </c:pt>
                <c:pt idx="2228">
                  <c:v>42215</c:v>
                </c:pt>
                <c:pt idx="2229">
                  <c:v>42216</c:v>
                </c:pt>
                <c:pt idx="2230">
                  <c:v>42219</c:v>
                </c:pt>
                <c:pt idx="2231">
                  <c:v>42220</c:v>
                </c:pt>
                <c:pt idx="2232">
                  <c:v>42221</c:v>
                </c:pt>
                <c:pt idx="2233">
                  <c:v>42222</c:v>
                </c:pt>
                <c:pt idx="2234">
                  <c:v>42223</c:v>
                </c:pt>
                <c:pt idx="2235">
                  <c:v>42226</c:v>
                </c:pt>
                <c:pt idx="2236">
                  <c:v>42227</c:v>
                </c:pt>
                <c:pt idx="2237">
                  <c:v>42228</c:v>
                </c:pt>
                <c:pt idx="2238">
                  <c:v>42229</c:v>
                </c:pt>
                <c:pt idx="2239">
                  <c:v>42230</c:v>
                </c:pt>
                <c:pt idx="2240">
                  <c:v>42233</c:v>
                </c:pt>
                <c:pt idx="2241">
                  <c:v>42234</c:v>
                </c:pt>
                <c:pt idx="2242">
                  <c:v>42235</c:v>
                </c:pt>
                <c:pt idx="2243">
                  <c:v>42236</c:v>
                </c:pt>
                <c:pt idx="2244">
                  <c:v>42237</c:v>
                </c:pt>
                <c:pt idx="2245">
                  <c:v>42240</c:v>
                </c:pt>
                <c:pt idx="2246">
                  <c:v>42241</c:v>
                </c:pt>
                <c:pt idx="2247">
                  <c:v>42242</c:v>
                </c:pt>
                <c:pt idx="2248">
                  <c:v>42243</c:v>
                </c:pt>
                <c:pt idx="2249">
                  <c:v>42244</c:v>
                </c:pt>
                <c:pt idx="2250">
                  <c:v>42247</c:v>
                </c:pt>
                <c:pt idx="2251">
                  <c:v>42248</c:v>
                </c:pt>
                <c:pt idx="2252">
                  <c:v>42249</c:v>
                </c:pt>
                <c:pt idx="2253">
                  <c:v>42250</c:v>
                </c:pt>
                <c:pt idx="2254">
                  <c:v>42251</c:v>
                </c:pt>
                <c:pt idx="2255">
                  <c:v>42254</c:v>
                </c:pt>
                <c:pt idx="2256">
                  <c:v>42255</c:v>
                </c:pt>
                <c:pt idx="2257">
                  <c:v>42256</c:v>
                </c:pt>
                <c:pt idx="2258">
                  <c:v>42257</c:v>
                </c:pt>
                <c:pt idx="2259">
                  <c:v>42258</c:v>
                </c:pt>
                <c:pt idx="2260">
                  <c:v>42261</c:v>
                </c:pt>
                <c:pt idx="2261">
                  <c:v>42262</c:v>
                </c:pt>
                <c:pt idx="2262">
                  <c:v>42263</c:v>
                </c:pt>
                <c:pt idx="2263">
                  <c:v>42264</c:v>
                </c:pt>
                <c:pt idx="2264">
                  <c:v>42265</c:v>
                </c:pt>
                <c:pt idx="2265">
                  <c:v>42268</c:v>
                </c:pt>
                <c:pt idx="2266">
                  <c:v>42269</c:v>
                </c:pt>
                <c:pt idx="2267">
                  <c:v>42270</c:v>
                </c:pt>
                <c:pt idx="2268">
                  <c:v>42271</c:v>
                </c:pt>
                <c:pt idx="2269">
                  <c:v>42272</c:v>
                </c:pt>
                <c:pt idx="2270">
                  <c:v>42275</c:v>
                </c:pt>
                <c:pt idx="2271">
                  <c:v>42276</c:v>
                </c:pt>
                <c:pt idx="2272">
                  <c:v>42277</c:v>
                </c:pt>
                <c:pt idx="2273">
                  <c:v>42278</c:v>
                </c:pt>
                <c:pt idx="2274">
                  <c:v>42279</c:v>
                </c:pt>
                <c:pt idx="2275">
                  <c:v>42282</c:v>
                </c:pt>
                <c:pt idx="2276">
                  <c:v>42283</c:v>
                </c:pt>
                <c:pt idx="2277">
                  <c:v>42284</c:v>
                </c:pt>
                <c:pt idx="2278">
                  <c:v>42285</c:v>
                </c:pt>
                <c:pt idx="2279">
                  <c:v>42286</c:v>
                </c:pt>
                <c:pt idx="2280">
                  <c:v>42289</c:v>
                </c:pt>
                <c:pt idx="2281">
                  <c:v>42290</c:v>
                </c:pt>
                <c:pt idx="2282">
                  <c:v>42291</c:v>
                </c:pt>
                <c:pt idx="2283">
                  <c:v>42292</c:v>
                </c:pt>
                <c:pt idx="2284">
                  <c:v>42293</c:v>
                </c:pt>
                <c:pt idx="2285">
                  <c:v>42296</c:v>
                </c:pt>
                <c:pt idx="2286">
                  <c:v>42297</c:v>
                </c:pt>
                <c:pt idx="2287">
                  <c:v>42298</c:v>
                </c:pt>
                <c:pt idx="2288">
                  <c:v>42299</c:v>
                </c:pt>
                <c:pt idx="2289">
                  <c:v>42300</c:v>
                </c:pt>
                <c:pt idx="2290">
                  <c:v>42303</c:v>
                </c:pt>
                <c:pt idx="2291">
                  <c:v>42304</c:v>
                </c:pt>
                <c:pt idx="2292">
                  <c:v>42305</c:v>
                </c:pt>
                <c:pt idx="2293">
                  <c:v>42306</c:v>
                </c:pt>
                <c:pt idx="2294">
                  <c:v>42307</c:v>
                </c:pt>
                <c:pt idx="2295">
                  <c:v>42310</c:v>
                </c:pt>
                <c:pt idx="2296">
                  <c:v>42311</c:v>
                </c:pt>
                <c:pt idx="2297">
                  <c:v>42312</c:v>
                </c:pt>
                <c:pt idx="2298">
                  <c:v>42313</c:v>
                </c:pt>
                <c:pt idx="2299">
                  <c:v>42314</c:v>
                </c:pt>
                <c:pt idx="2300">
                  <c:v>42317</c:v>
                </c:pt>
                <c:pt idx="2301">
                  <c:v>42318</c:v>
                </c:pt>
                <c:pt idx="2302">
                  <c:v>42319</c:v>
                </c:pt>
                <c:pt idx="2303">
                  <c:v>42320</c:v>
                </c:pt>
                <c:pt idx="2304">
                  <c:v>42321</c:v>
                </c:pt>
                <c:pt idx="2305">
                  <c:v>42324</c:v>
                </c:pt>
                <c:pt idx="2306">
                  <c:v>42325</c:v>
                </c:pt>
                <c:pt idx="2307">
                  <c:v>42326</c:v>
                </c:pt>
                <c:pt idx="2308">
                  <c:v>42327</c:v>
                </c:pt>
                <c:pt idx="2309">
                  <c:v>42328</c:v>
                </c:pt>
                <c:pt idx="2310">
                  <c:v>42331</c:v>
                </c:pt>
                <c:pt idx="2311">
                  <c:v>42332</c:v>
                </c:pt>
                <c:pt idx="2312">
                  <c:v>42333</c:v>
                </c:pt>
                <c:pt idx="2313">
                  <c:v>42334</c:v>
                </c:pt>
                <c:pt idx="2314">
                  <c:v>42335</c:v>
                </c:pt>
                <c:pt idx="2315">
                  <c:v>42338</c:v>
                </c:pt>
                <c:pt idx="2316">
                  <c:v>42339</c:v>
                </c:pt>
                <c:pt idx="2317">
                  <c:v>42340</c:v>
                </c:pt>
                <c:pt idx="2318">
                  <c:v>42341</c:v>
                </c:pt>
                <c:pt idx="2319">
                  <c:v>42342</c:v>
                </c:pt>
                <c:pt idx="2320">
                  <c:v>42345</c:v>
                </c:pt>
                <c:pt idx="2321">
                  <c:v>42346</c:v>
                </c:pt>
                <c:pt idx="2322">
                  <c:v>42347</c:v>
                </c:pt>
                <c:pt idx="2323">
                  <c:v>42348</c:v>
                </c:pt>
                <c:pt idx="2324">
                  <c:v>42349</c:v>
                </c:pt>
                <c:pt idx="2325">
                  <c:v>42352</c:v>
                </c:pt>
                <c:pt idx="2326">
                  <c:v>42353</c:v>
                </c:pt>
                <c:pt idx="2327">
                  <c:v>42354</c:v>
                </c:pt>
                <c:pt idx="2328">
                  <c:v>42355</c:v>
                </c:pt>
                <c:pt idx="2329">
                  <c:v>42356</c:v>
                </c:pt>
                <c:pt idx="2330">
                  <c:v>42359</c:v>
                </c:pt>
                <c:pt idx="2331">
                  <c:v>42360</c:v>
                </c:pt>
                <c:pt idx="2332">
                  <c:v>42361</c:v>
                </c:pt>
                <c:pt idx="2333">
                  <c:v>42362</c:v>
                </c:pt>
                <c:pt idx="2334">
                  <c:v>42363</c:v>
                </c:pt>
                <c:pt idx="2335">
                  <c:v>42366</c:v>
                </c:pt>
                <c:pt idx="2336">
                  <c:v>42367</c:v>
                </c:pt>
                <c:pt idx="2337">
                  <c:v>42368</c:v>
                </c:pt>
                <c:pt idx="2338">
                  <c:v>42369</c:v>
                </c:pt>
                <c:pt idx="2339">
                  <c:v>42370</c:v>
                </c:pt>
                <c:pt idx="2340">
                  <c:v>42373</c:v>
                </c:pt>
                <c:pt idx="2341">
                  <c:v>42374</c:v>
                </c:pt>
                <c:pt idx="2342">
                  <c:v>42375</c:v>
                </c:pt>
                <c:pt idx="2343">
                  <c:v>42376</c:v>
                </c:pt>
                <c:pt idx="2344">
                  <c:v>42377</c:v>
                </c:pt>
                <c:pt idx="2345">
                  <c:v>42380</c:v>
                </c:pt>
                <c:pt idx="2346">
                  <c:v>42381</c:v>
                </c:pt>
                <c:pt idx="2347">
                  <c:v>42382</c:v>
                </c:pt>
                <c:pt idx="2348">
                  <c:v>42383</c:v>
                </c:pt>
                <c:pt idx="2349">
                  <c:v>42384</c:v>
                </c:pt>
                <c:pt idx="2350">
                  <c:v>42387</c:v>
                </c:pt>
                <c:pt idx="2351">
                  <c:v>42388</c:v>
                </c:pt>
                <c:pt idx="2352">
                  <c:v>42389</c:v>
                </c:pt>
                <c:pt idx="2353">
                  <c:v>42390</c:v>
                </c:pt>
                <c:pt idx="2354">
                  <c:v>42391</c:v>
                </c:pt>
                <c:pt idx="2355">
                  <c:v>42394</c:v>
                </c:pt>
                <c:pt idx="2356">
                  <c:v>42395</c:v>
                </c:pt>
                <c:pt idx="2357">
                  <c:v>42396</c:v>
                </c:pt>
                <c:pt idx="2358">
                  <c:v>42397</c:v>
                </c:pt>
                <c:pt idx="2359">
                  <c:v>42398</c:v>
                </c:pt>
                <c:pt idx="2360">
                  <c:v>42401</c:v>
                </c:pt>
                <c:pt idx="2361">
                  <c:v>42402</c:v>
                </c:pt>
                <c:pt idx="2362">
                  <c:v>42403</c:v>
                </c:pt>
                <c:pt idx="2363">
                  <c:v>42404</c:v>
                </c:pt>
                <c:pt idx="2364">
                  <c:v>42405</c:v>
                </c:pt>
                <c:pt idx="2365">
                  <c:v>42408</c:v>
                </c:pt>
                <c:pt idx="2366">
                  <c:v>42409</c:v>
                </c:pt>
                <c:pt idx="2367">
                  <c:v>42410</c:v>
                </c:pt>
                <c:pt idx="2368">
                  <c:v>42411</c:v>
                </c:pt>
                <c:pt idx="2369">
                  <c:v>42412</c:v>
                </c:pt>
                <c:pt idx="2370">
                  <c:v>42415</c:v>
                </c:pt>
                <c:pt idx="2371">
                  <c:v>42416</c:v>
                </c:pt>
                <c:pt idx="2372">
                  <c:v>42417</c:v>
                </c:pt>
                <c:pt idx="2373">
                  <c:v>42418</c:v>
                </c:pt>
                <c:pt idx="2374">
                  <c:v>42419</c:v>
                </c:pt>
                <c:pt idx="2375">
                  <c:v>42422</c:v>
                </c:pt>
                <c:pt idx="2376">
                  <c:v>42423</c:v>
                </c:pt>
                <c:pt idx="2377">
                  <c:v>42424</c:v>
                </c:pt>
                <c:pt idx="2378">
                  <c:v>42425</c:v>
                </c:pt>
                <c:pt idx="2379">
                  <c:v>42426</c:v>
                </c:pt>
                <c:pt idx="2380">
                  <c:v>42429</c:v>
                </c:pt>
                <c:pt idx="2381">
                  <c:v>42430</c:v>
                </c:pt>
                <c:pt idx="2382">
                  <c:v>42431</c:v>
                </c:pt>
                <c:pt idx="2383">
                  <c:v>42432</c:v>
                </c:pt>
                <c:pt idx="2384">
                  <c:v>42433</c:v>
                </c:pt>
                <c:pt idx="2385">
                  <c:v>42436</c:v>
                </c:pt>
                <c:pt idx="2386">
                  <c:v>42437</c:v>
                </c:pt>
                <c:pt idx="2387">
                  <c:v>42438</c:v>
                </c:pt>
                <c:pt idx="2388">
                  <c:v>42439</c:v>
                </c:pt>
                <c:pt idx="2389">
                  <c:v>42440</c:v>
                </c:pt>
                <c:pt idx="2390">
                  <c:v>42443</c:v>
                </c:pt>
                <c:pt idx="2391">
                  <c:v>42444</c:v>
                </c:pt>
                <c:pt idx="2392">
                  <c:v>42445</c:v>
                </c:pt>
                <c:pt idx="2393">
                  <c:v>42446</c:v>
                </c:pt>
                <c:pt idx="2394">
                  <c:v>42447</c:v>
                </c:pt>
                <c:pt idx="2395">
                  <c:v>42450</c:v>
                </c:pt>
                <c:pt idx="2396">
                  <c:v>42451</c:v>
                </c:pt>
                <c:pt idx="2397">
                  <c:v>42452</c:v>
                </c:pt>
                <c:pt idx="2398">
                  <c:v>42453</c:v>
                </c:pt>
                <c:pt idx="2399">
                  <c:v>42454</c:v>
                </c:pt>
                <c:pt idx="2400">
                  <c:v>42457</c:v>
                </c:pt>
                <c:pt idx="2401">
                  <c:v>42458</c:v>
                </c:pt>
                <c:pt idx="2402">
                  <c:v>42459</c:v>
                </c:pt>
                <c:pt idx="2403">
                  <c:v>42460</c:v>
                </c:pt>
                <c:pt idx="2404">
                  <c:v>42461</c:v>
                </c:pt>
                <c:pt idx="2405">
                  <c:v>42464</c:v>
                </c:pt>
                <c:pt idx="2406">
                  <c:v>42465</c:v>
                </c:pt>
                <c:pt idx="2407">
                  <c:v>42466</c:v>
                </c:pt>
                <c:pt idx="2408">
                  <c:v>42467</c:v>
                </c:pt>
                <c:pt idx="2409">
                  <c:v>42468</c:v>
                </c:pt>
                <c:pt idx="2410">
                  <c:v>42471</c:v>
                </c:pt>
                <c:pt idx="2411">
                  <c:v>42472</c:v>
                </c:pt>
                <c:pt idx="2412">
                  <c:v>42473</c:v>
                </c:pt>
                <c:pt idx="2413">
                  <c:v>42474</c:v>
                </c:pt>
                <c:pt idx="2414">
                  <c:v>42475</c:v>
                </c:pt>
                <c:pt idx="2415">
                  <c:v>42478</c:v>
                </c:pt>
                <c:pt idx="2416">
                  <c:v>42479</c:v>
                </c:pt>
                <c:pt idx="2417">
                  <c:v>42480</c:v>
                </c:pt>
                <c:pt idx="2418">
                  <c:v>42481</c:v>
                </c:pt>
                <c:pt idx="2419">
                  <c:v>42482</c:v>
                </c:pt>
                <c:pt idx="2420">
                  <c:v>42485</c:v>
                </c:pt>
                <c:pt idx="2421">
                  <c:v>42486</c:v>
                </c:pt>
                <c:pt idx="2422">
                  <c:v>42487</c:v>
                </c:pt>
                <c:pt idx="2423">
                  <c:v>42488</c:v>
                </c:pt>
                <c:pt idx="2424">
                  <c:v>42489</c:v>
                </c:pt>
                <c:pt idx="2425">
                  <c:v>42492</c:v>
                </c:pt>
                <c:pt idx="2426">
                  <c:v>42493</c:v>
                </c:pt>
                <c:pt idx="2427">
                  <c:v>42494</c:v>
                </c:pt>
                <c:pt idx="2428">
                  <c:v>42495</c:v>
                </c:pt>
                <c:pt idx="2429">
                  <c:v>42496</c:v>
                </c:pt>
                <c:pt idx="2430">
                  <c:v>42499</c:v>
                </c:pt>
                <c:pt idx="2431">
                  <c:v>42500</c:v>
                </c:pt>
                <c:pt idx="2432">
                  <c:v>42501</c:v>
                </c:pt>
                <c:pt idx="2433">
                  <c:v>42502</c:v>
                </c:pt>
                <c:pt idx="2434">
                  <c:v>42503</c:v>
                </c:pt>
                <c:pt idx="2435">
                  <c:v>42506</c:v>
                </c:pt>
                <c:pt idx="2436">
                  <c:v>42507</c:v>
                </c:pt>
                <c:pt idx="2437">
                  <c:v>42508</c:v>
                </c:pt>
                <c:pt idx="2438">
                  <c:v>42509</c:v>
                </c:pt>
                <c:pt idx="2439">
                  <c:v>42510</c:v>
                </c:pt>
                <c:pt idx="2440">
                  <c:v>42513</c:v>
                </c:pt>
                <c:pt idx="2441">
                  <c:v>42514</c:v>
                </c:pt>
                <c:pt idx="2442">
                  <c:v>42515</c:v>
                </c:pt>
                <c:pt idx="2443">
                  <c:v>42516</c:v>
                </c:pt>
                <c:pt idx="2444">
                  <c:v>42517</c:v>
                </c:pt>
                <c:pt idx="2445">
                  <c:v>42520</c:v>
                </c:pt>
                <c:pt idx="2446">
                  <c:v>42521</c:v>
                </c:pt>
                <c:pt idx="2447">
                  <c:v>42522</c:v>
                </c:pt>
                <c:pt idx="2448">
                  <c:v>42523</c:v>
                </c:pt>
                <c:pt idx="2449">
                  <c:v>42524</c:v>
                </c:pt>
                <c:pt idx="2450">
                  <c:v>42527</c:v>
                </c:pt>
                <c:pt idx="2451">
                  <c:v>42528</c:v>
                </c:pt>
                <c:pt idx="2452">
                  <c:v>42529</c:v>
                </c:pt>
                <c:pt idx="2453">
                  <c:v>42530</c:v>
                </c:pt>
                <c:pt idx="2454">
                  <c:v>42531</c:v>
                </c:pt>
                <c:pt idx="2455">
                  <c:v>42534</c:v>
                </c:pt>
                <c:pt idx="2456">
                  <c:v>42535</c:v>
                </c:pt>
                <c:pt idx="2457">
                  <c:v>42536</c:v>
                </c:pt>
                <c:pt idx="2458">
                  <c:v>42537</c:v>
                </c:pt>
                <c:pt idx="2459">
                  <c:v>42538</c:v>
                </c:pt>
                <c:pt idx="2460">
                  <c:v>42541</c:v>
                </c:pt>
                <c:pt idx="2461">
                  <c:v>42542</c:v>
                </c:pt>
                <c:pt idx="2462">
                  <c:v>42543</c:v>
                </c:pt>
                <c:pt idx="2463">
                  <c:v>42544</c:v>
                </c:pt>
                <c:pt idx="2464">
                  <c:v>42545</c:v>
                </c:pt>
                <c:pt idx="2465">
                  <c:v>42548</c:v>
                </c:pt>
                <c:pt idx="2466">
                  <c:v>42549</c:v>
                </c:pt>
                <c:pt idx="2467">
                  <c:v>42550</c:v>
                </c:pt>
                <c:pt idx="2468">
                  <c:v>42551</c:v>
                </c:pt>
                <c:pt idx="2469">
                  <c:v>42552</c:v>
                </c:pt>
                <c:pt idx="2470">
                  <c:v>42555</c:v>
                </c:pt>
                <c:pt idx="2471">
                  <c:v>42556</c:v>
                </c:pt>
                <c:pt idx="2472">
                  <c:v>42557</c:v>
                </c:pt>
                <c:pt idx="2473">
                  <c:v>42558</c:v>
                </c:pt>
                <c:pt idx="2474">
                  <c:v>42559</c:v>
                </c:pt>
                <c:pt idx="2475">
                  <c:v>42562</c:v>
                </c:pt>
                <c:pt idx="2476">
                  <c:v>42563</c:v>
                </c:pt>
                <c:pt idx="2477">
                  <c:v>42564</c:v>
                </c:pt>
                <c:pt idx="2478">
                  <c:v>42565</c:v>
                </c:pt>
                <c:pt idx="2479">
                  <c:v>42566</c:v>
                </c:pt>
                <c:pt idx="2480">
                  <c:v>42569</c:v>
                </c:pt>
                <c:pt idx="2481">
                  <c:v>42570</c:v>
                </c:pt>
                <c:pt idx="2482">
                  <c:v>42571</c:v>
                </c:pt>
                <c:pt idx="2483">
                  <c:v>42572</c:v>
                </c:pt>
                <c:pt idx="2484">
                  <c:v>42573</c:v>
                </c:pt>
                <c:pt idx="2485">
                  <c:v>42576</c:v>
                </c:pt>
                <c:pt idx="2486">
                  <c:v>42577</c:v>
                </c:pt>
                <c:pt idx="2487">
                  <c:v>42578</c:v>
                </c:pt>
                <c:pt idx="2488">
                  <c:v>42579</c:v>
                </c:pt>
                <c:pt idx="2489">
                  <c:v>42580</c:v>
                </c:pt>
                <c:pt idx="2490">
                  <c:v>42583</c:v>
                </c:pt>
                <c:pt idx="2491">
                  <c:v>42584</c:v>
                </c:pt>
                <c:pt idx="2492">
                  <c:v>42585</c:v>
                </c:pt>
                <c:pt idx="2493">
                  <c:v>42586</c:v>
                </c:pt>
                <c:pt idx="2494">
                  <c:v>42587</c:v>
                </c:pt>
                <c:pt idx="2495">
                  <c:v>42590</c:v>
                </c:pt>
                <c:pt idx="2496">
                  <c:v>42591</c:v>
                </c:pt>
                <c:pt idx="2497">
                  <c:v>42592</c:v>
                </c:pt>
                <c:pt idx="2498">
                  <c:v>42593</c:v>
                </c:pt>
                <c:pt idx="2499">
                  <c:v>42594</c:v>
                </c:pt>
                <c:pt idx="2500">
                  <c:v>42597</c:v>
                </c:pt>
                <c:pt idx="2501">
                  <c:v>42598</c:v>
                </c:pt>
                <c:pt idx="2502">
                  <c:v>42599</c:v>
                </c:pt>
                <c:pt idx="2503">
                  <c:v>42600</c:v>
                </c:pt>
                <c:pt idx="2504">
                  <c:v>42601</c:v>
                </c:pt>
                <c:pt idx="2505">
                  <c:v>42604</c:v>
                </c:pt>
                <c:pt idx="2506">
                  <c:v>42605</c:v>
                </c:pt>
                <c:pt idx="2507">
                  <c:v>42606</c:v>
                </c:pt>
                <c:pt idx="2508">
                  <c:v>42607</c:v>
                </c:pt>
                <c:pt idx="2509">
                  <c:v>42608</c:v>
                </c:pt>
                <c:pt idx="2510">
                  <c:v>42611</c:v>
                </c:pt>
                <c:pt idx="2511">
                  <c:v>42612</c:v>
                </c:pt>
                <c:pt idx="2512">
                  <c:v>42613</c:v>
                </c:pt>
                <c:pt idx="2513">
                  <c:v>42614</c:v>
                </c:pt>
                <c:pt idx="2514">
                  <c:v>42615</c:v>
                </c:pt>
                <c:pt idx="2515">
                  <c:v>42618</c:v>
                </c:pt>
                <c:pt idx="2516">
                  <c:v>42619</c:v>
                </c:pt>
                <c:pt idx="2517">
                  <c:v>42620</c:v>
                </c:pt>
                <c:pt idx="2518">
                  <c:v>42621</c:v>
                </c:pt>
                <c:pt idx="2519">
                  <c:v>42622</c:v>
                </c:pt>
                <c:pt idx="2520">
                  <c:v>42625</c:v>
                </c:pt>
                <c:pt idx="2521">
                  <c:v>42626</c:v>
                </c:pt>
                <c:pt idx="2522">
                  <c:v>42627</c:v>
                </c:pt>
                <c:pt idx="2523">
                  <c:v>42628</c:v>
                </c:pt>
                <c:pt idx="2524">
                  <c:v>42629</c:v>
                </c:pt>
                <c:pt idx="2525">
                  <c:v>42632</c:v>
                </c:pt>
                <c:pt idx="2526">
                  <c:v>42633</c:v>
                </c:pt>
                <c:pt idx="2527">
                  <c:v>42634</c:v>
                </c:pt>
                <c:pt idx="2528">
                  <c:v>42635</c:v>
                </c:pt>
                <c:pt idx="2529">
                  <c:v>42636</c:v>
                </c:pt>
                <c:pt idx="2530">
                  <c:v>42639</c:v>
                </c:pt>
                <c:pt idx="2531">
                  <c:v>42640</c:v>
                </c:pt>
                <c:pt idx="2532">
                  <c:v>42641</c:v>
                </c:pt>
                <c:pt idx="2533">
                  <c:v>42642</c:v>
                </c:pt>
                <c:pt idx="2534">
                  <c:v>42643</c:v>
                </c:pt>
                <c:pt idx="2535">
                  <c:v>42646</c:v>
                </c:pt>
                <c:pt idx="2536">
                  <c:v>42647</c:v>
                </c:pt>
                <c:pt idx="2537">
                  <c:v>42648</c:v>
                </c:pt>
                <c:pt idx="2538">
                  <c:v>42649</c:v>
                </c:pt>
                <c:pt idx="2539">
                  <c:v>42650</c:v>
                </c:pt>
                <c:pt idx="2540">
                  <c:v>42653</c:v>
                </c:pt>
                <c:pt idx="2541">
                  <c:v>42654</c:v>
                </c:pt>
                <c:pt idx="2542">
                  <c:v>42655</c:v>
                </c:pt>
                <c:pt idx="2543">
                  <c:v>42656</c:v>
                </c:pt>
                <c:pt idx="2544">
                  <c:v>42657</c:v>
                </c:pt>
                <c:pt idx="2545">
                  <c:v>42660</c:v>
                </c:pt>
                <c:pt idx="2546">
                  <c:v>42661</c:v>
                </c:pt>
                <c:pt idx="2547">
                  <c:v>42662</c:v>
                </c:pt>
                <c:pt idx="2548">
                  <c:v>42663</c:v>
                </c:pt>
                <c:pt idx="2549">
                  <c:v>42664</c:v>
                </c:pt>
                <c:pt idx="2550">
                  <c:v>42667</c:v>
                </c:pt>
                <c:pt idx="2551">
                  <c:v>42668</c:v>
                </c:pt>
                <c:pt idx="2552">
                  <c:v>42669</c:v>
                </c:pt>
                <c:pt idx="2553">
                  <c:v>42670</c:v>
                </c:pt>
                <c:pt idx="2554">
                  <c:v>42671</c:v>
                </c:pt>
                <c:pt idx="2555">
                  <c:v>42674</c:v>
                </c:pt>
                <c:pt idx="2556">
                  <c:v>42675</c:v>
                </c:pt>
                <c:pt idx="2557">
                  <c:v>42676</c:v>
                </c:pt>
                <c:pt idx="2558">
                  <c:v>42677</c:v>
                </c:pt>
                <c:pt idx="2559">
                  <c:v>42678</c:v>
                </c:pt>
                <c:pt idx="2560">
                  <c:v>42681</c:v>
                </c:pt>
                <c:pt idx="2561">
                  <c:v>42682</c:v>
                </c:pt>
                <c:pt idx="2562">
                  <c:v>42683</c:v>
                </c:pt>
                <c:pt idx="2563">
                  <c:v>42684</c:v>
                </c:pt>
                <c:pt idx="2564">
                  <c:v>42685</c:v>
                </c:pt>
                <c:pt idx="2565">
                  <c:v>42688</c:v>
                </c:pt>
                <c:pt idx="2566">
                  <c:v>42689</c:v>
                </c:pt>
                <c:pt idx="2567">
                  <c:v>42690</c:v>
                </c:pt>
                <c:pt idx="2568">
                  <c:v>42691</c:v>
                </c:pt>
                <c:pt idx="2569">
                  <c:v>42692</c:v>
                </c:pt>
                <c:pt idx="2570">
                  <c:v>42695</c:v>
                </c:pt>
                <c:pt idx="2571">
                  <c:v>42696</c:v>
                </c:pt>
                <c:pt idx="2572">
                  <c:v>42697</c:v>
                </c:pt>
                <c:pt idx="2573">
                  <c:v>42698</c:v>
                </c:pt>
                <c:pt idx="2574">
                  <c:v>42699</c:v>
                </c:pt>
                <c:pt idx="2575">
                  <c:v>42702</c:v>
                </c:pt>
                <c:pt idx="2576">
                  <c:v>42703</c:v>
                </c:pt>
                <c:pt idx="2577">
                  <c:v>42704</c:v>
                </c:pt>
                <c:pt idx="2578">
                  <c:v>42705</c:v>
                </c:pt>
                <c:pt idx="2579">
                  <c:v>42706</c:v>
                </c:pt>
                <c:pt idx="2580">
                  <c:v>42709</c:v>
                </c:pt>
                <c:pt idx="2581">
                  <c:v>42710</c:v>
                </c:pt>
                <c:pt idx="2582">
                  <c:v>42711</c:v>
                </c:pt>
                <c:pt idx="2583">
                  <c:v>42712</c:v>
                </c:pt>
                <c:pt idx="2584">
                  <c:v>42713</c:v>
                </c:pt>
                <c:pt idx="2585">
                  <c:v>42716</c:v>
                </c:pt>
                <c:pt idx="2586">
                  <c:v>42717</c:v>
                </c:pt>
                <c:pt idx="2587">
                  <c:v>42718</c:v>
                </c:pt>
                <c:pt idx="2588">
                  <c:v>42719</c:v>
                </c:pt>
                <c:pt idx="2589">
                  <c:v>42720</c:v>
                </c:pt>
                <c:pt idx="2590">
                  <c:v>42723</c:v>
                </c:pt>
                <c:pt idx="2591">
                  <c:v>42724</c:v>
                </c:pt>
                <c:pt idx="2592">
                  <c:v>42725</c:v>
                </c:pt>
                <c:pt idx="2593">
                  <c:v>42726</c:v>
                </c:pt>
                <c:pt idx="2594">
                  <c:v>42727</c:v>
                </c:pt>
                <c:pt idx="2595">
                  <c:v>42730</c:v>
                </c:pt>
                <c:pt idx="2596">
                  <c:v>42731</c:v>
                </c:pt>
                <c:pt idx="2597">
                  <c:v>42732</c:v>
                </c:pt>
                <c:pt idx="2598">
                  <c:v>42733</c:v>
                </c:pt>
                <c:pt idx="2599">
                  <c:v>42734</c:v>
                </c:pt>
                <c:pt idx="2600">
                  <c:v>42737</c:v>
                </c:pt>
                <c:pt idx="2601">
                  <c:v>42738</c:v>
                </c:pt>
                <c:pt idx="2602">
                  <c:v>42739</c:v>
                </c:pt>
                <c:pt idx="2603">
                  <c:v>42740</c:v>
                </c:pt>
                <c:pt idx="2604">
                  <c:v>42741</c:v>
                </c:pt>
                <c:pt idx="2605">
                  <c:v>42744</c:v>
                </c:pt>
                <c:pt idx="2606">
                  <c:v>42745</c:v>
                </c:pt>
                <c:pt idx="2607">
                  <c:v>42746</c:v>
                </c:pt>
                <c:pt idx="2608">
                  <c:v>42747</c:v>
                </c:pt>
                <c:pt idx="2609">
                  <c:v>42748</c:v>
                </c:pt>
                <c:pt idx="2610">
                  <c:v>42751</c:v>
                </c:pt>
                <c:pt idx="2611">
                  <c:v>42752</c:v>
                </c:pt>
                <c:pt idx="2612">
                  <c:v>42753</c:v>
                </c:pt>
                <c:pt idx="2613">
                  <c:v>42754</c:v>
                </c:pt>
                <c:pt idx="2614">
                  <c:v>42755</c:v>
                </c:pt>
                <c:pt idx="2615">
                  <c:v>42758</c:v>
                </c:pt>
                <c:pt idx="2616">
                  <c:v>42759</c:v>
                </c:pt>
                <c:pt idx="2617">
                  <c:v>42760</c:v>
                </c:pt>
                <c:pt idx="2618">
                  <c:v>42761</c:v>
                </c:pt>
                <c:pt idx="2619">
                  <c:v>42762</c:v>
                </c:pt>
                <c:pt idx="2620">
                  <c:v>42765</c:v>
                </c:pt>
                <c:pt idx="2621">
                  <c:v>42766</c:v>
                </c:pt>
                <c:pt idx="2622">
                  <c:v>42767</c:v>
                </c:pt>
                <c:pt idx="2623">
                  <c:v>42768</c:v>
                </c:pt>
                <c:pt idx="2624">
                  <c:v>42769</c:v>
                </c:pt>
                <c:pt idx="2625">
                  <c:v>42772</c:v>
                </c:pt>
                <c:pt idx="2626">
                  <c:v>42773</c:v>
                </c:pt>
                <c:pt idx="2627">
                  <c:v>42774</c:v>
                </c:pt>
                <c:pt idx="2628">
                  <c:v>42775</c:v>
                </c:pt>
                <c:pt idx="2629">
                  <c:v>42776</c:v>
                </c:pt>
                <c:pt idx="2630">
                  <c:v>42779</c:v>
                </c:pt>
                <c:pt idx="2631">
                  <c:v>42780</c:v>
                </c:pt>
                <c:pt idx="2632">
                  <c:v>42781</c:v>
                </c:pt>
                <c:pt idx="2633">
                  <c:v>42782</c:v>
                </c:pt>
                <c:pt idx="2634">
                  <c:v>42783</c:v>
                </c:pt>
                <c:pt idx="2635">
                  <c:v>42786</c:v>
                </c:pt>
                <c:pt idx="2636">
                  <c:v>42787</c:v>
                </c:pt>
                <c:pt idx="2637">
                  <c:v>42788</c:v>
                </c:pt>
                <c:pt idx="2638">
                  <c:v>42789</c:v>
                </c:pt>
                <c:pt idx="2639">
                  <c:v>42790</c:v>
                </c:pt>
                <c:pt idx="2640">
                  <c:v>42793</c:v>
                </c:pt>
                <c:pt idx="2641">
                  <c:v>42794</c:v>
                </c:pt>
                <c:pt idx="2642">
                  <c:v>42795</c:v>
                </c:pt>
                <c:pt idx="2643">
                  <c:v>42796</c:v>
                </c:pt>
                <c:pt idx="2644">
                  <c:v>42797</c:v>
                </c:pt>
                <c:pt idx="2645">
                  <c:v>42800</c:v>
                </c:pt>
                <c:pt idx="2646">
                  <c:v>42801</c:v>
                </c:pt>
                <c:pt idx="2647">
                  <c:v>42802</c:v>
                </c:pt>
                <c:pt idx="2648">
                  <c:v>42803</c:v>
                </c:pt>
                <c:pt idx="2649">
                  <c:v>42804</c:v>
                </c:pt>
                <c:pt idx="2650">
                  <c:v>42807</c:v>
                </c:pt>
                <c:pt idx="2651">
                  <c:v>42808</c:v>
                </c:pt>
                <c:pt idx="2652">
                  <c:v>42809</c:v>
                </c:pt>
                <c:pt idx="2653">
                  <c:v>42810</c:v>
                </c:pt>
                <c:pt idx="2654">
                  <c:v>42811</c:v>
                </c:pt>
                <c:pt idx="2655">
                  <c:v>42814</c:v>
                </c:pt>
                <c:pt idx="2656">
                  <c:v>42815</c:v>
                </c:pt>
                <c:pt idx="2657">
                  <c:v>42816</c:v>
                </c:pt>
                <c:pt idx="2658">
                  <c:v>42817</c:v>
                </c:pt>
                <c:pt idx="2659">
                  <c:v>42818</c:v>
                </c:pt>
                <c:pt idx="2660">
                  <c:v>42821</c:v>
                </c:pt>
                <c:pt idx="2661">
                  <c:v>42822</c:v>
                </c:pt>
                <c:pt idx="2662">
                  <c:v>42823</c:v>
                </c:pt>
                <c:pt idx="2663">
                  <c:v>42824</c:v>
                </c:pt>
                <c:pt idx="2664">
                  <c:v>42825</c:v>
                </c:pt>
                <c:pt idx="2665">
                  <c:v>42828</c:v>
                </c:pt>
                <c:pt idx="2666">
                  <c:v>42829</c:v>
                </c:pt>
                <c:pt idx="2667">
                  <c:v>42830</c:v>
                </c:pt>
                <c:pt idx="2668">
                  <c:v>42831</c:v>
                </c:pt>
                <c:pt idx="2669">
                  <c:v>42832</c:v>
                </c:pt>
                <c:pt idx="2670">
                  <c:v>42835</c:v>
                </c:pt>
                <c:pt idx="2671">
                  <c:v>42836</c:v>
                </c:pt>
                <c:pt idx="2672">
                  <c:v>42837</c:v>
                </c:pt>
                <c:pt idx="2673">
                  <c:v>42838</c:v>
                </c:pt>
                <c:pt idx="2674">
                  <c:v>42839</c:v>
                </c:pt>
                <c:pt idx="2675">
                  <c:v>42842</c:v>
                </c:pt>
                <c:pt idx="2676">
                  <c:v>42843</c:v>
                </c:pt>
                <c:pt idx="2677">
                  <c:v>42844</c:v>
                </c:pt>
                <c:pt idx="2678">
                  <c:v>42845</c:v>
                </c:pt>
                <c:pt idx="2679">
                  <c:v>42846</c:v>
                </c:pt>
                <c:pt idx="2680">
                  <c:v>42849</c:v>
                </c:pt>
                <c:pt idx="2681">
                  <c:v>42850</c:v>
                </c:pt>
                <c:pt idx="2682">
                  <c:v>42851</c:v>
                </c:pt>
                <c:pt idx="2683">
                  <c:v>42852</c:v>
                </c:pt>
                <c:pt idx="2684">
                  <c:v>42853</c:v>
                </c:pt>
                <c:pt idx="2685">
                  <c:v>42856</c:v>
                </c:pt>
                <c:pt idx="2686">
                  <c:v>42857</c:v>
                </c:pt>
                <c:pt idx="2687">
                  <c:v>42858</c:v>
                </c:pt>
                <c:pt idx="2688">
                  <c:v>42859</c:v>
                </c:pt>
                <c:pt idx="2689">
                  <c:v>42860</c:v>
                </c:pt>
                <c:pt idx="2690">
                  <c:v>42863</c:v>
                </c:pt>
                <c:pt idx="2691">
                  <c:v>42864</c:v>
                </c:pt>
                <c:pt idx="2692">
                  <c:v>42865</c:v>
                </c:pt>
                <c:pt idx="2693">
                  <c:v>42866</c:v>
                </c:pt>
                <c:pt idx="2694">
                  <c:v>42867</c:v>
                </c:pt>
                <c:pt idx="2695">
                  <c:v>42870</c:v>
                </c:pt>
                <c:pt idx="2696">
                  <c:v>42871</c:v>
                </c:pt>
                <c:pt idx="2697">
                  <c:v>42872</c:v>
                </c:pt>
                <c:pt idx="2698">
                  <c:v>42873</c:v>
                </c:pt>
                <c:pt idx="2699">
                  <c:v>42874</c:v>
                </c:pt>
                <c:pt idx="2700">
                  <c:v>42877</c:v>
                </c:pt>
                <c:pt idx="2701">
                  <c:v>42878</c:v>
                </c:pt>
                <c:pt idx="2702">
                  <c:v>42879</c:v>
                </c:pt>
                <c:pt idx="2703">
                  <c:v>42880</c:v>
                </c:pt>
                <c:pt idx="2704">
                  <c:v>42881</c:v>
                </c:pt>
                <c:pt idx="2705">
                  <c:v>42884</c:v>
                </c:pt>
                <c:pt idx="2706">
                  <c:v>42885</c:v>
                </c:pt>
                <c:pt idx="2707">
                  <c:v>42886</c:v>
                </c:pt>
                <c:pt idx="2708">
                  <c:v>42887</c:v>
                </c:pt>
                <c:pt idx="2709">
                  <c:v>42888</c:v>
                </c:pt>
                <c:pt idx="2710">
                  <c:v>42891</c:v>
                </c:pt>
                <c:pt idx="2711">
                  <c:v>42892</c:v>
                </c:pt>
                <c:pt idx="2712">
                  <c:v>42893</c:v>
                </c:pt>
                <c:pt idx="2713">
                  <c:v>42894</c:v>
                </c:pt>
                <c:pt idx="2714">
                  <c:v>42895</c:v>
                </c:pt>
                <c:pt idx="2715">
                  <c:v>42898</c:v>
                </c:pt>
                <c:pt idx="2716">
                  <c:v>42899</c:v>
                </c:pt>
                <c:pt idx="2717">
                  <c:v>42900</c:v>
                </c:pt>
                <c:pt idx="2718">
                  <c:v>42901</c:v>
                </c:pt>
                <c:pt idx="2719">
                  <c:v>42902</c:v>
                </c:pt>
                <c:pt idx="2720">
                  <c:v>42905</c:v>
                </c:pt>
                <c:pt idx="2721">
                  <c:v>42906</c:v>
                </c:pt>
                <c:pt idx="2722">
                  <c:v>42907</c:v>
                </c:pt>
                <c:pt idx="2723">
                  <c:v>42908</c:v>
                </c:pt>
                <c:pt idx="2724">
                  <c:v>42909</c:v>
                </c:pt>
                <c:pt idx="2725">
                  <c:v>42912</c:v>
                </c:pt>
                <c:pt idx="2726">
                  <c:v>42913</c:v>
                </c:pt>
                <c:pt idx="2727">
                  <c:v>42914</c:v>
                </c:pt>
                <c:pt idx="2728">
                  <c:v>42915</c:v>
                </c:pt>
                <c:pt idx="2729">
                  <c:v>42916</c:v>
                </c:pt>
                <c:pt idx="2730">
                  <c:v>42919</c:v>
                </c:pt>
                <c:pt idx="2731">
                  <c:v>42920</c:v>
                </c:pt>
              </c:numCache>
            </c:numRef>
          </c:cat>
          <c:val>
            <c:numRef>
              <c:f>Hoja2!$G$3:$G$2734</c:f>
              <c:numCache>
                <c:formatCode>0</c:formatCode>
                <c:ptCount val="2732"/>
                <c:pt idx="0">
                  <c:v>16.300000000000026</c:v>
                </c:pt>
                <c:pt idx="1">
                  <c:v>16.400000000000013</c:v>
                </c:pt>
                <c:pt idx="2">
                  <c:v>16.799999999999969</c:v>
                </c:pt>
                <c:pt idx="3">
                  <c:v>15.699999999999958</c:v>
                </c:pt>
                <c:pt idx="4">
                  <c:v>16.800000000000015</c:v>
                </c:pt>
                <c:pt idx="5">
                  <c:v>17.69999999999996</c:v>
                </c:pt>
                <c:pt idx="6">
                  <c:v>19.099999999999984</c:v>
                </c:pt>
                <c:pt idx="7">
                  <c:v>19.399999999999995</c:v>
                </c:pt>
                <c:pt idx="8">
                  <c:v>22.599999999999998</c:v>
                </c:pt>
                <c:pt idx="9">
                  <c:v>25</c:v>
                </c:pt>
                <c:pt idx="10">
                  <c:v>24.100000000000055</c:v>
                </c:pt>
                <c:pt idx="11">
                  <c:v>21.799999999999997</c:v>
                </c:pt>
                <c:pt idx="12">
                  <c:v>23.099999999999987</c:v>
                </c:pt>
                <c:pt idx="13">
                  <c:v>23.200000000000021</c:v>
                </c:pt>
                <c:pt idx="14">
                  <c:v>20.40000000000002</c:v>
                </c:pt>
                <c:pt idx="15">
                  <c:v>20.300000000000029</c:v>
                </c:pt>
                <c:pt idx="16">
                  <c:v>18.19999999999995</c:v>
                </c:pt>
                <c:pt idx="17">
                  <c:v>18.39999999999997</c:v>
                </c:pt>
                <c:pt idx="18">
                  <c:v>21.200000000000063</c:v>
                </c:pt>
                <c:pt idx="19">
                  <c:v>23.300000000000011</c:v>
                </c:pt>
                <c:pt idx="20">
                  <c:v>23.599999999999977</c:v>
                </c:pt>
                <c:pt idx="21">
                  <c:v>23.600000000000023</c:v>
                </c:pt>
                <c:pt idx="22">
                  <c:v>25.499999999999989</c:v>
                </c:pt>
                <c:pt idx="23">
                  <c:v>26.700000000000035</c:v>
                </c:pt>
                <c:pt idx="24">
                  <c:v>28.799999999999937</c:v>
                </c:pt>
                <c:pt idx="25">
                  <c:v>29.000000000000004</c:v>
                </c:pt>
                <c:pt idx="26">
                  <c:v>26.400000000000023</c:v>
                </c:pt>
                <c:pt idx="27">
                  <c:v>22.200000000000042</c:v>
                </c:pt>
                <c:pt idx="28">
                  <c:v>19.899999999999984</c:v>
                </c:pt>
                <c:pt idx="29">
                  <c:v>22.099999999999966</c:v>
                </c:pt>
                <c:pt idx="30">
                  <c:v>25.200000000000024</c:v>
                </c:pt>
                <c:pt idx="31">
                  <c:v>25.300000000000011</c:v>
                </c:pt>
                <c:pt idx="32">
                  <c:v>23.400000000000041</c:v>
                </c:pt>
                <c:pt idx="33">
                  <c:v>22.100000000000009</c:v>
                </c:pt>
                <c:pt idx="34">
                  <c:v>20.699999999999985</c:v>
                </c:pt>
                <c:pt idx="35">
                  <c:v>20.500000000000007</c:v>
                </c:pt>
                <c:pt idx="36">
                  <c:v>19.600000000000016</c:v>
                </c:pt>
                <c:pt idx="37">
                  <c:v>18.900000000000006</c:v>
                </c:pt>
                <c:pt idx="38">
                  <c:v>19.80000000000004</c:v>
                </c:pt>
                <c:pt idx="39">
                  <c:v>17.799999999999994</c:v>
                </c:pt>
                <c:pt idx="40">
                  <c:v>16.800000000000015</c:v>
                </c:pt>
                <c:pt idx="41">
                  <c:v>17.499999999999982</c:v>
                </c:pt>
                <c:pt idx="42">
                  <c:v>19.900000000000027</c:v>
                </c:pt>
                <c:pt idx="43">
                  <c:v>21.10000000000003</c:v>
                </c:pt>
                <c:pt idx="44">
                  <c:v>24.099999999999966</c:v>
                </c:pt>
                <c:pt idx="45">
                  <c:v>21.200000000000017</c:v>
                </c:pt>
                <c:pt idx="46">
                  <c:v>18.799999999999972</c:v>
                </c:pt>
                <c:pt idx="47">
                  <c:v>18.500000000000007</c:v>
                </c:pt>
                <c:pt idx="48">
                  <c:v>17.299999999999962</c:v>
                </c:pt>
                <c:pt idx="49">
                  <c:v>16.900000000000048</c:v>
                </c:pt>
                <c:pt idx="50">
                  <c:v>15.700000000000003</c:v>
                </c:pt>
                <c:pt idx="51">
                  <c:v>13.399999999999945</c:v>
                </c:pt>
                <c:pt idx="52">
                  <c:v>17.700000000000003</c:v>
                </c:pt>
                <c:pt idx="53">
                  <c:v>15.899999999999981</c:v>
                </c:pt>
                <c:pt idx="54">
                  <c:v>14.400000000000013</c:v>
                </c:pt>
                <c:pt idx="55">
                  <c:v>13.100000000000023</c:v>
                </c:pt>
                <c:pt idx="56">
                  <c:v>12.699999999999978</c:v>
                </c:pt>
                <c:pt idx="57">
                  <c:v>14.499999999999957</c:v>
                </c:pt>
                <c:pt idx="58">
                  <c:v>19.300000000000004</c:v>
                </c:pt>
                <c:pt idx="59">
                  <c:v>21.799999999999997</c:v>
                </c:pt>
                <c:pt idx="60">
                  <c:v>22.000000000000064</c:v>
                </c:pt>
                <c:pt idx="61">
                  <c:v>21.799999999999997</c:v>
                </c:pt>
                <c:pt idx="62">
                  <c:v>22.900000000000009</c:v>
                </c:pt>
                <c:pt idx="63">
                  <c:v>22.100000000000009</c:v>
                </c:pt>
                <c:pt idx="64">
                  <c:v>20.699999999999985</c:v>
                </c:pt>
                <c:pt idx="65">
                  <c:v>19.49999999999994</c:v>
                </c:pt>
                <c:pt idx="66">
                  <c:v>22.900000000000009</c:v>
                </c:pt>
                <c:pt idx="67">
                  <c:v>22.900000000000009</c:v>
                </c:pt>
                <c:pt idx="68">
                  <c:v>23.900000000000077</c:v>
                </c:pt>
                <c:pt idx="69">
                  <c:v>24.100000000000055</c:v>
                </c:pt>
                <c:pt idx="70">
                  <c:v>23.799999999999955</c:v>
                </c:pt>
                <c:pt idx="71">
                  <c:v>23.099999999999987</c:v>
                </c:pt>
                <c:pt idx="72">
                  <c:v>23.200000000000021</c:v>
                </c:pt>
                <c:pt idx="73">
                  <c:v>25.399999999999956</c:v>
                </c:pt>
                <c:pt idx="74">
                  <c:v>27.799999999999958</c:v>
                </c:pt>
                <c:pt idx="75">
                  <c:v>26.199999999999957</c:v>
                </c:pt>
                <c:pt idx="76">
                  <c:v>24.899999999999967</c:v>
                </c:pt>
                <c:pt idx="77">
                  <c:v>21.999999999999975</c:v>
                </c:pt>
                <c:pt idx="78">
                  <c:v>23.800000000000043</c:v>
                </c:pt>
                <c:pt idx="79">
                  <c:v>23.500000000000032</c:v>
                </c:pt>
                <c:pt idx="80">
                  <c:v>21.10000000000003</c:v>
                </c:pt>
                <c:pt idx="81">
                  <c:v>20.199999999999996</c:v>
                </c:pt>
                <c:pt idx="82">
                  <c:v>20.999999999999996</c:v>
                </c:pt>
                <c:pt idx="83">
                  <c:v>20.500000000000007</c:v>
                </c:pt>
                <c:pt idx="84">
                  <c:v>19.599999999999973</c:v>
                </c:pt>
                <c:pt idx="85">
                  <c:v>16.999999999999993</c:v>
                </c:pt>
                <c:pt idx="86">
                  <c:v>16.300000000000026</c:v>
                </c:pt>
                <c:pt idx="87">
                  <c:v>18.599999999999994</c:v>
                </c:pt>
                <c:pt idx="88">
                  <c:v>20.000000000000018</c:v>
                </c:pt>
                <c:pt idx="89">
                  <c:v>18.50000000000005</c:v>
                </c:pt>
                <c:pt idx="90">
                  <c:v>17.799999999999994</c:v>
                </c:pt>
                <c:pt idx="91">
                  <c:v>18.19999999999995</c:v>
                </c:pt>
                <c:pt idx="92">
                  <c:v>18.599999999999994</c:v>
                </c:pt>
                <c:pt idx="93">
                  <c:v>19.099999999999984</c:v>
                </c:pt>
                <c:pt idx="94">
                  <c:v>20.899999999999963</c:v>
                </c:pt>
                <c:pt idx="95">
                  <c:v>20.800000000000018</c:v>
                </c:pt>
                <c:pt idx="96">
                  <c:v>19.699999999999918</c:v>
                </c:pt>
                <c:pt idx="97">
                  <c:v>16.999999999999993</c:v>
                </c:pt>
                <c:pt idx="98">
                  <c:v>16.39999999999997</c:v>
                </c:pt>
                <c:pt idx="99">
                  <c:v>16.699999999999982</c:v>
                </c:pt>
                <c:pt idx="100">
                  <c:v>17.600000000000016</c:v>
                </c:pt>
                <c:pt idx="101">
                  <c:v>16.999999999999993</c:v>
                </c:pt>
                <c:pt idx="102">
                  <c:v>16.300000000000026</c:v>
                </c:pt>
                <c:pt idx="103">
                  <c:v>17.700000000000049</c:v>
                </c:pt>
                <c:pt idx="104">
                  <c:v>15.700000000000003</c:v>
                </c:pt>
                <c:pt idx="105">
                  <c:v>16.100000000000048</c:v>
                </c:pt>
                <c:pt idx="106">
                  <c:v>14.60000000000008</c:v>
                </c:pt>
                <c:pt idx="107">
                  <c:v>14.199999999999946</c:v>
                </c:pt>
                <c:pt idx="108">
                  <c:v>12.5</c:v>
                </c:pt>
                <c:pt idx="109">
                  <c:v>12.199999999999989</c:v>
                </c:pt>
                <c:pt idx="110">
                  <c:v>11.999999999999922</c:v>
                </c:pt>
                <c:pt idx="111">
                  <c:v>13.999999999999968</c:v>
                </c:pt>
                <c:pt idx="112">
                  <c:v>15.399999999999991</c:v>
                </c:pt>
                <c:pt idx="113">
                  <c:v>18.799999999999972</c:v>
                </c:pt>
                <c:pt idx="114">
                  <c:v>22.100000000000009</c:v>
                </c:pt>
                <c:pt idx="115">
                  <c:v>22.100000000000009</c:v>
                </c:pt>
                <c:pt idx="116">
                  <c:v>23.299999999999965</c:v>
                </c:pt>
                <c:pt idx="117">
                  <c:v>25.899999999999945</c:v>
                </c:pt>
                <c:pt idx="118">
                  <c:v>28.099999999999969</c:v>
                </c:pt>
                <c:pt idx="119">
                  <c:v>29.800000000000004</c:v>
                </c:pt>
                <c:pt idx="120">
                  <c:v>32.79999999999994</c:v>
                </c:pt>
                <c:pt idx="121">
                  <c:v>31.599999999999984</c:v>
                </c:pt>
                <c:pt idx="122">
                  <c:v>28.699999999999992</c:v>
                </c:pt>
                <c:pt idx="123">
                  <c:v>29.499999999999993</c:v>
                </c:pt>
                <c:pt idx="124">
                  <c:v>31.400000000000006</c:v>
                </c:pt>
                <c:pt idx="125">
                  <c:v>29.70000000000006</c:v>
                </c:pt>
                <c:pt idx="126">
                  <c:v>28.099999999999969</c:v>
                </c:pt>
                <c:pt idx="127">
                  <c:v>25.300000000000011</c:v>
                </c:pt>
                <c:pt idx="128">
                  <c:v>21.900000000000031</c:v>
                </c:pt>
                <c:pt idx="129">
                  <c:v>21.200000000000063</c:v>
                </c:pt>
                <c:pt idx="130">
                  <c:v>19.599999999999973</c:v>
                </c:pt>
                <c:pt idx="131">
                  <c:v>22.800000000000065</c:v>
                </c:pt>
                <c:pt idx="132">
                  <c:v>22.700000000000031</c:v>
                </c:pt>
                <c:pt idx="133">
                  <c:v>22.900000000000009</c:v>
                </c:pt>
                <c:pt idx="134">
                  <c:v>22.900000000000009</c:v>
                </c:pt>
                <c:pt idx="135">
                  <c:v>23.4</c:v>
                </c:pt>
                <c:pt idx="136">
                  <c:v>20.999999999999996</c:v>
                </c:pt>
                <c:pt idx="137">
                  <c:v>20.500000000000007</c:v>
                </c:pt>
                <c:pt idx="138">
                  <c:v>21.899999999999942</c:v>
                </c:pt>
                <c:pt idx="139">
                  <c:v>19.700000000000006</c:v>
                </c:pt>
                <c:pt idx="140">
                  <c:v>18.599999999999994</c:v>
                </c:pt>
                <c:pt idx="141">
                  <c:v>18.499999999999961</c:v>
                </c:pt>
                <c:pt idx="142">
                  <c:v>16.600000000000037</c:v>
                </c:pt>
                <c:pt idx="143">
                  <c:v>15.600000000000058</c:v>
                </c:pt>
                <c:pt idx="144">
                  <c:v>12.400000000000055</c:v>
                </c:pt>
                <c:pt idx="145">
                  <c:v>13.79999999999999</c:v>
                </c:pt>
                <c:pt idx="146">
                  <c:v>15.000000000000036</c:v>
                </c:pt>
                <c:pt idx="147">
                  <c:v>13.79999999999999</c:v>
                </c:pt>
                <c:pt idx="148">
                  <c:v>16.400000000000059</c:v>
                </c:pt>
                <c:pt idx="149">
                  <c:v>18.400000000000016</c:v>
                </c:pt>
                <c:pt idx="150">
                  <c:v>19.200000000000017</c:v>
                </c:pt>
                <c:pt idx="151">
                  <c:v>15.999999999999925</c:v>
                </c:pt>
                <c:pt idx="152">
                  <c:v>18.499999999999961</c:v>
                </c:pt>
                <c:pt idx="153">
                  <c:v>16.099999999999959</c:v>
                </c:pt>
                <c:pt idx="154">
                  <c:v>15.799999999999947</c:v>
                </c:pt>
                <c:pt idx="155">
                  <c:v>18.100000000000005</c:v>
                </c:pt>
                <c:pt idx="156">
                  <c:v>16.000000000000014</c:v>
                </c:pt>
                <c:pt idx="157">
                  <c:v>14.900000000000002</c:v>
                </c:pt>
                <c:pt idx="158">
                  <c:v>21.499999999999986</c:v>
                </c:pt>
                <c:pt idx="159">
                  <c:v>29.399999999999959</c:v>
                </c:pt>
                <c:pt idx="160">
                  <c:v>28.699999999999992</c:v>
                </c:pt>
                <c:pt idx="161">
                  <c:v>30.499999999999972</c:v>
                </c:pt>
                <c:pt idx="162">
                  <c:v>35.599999999999987</c:v>
                </c:pt>
                <c:pt idx="163">
                  <c:v>49.2</c:v>
                </c:pt>
                <c:pt idx="164">
                  <c:v>53.100000000000016</c:v>
                </c:pt>
                <c:pt idx="165">
                  <c:v>55.700000000000038</c:v>
                </c:pt>
                <c:pt idx="166">
                  <c:v>60.999999999999986</c:v>
                </c:pt>
                <c:pt idx="167">
                  <c:v>46.499999999999986</c:v>
                </c:pt>
                <c:pt idx="168">
                  <c:v>46.8</c:v>
                </c:pt>
                <c:pt idx="169">
                  <c:v>45.199999999999996</c:v>
                </c:pt>
                <c:pt idx="170">
                  <c:v>44.899999999999984</c:v>
                </c:pt>
                <c:pt idx="171">
                  <c:v>48.000000000000043</c:v>
                </c:pt>
                <c:pt idx="172">
                  <c:v>52.100000000000037</c:v>
                </c:pt>
                <c:pt idx="173">
                  <c:v>51.19999999999996</c:v>
                </c:pt>
                <c:pt idx="174">
                  <c:v>47.100000000000009</c:v>
                </c:pt>
                <c:pt idx="175">
                  <c:v>46.8</c:v>
                </c:pt>
                <c:pt idx="176">
                  <c:v>46.8</c:v>
                </c:pt>
                <c:pt idx="177">
                  <c:v>46</c:v>
                </c:pt>
                <c:pt idx="178">
                  <c:v>45.699999999999989</c:v>
                </c:pt>
                <c:pt idx="179">
                  <c:v>49.399999999999977</c:v>
                </c:pt>
                <c:pt idx="180">
                  <c:v>47.599999999999994</c:v>
                </c:pt>
                <c:pt idx="181">
                  <c:v>46.70000000000001</c:v>
                </c:pt>
                <c:pt idx="182">
                  <c:v>51.300000000000033</c:v>
                </c:pt>
                <c:pt idx="183">
                  <c:v>45.199999999999996</c:v>
                </c:pt>
                <c:pt idx="184">
                  <c:v>44.200000000000017</c:v>
                </c:pt>
                <c:pt idx="185">
                  <c:v>41.899999999999963</c:v>
                </c:pt>
                <c:pt idx="186">
                  <c:v>41.700000000000074</c:v>
                </c:pt>
                <c:pt idx="187">
                  <c:v>48.900000000000077</c:v>
                </c:pt>
                <c:pt idx="188">
                  <c:v>51.999999999999957</c:v>
                </c:pt>
                <c:pt idx="189">
                  <c:v>56.899999999999991</c:v>
                </c:pt>
                <c:pt idx="190">
                  <c:v>58.5</c:v>
                </c:pt>
                <c:pt idx="191">
                  <c:v>57.900000000000063</c:v>
                </c:pt>
                <c:pt idx="192">
                  <c:v>56.400000000000006</c:v>
                </c:pt>
                <c:pt idx="193">
                  <c:v>55.499999999999972</c:v>
                </c:pt>
                <c:pt idx="194">
                  <c:v>54.200000000000074</c:v>
                </c:pt>
                <c:pt idx="195">
                  <c:v>56.900000000000084</c:v>
                </c:pt>
                <c:pt idx="196">
                  <c:v>55.000000000000071</c:v>
                </c:pt>
                <c:pt idx="197">
                  <c:v>54.900000000000034</c:v>
                </c:pt>
                <c:pt idx="198">
                  <c:v>54.900000000000034</c:v>
                </c:pt>
                <c:pt idx="199">
                  <c:v>55.3</c:v>
                </c:pt>
                <c:pt idx="200">
                  <c:v>53.500000000000014</c:v>
                </c:pt>
                <c:pt idx="201">
                  <c:v>49.2</c:v>
                </c:pt>
                <c:pt idx="202">
                  <c:v>50.100000000000037</c:v>
                </c:pt>
                <c:pt idx="203">
                  <c:v>49.000000000000021</c:v>
                </c:pt>
                <c:pt idx="204">
                  <c:v>43.100000000000009</c:v>
                </c:pt>
                <c:pt idx="205">
                  <c:v>42.20000000000006</c:v>
                </c:pt>
                <c:pt idx="206">
                  <c:v>48.80000000000004</c:v>
                </c:pt>
                <c:pt idx="207">
                  <c:v>48.999999999999929</c:v>
                </c:pt>
                <c:pt idx="208">
                  <c:v>52.000000000000043</c:v>
                </c:pt>
                <c:pt idx="209">
                  <c:v>49.40000000000002</c:v>
                </c:pt>
                <c:pt idx="210">
                  <c:v>48.59999999999998</c:v>
                </c:pt>
                <c:pt idx="211">
                  <c:v>49.099999999999966</c:v>
                </c:pt>
                <c:pt idx="212">
                  <c:v>50.800000000000047</c:v>
                </c:pt>
                <c:pt idx="213">
                  <c:v>51.6</c:v>
                </c:pt>
                <c:pt idx="214">
                  <c:v>49.100000000000009</c:v>
                </c:pt>
                <c:pt idx="215">
                  <c:v>48.799999999999955</c:v>
                </c:pt>
                <c:pt idx="216">
                  <c:v>50.499999999999986</c:v>
                </c:pt>
                <c:pt idx="217">
                  <c:v>43.499999999999957</c:v>
                </c:pt>
                <c:pt idx="218">
                  <c:v>48.600000000000023</c:v>
                </c:pt>
                <c:pt idx="219">
                  <c:v>50.400000000000048</c:v>
                </c:pt>
                <c:pt idx="220">
                  <c:v>51.6</c:v>
                </c:pt>
                <c:pt idx="221">
                  <c:v>51.700000000000031</c:v>
                </c:pt>
                <c:pt idx="222">
                  <c:v>54.600000000000023</c:v>
                </c:pt>
                <c:pt idx="223">
                  <c:v>58.700000000000017</c:v>
                </c:pt>
                <c:pt idx="224">
                  <c:v>61.900000000000063</c:v>
                </c:pt>
                <c:pt idx="225">
                  <c:v>60.500000000000043</c:v>
                </c:pt>
                <c:pt idx="226">
                  <c:v>59.500000000000021</c:v>
                </c:pt>
                <c:pt idx="227">
                  <c:v>56.800000000000004</c:v>
                </c:pt>
                <c:pt idx="228">
                  <c:v>61.400000000000034</c:v>
                </c:pt>
                <c:pt idx="229">
                  <c:v>66.800000000000011</c:v>
                </c:pt>
                <c:pt idx="230">
                  <c:v>72.700000000000031</c:v>
                </c:pt>
                <c:pt idx="231">
                  <c:v>70.999999999999957</c:v>
                </c:pt>
                <c:pt idx="232">
                  <c:v>78.399999999999977</c:v>
                </c:pt>
                <c:pt idx="233">
                  <c:v>84.400000000000034</c:v>
                </c:pt>
                <c:pt idx="234">
                  <c:v>82.600000000000009</c:v>
                </c:pt>
                <c:pt idx="235">
                  <c:v>81.400000000000006</c:v>
                </c:pt>
                <c:pt idx="236">
                  <c:v>79.299999999999926</c:v>
                </c:pt>
                <c:pt idx="237">
                  <c:v>74.800000000000026</c:v>
                </c:pt>
                <c:pt idx="238">
                  <c:v>76.699999999999989</c:v>
                </c:pt>
                <c:pt idx="239">
                  <c:v>72.2</c:v>
                </c:pt>
                <c:pt idx="240">
                  <c:v>71.300000000000011</c:v>
                </c:pt>
                <c:pt idx="241">
                  <c:v>67.200000000000017</c:v>
                </c:pt>
                <c:pt idx="242">
                  <c:v>66.699999999999989</c:v>
                </c:pt>
                <c:pt idx="243">
                  <c:v>68.199999999999946</c:v>
                </c:pt>
                <c:pt idx="244">
                  <c:v>67.000000000000043</c:v>
                </c:pt>
                <c:pt idx="245">
                  <c:v>69.299999999999955</c:v>
                </c:pt>
                <c:pt idx="246">
                  <c:v>69.899999999999977</c:v>
                </c:pt>
                <c:pt idx="247">
                  <c:v>63.700000000000045</c:v>
                </c:pt>
                <c:pt idx="248">
                  <c:v>60.700000000000017</c:v>
                </c:pt>
                <c:pt idx="249">
                  <c:v>59.300000000000082</c:v>
                </c:pt>
                <c:pt idx="250">
                  <c:v>57.699999999999996</c:v>
                </c:pt>
                <c:pt idx="251">
                  <c:v>55.3</c:v>
                </c:pt>
                <c:pt idx="252">
                  <c:v>59.19999999999996</c:v>
                </c:pt>
                <c:pt idx="253">
                  <c:v>58.700000000000017</c:v>
                </c:pt>
                <c:pt idx="254">
                  <c:v>63.7</c:v>
                </c:pt>
                <c:pt idx="255">
                  <c:v>63.899999999999977</c:v>
                </c:pt>
                <c:pt idx="256">
                  <c:v>64.300000000000026</c:v>
                </c:pt>
                <c:pt idx="257">
                  <c:v>63.800000000000033</c:v>
                </c:pt>
                <c:pt idx="258">
                  <c:v>62.099999999999952</c:v>
                </c:pt>
                <c:pt idx="259">
                  <c:v>62.500000000000043</c:v>
                </c:pt>
                <c:pt idx="260">
                  <c:v>63.7</c:v>
                </c:pt>
                <c:pt idx="261">
                  <c:v>63.800000000000033</c:v>
                </c:pt>
                <c:pt idx="262">
                  <c:v>69.300000000000054</c:v>
                </c:pt>
                <c:pt idx="263">
                  <c:v>73.899999999999991</c:v>
                </c:pt>
                <c:pt idx="264">
                  <c:v>75.8</c:v>
                </c:pt>
                <c:pt idx="265">
                  <c:v>71.499999999999986</c:v>
                </c:pt>
                <c:pt idx="266">
                  <c:v>70.299999999999983</c:v>
                </c:pt>
                <c:pt idx="267">
                  <c:v>74.299999999999983</c:v>
                </c:pt>
                <c:pt idx="268">
                  <c:v>74.600000000000051</c:v>
                </c:pt>
                <c:pt idx="269">
                  <c:v>77.000000000000043</c:v>
                </c:pt>
                <c:pt idx="270">
                  <c:v>80.000000000000028</c:v>
                </c:pt>
                <c:pt idx="271">
                  <c:v>81.099999999999994</c:v>
                </c:pt>
                <c:pt idx="272">
                  <c:v>87.6</c:v>
                </c:pt>
                <c:pt idx="273">
                  <c:v>92.499999999999986</c:v>
                </c:pt>
                <c:pt idx="274">
                  <c:v>97.700000000000031</c:v>
                </c:pt>
                <c:pt idx="275">
                  <c:v>105.90000000000002</c:v>
                </c:pt>
                <c:pt idx="276">
                  <c:v>111.79999999999994</c:v>
                </c:pt>
                <c:pt idx="277">
                  <c:v>120.69999999999999</c:v>
                </c:pt>
                <c:pt idx="278">
                  <c:v>105.29999999999995</c:v>
                </c:pt>
                <c:pt idx="279">
                  <c:v>102.30000000000005</c:v>
                </c:pt>
                <c:pt idx="280">
                  <c:v>103.49999999999997</c:v>
                </c:pt>
                <c:pt idx="281">
                  <c:v>103.40000000000002</c:v>
                </c:pt>
                <c:pt idx="282">
                  <c:v>105.09999999999997</c:v>
                </c:pt>
                <c:pt idx="283">
                  <c:v>106.99999999999994</c:v>
                </c:pt>
                <c:pt idx="284">
                  <c:v>103.90000000000002</c:v>
                </c:pt>
                <c:pt idx="285">
                  <c:v>103.49999999999997</c:v>
                </c:pt>
                <c:pt idx="286">
                  <c:v>109.7</c:v>
                </c:pt>
                <c:pt idx="287">
                  <c:v>113.80000000000004</c:v>
                </c:pt>
                <c:pt idx="288">
                  <c:v>128.40000000000003</c:v>
                </c:pt>
                <c:pt idx="289">
                  <c:v>129.1</c:v>
                </c:pt>
                <c:pt idx="290">
                  <c:v>132.09999999999997</c:v>
                </c:pt>
                <c:pt idx="291">
                  <c:v>134.19999999999996</c:v>
                </c:pt>
                <c:pt idx="292">
                  <c:v>136.19999999999996</c:v>
                </c:pt>
                <c:pt idx="293">
                  <c:v>133.10000000000005</c:v>
                </c:pt>
                <c:pt idx="294">
                  <c:v>136.50000000000003</c:v>
                </c:pt>
                <c:pt idx="295">
                  <c:v>133.30000000000001</c:v>
                </c:pt>
                <c:pt idx="296">
                  <c:v>132.80000000000004</c:v>
                </c:pt>
                <c:pt idx="297">
                  <c:v>129.5</c:v>
                </c:pt>
                <c:pt idx="298">
                  <c:v>115.59999999999997</c:v>
                </c:pt>
                <c:pt idx="299">
                  <c:v>118.19999999999999</c:v>
                </c:pt>
                <c:pt idx="300">
                  <c:v>122.30000000000003</c:v>
                </c:pt>
                <c:pt idx="301">
                  <c:v>120.99999999999996</c:v>
                </c:pt>
                <c:pt idx="302">
                  <c:v>125.60000000000002</c:v>
                </c:pt>
                <c:pt idx="303">
                  <c:v>127.00000000000004</c:v>
                </c:pt>
                <c:pt idx="304">
                  <c:v>129.30000000000001</c:v>
                </c:pt>
                <c:pt idx="305">
                  <c:v>123.49999999999999</c:v>
                </c:pt>
                <c:pt idx="306">
                  <c:v>125.19999999999997</c:v>
                </c:pt>
                <c:pt idx="307">
                  <c:v>125.50000000000003</c:v>
                </c:pt>
                <c:pt idx="308">
                  <c:v>115.69999999999996</c:v>
                </c:pt>
                <c:pt idx="309">
                  <c:v>120.29999999999998</c:v>
                </c:pt>
                <c:pt idx="310">
                  <c:v>125.79999999999995</c:v>
                </c:pt>
                <c:pt idx="311">
                  <c:v>113.10000000000002</c:v>
                </c:pt>
                <c:pt idx="312">
                  <c:v>108.80000000000001</c:v>
                </c:pt>
                <c:pt idx="313">
                  <c:v>114.19999999999999</c:v>
                </c:pt>
                <c:pt idx="314">
                  <c:v>119.30000000000001</c:v>
                </c:pt>
                <c:pt idx="315">
                  <c:v>152.89999999999995</c:v>
                </c:pt>
                <c:pt idx="316">
                  <c:v>138.99999999999997</c:v>
                </c:pt>
                <c:pt idx="317">
                  <c:v>121.7</c:v>
                </c:pt>
                <c:pt idx="318">
                  <c:v>109.60000000000001</c:v>
                </c:pt>
                <c:pt idx="319">
                  <c:v>111.99999999999997</c:v>
                </c:pt>
                <c:pt idx="320">
                  <c:v>111.7</c:v>
                </c:pt>
                <c:pt idx="321">
                  <c:v>101.29999999999998</c:v>
                </c:pt>
                <c:pt idx="322">
                  <c:v>106.00000000000006</c:v>
                </c:pt>
                <c:pt idx="323">
                  <c:v>118.90000000000005</c:v>
                </c:pt>
                <c:pt idx="324">
                  <c:v>111.30000000000004</c:v>
                </c:pt>
                <c:pt idx="325">
                  <c:v>111.39999999999999</c:v>
                </c:pt>
                <c:pt idx="326">
                  <c:v>106.59999999999998</c:v>
                </c:pt>
                <c:pt idx="327">
                  <c:v>99.299999999999983</c:v>
                </c:pt>
                <c:pt idx="328">
                  <c:v>106.19999999999993</c:v>
                </c:pt>
                <c:pt idx="329">
                  <c:v>104</c:v>
                </c:pt>
                <c:pt idx="330">
                  <c:v>98.900000000000034</c:v>
                </c:pt>
                <c:pt idx="331">
                  <c:v>101.39999999999998</c:v>
                </c:pt>
                <c:pt idx="332">
                  <c:v>105.19999999999996</c:v>
                </c:pt>
                <c:pt idx="333">
                  <c:v>106.89999999999999</c:v>
                </c:pt>
                <c:pt idx="334">
                  <c:v>105.19999999999996</c:v>
                </c:pt>
                <c:pt idx="335">
                  <c:v>104.4</c:v>
                </c:pt>
                <c:pt idx="336">
                  <c:v>102.70000000000002</c:v>
                </c:pt>
                <c:pt idx="337">
                  <c:v>102.89999999999999</c:v>
                </c:pt>
                <c:pt idx="338">
                  <c:v>95.40000000000002</c:v>
                </c:pt>
                <c:pt idx="339">
                  <c:v>83.400000000000048</c:v>
                </c:pt>
                <c:pt idx="340">
                  <c:v>85.999999999999943</c:v>
                </c:pt>
                <c:pt idx="341">
                  <c:v>75.200000000000074</c:v>
                </c:pt>
                <c:pt idx="342">
                  <c:v>80.600000000000009</c:v>
                </c:pt>
                <c:pt idx="343">
                  <c:v>84.200000000000045</c:v>
                </c:pt>
                <c:pt idx="344">
                  <c:v>85.500000000000043</c:v>
                </c:pt>
                <c:pt idx="345">
                  <c:v>88.700000000000045</c:v>
                </c:pt>
                <c:pt idx="346">
                  <c:v>89.600000000000037</c:v>
                </c:pt>
                <c:pt idx="347">
                  <c:v>86.100000000000023</c:v>
                </c:pt>
                <c:pt idx="348">
                  <c:v>85.499999999999957</c:v>
                </c:pt>
                <c:pt idx="349">
                  <c:v>84.000000000000028</c:v>
                </c:pt>
                <c:pt idx="350">
                  <c:v>80.000000000000028</c:v>
                </c:pt>
                <c:pt idx="351">
                  <c:v>84.7</c:v>
                </c:pt>
                <c:pt idx="352">
                  <c:v>86.19999999999996</c:v>
                </c:pt>
                <c:pt idx="353">
                  <c:v>81.099999999999994</c:v>
                </c:pt>
                <c:pt idx="354">
                  <c:v>80.499999999999972</c:v>
                </c:pt>
                <c:pt idx="355">
                  <c:v>78.099999999999966</c:v>
                </c:pt>
                <c:pt idx="356">
                  <c:v>80.699999999999946</c:v>
                </c:pt>
                <c:pt idx="357">
                  <c:v>77.600000000000023</c:v>
                </c:pt>
                <c:pt idx="358">
                  <c:v>71.600000000000023</c:v>
                </c:pt>
                <c:pt idx="359">
                  <c:v>68.600000000000037</c:v>
                </c:pt>
                <c:pt idx="360">
                  <c:v>67.999999999999972</c:v>
                </c:pt>
                <c:pt idx="361">
                  <c:v>67</c:v>
                </c:pt>
                <c:pt idx="362">
                  <c:v>61.399999999999991</c:v>
                </c:pt>
                <c:pt idx="363">
                  <c:v>54.499999999999993</c:v>
                </c:pt>
                <c:pt idx="364">
                  <c:v>49.899999999999963</c:v>
                </c:pt>
                <c:pt idx="365">
                  <c:v>51.100000000000009</c:v>
                </c:pt>
                <c:pt idx="366">
                  <c:v>52.800000000000047</c:v>
                </c:pt>
                <c:pt idx="367">
                  <c:v>55.499999999999972</c:v>
                </c:pt>
                <c:pt idx="368">
                  <c:v>51.19999999999996</c:v>
                </c:pt>
                <c:pt idx="369">
                  <c:v>49.300000000000033</c:v>
                </c:pt>
                <c:pt idx="370">
                  <c:v>48.999999999999929</c:v>
                </c:pt>
                <c:pt idx="371">
                  <c:v>47.699999999999946</c:v>
                </c:pt>
                <c:pt idx="372">
                  <c:v>47.499999999999964</c:v>
                </c:pt>
                <c:pt idx="373">
                  <c:v>20.100000000000051</c:v>
                </c:pt>
                <c:pt idx="374">
                  <c:v>6.2000000000000277</c:v>
                </c:pt>
                <c:pt idx="375">
                  <c:v>3.0000000000000249</c:v>
                </c:pt>
                <c:pt idx="376">
                  <c:v>9.9999999999999645</c:v>
                </c:pt>
                <c:pt idx="377">
                  <c:v>22.599999999999998</c:v>
                </c:pt>
                <c:pt idx="378">
                  <c:v>31.599999999999984</c:v>
                </c:pt>
                <c:pt idx="379">
                  <c:v>23.599999999999977</c:v>
                </c:pt>
                <c:pt idx="380">
                  <c:v>8.599999999999941</c:v>
                </c:pt>
                <c:pt idx="381">
                  <c:v>11.499999999999932</c:v>
                </c:pt>
                <c:pt idx="382">
                  <c:v>10.400000000000009</c:v>
                </c:pt>
                <c:pt idx="383">
                  <c:v>5.6999999999999496</c:v>
                </c:pt>
                <c:pt idx="384">
                  <c:v>12.299999999999933</c:v>
                </c:pt>
                <c:pt idx="385">
                  <c:v>18.799999999999972</c:v>
                </c:pt>
                <c:pt idx="386">
                  <c:v>24.600000000000044</c:v>
                </c:pt>
                <c:pt idx="387">
                  <c:v>21.799999999999997</c:v>
                </c:pt>
                <c:pt idx="388">
                  <c:v>27.800000000000047</c:v>
                </c:pt>
                <c:pt idx="389">
                  <c:v>36.30000000000004</c:v>
                </c:pt>
                <c:pt idx="390">
                  <c:v>25.600000000000023</c:v>
                </c:pt>
                <c:pt idx="391">
                  <c:v>25.300000000000011</c:v>
                </c:pt>
                <c:pt idx="392">
                  <c:v>21.900000000000031</c:v>
                </c:pt>
                <c:pt idx="393">
                  <c:v>35.599999999999987</c:v>
                </c:pt>
                <c:pt idx="394">
                  <c:v>39.1</c:v>
                </c:pt>
                <c:pt idx="395">
                  <c:v>37.600000000000037</c:v>
                </c:pt>
                <c:pt idx="396">
                  <c:v>34.299999999999997</c:v>
                </c:pt>
                <c:pt idx="397">
                  <c:v>30.400000000000027</c:v>
                </c:pt>
                <c:pt idx="398">
                  <c:v>32.600000000000051</c:v>
                </c:pt>
                <c:pt idx="399">
                  <c:v>32.699999999999996</c:v>
                </c:pt>
                <c:pt idx="400">
                  <c:v>35.099999999999994</c:v>
                </c:pt>
                <c:pt idx="401">
                  <c:v>44.300000000000054</c:v>
                </c:pt>
                <c:pt idx="402">
                  <c:v>40.399999999999991</c:v>
                </c:pt>
                <c:pt idx="403">
                  <c:v>38.100000000000023</c:v>
                </c:pt>
                <c:pt idx="404">
                  <c:v>31.599999999999984</c:v>
                </c:pt>
                <c:pt idx="405">
                  <c:v>24.399999999999977</c:v>
                </c:pt>
                <c:pt idx="406">
                  <c:v>27.899999999999991</c:v>
                </c:pt>
                <c:pt idx="407">
                  <c:v>29.900000000000038</c:v>
                </c:pt>
                <c:pt idx="408">
                  <c:v>39.699999999999932</c:v>
                </c:pt>
                <c:pt idx="409">
                  <c:v>45.200000000000088</c:v>
                </c:pt>
                <c:pt idx="410">
                  <c:v>45.099999999999966</c:v>
                </c:pt>
                <c:pt idx="411">
                  <c:v>42.499999999999986</c:v>
                </c:pt>
                <c:pt idx="412">
                  <c:v>38.399999999999949</c:v>
                </c:pt>
                <c:pt idx="413">
                  <c:v>39.300000000000068</c:v>
                </c:pt>
                <c:pt idx="414">
                  <c:v>40.899999999999977</c:v>
                </c:pt>
                <c:pt idx="415">
                  <c:v>39.699999999999932</c:v>
                </c:pt>
                <c:pt idx="416">
                  <c:v>38.79999999999999</c:v>
                </c:pt>
                <c:pt idx="417">
                  <c:v>42.999999999999972</c:v>
                </c:pt>
                <c:pt idx="418">
                  <c:v>57.000000000000028</c:v>
                </c:pt>
                <c:pt idx="419">
                  <c:v>63.3</c:v>
                </c:pt>
                <c:pt idx="420">
                  <c:v>58.000000000000007</c:v>
                </c:pt>
                <c:pt idx="421">
                  <c:v>59.100000000000023</c:v>
                </c:pt>
                <c:pt idx="422">
                  <c:v>62.300000000000026</c:v>
                </c:pt>
                <c:pt idx="423">
                  <c:v>61.09999999999998</c:v>
                </c:pt>
                <c:pt idx="424">
                  <c:v>58.199999999999989</c:v>
                </c:pt>
                <c:pt idx="425">
                  <c:v>61.199999999999967</c:v>
                </c:pt>
                <c:pt idx="426">
                  <c:v>65.999999999999972</c:v>
                </c:pt>
                <c:pt idx="427">
                  <c:v>59.000000000000028</c:v>
                </c:pt>
                <c:pt idx="428">
                  <c:v>54.600000000000023</c:v>
                </c:pt>
                <c:pt idx="429">
                  <c:v>49.399999999999977</c:v>
                </c:pt>
                <c:pt idx="430">
                  <c:v>53.500000000000014</c:v>
                </c:pt>
                <c:pt idx="431">
                  <c:v>59.499999999999972</c:v>
                </c:pt>
                <c:pt idx="432">
                  <c:v>52.500000000000036</c:v>
                </c:pt>
                <c:pt idx="433">
                  <c:v>42.300000000000004</c:v>
                </c:pt>
                <c:pt idx="434">
                  <c:v>44.300000000000054</c:v>
                </c:pt>
                <c:pt idx="435">
                  <c:v>49.800000000000026</c:v>
                </c:pt>
                <c:pt idx="436">
                  <c:v>45.000000000000014</c:v>
                </c:pt>
                <c:pt idx="437">
                  <c:v>45.500000000000007</c:v>
                </c:pt>
                <c:pt idx="438">
                  <c:v>47.700000000000031</c:v>
                </c:pt>
                <c:pt idx="439">
                  <c:v>56.59999999999998</c:v>
                </c:pt>
                <c:pt idx="440">
                  <c:v>51.699999999999946</c:v>
                </c:pt>
                <c:pt idx="441">
                  <c:v>53.599999999999959</c:v>
                </c:pt>
                <c:pt idx="442">
                  <c:v>55.100000000000016</c:v>
                </c:pt>
                <c:pt idx="443">
                  <c:v>61.599999999999966</c:v>
                </c:pt>
                <c:pt idx="444">
                  <c:v>74.599999999999952</c:v>
                </c:pt>
                <c:pt idx="445">
                  <c:v>94.000000000000043</c:v>
                </c:pt>
                <c:pt idx="446">
                  <c:v>89.700000000000017</c:v>
                </c:pt>
                <c:pt idx="447">
                  <c:v>98.4</c:v>
                </c:pt>
                <c:pt idx="448">
                  <c:v>101.89999999999996</c:v>
                </c:pt>
                <c:pt idx="449">
                  <c:v>81.799999999999955</c:v>
                </c:pt>
                <c:pt idx="450">
                  <c:v>84.3</c:v>
                </c:pt>
                <c:pt idx="451">
                  <c:v>94.300000000000054</c:v>
                </c:pt>
                <c:pt idx="452">
                  <c:v>97.699999999999989</c:v>
                </c:pt>
                <c:pt idx="453">
                  <c:v>92.600000000000023</c:v>
                </c:pt>
                <c:pt idx="454">
                  <c:v>106.4</c:v>
                </c:pt>
                <c:pt idx="455">
                  <c:v>114.6</c:v>
                </c:pt>
                <c:pt idx="456">
                  <c:v>111.80000000000004</c:v>
                </c:pt>
                <c:pt idx="457">
                  <c:v>110.89999999999995</c:v>
                </c:pt>
                <c:pt idx="458">
                  <c:v>112.80000000000005</c:v>
                </c:pt>
                <c:pt idx="459">
                  <c:v>108.5</c:v>
                </c:pt>
                <c:pt idx="460">
                  <c:v>113.99999999999997</c:v>
                </c:pt>
                <c:pt idx="461">
                  <c:v>94.600000000000023</c:v>
                </c:pt>
                <c:pt idx="462">
                  <c:v>111.90000000000002</c:v>
                </c:pt>
                <c:pt idx="463">
                  <c:v>113.50000000000003</c:v>
                </c:pt>
                <c:pt idx="464">
                  <c:v>141.70000000000002</c:v>
                </c:pt>
                <c:pt idx="465">
                  <c:v>136.60000000000005</c:v>
                </c:pt>
                <c:pt idx="466">
                  <c:v>136.79999999999998</c:v>
                </c:pt>
                <c:pt idx="467">
                  <c:v>149.89999999999998</c:v>
                </c:pt>
                <c:pt idx="468">
                  <c:v>171</c:v>
                </c:pt>
                <c:pt idx="469">
                  <c:v>156.69999999999996</c:v>
                </c:pt>
                <c:pt idx="470">
                  <c:v>159.30000000000001</c:v>
                </c:pt>
                <c:pt idx="471">
                  <c:v>158.60000000000002</c:v>
                </c:pt>
                <c:pt idx="472">
                  <c:v>157.29999999999995</c:v>
                </c:pt>
                <c:pt idx="473">
                  <c:v>145.39999999999998</c:v>
                </c:pt>
                <c:pt idx="474">
                  <c:v>158.40000000000006</c:v>
                </c:pt>
                <c:pt idx="475">
                  <c:v>168.9</c:v>
                </c:pt>
                <c:pt idx="476">
                  <c:v>170.59999999999997</c:v>
                </c:pt>
                <c:pt idx="477">
                  <c:v>178.29999999999998</c:v>
                </c:pt>
                <c:pt idx="478">
                  <c:v>178.5</c:v>
                </c:pt>
                <c:pt idx="479">
                  <c:v>189.70000000000002</c:v>
                </c:pt>
                <c:pt idx="480">
                  <c:v>183</c:v>
                </c:pt>
                <c:pt idx="481">
                  <c:v>177.70000000000002</c:v>
                </c:pt>
                <c:pt idx="482">
                  <c:v>183.39999999999998</c:v>
                </c:pt>
                <c:pt idx="483">
                  <c:v>189</c:v>
                </c:pt>
                <c:pt idx="484">
                  <c:v>182.69999999999996</c:v>
                </c:pt>
                <c:pt idx="485">
                  <c:v>183.20000000000002</c:v>
                </c:pt>
                <c:pt idx="486">
                  <c:v>192.70000000000005</c:v>
                </c:pt>
                <c:pt idx="487">
                  <c:v>198.2</c:v>
                </c:pt>
                <c:pt idx="488">
                  <c:v>206.50000000000003</c:v>
                </c:pt>
                <c:pt idx="489">
                  <c:v>209.89999999999998</c:v>
                </c:pt>
                <c:pt idx="490">
                  <c:v>210.6</c:v>
                </c:pt>
                <c:pt idx="491">
                  <c:v>210.29999999999998</c:v>
                </c:pt>
                <c:pt idx="492">
                  <c:v>199.29999999999998</c:v>
                </c:pt>
                <c:pt idx="493">
                  <c:v>196.89999999999995</c:v>
                </c:pt>
                <c:pt idx="494">
                  <c:v>192.3</c:v>
                </c:pt>
                <c:pt idx="495">
                  <c:v>181.8</c:v>
                </c:pt>
                <c:pt idx="496">
                  <c:v>164</c:v>
                </c:pt>
                <c:pt idx="497">
                  <c:v>157.29999999999998</c:v>
                </c:pt>
                <c:pt idx="498">
                  <c:v>154.20000000000002</c:v>
                </c:pt>
                <c:pt idx="499">
                  <c:v>152.80000000000001</c:v>
                </c:pt>
                <c:pt idx="500">
                  <c:v>151.70000000000005</c:v>
                </c:pt>
                <c:pt idx="501">
                  <c:v>135.6</c:v>
                </c:pt>
                <c:pt idx="502">
                  <c:v>123.59999999999998</c:v>
                </c:pt>
                <c:pt idx="503">
                  <c:v>123.89999999999999</c:v>
                </c:pt>
                <c:pt idx="504">
                  <c:v>133.80000000000001</c:v>
                </c:pt>
                <c:pt idx="505">
                  <c:v>129</c:v>
                </c:pt>
                <c:pt idx="506">
                  <c:v>133.9</c:v>
                </c:pt>
                <c:pt idx="507">
                  <c:v>139.9</c:v>
                </c:pt>
                <c:pt idx="508">
                  <c:v>151.99999999999994</c:v>
                </c:pt>
                <c:pt idx="509">
                  <c:v>156.80000000000001</c:v>
                </c:pt>
                <c:pt idx="510">
                  <c:v>167</c:v>
                </c:pt>
                <c:pt idx="511">
                  <c:v>163.69999999999999</c:v>
                </c:pt>
                <c:pt idx="512">
                  <c:v>172.6</c:v>
                </c:pt>
                <c:pt idx="513">
                  <c:v>163</c:v>
                </c:pt>
                <c:pt idx="514">
                  <c:v>172.10000000000002</c:v>
                </c:pt>
                <c:pt idx="515">
                  <c:v>170.7</c:v>
                </c:pt>
                <c:pt idx="516">
                  <c:v>177.60000000000002</c:v>
                </c:pt>
                <c:pt idx="517">
                  <c:v>177.9</c:v>
                </c:pt>
                <c:pt idx="518">
                  <c:v>177.89999999999998</c:v>
                </c:pt>
                <c:pt idx="519">
                  <c:v>177.89999999999998</c:v>
                </c:pt>
                <c:pt idx="520">
                  <c:v>176.5</c:v>
                </c:pt>
                <c:pt idx="521">
                  <c:v>177.00000000000003</c:v>
                </c:pt>
                <c:pt idx="522">
                  <c:v>178.00000000000003</c:v>
                </c:pt>
                <c:pt idx="523">
                  <c:v>178.30000000000004</c:v>
                </c:pt>
                <c:pt idx="524">
                  <c:v>176.2</c:v>
                </c:pt>
                <c:pt idx="525">
                  <c:v>186.3</c:v>
                </c:pt>
                <c:pt idx="526">
                  <c:v>202.1</c:v>
                </c:pt>
                <c:pt idx="527">
                  <c:v>220.49999999999997</c:v>
                </c:pt>
                <c:pt idx="528">
                  <c:v>221.8</c:v>
                </c:pt>
                <c:pt idx="529">
                  <c:v>221.8</c:v>
                </c:pt>
                <c:pt idx="530">
                  <c:v>225.3</c:v>
                </c:pt>
                <c:pt idx="531">
                  <c:v>229.5</c:v>
                </c:pt>
                <c:pt idx="532">
                  <c:v>231.10000000000005</c:v>
                </c:pt>
                <c:pt idx="533">
                  <c:v>224.8</c:v>
                </c:pt>
                <c:pt idx="534">
                  <c:v>231.9</c:v>
                </c:pt>
                <c:pt idx="535">
                  <c:v>228.7</c:v>
                </c:pt>
                <c:pt idx="536">
                  <c:v>233.9</c:v>
                </c:pt>
                <c:pt idx="537">
                  <c:v>239.79999999999995</c:v>
                </c:pt>
                <c:pt idx="538">
                  <c:v>249.8</c:v>
                </c:pt>
                <c:pt idx="539">
                  <c:v>271.3</c:v>
                </c:pt>
                <c:pt idx="540">
                  <c:v>251.5</c:v>
                </c:pt>
                <c:pt idx="541">
                  <c:v>236.00000000000003</c:v>
                </c:pt>
                <c:pt idx="542">
                  <c:v>233.5</c:v>
                </c:pt>
                <c:pt idx="543">
                  <c:v>224.5</c:v>
                </c:pt>
                <c:pt idx="544">
                  <c:v>234.60000000000002</c:v>
                </c:pt>
                <c:pt idx="545">
                  <c:v>238.39999999999998</c:v>
                </c:pt>
                <c:pt idx="546">
                  <c:v>242.90000000000003</c:v>
                </c:pt>
                <c:pt idx="547">
                  <c:v>242.50000000000003</c:v>
                </c:pt>
                <c:pt idx="548">
                  <c:v>251.6</c:v>
                </c:pt>
                <c:pt idx="549">
                  <c:v>252.99999999999997</c:v>
                </c:pt>
                <c:pt idx="550">
                  <c:v>245.90000000000006</c:v>
                </c:pt>
                <c:pt idx="551">
                  <c:v>241.3</c:v>
                </c:pt>
                <c:pt idx="552">
                  <c:v>243.8</c:v>
                </c:pt>
                <c:pt idx="553">
                  <c:v>241.4</c:v>
                </c:pt>
                <c:pt idx="554">
                  <c:v>239</c:v>
                </c:pt>
                <c:pt idx="555">
                  <c:v>240.20000000000002</c:v>
                </c:pt>
                <c:pt idx="556">
                  <c:v>244</c:v>
                </c:pt>
                <c:pt idx="557">
                  <c:v>243.00000000000003</c:v>
                </c:pt>
                <c:pt idx="558">
                  <c:v>239.4</c:v>
                </c:pt>
                <c:pt idx="559">
                  <c:v>240.80000000000004</c:v>
                </c:pt>
                <c:pt idx="560">
                  <c:v>241.6</c:v>
                </c:pt>
                <c:pt idx="561">
                  <c:v>241.60000000000002</c:v>
                </c:pt>
                <c:pt idx="562">
                  <c:v>243.1</c:v>
                </c:pt>
                <c:pt idx="563">
                  <c:v>244.40000000000003</c:v>
                </c:pt>
                <c:pt idx="564">
                  <c:v>247.2</c:v>
                </c:pt>
                <c:pt idx="565">
                  <c:v>252.20000000000002</c:v>
                </c:pt>
                <c:pt idx="566">
                  <c:v>256.8</c:v>
                </c:pt>
                <c:pt idx="567">
                  <c:v>268.3</c:v>
                </c:pt>
                <c:pt idx="568">
                  <c:v>255.6</c:v>
                </c:pt>
                <c:pt idx="569">
                  <c:v>251.49999999999997</c:v>
                </c:pt>
                <c:pt idx="570">
                  <c:v>241.1</c:v>
                </c:pt>
                <c:pt idx="571">
                  <c:v>242</c:v>
                </c:pt>
                <c:pt idx="572">
                  <c:v>244.1</c:v>
                </c:pt>
                <c:pt idx="573">
                  <c:v>248.89999999999998</c:v>
                </c:pt>
                <c:pt idx="574">
                  <c:v>259.00000000000006</c:v>
                </c:pt>
                <c:pt idx="575">
                  <c:v>264.70000000000005</c:v>
                </c:pt>
                <c:pt idx="576">
                  <c:v>265.09999999999997</c:v>
                </c:pt>
                <c:pt idx="577">
                  <c:v>263.70000000000005</c:v>
                </c:pt>
                <c:pt idx="578">
                  <c:v>253.2</c:v>
                </c:pt>
                <c:pt idx="579">
                  <c:v>254.9</c:v>
                </c:pt>
                <c:pt idx="580">
                  <c:v>255.39999999999998</c:v>
                </c:pt>
                <c:pt idx="581">
                  <c:v>262.3</c:v>
                </c:pt>
                <c:pt idx="582">
                  <c:v>265.39999999999998</c:v>
                </c:pt>
                <c:pt idx="583">
                  <c:v>260.69999999999993</c:v>
                </c:pt>
                <c:pt idx="584">
                  <c:v>260.49999999999994</c:v>
                </c:pt>
                <c:pt idx="585">
                  <c:v>262.3</c:v>
                </c:pt>
                <c:pt idx="586">
                  <c:v>262.20000000000005</c:v>
                </c:pt>
                <c:pt idx="587">
                  <c:v>265.3</c:v>
                </c:pt>
                <c:pt idx="588">
                  <c:v>257.39999999999998</c:v>
                </c:pt>
                <c:pt idx="589">
                  <c:v>253.29999999999995</c:v>
                </c:pt>
                <c:pt idx="590">
                  <c:v>255.40000000000003</c:v>
                </c:pt>
                <c:pt idx="591">
                  <c:v>261.8</c:v>
                </c:pt>
                <c:pt idx="592">
                  <c:v>263.39999999999992</c:v>
                </c:pt>
                <c:pt idx="593">
                  <c:v>270</c:v>
                </c:pt>
                <c:pt idx="594">
                  <c:v>266.39999999999998</c:v>
                </c:pt>
                <c:pt idx="595">
                  <c:v>266.2</c:v>
                </c:pt>
                <c:pt idx="596">
                  <c:v>266.2</c:v>
                </c:pt>
                <c:pt idx="597">
                  <c:v>267.8</c:v>
                </c:pt>
                <c:pt idx="598">
                  <c:v>265.8</c:v>
                </c:pt>
                <c:pt idx="599">
                  <c:v>260.60000000000002</c:v>
                </c:pt>
                <c:pt idx="600">
                  <c:v>258.89999999999998</c:v>
                </c:pt>
                <c:pt idx="601">
                  <c:v>255.6</c:v>
                </c:pt>
                <c:pt idx="602">
                  <c:v>253.8</c:v>
                </c:pt>
                <c:pt idx="603">
                  <c:v>252.79999999999995</c:v>
                </c:pt>
                <c:pt idx="604">
                  <c:v>259.5</c:v>
                </c:pt>
                <c:pt idx="605">
                  <c:v>259.90000000000003</c:v>
                </c:pt>
                <c:pt idx="606">
                  <c:v>259.60000000000002</c:v>
                </c:pt>
                <c:pt idx="607">
                  <c:v>255.9</c:v>
                </c:pt>
                <c:pt idx="608">
                  <c:v>256.50000000000006</c:v>
                </c:pt>
                <c:pt idx="609">
                  <c:v>258.10000000000002</c:v>
                </c:pt>
                <c:pt idx="610">
                  <c:v>261.10000000000002</c:v>
                </c:pt>
                <c:pt idx="611">
                  <c:v>260.89999999999998</c:v>
                </c:pt>
                <c:pt idx="612">
                  <c:v>268.50000000000006</c:v>
                </c:pt>
                <c:pt idx="613">
                  <c:v>279.29999999999995</c:v>
                </c:pt>
                <c:pt idx="614">
                  <c:v>292.20000000000005</c:v>
                </c:pt>
                <c:pt idx="615">
                  <c:v>283.70000000000005</c:v>
                </c:pt>
                <c:pt idx="616">
                  <c:v>283.7</c:v>
                </c:pt>
                <c:pt idx="617">
                  <c:v>290.40000000000003</c:v>
                </c:pt>
                <c:pt idx="618">
                  <c:v>291</c:v>
                </c:pt>
                <c:pt idx="619">
                  <c:v>293.8</c:v>
                </c:pt>
                <c:pt idx="620">
                  <c:v>297.79999999999995</c:v>
                </c:pt>
                <c:pt idx="621">
                  <c:v>296.10000000000002</c:v>
                </c:pt>
                <c:pt idx="622">
                  <c:v>295.09999999999997</c:v>
                </c:pt>
                <c:pt idx="623">
                  <c:v>297.20000000000005</c:v>
                </c:pt>
                <c:pt idx="624">
                  <c:v>302.09999999999997</c:v>
                </c:pt>
                <c:pt idx="625">
                  <c:v>298.50000000000006</c:v>
                </c:pt>
                <c:pt idx="626">
                  <c:v>299</c:v>
                </c:pt>
                <c:pt idx="627">
                  <c:v>296.50000000000006</c:v>
                </c:pt>
                <c:pt idx="628">
                  <c:v>302.89999999999998</c:v>
                </c:pt>
                <c:pt idx="629">
                  <c:v>294.3</c:v>
                </c:pt>
                <c:pt idx="630">
                  <c:v>303</c:v>
                </c:pt>
                <c:pt idx="631">
                  <c:v>305.5</c:v>
                </c:pt>
                <c:pt idx="632">
                  <c:v>292.70000000000005</c:v>
                </c:pt>
                <c:pt idx="633">
                  <c:v>285.5</c:v>
                </c:pt>
                <c:pt idx="634">
                  <c:v>272.2</c:v>
                </c:pt>
                <c:pt idx="635">
                  <c:v>259.5</c:v>
                </c:pt>
                <c:pt idx="636">
                  <c:v>261.89999999999998</c:v>
                </c:pt>
                <c:pt idx="637">
                  <c:v>266.09999999999997</c:v>
                </c:pt>
                <c:pt idx="638">
                  <c:v>263.7</c:v>
                </c:pt>
                <c:pt idx="639">
                  <c:v>265.70000000000005</c:v>
                </c:pt>
                <c:pt idx="640">
                  <c:v>266.20000000000005</c:v>
                </c:pt>
                <c:pt idx="641">
                  <c:v>271.29999999999995</c:v>
                </c:pt>
                <c:pt idx="642">
                  <c:v>276.3</c:v>
                </c:pt>
                <c:pt idx="643">
                  <c:v>281.89999999999998</c:v>
                </c:pt>
                <c:pt idx="644">
                  <c:v>287.29999999999995</c:v>
                </c:pt>
                <c:pt idx="645">
                  <c:v>283.8</c:v>
                </c:pt>
                <c:pt idx="646">
                  <c:v>283.2</c:v>
                </c:pt>
                <c:pt idx="647">
                  <c:v>291.40000000000003</c:v>
                </c:pt>
                <c:pt idx="648">
                  <c:v>294.89999999999998</c:v>
                </c:pt>
                <c:pt idx="649">
                  <c:v>291.39999999999998</c:v>
                </c:pt>
                <c:pt idx="650">
                  <c:v>286.09999999999997</c:v>
                </c:pt>
                <c:pt idx="651">
                  <c:v>283</c:v>
                </c:pt>
                <c:pt idx="652">
                  <c:v>286.60000000000002</c:v>
                </c:pt>
                <c:pt idx="653">
                  <c:v>292.3</c:v>
                </c:pt>
                <c:pt idx="654">
                  <c:v>290.2</c:v>
                </c:pt>
                <c:pt idx="655">
                  <c:v>287.89999999999998</c:v>
                </c:pt>
                <c:pt idx="656">
                  <c:v>289.29999999999995</c:v>
                </c:pt>
                <c:pt idx="657">
                  <c:v>291.90000000000003</c:v>
                </c:pt>
                <c:pt idx="658">
                  <c:v>288.8</c:v>
                </c:pt>
                <c:pt idx="659">
                  <c:v>287.60000000000002</c:v>
                </c:pt>
                <c:pt idx="660">
                  <c:v>284.40000000000003</c:v>
                </c:pt>
                <c:pt idx="661">
                  <c:v>282.90000000000003</c:v>
                </c:pt>
                <c:pt idx="662">
                  <c:v>283.59999999999997</c:v>
                </c:pt>
                <c:pt idx="663">
                  <c:v>287.5</c:v>
                </c:pt>
                <c:pt idx="664">
                  <c:v>291.5</c:v>
                </c:pt>
                <c:pt idx="665">
                  <c:v>292.20000000000005</c:v>
                </c:pt>
                <c:pt idx="666">
                  <c:v>292.90000000000003</c:v>
                </c:pt>
                <c:pt idx="667">
                  <c:v>292.40000000000003</c:v>
                </c:pt>
                <c:pt idx="668">
                  <c:v>293.70000000000005</c:v>
                </c:pt>
                <c:pt idx="669">
                  <c:v>291</c:v>
                </c:pt>
                <c:pt idx="670">
                  <c:v>287.90000000000003</c:v>
                </c:pt>
                <c:pt idx="671">
                  <c:v>284.70000000000005</c:v>
                </c:pt>
                <c:pt idx="672">
                  <c:v>283.2</c:v>
                </c:pt>
                <c:pt idx="673">
                  <c:v>281</c:v>
                </c:pt>
                <c:pt idx="674">
                  <c:v>275.5</c:v>
                </c:pt>
                <c:pt idx="675">
                  <c:v>271.39999999999998</c:v>
                </c:pt>
                <c:pt idx="676">
                  <c:v>265.3</c:v>
                </c:pt>
                <c:pt idx="677">
                  <c:v>258.5</c:v>
                </c:pt>
                <c:pt idx="678">
                  <c:v>257</c:v>
                </c:pt>
                <c:pt idx="679">
                  <c:v>257.2</c:v>
                </c:pt>
                <c:pt idx="680">
                  <c:v>257.30000000000007</c:v>
                </c:pt>
                <c:pt idx="681">
                  <c:v>264.20000000000005</c:v>
                </c:pt>
                <c:pt idx="682">
                  <c:v>267.5</c:v>
                </c:pt>
                <c:pt idx="683">
                  <c:v>272.39999999999998</c:v>
                </c:pt>
                <c:pt idx="684">
                  <c:v>271.7</c:v>
                </c:pt>
                <c:pt idx="685">
                  <c:v>268.29999999999995</c:v>
                </c:pt>
                <c:pt idx="686">
                  <c:v>268.29999999999995</c:v>
                </c:pt>
                <c:pt idx="687">
                  <c:v>265.7</c:v>
                </c:pt>
                <c:pt idx="688">
                  <c:v>268.5</c:v>
                </c:pt>
                <c:pt idx="689">
                  <c:v>262.5</c:v>
                </c:pt>
                <c:pt idx="690">
                  <c:v>266.89999999999998</c:v>
                </c:pt>
                <c:pt idx="691">
                  <c:v>267.5</c:v>
                </c:pt>
                <c:pt idx="692">
                  <c:v>269.20000000000005</c:v>
                </c:pt>
                <c:pt idx="693">
                  <c:v>271.8</c:v>
                </c:pt>
                <c:pt idx="694">
                  <c:v>273.60000000000002</c:v>
                </c:pt>
                <c:pt idx="695">
                  <c:v>273.89999999999998</c:v>
                </c:pt>
                <c:pt idx="696">
                  <c:v>278.3</c:v>
                </c:pt>
                <c:pt idx="697">
                  <c:v>282.39999999999998</c:v>
                </c:pt>
                <c:pt idx="698">
                  <c:v>288.89999999999998</c:v>
                </c:pt>
                <c:pt idx="699">
                  <c:v>292.09999999999991</c:v>
                </c:pt>
                <c:pt idx="700">
                  <c:v>300.39999999999998</c:v>
                </c:pt>
                <c:pt idx="701">
                  <c:v>304.20000000000005</c:v>
                </c:pt>
                <c:pt idx="702">
                  <c:v>291.10000000000002</c:v>
                </c:pt>
                <c:pt idx="703">
                  <c:v>289.70000000000005</c:v>
                </c:pt>
                <c:pt idx="704">
                  <c:v>284.20000000000005</c:v>
                </c:pt>
                <c:pt idx="705">
                  <c:v>281.80000000000007</c:v>
                </c:pt>
                <c:pt idx="706">
                  <c:v>281.70000000000005</c:v>
                </c:pt>
                <c:pt idx="707">
                  <c:v>283.29999999999995</c:v>
                </c:pt>
                <c:pt idx="708">
                  <c:v>282.60000000000002</c:v>
                </c:pt>
                <c:pt idx="709">
                  <c:v>285.59999999999997</c:v>
                </c:pt>
                <c:pt idx="710">
                  <c:v>292.09999999999997</c:v>
                </c:pt>
                <c:pt idx="711">
                  <c:v>290.3</c:v>
                </c:pt>
                <c:pt idx="712">
                  <c:v>288.10000000000002</c:v>
                </c:pt>
                <c:pt idx="713">
                  <c:v>289.29999999999995</c:v>
                </c:pt>
                <c:pt idx="714">
                  <c:v>278.09999999999997</c:v>
                </c:pt>
                <c:pt idx="715">
                  <c:v>276.90000000000003</c:v>
                </c:pt>
                <c:pt idx="716">
                  <c:v>269.89999999999998</c:v>
                </c:pt>
                <c:pt idx="717">
                  <c:v>268.2</c:v>
                </c:pt>
                <c:pt idx="718">
                  <c:v>270</c:v>
                </c:pt>
                <c:pt idx="719">
                  <c:v>267.8</c:v>
                </c:pt>
                <c:pt idx="720">
                  <c:v>266.09999999999997</c:v>
                </c:pt>
                <c:pt idx="721">
                  <c:v>266.60000000000002</c:v>
                </c:pt>
                <c:pt idx="722">
                  <c:v>260.89999999999998</c:v>
                </c:pt>
                <c:pt idx="723">
                  <c:v>260.2</c:v>
                </c:pt>
                <c:pt idx="724">
                  <c:v>254.6</c:v>
                </c:pt>
                <c:pt idx="725">
                  <c:v>258.5</c:v>
                </c:pt>
                <c:pt idx="726">
                  <c:v>264.29999999999995</c:v>
                </c:pt>
                <c:pt idx="727">
                  <c:v>265.89999999999998</c:v>
                </c:pt>
                <c:pt idx="728">
                  <c:v>267.8</c:v>
                </c:pt>
                <c:pt idx="729">
                  <c:v>262.79999999999995</c:v>
                </c:pt>
                <c:pt idx="730">
                  <c:v>262.7</c:v>
                </c:pt>
                <c:pt idx="731">
                  <c:v>263.3</c:v>
                </c:pt>
                <c:pt idx="732">
                  <c:v>269</c:v>
                </c:pt>
                <c:pt idx="733">
                  <c:v>269.60000000000002</c:v>
                </c:pt>
                <c:pt idx="734">
                  <c:v>274.09999999999997</c:v>
                </c:pt>
                <c:pt idx="735">
                  <c:v>276</c:v>
                </c:pt>
                <c:pt idx="736">
                  <c:v>276.60000000000002</c:v>
                </c:pt>
                <c:pt idx="737">
                  <c:v>275</c:v>
                </c:pt>
                <c:pt idx="738">
                  <c:v>271.40000000000003</c:v>
                </c:pt>
                <c:pt idx="739">
                  <c:v>268.99999999999994</c:v>
                </c:pt>
                <c:pt idx="740">
                  <c:v>270.5</c:v>
                </c:pt>
                <c:pt idx="741">
                  <c:v>274.90000000000003</c:v>
                </c:pt>
                <c:pt idx="742">
                  <c:v>277.89999999999998</c:v>
                </c:pt>
                <c:pt idx="743">
                  <c:v>280</c:v>
                </c:pt>
                <c:pt idx="744">
                  <c:v>284.8</c:v>
                </c:pt>
                <c:pt idx="745">
                  <c:v>284.09999999999997</c:v>
                </c:pt>
                <c:pt idx="746">
                  <c:v>281.00000000000006</c:v>
                </c:pt>
                <c:pt idx="747">
                  <c:v>281.79999999999995</c:v>
                </c:pt>
                <c:pt idx="748">
                  <c:v>285.70000000000005</c:v>
                </c:pt>
                <c:pt idx="749">
                  <c:v>288.8</c:v>
                </c:pt>
                <c:pt idx="750">
                  <c:v>285.29999999999995</c:v>
                </c:pt>
                <c:pt idx="751">
                  <c:v>279.7</c:v>
                </c:pt>
                <c:pt idx="752">
                  <c:v>265.39999999999998</c:v>
                </c:pt>
                <c:pt idx="753">
                  <c:v>264.79999999999995</c:v>
                </c:pt>
                <c:pt idx="754">
                  <c:v>261.00000000000006</c:v>
                </c:pt>
                <c:pt idx="755">
                  <c:v>262</c:v>
                </c:pt>
                <c:pt idx="756">
                  <c:v>263.99999999999994</c:v>
                </c:pt>
                <c:pt idx="757">
                  <c:v>264.29999999999995</c:v>
                </c:pt>
                <c:pt idx="758">
                  <c:v>268.60000000000002</c:v>
                </c:pt>
                <c:pt idx="759">
                  <c:v>268.5</c:v>
                </c:pt>
                <c:pt idx="760">
                  <c:v>262.29999999999995</c:v>
                </c:pt>
                <c:pt idx="761">
                  <c:v>266</c:v>
                </c:pt>
                <c:pt idx="762">
                  <c:v>268</c:v>
                </c:pt>
                <c:pt idx="763">
                  <c:v>264.39999999999998</c:v>
                </c:pt>
                <c:pt idx="764">
                  <c:v>262.7</c:v>
                </c:pt>
                <c:pt idx="765">
                  <c:v>260.59999999999997</c:v>
                </c:pt>
                <c:pt idx="766">
                  <c:v>267.3</c:v>
                </c:pt>
                <c:pt idx="767">
                  <c:v>270.60000000000002</c:v>
                </c:pt>
                <c:pt idx="768">
                  <c:v>273.3</c:v>
                </c:pt>
                <c:pt idx="769">
                  <c:v>272.79999999999995</c:v>
                </c:pt>
                <c:pt idx="770">
                  <c:v>272.39999999999998</c:v>
                </c:pt>
                <c:pt idx="771">
                  <c:v>273.7</c:v>
                </c:pt>
                <c:pt idx="772">
                  <c:v>273.29999999999995</c:v>
                </c:pt>
                <c:pt idx="773">
                  <c:v>273.60000000000002</c:v>
                </c:pt>
                <c:pt idx="774">
                  <c:v>272.79999999999995</c:v>
                </c:pt>
                <c:pt idx="775">
                  <c:v>277.59999999999997</c:v>
                </c:pt>
                <c:pt idx="776">
                  <c:v>280.5</c:v>
                </c:pt>
                <c:pt idx="777">
                  <c:v>287.3</c:v>
                </c:pt>
                <c:pt idx="778">
                  <c:v>287.10000000000002</c:v>
                </c:pt>
                <c:pt idx="779">
                  <c:v>287.10000000000002</c:v>
                </c:pt>
                <c:pt idx="780">
                  <c:v>285.60000000000002</c:v>
                </c:pt>
                <c:pt idx="781">
                  <c:v>280.10000000000002</c:v>
                </c:pt>
                <c:pt idx="782">
                  <c:v>278.3</c:v>
                </c:pt>
                <c:pt idx="783">
                  <c:v>278.10000000000002</c:v>
                </c:pt>
                <c:pt idx="784">
                  <c:v>278</c:v>
                </c:pt>
                <c:pt idx="785">
                  <c:v>273.2</c:v>
                </c:pt>
                <c:pt idx="786">
                  <c:v>279.7</c:v>
                </c:pt>
                <c:pt idx="787">
                  <c:v>282.10000000000002</c:v>
                </c:pt>
                <c:pt idx="788">
                  <c:v>284.3</c:v>
                </c:pt>
                <c:pt idx="789">
                  <c:v>286.7</c:v>
                </c:pt>
                <c:pt idx="790">
                  <c:v>287.79999999999995</c:v>
                </c:pt>
                <c:pt idx="791">
                  <c:v>286.5</c:v>
                </c:pt>
                <c:pt idx="792">
                  <c:v>288.8</c:v>
                </c:pt>
                <c:pt idx="793">
                  <c:v>288.99999999999994</c:v>
                </c:pt>
                <c:pt idx="794">
                  <c:v>289.29999999999995</c:v>
                </c:pt>
                <c:pt idx="795">
                  <c:v>287.8</c:v>
                </c:pt>
                <c:pt idx="796">
                  <c:v>286.30000000000007</c:v>
                </c:pt>
                <c:pt idx="797">
                  <c:v>288.30000000000007</c:v>
                </c:pt>
                <c:pt idx="798">
                  <c:v>288.90000000000003</c:v>
                </c:pt>
                <c:pt idx="799">
                  <c:v>289.59999999999997</c:v>
                </c:pt>
                <c:pt idx="800">
                  <c:v>289.99999999999994</c:v>
                </c:pt>
                <c:pt idx="801">
                  <c:v>286.8</c:v>
                </c:pt>
                <c:pt idx="802">
                  <c:v>282.8</c:v>
                </c:pt>
                <c:pt idx="803">
                  <c:v>282.89999999999998</c:v>
                </c:pt>
                <c:pt idx="804">
                  <c:v>280.7</c:v>
                </c:pt>
                <c:pt idx="805">
                  <c:v>279.7</c:v>
                </c:pt>
                <c:pt idx="806">
                  <c:v>280.20000000000005</c:v>
                </c:pt>
                <c:pt idx="807">
                  <c:v>282.8</c:v>
                </c:pt>
                <c:pt idx="808">
                  <c:v>285.29999999999995</c:v>
                </c:pt>
                <c:pt idx="809">
                  <c:v>285.59999999999997</c:v>
                </c:pt>
                <c:pt idx="810">
                  <c:v>284</c:v>
                </c:pt>
                <c:pt idx="811">
                  <c:v>283.2</c:v>
                </c:pt>
                <c:pt idx="812">
                  <c:v>287.2</c:v>
                </c:pt>
                <c:pt idx="813">
                  <c:v>288.60000000000002</c:v>
                </c:pt>
                <c:pt idx="814">
                  <c:v>293.39999999999998</c:v>
                </c:pt>
                <c:pt idx="815">
                  <c:v>296.40000000000003</c:v>
                </c:pt>
                <c:pt idx="816">
                  <c:v>298.2</c:v>
                </c:pt>
                <c:pt idx="817">
                  <c:v>288.60000000000002</c:v>
                </c:pt>
                <c:pt idx="818">
                  <c:v>291.7</c:v>
                </c:pt>
                <c:pt idx="819">
                  <c:v>292.39999999999998</c:v>
                </c:pt>
                <c:pt idx="820">
                  <c:v>293.10000000000002</c:v>
                </c:pt>
                <c:pt idx="821">
                  <c:v>289.29999999999995</c:v>
                </c:pt>
                <c:pt idx="822">
                  <c:v>288.60000000000002</c:v>
                </c:pt>
                <c:pt idx="823">
                  <c:v>291.89999999999998</c:v>
                </c:pt>
                <c:pt idx="824">
                  <c:v>289.10000000000002</c:v>
                </c:pt>
                <c:pt idx="825">
                  <c:v>293</c:v>
                </c:pt>
                <c:pt idx="826">
                  <c:v>293.10000000000002</c:v>
                </c:pt>
                <c:pt idx="827">
                  <c:v>293.89999999999998</c:v>
                </c:pt>
                <c:pt idx="828">
                  <c:v>292.60000000000002</c:v>
                </c:pt>
                <c:pt idx="829">
                  <c:v>292.60000000000002</c:v>
                </c:pt>
                <c:pt idx="830">
                  <c:v>294</c:v>
                </c:pt>
                <c:pt idx="831">
                  <c:v>294.60000000000002</c:v>
                </c:pt>
                <c:pt idx="832">
                  <c:v>293.60000000000002</c:v>
                </c:pt>
                <c:pt idx="833">
                  <c:v>292.2</c:v>
                </c:pt>
                <c:pt idx="834">
                  <c:v>288.39999999999998</c:v>
                </c:pt>
                <c:pt idx="835">
                  <c:v>289.50000000000006</c:v>
                </c:pt>
                <c:pt idx="836">
                  <c:v>290.10000000000002</c:v>
                </c:pt>
                <c:pt idx="837">
                  <c:v>292.89999999999998</c:v>
                </c:pt>
                <c:pt idx="838">
                  <c:v>292.3</c:v>
                </c:pt>
                <c:pt idx="839">
                  <c:v>289.50000000000006</c:v>
                </c:pt>
                <c:pt idx="840">
                  <c:v>288.3</c:v>
                </c:pt>
                <c:pt idx="841">
                  <c:v>287.40000000000003</c:v>
                </c:pt>
                <c:pt idx="842">
                  <c:v>287.2</c:v>
                </c:pt>
                <c:pt idx="843">
                  <c:v>289.3</c:v>
                </c:pt>
                <c:pt idx="844">
                  <c:v>289.89999999999998</c:v>
                </c:pt>
                <c:pt idx="845">
                  <c:v>289.59999999999997</c:v>
                </c:pt>
                <c:pt idx="846">
                  <c:v>288.2</c:v>
                </c:pt>
                <c:pt idx="847">
                  <c:v>286.7</c:v>
                </c:pt>
                <c:pt idx="848">
                  <c:v>283.8</c:v>
                </c:pt>
                <c:pt idx="849">
                  <c:v>283.40000000000003</c:v>
                </c:pt>
                <c:pt idx="850">
                  <c:v>283.5</c:v>
                </c:pt>
                <c:pt idx="851">
                  <c:v>285.79999999999995</c:v>
                </c:pt>
                <c:pt idx="852">
                  <c:v>287.20000000000005</c:v>
                </c:pt>
                <c:pt idx="853">
                  <c:v>288.8</c:v>
                </c:pt>
                <c:pt idx="854">
                  <c:v>290.89999999999998</c:v>
                </c:pt>
                <c:pt idx="855">
                  <c:v>290.8</c:v>
                </c:pt>
                <c:pt idx="856">
                  <c:v>290.3</c:v>
                </c:pt>
                <c:pt idx="857">
                  <c:v>292.5</c:v>
                </c:pt>
                <c:pt idx="858">
                  <c:v>293.40000000000003</c:v>
                </c:pt>
                <c:pt idx="859">
                  <c:v>296.39999999999998</c:v>
                </c:pt>
                <c:pt idx="860">
                  <c:v>296.39999999999998</c:v>
                </c:pt>
                <c:pt idx="861">
                  <c:v>295.2</c:v>
                </c:pt>
                <c:pt idx="862">
                  <c:v>296.7</c:v>
                </c:pt>
                <c:pt idx="863">
                  <c:v>293.10000000000002</c:v>
                </c:pt>
                <c:pt idx="864">
                  <c:v>289.40000000000003</c:v>
                </c:pt>
                <c:pt idx="865">
                  <c:v>289.89999999999998</c:v>
                </c:pt>
                <c:pt idx="866">
                  <c:v>282.09999999999997</c:v>
                </c:pt>
                <c:pt idx="867">
                  <c:v>289.50000000000006</c:v>
                </c:pt>
                <c:pt idx="868">
                  <c:v>291.7</c:v>
                </c:pt>
                <c:pt idx="869">
                  <c:v>292.3</c:v>
                </c:pt>
                <c:pt idx="870">
                  <c:v>292.2</c:v>
                </c:pt>
                <c:pt idx="871">
                  <c:v>292.5</c:v>
                </c:pt>
                <c:pt idx="872">
                  <c:v>295.10000000000002</c:v>
                </c:pt>
                <c:pt idx="873">
                  <c:v>300</c:v>
                </c:pt>
                <c:pt idx="874">
                  <c:v>298.89999999999998</c:v>
                </c:pt>
                <c:pt idx="875">
                  <c:v>311.60000000000002</c:v>
                </c:pt>
                <c:pt idx="876">
                  <c:v>317.5</c:v>
                </c:pt>
                <c:pt idx="877">
                  <c:v>311.09999999999997</c:v>
                </c:pt>
                <c:pt idx="878">
                  <c:v>313</c:v>
                </c:pt>
                <c:pt idx="879">
                  <c:v>308.40000000000003</c:v>
                </c:pt>
                <c:pt idx="880">
                  <c:v>307.2</c:v>
                </c:pt>
                <c:pt idx="881">
                  <c:v>304.39999999999998</c:v>
                </c:pt>
                <c:pt idx="882">
                  <c:v>304.20000000000005</c:v>
                </c:pt>
                <c:pt idx="883">
                  <c:v>296.7</c:v>
                </c:pt>
                <c:pt idx="884">
                  <c:v>287.59999999999997</c:v>
                </c:pt>
                <c:pt idx="885">
                  <c:v>286.7</c:v>
                </c:pt>
                <c:pt idx="886">
                  <c:v>282.8</c:v>
                </c:pt>
                <c:pt idx="887">
                  <c:v>286.2</c:v>
                </c:pt>
                <c:pt idx="888">
                  <c:v>287.89999999999998</c:v>
                </c:pt>
                <c:pt idx="889">
                  <c:v>286.59999999999997</c:v>
                </c:pt>
                <c:pt idx="890">
                  <c:v>284.8</c:v>
                </c:pt>
                <c:pt idx="891">
                  <c:v>285.5</c:v>
                </c:pt>
                <c:pt idx="892">
                  <c:v>284.39999999999998</c:v>
                </c:pt>
                <c:pt idx="893">
                  <c:v>287.8</c:v>
                </c:pt>
                <c:pt idx="894">
                  <c:v>284.10000000000002</c:v>
                </c:pt>
                <c:pt idx="895">
                  <c:v>282.60000000000002</c:v>
                </c:pt>
                <c:pt idx="896">
                  <c:v>279.5</c:v>
                </c:pt>
                <c:pt idx="897">
                  <c:v>279.60000000000002</c:v>
                </c:pt>
                <c:pt idx="898">
                  <c:v>281</c:v>
                </c:pt>
                <c:pt idx="899">
                  <c:v>282.10000000000002</c:v>
                </c:pt>
                <c:pt idx="900">
                  <c:v>286.8</c:v>
                </c:pt>
                <c:pt idx="901">
                  <c:v>288.60000000000002</c:v>
                </c:pt>
                <c:pt idx="902">
                  <c:v>290.60000000000002</c:v>
                </c:pt>
                <c:pt idx="903">
                  <c:v>288.09999999999997</c:v>
                </c:pt>
                <c:pt idx="904">
                  <c:v>285.59999999999997</c:v>
                </c:pt>
                <c:pt idx="905">
                  <c:v>284.3</c:v>
                </c:pt>
                <c:pt idx="906">
                  <c:v>281.70000000000005</c:v>
                </c:pt>
                <c:pt idx="907">
                  <c:v>278.8</c:v>
                </c:pt>
                <c:pt idx="908">
                  <c:v>280.39999999999998</c:v>
                </c:pt>
                <c:pt idx="909">
                  <c:v>278.5</c:v>
                </c:pt>
                <c:pt idx="910">
                  <c:v>274.8</c:v>
                </c:pt>
                <c:pt idx="911">
                  <c:v>274.60000000000002</c:v>
                </c:pt>
                <c:pt idx="912">
                  <c:v>268.7</c:v>
                </c:pt>
                <c:pt idx="913">
                  <c:v>257.7</c:v>
                </c:pt>
                <c:pt idx="914">
                  <c:v>261.5</c:v>
                </c:pt>
                <c:pt idx="915">
                  <c:v>262.40000000000003</c:v>
                </c:pt>
                <c:pt idx="916">
                  <c:v>264.39999999999998</c:v>
                </c:pt>
                <c:pt idx="917">
                  <c:v>262.29999999999995</c:v>
                </c:pt>
                <c:pt idx="918">
                  <c:v>258.39999999999998</c:v>
                </c:pt>
                <c:pt idx="919">
                  <c:v>253.2</c:v>
                </c:pt>
                <c:pt idx="920">
                  <c:v>257.10000000000002</c:v>
                </c:pt>
                <c:pt idx="921">
                  <c:v>257.8</c:v>
                </c:pt>
                <c:pt idx="922">
                  <c:v>256.39999999999998</c:v>
                </c:pt>
                <c:pt idx="923">
                  <c:v>254</c:v>
                </c:pt>
                <c:pt idx="924">
                  <c:v>252.89999999999998</c:v>
                </c:pt>
                <c:pt idx="925">
                  <c:v>252.20000000000002</c:v>
                </c:pt>
                <c:pt idx="926">
                  <c:v>255.7</c:v>
                </c:pt>
                <c:pt idx="927">
                  <c:v>260.89999999999998</c:v>
                </c:pt>
                <c:pt idx="928">
                  <c:v>264.70000000000005</c:v>
                </c:pt>
                <c:pt idx="929">
                  <c:v>263.2</c:v>
                </c:pt>
                <c:pt idx="930">
                  <c:v>259.3</c:v>
                </c:pt>
                <c:pt idx="931">
                  <c:v>255.50000000000003</c:v>
                </c:pt>
                <c:pt idx="932">
                  <c:v>259.2</c:v>
                </c:pt>
                <c:pt idx="933">
                  <c:v>260.10000000000002</c:v>
                </c:pt>
                <c:pt idx="934">
                  <c:v>258.7</c:v>
                </c:pt>
                <c:pt idx="935">
                  <c:v>261.10000000000002</c:v>
                </c:pt>
                <c:pt idx="936">
                  <c:v>260.40000000000003</c:v>
                </c:pt>
                <c:pt idx="937">
                  <c:v>256.10000000000002</c:v>
                </c:pt>
                <c:pt idx="938">
                  <c:v>249.5</c:v>
                </c:pt>
                <c:pt idx="939">
                  <c:v>246.1</c:v>
                </c:pt>
                <c:pt idx="940">
                  <c:v>251.10000000000002</c:v>
                </c:pt>
                <c:pt idx="941">
                  <c:v>255.49999999999997</c:v>
                </c:pt>
                <c:pt idx="942">
                  <c:v>247.9</c:v>
                </c:pt>
                <c:pt idx="943">
                  <c:v>250</c:v>
                </c:pt>
                <c:pt idx="944">
                  <c:v>249.2</c:v>
                </c:pt>
                <c:pt idx="945">
                  <c:v>239.5</c:v>
                </c:pt>
                <c:pt idx="946">
                  <c:v>235.39999999999998</c:v>
                </c:pt>
                <c:pt idx="947">
                  <c:v>233.39999999999998</c:v>
                </c:pt>
                <c:pt idx="948">
                  <c:v>231</c:v>
                </c:pt>
                <c:pt idx="949">
                  <c:v>228.2</c:v>
                </c:pt>
                <c:pt idx="950">
                  <c:v>229.70000000000002</c:v>
                </c:pt>
                <c:pt idx="951">
                  <c:v>219</c:v>
                </c:pt>
                <c:pt idx="952">
                  <c:v>209.7</c:v>
                </c:pt>
                <c:pt idx="953">
                  <c:v>204.99999999999997</c:v>
                </c:pt>
                <c:pt idx="954">
                  <c:v>205.20000000000002</c:v>
                </c:pt>
                <c:pt idx="955">
                  <c:v>205.00000000000003</c:v>
                </c:pt>
                <c:pt idx="956">
                  <c:v>205.40000000000003</c:v>
                </c:pt>
                <c:pt idx="957">
                  <c:v>216.1</c:v>
                </c:pt>
                <c:pt idx="958">
                  <c:v>224.7</c:v>
                </c:pt>
                <c:pt idx="959">
                  <c:v>232.09999999999997</c:v>
                </c:pt>
                <c:pt idx="960">
                  <c:v>232.19999999999996</c:v>
                </c:pt>
                <c:pt idx="961">
                  <c:v>227.2</c:v>
                </c:pt>
                <c:pt idx="962">
                  <c:v>224.29999999999998</c:v>
                </c:pt>
                <c:pt idx="963">
                  <c:v>219.1</c:v>
                </c:pt>
                <c:pt idx="964">
                  <c:v>224.09999999999997</c:v>
                </c:pt>
                <c:pt idx="965">
                  <c:v>227.89999999999998</c:v>
                </c:pt>
                <c:pt idx="966">
                  <c:v>224.39999999999998</c:v>
                </c:pt>
                <c:pt idx="967">
                  <c:v>227.8</c:v>
                </c:pt>
                <c:pt idx="968">
                  <c:v>231.1</c:v>
                </c:pt>
                <c:pt idx="969">
                  <c:v>227.4</c:v>
                </c:pt>
                <c:pt idx="970">
                  <c:v>226.5</c:v>
                </c:pt>
                <c:pt idx="971">
                  <c:v>224.8</c:v>
                </c:pt>
                <c:pt idx="972">
                  <c:v>221</c:v>
                </c:pt>
                <c:pt idx="973">
                  <c:v>221.50000000000003</c:v>
                </c:pt>
                <c:pt idx="974">
                  <c:v>225.1</c:v>
                </c:pt>
                <c:pt idx="975">
                  <c:v>218.2</c:v>
                </c:pt>
                <c:pt idx="976">
                  <c:v>213.49999999999997</c:v>
                </c:pt>
                <c:pt idx="977">
                  <c:v>207.59999999999997</c:v>
                </c:pt>
                <c:pt idx="978">
                  <c:v>203.39999999999998</c:v>
                </c:pt>
                <c:pt idx="979">
                  <c:v>200.8</c:v>
                </c:pt>
                <c:pt idx="980">
                  <c:v>199.6</c:v>
                </c:pt>
                <c:pt idx="981">
                  <c:v>205.7</c:v>
                </c:pt>
                <c:pt idx="982">
                  <c:v>204.60000000000002</c:v>
                </c:pt>
                <c:pt idx="983">
                  <c:v>205.7</c:v>
                </c:pt>
                <c:pt idx="984">
                  <c:v>206.99999999999997</c:v>
                </c:pt>
                <c:pt idx="985">
                  <c:v>208.5</c:v>
                </c:pt>
                <c:pt idx="986">
                  <c:v>206.4</c:v>
                </c:pt>
                <c:pt idx="987">
                  <c:v>211</c:v>
                </c:pt>
                <c:pt idx="988">
                  <c:v>211.79999999999998</c:v>
                </c:pt>
                <c:pt idx="989">
                  <c:v>217.49999999999997</c:v>
                </c:pt>
                <c:pt idx="990">
                  <c:v>209.90000000000003</c:v>
                </c:pt>
                <c:pt idx="991">
                  <c:v>210.79999999999995</c:v>
                </c:pt>
                <c:pt idx="992">
                  <c:v>202.89999999999998</c:v>
                </c:pt>
                <c:pt idx="993">
                  <c:v>201.29999999999998</c:v>
                </c:pt>
                <c:pt idx="994">
                  <c:v>197.60000000000002</c:v>
                </c:pt>
                <c:pt idx="995">
                  <c:v>199.5</c:v>
                </c:pt>
                <c:pt idx="996">
                  <c:v>197.10000000000002</c:v>
                </c:pt>
                <c:pt idx="997">
                  <c:v>202.2</c:v>
                </c:pt>
                <c:pt idx="998">
                  <c:v>200.20000000000002</c:v>
                </c:pt>
                <c:pt idx="999">
                  <c:v>200.8</c:v>
                </c:pt>
                <c:pt idx="1000">
                  <c:v>196.4</c:v>
                </c:pt>
                <c:pt idx="1001">
                  <c:v>191.29999999999998</c:v>
                </c:pt>
                <c:pt idx="1002">
                  <c:v>188.4</c:v>
                </c:pt>
                <c:pt idx="1003">
                  <c:v>198.29999999999998</c:v>
                </c:pt>
                <c:pt idx="1004">
                  <c:v>199.9</c:v>
                </c:pt>
                <c:pt idx="1005">
                  <c:v>198.8</c:v>
                </c:pt>
                <c:pt idx="1006">
                  <c:v>200</c:v>
                </c:pt>
                <c:pt idx="1007">
                  <c:v>196.70000000000002</c:v>
                </c:pt>
                <c:pt idx="1008">
                  <c:v>200.89999999999998</c:v>
                </c:pt>
                <c:pt idx="1009">
                  <c:v>198.70000000000002</c:v>
                </c:pt>
                <c:pt idx="1010">
                  <c:v>202.89999999999998</c:v>
                </c:pt>
                <c:pt idx="1011">
                  <c:v>208.6</c:v>
                </c:pt>
                <c:pt idx="1012">
                  <c:v>206.50000000000003</c:v>
                </c:pt>
                <c:pt idx="1013">
                  <c:v>210.4</c:v>
                </c:pt>
                <c:pt idx="1014">
                  <c:v>209.40000000000003</c:v>
                </c:pt>
                <c:pt idx="1015">
                  <c:v>212.29999999999998</c:v>
                </c:pt>
                <c:pt idx="1016">
                  <c:v>213.19999999999996</c:v>
                </c:pt>
                <c:pt idx="1017">
                  <c:v>220.39999999999998</c:v>
                </c:pt>
                <c:pt idx="1018">
                  <c:v>223.8</c:v>
                </c:pt>
                <c:pt idx="1019">
                  <c:v>227.5</c:v>
                </c:pt>
                <c:pt idx="1020">
                  <c:v>231.20000000000002</c:v>
                </c:pt>
                <c:pt idx="1021">
                  <c:v>225.10000000000002</c:v>
                </c:pt>
                <c:pt idx="1022">
                  <c:v>235.29999999999998</c:v>
                </c:pt>
                <c:pt idx="1023">
                  <c:v>238.50000000000003</c:v>
                </c:pt>
                <c:pt idx="1024">
                  <c:v>248.69999999999996</c:v>
                </c:pt>
                <c:pt idx="1025">
                  <c:v>252.29999999999995</c:v>
                </c:pt>
                <c:pt idx="1026">
                  <c:v>255.10000000000002</c:v>
                </c:pt>
                <c:pt idx="1027">
                  <c:v>247.09999999999997</c:v>
                </c:pt>
                <c:pt idx="1028">
                  <c:v>235.9</c:v>
                </c:pt>
                <c:pt idx="1029">
                  <c:v>229.60000000000002</c:v>
                </c:pt>
                <c:pt idx="1030">
                  <c:v>236.50000000000003</c:v>
                </c:pt>
                <c:pt idx="1031">
                  <c:v>241.79999999999998</c:v>
                </c:pt>
                <c:pt idx="1032">
                  <c:v>243.5</c:v>
                </c:pt>
                <c:pt idx="1033">
                  <c:v>245.5</c:v>
                </c:pt>
                <c:pt idx="1034">
                  <c:v>244.00000000000003</c:v>
                </c:pt>
                <c:pt idx="1035">
                  <c:v>238.09999999999997</c:v>
                </c:pt>
                <c:pt idx="1036">
                  <c:v>239.7</c:v>
                </c:pt>
                <c:pt idx="1037">
                  <c:v>244.70000000000002</c:v>
                </c:pt>
                <c:pt idx="1038">
                  <c:v>249.40000000000003</c:v>
                </c:pt>
                <c:pt idx="1039">
                  <c:v>248.89999999999998</c:v>
                </c:pt>
                <c:pt idx="1040">
                  <c:v>252.70000000000002</c:v>
                </c:pt>
                <c:pt idx="1041">
                  <c:v>252</c:v>
                </c:pt>
                <c:pt idx="1042">
                  <c:v>258</c:v>
                </c:pt>
                <c:pt idx="1043">
                  <c:v>254</c:v>
                </c:pt>
                <c:pt idx="1044">
                  <c:v>255.10000000000002</c:v>
                </c:pt>
                <c:pt idx="1045">
                  <c:v>253.8</c:v>
                </c:pt>
                <c:pt idx="1046">
                  <c:v>252.1</c:v>
                </c:pt>
                <c:pt idx="1047">
                  <c:v>250.8</c:v>
                </c:pt>
                <c:pt idx="1048">
                  <c:v>252.4</c:v>
                </c:pt>
                <c:pt idx="1049">
                  <c:v>251.39999999999998</c:v>
                </c:pt>
                <c:pt idx="1050">
                  <c:v>252.29999999999995</c:v>
                </c:pt>
                <c:pt idx="1051">
                  <c:v>252.29999999999995</c:v>
                </c:pt>
                <c:pt idx="1052">
                  <c:v>254.2</c:v>
                </c:pt>
                <c:pt idx="1053">
                  <c:v>239.2</c:v>
                </c:pt>
                <c:pt idx="1054">
                  <c:v>230.29999999999998</c:v>
                </c:pt>
                <c:pt idx="1055">
                  <c:v>232.00000000000003</c:v>
                </c:pt>
                <c:pt idx="1056">
                  <c:v>230.49999999999997</c:v>
                </c:pt>
                <c:pt idx="1057">
                  <c:v>235.50000000000006</c:v>
                </c:pt>
                <c:pt idx="1058">
                  <c:v>232.09999999999997</c:v>
                </c:pt>
                <c:pt idx="1059">
                  <c:v>227.89999999999998</c:v>
                </c:pt>
                <c:pt idx="1060">
                  <c:v>229.70000000000002</c:v>
                </c:pt>
                <c:pt idx="1061">
                  <c:v>230.20000000000002</c:v>
                </c:pt>
                <c:pt idx="1062">
                  <c:v>229.5</c:v>
                </c:pt>
                <c:pt idx="1063">
                  <c:v>226.10000000000002</c:v>
                </c:pt>
                <c:pt idx="1064">
                  <c:v>220.29999999999998</c:v>
                </c:pt>
                <c:pt idx="1065">
                  <c:v>220.6</c:v>
                </c:pt>
                <c:pt idx="1066">
                  <c:v>224.59999999999997</c:v>
                </c:pt>
                <c:pt idx="1067">
                  <c:v>219.70000000000002</c:v>
                </c:pt>
                <c:pt idx="1068">
                  <c:v>229</c:v>
                </c:pt>
                <c:pt idx="1069">
                  <c:v>224.6</c:v>
                </c:pt>
                <c:pt idx="1070">
                  <c:v>231.90000000000003</c:v>
                </c:pt>
                <c:pt idx="1071">
                  <c:v>226.49999999999997</c:v>
                </c:pt>
                <c:pt idx="1072">
                  <c:v>229.5</c:v>
                </c:pt>
                <c:pt idx="1073">
                  <c:v>229.9</c:v>
                </c:pt>
                <c:pt idx="1074">
                  <c:v>232.89999999999998</c:v>
                </c:pt>
                <c:pt idx="1075">
                  <c:v>234.79999999999998</c:v>
                </c:pt>
                <c:pt idx="1076">
                  <c:v>231.8</c:v>
                </c:pt>
                <c:pt idx="1077">
                  <c:v>230.49999999999997</c:v>
                </c:pt>
                <c:pt idx="1078">
                  <c:v>232.00000000000003</c:v>
                </c:pt>
                <c:pt idx="1079">
                  <c:v>229.60000000000002</c:v>
                </c:pt>
                <c:pt idx="1080">
                  <c:v>225</c:v>
                </c:pt>
                <c:pt idx="1081">
                  <c:v>215.59999999999997</c:v>
                </c:pt>
                <c:pt idx="1082">
                  <c:v>201.7</c:v>
                </c:pt>
                <c:pt idx="1083">
                  <c:v>202.70000000000002</c:v>
                </c:pt>
                <c:pt idx="1084">
                  <c:v>202.89999999999998</c:v>
                </c:pt>
                <c:pt idx="1085">
                  <c:v>206.9</c:v>
                </c:pt>
                <c:pt idx="1086">
                  <c:v>206.79999999999995</c:v>
                </c:pt>
                <c:pt idx="1087">
                  <c:v>207.09999999999997</c:v>
                </c:pt>
                <c:pt idx="1088">
                  <c:v>193.79999999999998</c:v>
                </c:pt>
                <c:pt idx="1089">
                  <c:v>190.8</c:v>
                </c:pt>
                <c:pt idx="1090">
                  <c:v>192.7</c:v>
                </c:pt>
                <c:pt idx="1091">
                  <c:v>198.5</c:v>
                </c:pt>
                <c:pt idx="1092">
                  <c:v>196.89999999999998</c:v>
                </c:pt>
                <c:pt idx="1093">
                  <c:v>196.10000000000002</c:v>
                </c:pt>
                <c:pt idx="1094">
                  <c:v>195.70000000000002</c:v>
                </c:pt>
                <c:pt idx="1095">
                  <c:v>198.7</c:v>
                </c:pt>
                <c:pt idx="1096">
                  <c:v>201.7</c:v>
                </c:pt>
                <c:pt idx="1097">
                  <c:v>204.69999999999996</c:v>
                </c:pt>
                <c:pt idx="1098">
                  <c:v>206.1</c:v>
                </c:pt>
                <c:pt idx="1099">
                  <c:v>202.70000000000002</c:v>
                </c:pt>
                <c:pt idx="1100">
                  <c:v>196.29999999999998</c:v>
                </c:pt>
                <c:pt idx="1101">
                  <c:v>201.10000000000002</c:v>
                </c:pt>
                <c:pt idx="1102">
                  <c:v>200.60000000000002</c:v>
                </c:pt>
                <c:pt idx="1103">
                  <c:v>204.6</c:v>
                </c:pt>
                <c:pt idx="1104">
                  <c:v>202.29999999999995</c:v>
                </c:pt>
                <c:pt idx="1105">
                  <c:v>202.89999999999998</c:v>
                </c:pt>
                <c:pt idx="1106">
                  <c:v>201.9</c:v>
                </c:pt>
                <c:pt idx="1107">
                  <c:v>203.10000000000002</c:v>
                </c:pt>
                <c:pt idx="1108">
                  <c:v>200.70000000000002</c:v>
                </c:pt>
                <c:pt idx="1109">
                  <c:v>200.10000000000002</c:v>
                </c:pt>
                <c:pt idx="1110">
                  <c:v>200.89999999999998</c:v>
                </c:pt>
                <c:pt idx="1111">
                  <c:v>201.29999999999998</c:v>
                </c:pt>
                <c:pt idx="1112">
                  <c:v>206.3</c:v>
                </c:pt>
                <c:pt idx="1113">
                  <c:v>207.6</c:v>
                </c:pt>
                <c:pt idx="1114">
                  <c:v>205.39999999999998</c:v>
                </c:pt>
                <c:pt idx="1115">
                  <c:v>205.49999999999997</c:v>
                </c:pt>
                <c:pt idx="1116">
                  <c:v>207.39999999999998</c:v>
                </c:pt>
                <c:pt idx="1117">
                  <c:v>203.9</c:v>
                </c:pt>
                <c:pt idx="1118">
                  <c:v>202.20000000000002</c:v>
                </c:pt>
                <c:pt idx="1119">
                  <c:v>199.79999999999998</c:v>
                </c:pt>
                <c:pt idx="1120">
                  <c:v>200.4</c:v>
                </c:pt>
                <c:pt idx="1121">
                  <c:v>195.9</c:v>
                </c:pt>
                <c:pt idx="1122">
                  <c:v>196</c:v>
                </c:pt>
                <c:pt idx="1123">
                  <c:v>200.59999999999997</c:v>
                </c:pt>
                <c:pt idx="1124">
                  <c:v>200.69999999999996</c:v>
                </c:pt>
                <c:pt idx="1125">
                  <c:v>200.69999999999996</c:v>
                </c:pt>
                <c:pt idx="1126">
                  <c:v>202.1</c:v>
                </c:pt>
                <c:pt idx="1127">
                  <c:v>197.8</c:v>
                </c:pt>
                <c:pt idx="1128">
                  <c:v>195.3</c:v>
                </c:pt>
                <c:pt idx="1129">
                  <c:v>192.4</c:v>
                </c:pt>
                <c:pt idx="1130">
                  <c:v>188.6</c:v>
                </c:pt>
                <c:pt idx="1131">
                  <c:v>185.5</c:v>
                </c:pt>
                <c:pt idx="1132">
                  <c:v>185.1</c:v>
                </c:pt>
                <c:pt idx="1133">
                  <c:v>194.69999999999996</c:v>
                </c:pt>
                <c:pt idx="1134">
                  <c:v>189.39999999999998</c:v>
                </c:pt>
                <c:pt idx="1135">
                  <c:v>189.79999999999998</c:v>
                </c:pt>
                <c:pt idx="1136">
                  <c:v>190.3</c:v>
                </c:pt>
                <c:pt idx="1137">
                  <c:v>181.99999999999997</c:v>
                </c:pt>
                <c:pt idx="1138">
                  <c:v>183.39999999999998</c:v>
                </c:pt>
                <c:pt idx="1139">
                  <c:v>180.20000000000002</c:v>
                </c:pt>
                <c:pt idx="1140">
                  <c:v>182.4</c:v>
                </c:pt>
                <c:pt idx="1141">
                  <c:v>181.2</c:v>
                </c:pt>
                <c:pt idx="1142">
                  <c:v>180.20000000000002</c:v>
                </c:pt>
                <c:pt idx="1143">
                  <c:v>179.10000000000002</c:v>
                </c:pt>
                <c:pt idx="1144">
                  <c:v>180.29999999999998</c:v>
                </c:pt>
                <c:pt idx="1145">
                  <c:v>183.9</c:v>
                </c:pt>
                <c:pt idx="1146">
                  <c:v>187.10000000000002</c:v>
                </c:pt>
                <c:pt idx="1147">
                  <c:v>190.69999999999996</c:v>
                </c:pt>
                <c:pt idx="1148">
                  <c:v>190.7</c:v>
                </c:pt>
                <c:pt idx="1149">
                  <c:v>194.1</c:v>
                </c:pt>
                <c:pt idx="1150">
                  <c:v>190.79999999999998</c:v>
                </c:pt>
                <c:pt idx="1151">
                  <c:v>192.90000000000003</c:v>
                </c:pt>
                <c:pt idx="1152">
                  <c:v>190.29999999999998</c:v>
                </c:pt>
                <c:pt idx="1153">
                  <c:v>188.19999999999996</c:v>
                </c:pt>
                <c:pt idx="1154">
                  <c:v>188.29999999999998</c:v>
                </c:pt>
                <c:pt idx="1155">
                  <c:v>188.10000000000002</c:v>
                </c:pt>
                <c:pt idx="1156">
                  <c:v>191.1</c:v>
                </c:pt>
                <c:pt idx="1157">
                  <c:v>192.29999999999998</c:v>
                </c:pt>
                <c:pt idx="1158">
                  <c:v>195.70000000000002</c:v>
                </c:pt>
                <c:pt idx="1159">
                  <c:v>198.2</c:v>
                </c:pt>
                <c:pt idx="1160">
                  <c:v>197.79999999999998</c:v>
                </c:pt>
                <c:pt idx="1161">
                  <c:v>199.29999999999998</c:v>
                </c:pt>
                <c:pt idx="1162">
                  <c:v>204.6</c:v>
                </c:pt>
                <c:pt idx="1163">
                  <c:v>210.1</c:v>
                </c:pt>
                <c:pt idx="1164">
                  <c:v>206.70000000000002</c:v>
                </c:pt>
                <c:pt idx="1165">
                  <c:v>209.50000000000003</c:v>
                </c:pt>
                <c:pt idx="1166">
                  <c:v>212.7</c:v>
                </c:pt>
                <c:pt idx="1167">
                  <c:v>217.4</c:v>
                </c:pt>
                <c:pt idx="1168">
                  <c:v>219.49999999999997</c:v>
                </c:pt>
                <c:pt idx="1169">
                  <c:v>219.70000000000002</c:v>
                </c:pt>
                <c:pt idx="1170">
                  <c:v>223.59999999999997</c:v>
                </c:pt>
                <c:pt idx="1171">
                  <c:v>219.1</c:v>
                </c:pt>
                <c:pt idx="1172">
                  <c:v>216</c:v>
                </c:pt>
                <c:pt idx="1173">
                  <c:v>215.80000000000004</c:v>
                </c:pt>
                <c:pt idx="1174">
                  <c:v>207.59999999999997</c:v>
                </c:pt>
                <c:pt idx="1175">
                  <c:v>202.89999999999998</c:v>
                </c:pt>
                <c:pt idx="1176">
                  <c:v>202.4</c:v>
                </c:pt>
                <c:pt idx="1177">
                  <c:v>200.70000000000002</c:v>
                </c:pt>
                <c:pt idx="1178">
                  <c:v>204.4</c:v>
                </c:pt>
                <c:pt idx="1179">
                  <c:v>203.89999999999998</c:v>
                </c:pt>
                <c:pt idx="1180">
                  <c:v>207.10000000000002</c:v>
                </c:pt>
                <c:pt idx="1181">
                  <c:v>207.6</c:v>
                </c:pt>
                <c:pt idx="1182">
                  <c:v>215.19999999999996</c:v>
                </c:pt>
                <c:pt idx="1183">
                  <c:v>219.70000000000002</c:v>
                </c:pt>
                <c:pt idx="1184">
                  <c:v>216.59999999999994</c:v>
                </c:pt>
                <c:pt idx="1185">
                  <c:v>213</c:v>
                </c:pt>
                <c:pt idx="1186">
                  <c:v>213.99999999999997</c:v>
                </c:pt>
                <c:pt idx="1187">
                  <c:v>218.1</c:v>
                </c:pt>
                <c:pt idx="1188">
                  <c:v>217.69999999999996</c:v>
                </c:pt>
                <c:pt idx="1189">
                  <c:v>215.89999999999998</c:v>
                </c:pt>
                <c:pt idx="1190">
                  <c:v>217.4</c:v>
                </c:pt>
                <c:pt idx="1191">
                  <c:v>212.10000000000005</c:v>
                </c:pt>
                <c:pt idx="1192">
                  <c:v>210</c:v>
                </c:pt>
                <c:pt idx="1193">
                  <c:v>212.39999999999998</c:v>
                </c:pt>
                <c:pt idx="1194">
                  <c:v>211.79999999999998</c:v>
                </c:pt>
                <c:pt idx="1195">
                  <c:v>213</c:v>
                </c:pt>
                <c:pt idx="1196">
                  <c:v>211.00000000000003</c:v>
                </c:pt>
                <c:pt idx="1197">
                  <c:v>209.7</c:v>
                </c:pt>
                <c:pt idx="1198">
                  <c:v>222.40000000000003</c:v>
                </c:pt>
                <c:pt idx="1199">
                  <c:v>231.79999999999995</c:v>
                </c:pt>
                <c:pt idx="1200">
                  <c:v>231.8</c:v>
                </c:pt>
                <c:pt idx="1201">
                  <c:v>234.90000000000003</c:v>
                </c:pt>
                <c:pt idx="1202">
                  <c:v>243.5</c:v>
                </c:pt>
                <c:pt idx="1203">
                  <c:v>246.5</c:v>
                </c:pt>
                <c:pt idx="1204">
                  <c:v>246.2</c:v>
                </c:pt>
                <c:pt idx="1205">
                  <c:v>246.2</c:v>
                </c:pt>
                <c:pt idx="1206">
                  <c:v>246.3</c:v>
                </c:pt>
                <c:pt idx="1207">
                  <c:v>238.79999999999998</c:v>
                </c:pt>
                <c:pt idx="1208">
                  <c:v>238.99999999999997</c:v>
                </c:pt>
                <c:pt idx="1209">
                  <c:v>229.4</c:v>
                </c:pt>
                <c:pt idx="1210">
                  <c:v>229.99999999999997</c:v>
                </c:pt>
                <c:pt idx="1211">
                  <c:v>229.9</c:v>
                </c:pt>
                <c:pt idx="1212">
                  <c:v>230.50000000000003</c:v>
                </c:pt>
                <c:pt idx="1213">
                  <c:v>237.5</c:v>
                </c:pt>
                <c:pt idx="1214">
                  <c:v>233.8</c:v>
                </c:pt>
                <c:pt idx="1215">
                  <c:v>232.09999999999997</c:v>
                </c:pt>
                <c:pt idx="1216">
                  <c:v>234.49999999999997</c:v>
                </c:pt>
                <c:pt idx="1217">
                  <c:v>236.20000000000002</c:v>
                </c:pt>
                <c:pt idx="1218">
                  <c:v>238.60000000000002</c:v>
                </c:pt>
                <c:pt idx="1219">
                  <c:v>241.79999999999998</c:v>
                </c:pt>
                <c:pt idx="1220">
                  <c:v>239.8</c:v>
                </c:pt>
                <c:pt idx="1221">
                  <c:v>240.20000000000002</c:v>
                </c:pt>
                <c:pt idx="1222">
                  <c:v>236.89999999999998</c:v>
                </c:pt>
                <c:pt idx="1223">
                  <c:v>238.09999999999997</c:v>
                </c:pt>
                <c:pt idx="1224">
                  <c:v>234.3</c:v>
                </c:pt>
                <c:pt idx="1225">
                  <c:v>224.00000000000003</c:v>
                </c:pt>
                <c:pt idx="1226">
                  <c:v>217.69999999999996</c:v>
                </c:pt>
                <c:pt idx="1227">
                  <c:v>219.20000000000002</c:v>
                </c:pt>
                <c:pt idx="1228">
                  <c:v>221.90000000000003</c:v>
                </c:pt>
                <c:pt idx="1229">
                  <c:v>219.19999999999996</c:v>
                </c:pt>
                <c:pt idx="1230">
                  <c:v>217.29999999999995</c:v>
                </c:pt>
                <c:pt idx="1231">
                  <c:v>216.3</c:v>
                </c:pt>
                <c:pt idx="1232">
                  <c:v>215.60000000000002</c:v>
                </c:pt>
                <c:pt idx="1233">
                  <c:v>206.1</c:v>
                </c:pt>
                <c:pt idx="1234">
                  <c:v>209.3</c:v>
                </c:pt>
                <c:pt idx="1235">
                  <c:v>209.80000000000004</c:v>
                </c:pt>
                <c:pt idx="1236">
                  <c:v>216.9</c:v>
                </c:pt>
                <c:pt idx="1237">
                  <c:v>216.4</c:v>
                </c:pt>
                <c:pt idx="1238">
                  <c:v>214.3</c:v>
                </c:pt>
                <c:pt idx="1239">
                  <c:v>209.20000000000002</c:v>
                </c:pt>
                <c:pt idx="1240">
                  <c:v>207.39999999999998</c:v>
                </c:pt>
                <c:pt idx="1241">
                  <c:v>204.5</c:v>
                </c:pt>
                <c:pt idx="1242">
                  <c:v>212</c:v>
                </c:pt>
                <c:pt idx="1243">
                  <c:v>211.20000000000002</c:v>
                </c:pt>
                <c:pt idx="1244">
                  <c:v>215.39999999999998</c:v>
                </c:pt>
                <c:pt idx="1245">
                  <c:v>215.20000000000002</c:v>
                </c:pt>
                <c:pt idx="1246">
                  <c:v>215.80000000000004</c:v>
                </c:pt>
                <c:pt idx="1247">
                  <c:v>222.6</c:v>
                </c:pt>
                <c:pt idx="1248">
                  <c:v>222.79999999999998</c:v>
                </c:pt>
                <c:pt idx="1249">
                  <c:v>227.29999999999995</c:v>
                </c:pt>
                <c:pt idx="1250">
                  <c:v>225.70000000000002</c:v>
                </c:pt>
                <c:pt idx="1251">
                  <c:v>217.89999999999998</c:v>
                </c:pt>
                <c:pt idx="1252">
                  <c:v>219.49999999999997</c:v>
                </c:pt>
                <c:pt idx="1253">
                  <c:v>215.20000000000002</c:v>
                </c:pt>
                <c:pt idx="1254">
                  <c:v>215.59999999999997</c:v>
                </c:pt>
                <c:pt idx="1255">
                  <c:v>218.39999999999998</c:v>
                </c:pt>
                <c:pt idx="1256">
                  <c:v>220.89999999999998</c:v>
                </c:pt>
                <c:pt idx="1257">
                  <c:v>223.69999999999996</c:v>
                </c:pt>
                <c:pt idx="1258">
                  <c:v>227.89999999999998</c:v>
                </c:pt>
                <c:pt idx="1259">
                  <c:v>231</c:v>
                </c:pt>
                <c:pt idx="1260">
                  <c:v>224.6</c:v>
                </c:pt>
                <c:pt idx="1261">
                  <c:v>216.8</c:v>
                </c:pt>
                <c:pt idx="1262">
                  <c:v>222.60000000000005</c:v>
                </c:pt>
                <c:pt idx="1263">
                  <c:v>231.79999999999995</c:v>
                </c:pt>
                <c:pt idx="1264">
                  <c:v>222.9</c:v>
                </c:pt>
                <c:pt idx="1265">
                  <c:v>221.5</c:v>
                </c:pt>
                <c:pt idx="1266">
                  <c:v>219.79999999999998</c:v>
                </c:pt>
                <c:pt idx="1267">
                  <c:v>211.3</c:v>
                </c:pt>
                <c:pt idx="1268">
                  <c:v>214.4</c:v>
                </c:pt>
                <c:pt idx="1269">
                  <c:v>219.4</c:v>
                </c:pt>
                <c:pt idx="1270">
                  <c:v>217.3</c:v>
                </c:pt>
                <c:pt idx="1271">
                  <c:v>217.10000000000002</c:v>
                </c:pt>
                <c:pt idx="1272">
                  <c:v>210</c:v>
                </c:pt>
                <c:pt idx="1273">
                  <c:v>211.7</c:v>
                </c:pt>
                <c:pt idx="1274">
                  <c:v>214.7</c:v>
                </c:pt>
                <c:pt idx="1275">
                  <c:v>216.29999999999998</c:v>
                </c:pt>
                <c:pt idx="1276">
                  <c:v>222.10000000000002</c:v>
                </c:pt>
                <c:pt idx="1277">
                  <c:v>230.10000000000002</c:v>
                </c:pt>
                <c:pt idx="1278">
                  <c:v>232.9</c:v>
                </c:pt>
                <c:pt idx="1279">
                  <c:v>236.39999999999998</c:v>
                </c:pt>
                <c:pt idx="1280">
                  <c:v>244.4</c:v>
                </c:pt>
                <c:pt idx="1281">
                  <c:v>250.3</c:v>
                </c:pt>
                <c:pt idx="1282">
                  <c:v>257.8</c:v>
                </c:pt>
                <c:pt idx="1283">
                  <c:v>249.8</c:v>
                </c:pt>
                <c:pt idx="1284">
                  <c:v>243.1</c:v>
                </c:pt>
                <c:pt idx="1285">
                  <c:v>240</c:v>
                </c:pt>
                <c:pt idx="1286">
                  <c:v>237.3</c:v>
                </c:pt>
                <c:pt idx="1287">
                  <c:v>230.40000000000003</c:v>
                </c:pt>
                <c:pt idx="1288">
                  <c:v>229.6</c:v>
                </c:pt>
                <c:pt idx="1289">
                  <c:v>235</c:v>
                </c:pt>
                <c:pt idx="1290">
                  <c:v>227.4</c:v>
                </c:pt>
                <c:pt idx="1291">
                  <c:v>223.2</c:v>
                </c:pt>
                <c:pt idx="1292">
                  <c:v>210.1</c:v>
                </c:pt>
                <c:pt idx="1293">
                  <c:v>217</c:v>
                </c:pt>
                <c:pt idx="1294">
                  <c:v>215.39999999999998</c:v>
                </c:pt>
                <c:pt idx="1295">
                  <c:v>218.30000000000004</c:v>
                </c:pt>
                <c:pt idx="1296">
                  <c:v>225.2</c:v>
                </c:pt>
                <c:pt idx="1297">
                  <c:v>223.59999999999997</c:v>
                </c:pt>
                <c:pt idx="1298">
                  <c:v>223.89999999999998</c:v>
                </c:pt>
                <c:pt idx="1299">
                  <c:v>225.4</c:v>
                </c:pt>
                <c:pt idx="1300">
                  <c:v>225.4</c:v>
                </c:pt>
                <c:pt idx="1301">
                  <c:v>226.2</c:v>
                </c:pt>
                <c:pt idx="1302">
                  <c:v>223.59999999999997</c:v>
                </c:pt>
                <c:pt idx="1303">
                  <c:v>221.59999999999997</c:v>
                </c:pt>
                <c:pt idx="1304">
                  <c:v>222.49999999999997</c:v>
                </c:pt>
                <c:pt idx="1305">
                  <c:v>224.9</c:v>
                </c:pt>
                <c:pt idx="1306">
                  <c:v>228.79999999999998</c:v>
                </c:pt>
                <c:pt idx="1307">
                  <c:v>231.99999999999997</c:v>
                </c:pt>
                <c:pt idx="1308">
                  <c:v>226.00000000000003</c:v>
                </c:pt>
                <c:pt idx="1309">
                  <c:v>227.8</c:v>
                </c:pt>
                <c:pt idx="1310">
                  <c:v>230.9</c:v>
                </c:pt>
                <c:pt idx="1311">
                  <c:v>230.29999999999998</c:v>
                </c:pt>
                <c:pt idx="1312">
                  <c:v>228.7</c:v>
                </c:pt>
                <c:pt idx="1313">
                  <c:v>227.3</c:v>
                </c:pt>
                <c:pt idx="1314">
                  <c:v>219.70000000000002</c:v>
                </c:pt>
                <c:pt idx="1315">
                  <c:v>221.2</c:v>
                </c:pt>
                <c:pt idx="1316">
                  <c:v>222.89999999999998</c:v>
                </c:pt>
                <c:pt idx="1317">
                  <c:v>222.39999999999998</c:v>
                </c:pt>
                <c:pt idx="1318">
                  <c:v>227.1</c:v>
                </c:pt>
                <c:pt idx="1319">
                  <c:v>233.7</c:v>
                </c:pt>
                <c:pt idx="1320">
                  <c:v>240.89999999999998</c:v>
                </c:pt>
                <c:pt idx="1321">
                  <c:v>241.6</c:v>
                </c:pt>
                <c:pt idx="1322">
                  <c:v>239</c:v>
                </c:pt>
                <c:pt idx="1323">
                  <c:v>236.50000000000003</c:v>
                </c:pt>
                <c:pt idx="1324">
                  <c:v>234.89999999999998</c:v>
                </c:pt>
                <c:pt idx="1325">
                  <c:v>228.79999999999998</c:v>
                </c:pt>
                <c:pt idx="1326">
                  <c:v>228.89999999999998</c:v>
                </c:pt>
                <c:pt idx="1327">
                  <c:v>229.1</c:v>
                </c:pt>
                <c:pt idx="1328">
                  <c:v>227.99999999999997</c:v>
                </c:pt>
                <c:pt idx="1329">
                  <c:v>234.50000000000003</c:v>
                </c:pt>
                <c:pt idx="1330">
                  <c:v>231.5</c:v>
                </c:pt>
                <c:pt idx="1331">
                  <c:v>235.09999999999997</c:v>
                </c:pt>
                <c:pt idx="1332">
                  <c:v>235.1</c:v>
                </c:pt>
                <c:pt idx="1333">
                  <c:v>238.20000000000002</c:v>
                </c:pt>
                <c:pt idx="1334">
                  <c:v>231.29999999999998</c:v>
                </c:pt>
                <c:pt idx="1335">
                  <c:v>230.99999999999997</c:v>
                </c:pt>
                <c:pt idx="1336">
                  <c:v>228.2</c:v>
                </c:pt>
                <c:pt idx="1337">
                  <c:v>226.8</c:v>
                </c:pt>
                <c:pt idx="1338">
                  <c:v>226.10000000000002</c:v>
                </c:pt>
                <c:pt idx="1339">
                  <c:v>226.29999999999998</c:v>
                </c:pt>
                <c:pt idx="1340">
                  <c:v>228.59999999999997</c:v>
                </c:pt>
                <c:pt idx="1341">
                  <c:v>231</c:v>
                </c:pt>
                <c:pt idx="1342">
                  <c:v>222.79999999999998</c:v>
                </c:pt>
                <c:pt idx="1343">
                  <c:v>221.4</c:v>
                </c:pt>
                <c:pt idx="1344">
                  <c:v>223.8</c:v>
                </c:pt>
                <c:pt idx="1345">
                  <c:v>223.60000000000002</c:v>
                </c:pt>
                <c:pt idx="1346">
                  <c:v>221.4</c:v>
                </c:pt>
                <c:pt idx="1347">
                  <c:v>224.29999999999998</c:v>
                </c:pt>
                <c:pt idx="1348">
                  <c:v>226.29999999999998</c:v>
                </c:pt>
                <c:pt idx="1349">
                  <c:v>226.29999999999998</c:v>
                </c:pt>
                <c:pt idx="1350">
                  <c:v>227.8</c:v>
                </c:pt>
                <c:pt idx="1351">
                  <c:v>227.5</c:v>
                </c:pt>
                <c:pt idx="1352">
                  <c:v>227.4</c:v>
                </c:pt>
                <c:pt idx="1353">
                  <c:v>229.4</c:v>
                </c:pt>
                <c:pt idx="1354">
                  <c:v>229.2</c:v>
                </c:pt>
                <c:pt idx="1355">
                  <c:v>228.7</c:v>
                </c:pt>
                <c:pt idx="1356">
                  <c:v>231.99999999999997</c:v>
                </c:pt>
                <c:pt idx="1357">
                  <c:v>238.39999999999998</c:v>
                </c:pt>
                <c:pt idx="1358">
                  <c:v>235</c:v>
                </c:pt>
                <c:pt idx="1359">
                  <c:v>237.4</c:v>
                </c:pt>
                <c:pt idx="1360">
                  <c:v>234.60000000000002</c:v>
                </c:pt>
                <c:pt idx="1361">
                  <c:v>232.10000000000002</c:v>
                </c:pt>
                <c:pt idx="1362">
                  <c:v>230.20000000000002</c:v>
                </c:pt>
                <c:pt idx="1363">
                  <c:v>227.1</c:v>
                </c:pt>
                <c:pt idx="1364">
                  <c:v>226.49999999999997</c:v>
                </c:pt>
                <c:pt idx="1365">
                  <c:v>231.1</c:v>
                </c:pt>
                <c:pt idx="1366">
                  <c:v>229.4</c:v>
                </c:pt>
                <c:pt idx="1367">
                  <c:v>228.79999999999998</c:v>
                </c:pt>
                <c:pt idx="1368">
                  <c:v>227</c:v>
                </c:pt>
                <c:pt idx="1369">
                  <c:v>224.29999999999998</c:v>
                </c:pt>
                <c:pt idx="1370">
                  <c:v>223.99999999999997</c:v>
                </c:pt>
                <c:pt idx="1371">
                  <c:v>226.29999999999998</c:v>
                </c:pt>
                <c:pt idx="1372">
                  <c:v>227.99999999999997</c:v>
                </c:pt>
                <c:pt idx="1373">
                  <c:v>229.5</c:v>
                </c:pt>
                <c:pt idx="1374">
                  <c:v>229.5</c:v>
                </c:pt>
                <c:pt idx="1375">
                  <c:v>226.79999999999998</c:v>
                </c:pt>
                <c:pt idx="1376">
                  <c:v>226.39999999999998</c:v>
                </c:pt>
                <c:pt idx="1377">
                  <c:v>228.9</c:v>
                </c:pt>
                <c:pt idx="1378">
                  <c:v>226.5</c:v>
                </c:pt>
                <c:pt idx="1379">
                  <c:v>223.60000000000002</c:v>
                </c:pt>
                <c:pt idx="1380">
                  <c:v>226.79999999999998</c:v>
                </c:pt>
                <c:pt idx="1381">
                  <c:v>224.7</c:v>
                </c:pt>
                <c:pt idx="1382">
                  <c:v>224.29999999999998</c:v>
                </c:pt>
                <c:pt idx="1383">
                  <c:v>225.5</c:v>
                </c:pt>
                <c:pt idx="1384">
                  <c:v>225.8</c:v>
                </c:pt>
                <c:pt idx="1385">
                  <c:v>228.30000000000004</c:v>
                </c:pt>
                <c:pt idx="1386">
                  <c:v>231.8</c:v>
                </c:pt>
                <c:pt idx="1387">
                  <c:v>229.99999999999997</c:v>
                </c:pt>
                <c:pt idx="1388">
                  <c:v>229.39999999999995</c:v>
                </c:pt>
                <c:pt idx="1389">
                  <c:v>228.2</c:v>
                </c:pt>
                <c:pt idx="1390">
                  <c:v>228.2</c:v>
                </c:pt>
                <c:pt idx="1391">
                  <c:v>225.5</c:v>
                </c:pt>
                <c:pt idx="1392">
                  <c:v>225</c:v>
                </c:pt>
                <c:pt idx="1393">
                  <c:v>221.99999999999997</c:v>
                </c:pt>
                <c:pt idx="1394">
                  <c:v>220.00000000000003</c:v>
                </c:pt>
                <c:pt idx="1395">
                  <c:v>216.29999999999998</c:v>
                </c:pt>
                <c:pt idx="1396">
                  <c:v>216.39999999999998</c:v>
                </c:pt>
                <c:pt idx="1397">
                  <c:v>216.39999999999998</c:v>
                </c:pt>
                <c:pt idx="1398">
                  <c:v>211</c:v>
                </c:pt>
                <c:pt idx="1399">
                  <c:v>205.50000000000003</c:v>
                </c:pt>
                <c:pt idx="1400">
                  <c:v>206.5</c:v>
                </c:pt>
                <c:pt idx="1401">
                  <c:v>206.9</c:v>
                </c:pt>
                <c:pt idx="1402">
                  <c:v>202.3</c:v>
                </c:pt>
                <c:pt idx="1403">
                  <c:v>203.5</c:v>
                </c:pt>
                <c:pt idx="1404">
                  <c:v>202.60000000000002</c:v>
                </c:pt>
                <c:pt idx="1405">
                  <c:v>203.5</c:v>
                </c:pt>
                <c:pt idx="1406">
                  <c:v>193.70000000000002</c:v>
                </c:pt>
                <c:pt idx="1407">
                  <c:v>190.8</c:v>
                </c:pt>
                <c:pt idx="1408">
                  <c:v>192</c:v>
                </c:pt>
                <c:pt idx="1409">
                  <c:v>192.5</c:v>
                </c:pt>
                <c:pt idx="1410">
                  <c:v>188.3</c:v>
                </c:pt>
                <c:pt idx="1411">
                  <c:v>180.70000000000002</c:v>
                </c:pt>
                <c:pt idx="1412">
                  <c:v>165.6</c:v>
                </c:pt>
                <c:pt idx="1413">
                  <c:v>168.6</c:v>
                </c:pt>
                <c:pt idx="1414">
                  <c:v>169.4</c:v>
                </c:pt>
                <c:pt idx="1415">
                  <c:v>180.5</c:v>
                </c:pt>
                <c:pt idx="1416">
                  <c:v>187.39999999999998</c:v>
                </c:pt>
                <c:pt idx="1417">
                  <c:v>186</c:v>
                </c:pt>
                <c:pt idx="1418">
                  <c:v>184.4</c:v>
                </c:pt>
                <c:pt idx="1419">
                  <c:v>195.8</c:v>
                </c:pt>
                <c:pt idx="1420">
                  <c:v>205.7</c:v>
                </c:pt>
                <c:pt idx="1421">
                  <c:v>211.7</c:v>
                </c:pt>
                <c:pt idx="1422">
                  <c:v>202.4</c:v>
                </c:pt>
                <c:pt idx="1423">
                  <c:v>205.49999999999997</c:v>
                </c:pt>
                <c:pt idx="1424">
                  <c:v>213.09999999999997</c:v>
                </c:pt>
                <c:pt idx="1425">
                  <c:v>212.79999999999995</c:v>
                </c:pt>
                <c:pt idx="1426">
                  <c:v>208.3</c:v>
                </c:pt>
                <c:pt idx="1427">
                  <c:v>211.20000000000002</c:v>
                </c:pt>
                <c:pt idx="1428">
                  <c:v>208.5</c:v>
                </c:pt>
                <c:pt idx="1429">
                  <c:v>213.20000000000002</c:v>
                </c:pt>
                <c:pt idx="1430">
                  <c:v>215.89999999999998</c:v>
                </c:pt>
                <c:pt idx="1431">
                  <c:v>216.1</c:v>
                </c:pt>
                <c:pt idx="1432">
                  <c:v>220.5</c:v>
                </c:pt>
                <c:pt idx="1433">
                  <c:v>220.2</c:v>
                </c:pt>
                <c:pt idx="1434">
                  <c:v>227.29999999999995</c:v>
                </c:pt>
                <c:pt idx="1435">
                  <c:v>221.8</c:v>
                </c:pt>
                <c:pt idx="1436">
                  <c:v>223.4</c:v>
                </c:pt>
                <c:pt idx="1437">
                  <c:v>218.7</c:v>
                </c:pt>
                <c:pt idx="1438">
                  <c:v>217.49999999999997</c:v>
                </c:pt>
                <c:pt idx="1439">
                  <c:v>217</c:v>
                </c:pt>
                <c:pt idx="1440">
                  <c:v>215.79999999999998</c:v>
                </c:pt>
                <c:pt idx="1441">
                  <c:v>217.19999999999996</c:v>
                </c:pt>
                <c:pt idx="1442">
                  <c:v>217.49999999999997</c:v>
                </c:pt>
                <c:pt idx="1443">
                  <c:v>214.9</c:v>
                </c:pt>
                <c:pt idx="1444">
                  <c:v>213.50000000000003</c:v>
                </c:pt>
                <c:pt idx="1445">
                  <c:v>214.6</c:v>
                </c:pt>
                <c:pt idx="1446">
                  <c:v>213.49999999999997</c:v>
                </c:pt>
                <c:pt idx="1447">
                  <c:v>213.7</c:v>
                </c:pt>
                <c:pt idx="1448">
                  <c:v>221.5</c:v>
                </c:pt>
                <c:pt idx="1449">
                  <c:v>223.1</c:v>
                </c:pt>
                <c:pt idx="1450">
                  <c:v>224.9</c:v>
                </c:pt>
                <c:pt idx="1451">
                  <c:v>229.3</c:v>
                </c:pt>
                <c:pt idx="1452">
                  <c:v>233.4</c:v>
                </c:pt>
                <c:pt idx="1453">
                  <c:v>221.8</c:v>
                </c:pt>
                <c:pt idx="1454">
                  <c:v>229.1</c:v>
                </c:pt>
                <c:pt idx="1455">
                  <c:v>215.60000000000002</c:v>
                </c:pt>
                <c:pt idx="1456">
                  <c:v>226.2</c:v>
                </c:pt>
                <c:pt idx="1457">
                  <c:v>228.39999999999998</c:v>
                </c:pt>
                <c:pt idx="1458">
                  <c:v>234.60000000000002</c:v>
                </c:pt>
                <c:pt idx="1459">
                  <c:v>230.7</c:v>
                </c:pt>
                <c:pt idx="1460">
                  <c:v>232.79999999999998</c:v>
                </c:pt>
                <c:pt idx="1461">
                  <c:v>230.10000000000002</c:v>
                </c:pt>
                <c:pt idx="1462">
                  <c:v>228.9</c:v>
                </c:pt>
                <c:pt idx="1463">
                  <c:v>234.09999999999997</c:v>
                </c:pt>
                <c:pt idx="1464">
                  <c:v>241.7</c:v>
                </c:pt>
                <c:pt idx="1465">
                  <c:v>237.70000000000002</c:v>
                </c:pt>
                <c:pt idx="1466">
                  <c:v>234.20000000000002</c:v>
                </c:pt>
                <c:pt idx="1467">
                  <c:v>233.8</c:v>
                </c:pt>
                <c:pt idx="1468">
                  <c:v>235.7</c:v>
                </c:pt>
                <c:pt idx="1469">
                  <c:v>224.10000000000002</c:v>
                </c:pt>
                <c:pt idx="1470">
                  <c:v>219</c:v>
                </c:pt>
                <c:pt idx="1471">
                  <c:v>216.9</c:v>
                </c:pt>
                <c:pt idx="1472">
                  <c:v>216.4</c:v>
                </c:pt>
                <c:pt idx="1473">
                  <c:v>216.2</c:v>
                </c:pt>
                <c:pt idx="1474">
                  <c:v>217.19999999999996</c:v>
                </c:pt>
                <c:pt idx="1475">
                  <c:v>214.70000000000002</c:v>
                </c:pt>
                <c:pt idx="1476">
                  <c:v>214.9</c:v>
                </c:pt>
                <c:pt idx="1477">
                  <c:v>218.4</c:v>
                </c:pt>
                <c:pt idx="1478">
                  <c:v>219</c:v>
                </c:pt>
                <c:pt idx="1479">
                  <c:v>226.29999999999998</c:v>
                </c:pt>
                <c:pt idx="1480">
                  <c:v>231.70000000000002</c:v>
                </c:pt>
                <c:pt idx="1481">
                  <c:v>230.6</c:v>
                </c:pt>
                <c:pt idx="1482">
                  <c:v>235.5</c:v>
                </c:pt>
                <c:pt idx="1483">
                  <c:v>234.19999999999996</c:v>
                </c:pt>
                <c:pt idx="1484">
                  <c:v>238.3</c:v>
                </c:pt>
                <c:pt idx="1485">
                  <c:v>233.3</c:v>
                </c:pt>
                <c:pt idx="1486">
                  <c:v>243.1</c:v>
                </c:pt>
                <c:pt idx="1487">
                  <c:v>239.2</c:v>
                </c:pt>
                <c:pt idx="1488">
                  <c:v>236.60000000000002</c:v>
                </c:pt>
                <c:pt idx="1489">
                  <c:v>238.20000000000002</c:v>
                </c:pt>
                <c:pt idx="1490">
                  <c:v>235.1</c:v>
                </c:pt>
                <c:pt idx="1491">
                  <c:v>239.1</c:v>
                </c:pt>
                <c:pt idx="1492">
                  <c:v>236.3</c:v>
                </c:pt>
                <c:pt idx="1493">
                  <c:v>234.09999999999997</c:v>
                </c:pt>
                <c:pt idx="1494">
                  <c:v>223.8</c:v>
                </c:pt>
                <c:pt idx="1495">
                  <c:v>222.6</c:v>
                </c:pt>
                <c:pt idx="1496">
                  <c:v>223.4</c:v>
                </c:pt>
                <c:pt idx="1497">
                  <c:v>222.00000000000003</c:v>
                </c:pt>
                <c:pt idx="1498">
                  <c:v>226.09999999999997</c:v>
                </c:pt>
                <c:pt idx="1499">
                  <c:v>226.29999999999998</c:v>
                </c:pt>
                <c:pt idx="1500">
                  <c:v>225.4</c:v>
                </c:pt>
                <c:pt idx="1501">
                  <c:v>231</c:v>
                </c:pt>
                <c:pt idx="1502">
                  <c:v>227.10000000000002</c:v>
                </c:pt>
                <c:pt idx="1503">
                  <c:v>227.89999999999998</c:v>
                </c:pt>
                <c:pt idx="1504">
                  <c:v>227.5</c:v>
                </c:pt>
                <c:pt idx="1505">
                  <c:v>228.89999999999998</c:v>
                </c:pt>
                <c:pt idx="1506">
                  <c:v>223.69999999999996</c:v>
                </c:pt>
                <c:pt idx="1507">
                  <c:v>227.3</c:v>
                </c:pt>
                <c:pt idx="1508">
                  <c:v>231</c:v>
                </c:pt>
                <c:pt idx="1509">
                  <c:v>238.79999999999998</c:v>
                </c:pt>
                <c:pt idx="1510">
                  <c:v>236</c:v>
                </c:pt>
                <c:pt idx="1511">
                  <c:v>230.20000000000002</c:v>
                </c:pt>
                <c:pt idx="1512">
                  <c:v>232.09999999999997</c:v>
                </c:pt>
                <c:pt idx="1513">
                  <c:v>230.39999999999998</c:v>
                </c:pt>
                <c:pt idx="1514">
                  <c:v>233.20000000000002</c:v>
                </c:pt>
                <c:pt idx="1515">
                  <c:v>236</c:v>
                </c:pt>
                <c:pt idx="1516">
                  <c:v>235.6</c:v>
                </c:pt>
                <c:pt idx="1517">
                  <c:v>229.4</c:v>
                </c:pt>
                <c:pt idx="1518">
                  <c:v>230.00000000000003</c:v>
                </c:pt>
                <c:pt idx="1519">
                  <c:v>226.6</c:v>
                </c:pt>
                <c:pt idx="1520">
                  <c:v>226.5</c:v>
                </c:pt>
                <c:pt idx="1521">
                  <c:v>226.39999999999998</c:v>
                </c:pt>
                <c:pt idx="1522">
                  <c:v>225.8</c:v>
                </c:pt>
                <c:pt idx="1523">
                  <c:v>227</c:v>
                </c:pt>
                <c:pt idx="1524">
                  <c:v>225.8</c:v>
                </c:pt>
                <c:pt idx="1525">
                  <c:v>224.5</c:v>
                </c:pt>
                <c:pt idx="1526">
                  <c:v>223.4</c:v>
                </c:pt>
                <c:pt idx="1527">
                  <c:v>224.2</c:v>
                </c:pt>
                <c:pt idx="1528">
                  <c:v>223.60000000000002</c:v>
                </c:pt>
                <c:pt idx="1529">
                  <c:v>224.29999999999998</c:v>
                </c:pt>
                <c:pt idx="1530">
                  <c:v>226.9</c:v>
                </c:pt>
                <c:pt idx="1531">
                  <c:v>227.8</c:v>
                </c:pt>
                <c:pt idx="1532">
                  <c:v>227.5</c:v>
                </c:pt>
                <c:pt idx="1533">
                  <c:v>230.49999999999997</c:v>
                </c:pt>
                <c:pt idx="1534">
                  <c:v>231.69999999999996</c:v>
                </c:pt>
                <c:pt idx="1535">
                  <c:v>235.7</c:v>
                </c:pt>
                <c:pt idx="1536">
                  <c:v>231.79999999999995</c:v>
                </c:pt>
                <c:pt idx="1537">
                  <c:v>230.80000000000004</c:v>
                </c:pt>
                <c:pt idx="1538">
                  <c:v>228.40000000000003</c:v>
                </c:pt>
                <c:pt idx="1539">
                  <c:v>227.99999999999997</c:v>
                </c:pt>
                <c:pt idx="1540">
                  <c:v>228.5</c:v>
                </c:pt>
                <c:pt idx="1541">
                  <c:v>227.2</c:v>
                </c:pt>
                <c:pt idx="1542">
                  <c:v>226.49999999999997</c:v>
                </c:pt>
                <c:pt idx="1543">
                  <c:v>231.70000000000002</c:v>
                </c:pt>
                <c:pt idx="1544">
                  <c:v>231.3</c:v>
                </c:pt>
                <c:pt idx="1545">
                  <c:v>231.99999999999997</c:v>
                </c:pt>
                <c:pt idx="1546">
                  <c:v>229.9</c:v>
                </c:pt>
                <c:pt idx="1547">
                  <c:v>231.29999999999998</c:v>
                </c:pt>
                <c:pt idx="1548">
                  <c:v>227.99999999999997</c:v>
                </c:pt>
                <c:pt idx="1549">
                  <c:v>227.4</c:v>
                </c:pt>
                <c:pt idx="1550">
                  <c:v>229.3</c:v>
                </c:pt>
                <c:pt idx="1551">
                  <c:v>231.9</c:v>
                </c:pt>
                <c:pt idx="1552">
                  <c:v>225.99999999999997</c:v>
                </c:pt>
                <c:pt idx="1553">
                  <c:v>216.9</c:v>
                </c:pt>
                <c:pt idx="1554">
                  <c:v>218.29999999999998</c:v>
                </c:pt>
                <c:pt idx="1555">
                  <c:v>218.79999999999998</c:v>
                </c:pt>
                <c:pt idx="1556">
                  <c:v>218.79999999999998</c:v>
                </c:pt>
                <c:pt idx="1557">
                  <c:v>226.6</c:v>
                </c:pt>
                <c:pt idx="1558">
                  <c:v>229.9</c:v>
                </c:pt>
                <c:pt idx="1559">
                  <c:v>234.20000000000002</c:v>
                </c:pt>
                <c:pt idx="1560">
                  <c:v>231.1</c:v>
                </c:pt>
                <c:pt idx="1561">
                  <c:v>228.79999999999998</c:v>
                </c:pt>
                <c:pt idx="1562">
                  <c:v>229.2</c:v>
                </c:pt>
                <c:pt idx="1563">
                  <c:v>233.5</c:v>
                </c:pt>
                <c:pt idx="1564">
                  <c:v>231.4</c:v>
                </c:pt>
                <c:pt idx="1565">
                  <c:v>228.40000000000003</c:v>
                </c:pt>
                <c:pt idx="1566">
                  <c:v>224.39999999999998</c:v>
                </c:pt>
                <c:pt idx="1567">
                  <c:v>224.8</c:v>
                </c:pt>
                <c:pt idx="1568">
                  <c:v>219.79999999999998</c:v>
                </c:pt>
                <c:pt idx="1569">
                  <c:v>213.39999999999998</c:v>
                </c:pt>
                <c:pt idx="1570">
                  <c:v>214.79999999999995</c:v>
                </c:pt>
                <c:pt idx="1571">
                  <c:v>217.99999999999997</c:v>
                </c:pt>
                <c:pt idx="1572">
                  <c:v>218.20000000000005</c:v>
                </c:pt>
                <c:pt idx="1573">
                  <c:v>220.5</c:v>
                </c:pt>
                <c:pt idx="1574">
                  <c:v>215.49999999999997</c:v>
                </c:pt>
                <c:pt idx="1575">
                  <c:v>214.4</c:v>
                </c:pt>
                <c:pt idx="1576">
                  <c:v>215.49999999999997</c:v>
                </c:pt>
                <c:pt idx="1577">
                  <c:v>213</c:v>
                </c:pt>
                <c:pt idx="1578">
                  <c:v>211.20000000000002</c:v>
                </c:pt>
                <c:pt idx="1579">
                  <c:v>214.7</c:v>
                </c:pt>
                <c:pt idx="1580">
                  <c:v>213.79999999999998</c:v>
                </c:pt>
                <c:pt idx="1581">
                  <c:v>214.79999999999995</c:v>
                </c:pt>
                <c:pt idx="1582">
                  <c:v>216.70000000000002</c:v>
                </c:pt>
                <c:pt idx="1583">
                  <c:v>219.59999999999997</c:v>
                </c:pt>
                <c:pt idx="1584">
                  <c:v>219.50000000000003</c:v>
                </c:pt>
                <c:pt idx="1585">
                  <c:v>220.29999999999998</c:v>
                </c:pt>
                <c:pt idx="1586">
                  <c:v>221.20000000000002</c:v>
                </c:pt>
                <c:pt idx="1587">
                  <c:v>221.99999999999997</c:v>
                </c:pt>
                <c:pt idx="1588">
                  <c:v>225.20000000000002</c:v>
                </c:pt>
                <c:pt idx="1589">
                  <c:v>224.79999999999998</c:v>
                </c:pt>
                <c:pt idx="1590">
                  <c:v>223.89999999999998</c:v>
                </c:pt>
                <c:pt idx="1591">
                  <c:v>224.5</c:v>
                </c:pt>
                <c:pt idx="1592">
                  <c:v>225.89999999999998</c:v>
                </c:pt>
                <c:pt idx="1593">
                  <c:v>223.10000000000002</c:v>
                </c:pt>
                <c:pt idx="1594">
                  <c:v>227.4</c:v>
                </c:pt>
                <c:pt idx="1595">
                  <c:v>227.5</c:v>
                </c:pt>
                <c:pt idx="1596">
                  <c:v>224.79999999999998</c:v>
                </c:pt>
                <c:pt idx="1597">
                  <c:v>223.8</c:v>
                </c:pt>
                <c:pt idx="1598">
                  <c:v>227.5</c:v>
                </c:pt>
                <c:pt idx="1599">
                  <c:v>223.99999999999997</c:v>
                </c:pt>
                <c:pt idx="1600">
                  <c:v>225.00000000000006</c:v>
                </c:pt>
                <c:pt idx="1601">
                  <c:v>226.10000000000002</c:v>
                </c:pt>
                <c:pt idx="1602">
                  <c:v>228.9</c:v>
                </c:pt>
                <c:pt idx="1603">
                  <c:v>226.29999999999998</c:v>
                </c:pt>
                <c:pt idx="1604">
                  <c:v>228.2</c:v>
                </c:pt>
                <c:pt idx="1605">
                  <c:v>231.3</c:v>
                </c:pt>
                <c:pt idx="1606">
                  <c:v>228.9</c:v>
                </c:pt>
                <c:pt idx="1607">
                  <c:v>230.50000000000003</c:v>
                </c:pt>
                <c:pt idx="1608">
                  <c:v>229.8</c:v>
                </c:pt>
                <c:pt idx="1609">
                  <c:v>230.7</c:v>
                </c:pt>
                <c:pt idx="1610">
                  <c:v>228.6</c:v>
                </c:pt>
                <c:pt idx="1611">
                  <c:v>221.3</c:v>
                </c:pt>
                <c:pt idx="1612">
                  <c:v>224.5</c:v>
                </c:pt>
                <c:pt idx="1613">
                  <c:v>219.50000000000003</c:v>
                </c:pt>
                <c:pt idx="1614">
                  <c:v>221.60000000000002</c:v>
                </c:pt>
                <c:pt idx="1615">
                  <c:v>221.60000000000002</c:v>
                </c:pt>
                <c:pt idx="1616">
                  <c:v>225.2</c:v>
                </c:pt>
                <c:pt idx="1617">
                  <c:v>220.5</c:v>
                </c:pt>
                <c:pt idx="1618">
                  <c:v>224.09999999999997</c:v>
                </c:pt>
                <c:pt idx="1619">
                  <c:v>224.09999999999997</c:v>
                </c:pt>
                <c:pt idx="1620">
                  <c:v>224.09999999999997</c:v>
                </c:pt>
                <c:pt idx="1621">
                  <c:v>224.5</c:v>
                </c:pt>
                <c:pt idx="1622">
                  <c:v>224.30000000000004</c:v>
                </c:pt>
                <c:pt idx="1623">
                  <c:v>221.5</c:v>
                </c:pt>
                <c:pt idx="1624">
                  <c:v>207.39999999999998</c:v>
                </c:pt>
                <c:pt idx="1625">
                  <c:v>207.50000000000003</c:v>
                </c:pt>
                <c:pt idx="1626">
                  <c:v>209.20000000000002</c:v>
                </c:pt>
                <c:pt idx="1627">
                  <c:v>214.1</c:v>
                </c:pt>
                <c:pt idx="1628">
                  <c:v>218.00000000000003</c:v>
                </c:pt>
                <c:pt idx="1629">
                  <c:v>217.20000000000002</c:v>
                </c:pt>
                <c:pt idx="1630">
                  <c:v>216.3</c:v>
                </c:pt>
                <c:pt idx="1631">
                  <c:v>216.5</c:v>
                </c:pt>
                <c:pt idx="1632">
                  <c:v>217.4</c:v>
                </c:pt>
                <c:pt idx="1633">
                  <c:v>215.49999999999997</c:v>
                </c:pt>
                <c:pt idx="1634">
                  <c:v>217.49999999999997</c:v>
                </c:pt>
                <c:pt idx="1635">
                  <c:v>215.50000000000003</c:v>
                </c:pt>
                <c:pt idx="1636">
                  <c:v>216.5</c:v>
                </c:pt>
                <c:pt idx="1637">
                  <c:v>214.2</c:v>
                </c:pt>
                <c:pt idx="1638">
                  <c:v>213.60000000000002</c:v>
                </c:pt>
                <c:pt idx="1639">
                  <c:v>211.39999999999998</c:v>
                </c:pt>
                <c:pt idx="1640">
                  <c:v>210.29999999999998</c:v>
                </c:pt>
                <c:pt idx="1641">
                  <c:v>209</c:v>
                </c:pt>
                <c:pt idx="1642">
                  <c:v>207.79999999999998</c:v>
                </c:pt>
                <c:pt idx="1643">
                  <c:v>209.20000000000002</c:v>
                </c:pt>
                <c:pt idx="1644">
                  <c:v>216.09999999999997</c:v>
                </c:pt>
                <c:pt idx="1645">
                  <c:v>216.7</c:v>
                </c:pt>
                <c:pt idx="1646">
                  <c:v>218.39999999999998</c:v>
                </c:pt>
                <c:pt idx="1647">
                  <c:v>217.20000000000002</c:v>
                </c:pt>
                <c:pt idx="1648">
                  <c:v>218.29999999999998</c:v>
                </c:pt>
                <c:pt idx="1649">
                  <c:v>224.10000000000002</c:v>
                </c:pt>
                <c:pt idx="1650">
                  <c:v>225.3</c:v>
                </c:pt>
                <c:pt idx="1651">
                  <c:v>226.5</c:v>
                </c:pt>
                <c:pt idx="1652">
                  <c:v>228.2</c:v>
                </c:pt>
                <c:pt idx="1653">
                  <c:v>226.79999999999998</c:v>
                </c:pt>
                <c:pt idx="1654">
                  <c:v>229</c:v>
                </c:pt>
                <c:pt idx="1655">
                  <c:v>231.70000000000002</c:v>
                </c:pt>
                <c:pt idx="1656">
                  <c:v>231.8</c:v>
                </c:pt>
                <c:pt idx="1657">
                  <c:v>233.4</c:v>
                </c:pt>
                <c:pt idx="1658">
                  <c:v>231.4</c:v>
                </c:pt>
                <c:pt idx="1659">
                  <c:v>228.79999999999998</c:v>
                </c:pt>
                <c:pt idx="1660">
                  <c:v>231</c:v>
                </c:pt>
                <c:pt idx="1661">
                  <c:v>232.80000000000004</c:v>
                </c:pt>
                <c:pt idx="1662">
                  <c:v>230.00000000000003</c:v>
                </c:pt>
                <c:pt idx="1663">
                  <c:v>228.7</c:v>
                </c:pt>
                <c:pt idx="1664">
                  <c:v>229.5</c:v>
                </c:pt>
                <c:pt idx="1665">
                  <c:v>227.2</c:v>
                </c:pt>
                <c:pt idx="1666">
                  <c:v>228.70000000000005</c:v>
                </c:pt>
                <c:pt idx="1667">
                  <c:v>226.39999999999998</c:v>
                </c:pt>
                <c:pt idx="1668">
                  <c:v>223.3</c:v>
                </c:pt>
                <c:pt idx="1669">
                  <c:v>219.89999999999998</c:v>
                </c:pt>
                <c:pt idx="1670">
                  <c:v>222.10000000000002</c:v>
                </c:pt>
                <c:pt idx="1671">
                  <c:v>219.49999999999997</c:v>
                </c:pt>
                <c:pt idx="1672">
                  <c:v>221.50000000000003</c:v>
                </c:pt>
                <c:pt idx="1673">
                  <c:v>223.89999999999998</c:v>
                </c:pt>
                <c:pt idx="1674">
                  <c:v>222.9</c:v>
                </c:pt>
                <c:pt idx="1675">
                  <c:v>225</c:v>
                </c:pt>
                <c:pt idx="1676">
                  <c:v>224.40000000000003</c:v>
                </c:pt>
                <c:pt idx="1677">
                  <c:v>224.5</c:v>
                </c:pt>
                <c:pt idx="1678">
                  <c:v>222.70000000000005</c:v>
                </c:pt>
                <c:pt idx="1679">
                  <c:v>223.4</c:v>
                </c:pt>
                <c:pt idx="1680">
                  <c:v>225.69999999999996</c:v>
                </c:pt>
                <c:pt idx="1681">
                  <c:v>228.09999999999997</c:v>
                </c:pt>
                <c:pt idx="1682">
                  <c:v>231.79999999999995</c:v>
                </c:pt>
                <c:pt idx="1683">
                  <c:v>230.20000000000002</c:v>
                </c:pt>
                <c:pt idx="1684">
                  <c:v>229.20000000000002</c:v>
                </c:pt>
                <c:pt idx="1685">
                  <c:v>227.10000000000002</c:v>
                </c:pt>
                <c:pt idx="1686">
                  <c:v>229</c:v>
                </c:pt>
                <c:pt idx="1687">
                  <c:v>224.6</c:v>
                </c:pt>
                <c:pt idx="1688">
                  <c:v>230.59999999999997</c:v>
                </c:pt>
                <c:pt idx="1689">
                  <c:v>238.89999999999998</c:v>
                </c:pt>
                <c:pt idx="1690">
                  <c:v>240.10000000000002</c:v>
                </c:pt>
                <c:pt idx="1691">
                  <c:v>237.6</c:v>
                </c:pt>
                <c:pt idx="1692">
                  <c:v>235.6</c:v>
                </c:pt>
                <c:pt idx="1693">
                  <c:v>231.3</c:v>
                </c:pt>
                <c:pt idx="1694">
                  <c:v>227.5</c:v>
                </c:pt>
                <c:pt idx="1695">
                  <c:v>228.29999999999998</c:v>
                </c:pt>
                <c:pt idx="1696">
                  <c:v>229.5</c:v>
                </c:pt>
                <c:pt idx="1697">
                  <c:v>229.1</c:v>
                </c:pt>
                <c:pt idx="1698">
                  <c:v>229.6</c:v>
                </c:pt>
                <c:pt idx="1699">
                  <c:v>229.4</c:v>
                </c:pt>
                <c:pt idx="1700">
                  <c:v>226.39999999999998</c:v>
                </c:pt>
                <c:pt idx="1701">
                  <c:v>225</c:v>
                </c:pt>
                <c:pt idx="1702">
                  <c:v>228.6</c:v>
                </c:pt>
                <c:pt idx="1703">
                  <c:v>233</c:v>
                </c:pt>
                <c:pt idx="1704">
                  <c:v>234.20000000000002</c:v>
                </c:pt>
                <c:pt idx="1705">
                  <c:v>231.9</c:v>
                </c:pt>
                <c:pt idx="1706">
                  <c:v>232.7</c:v>
                </c:pt>
                <c:pt idx="1707">
                  <c:v>231.70000000000002</c:v>
                </c:pt>
                <c:pt idx="1708">
                  <c:v>230.49999999999997</c:v>
                </c:pt>
                <c:pt idx="1709">
                  <c:v>229.90000000000003</c:v>
                </c:pt>
                <c:pt idx="1710">
                  <c:v>232.80000000000004</c:v>
                </c:pt>
                <c:pt idx="1711">
                  <c:v>232.49999999999997</c:v>
                </c:pt>
                <c:pt idx="1712">
                  <c:v>231.4</c:v>
                </c:pt>
                <c:pt idx="1713">
                  <c:v>232.00000000000003</c:v>
                </c:pt>
                <c:pt idx="1714">
                  <c:v>231.5</c:v>
                </c:pt>
                <c:pt idx="1715">
                  <c:v>233.5</c:v>
                </c:pt>
                <c:pt idx="1716">
                  <c:v>236.60000000000002</c:v>
                </c:pt>
                <c:pt idx="1717">
                  <c:v>239.29999999999998</c:v>
                </c:pt>
                <c:pt idx="1718">
                  <c:v>243.29999999999998</c:v>
                </c:pt>
                <c:pt idx="1719">
                  <c:v>244.89999999999998</c:v>
                </c:pt>
                <c:pt idx="1720">
                  <c:v>245.5</c:v>
                </c:pt>
                <c:pt idx="1721">
                  <c:v>242.89999999999998</c:v>
                </c:pt>
                <c:pt idx="1722">
                  <c:v>242</c:v>
                </c:pt>
                <c:pt idx="1723">
                  <c:v>244.00000000000003</c:v>
                </c:pt>
                <c:pt idx="1724">
                  <c:v>240.3</c:v>
                </c:pt>
                <c:pt idx="1725">
                  <c:v>240.3</c:v>
                </c:pt>
                <c:pt idx="1726">
                  <c:v>239.8</c:v>
                </c:pt>
                <c:pt idx="1727">
                  <c:v>240.3</c:v>
                </c:pt>
                <c:pt idx="1728">
                  <c:v>241.2</c:v>
                </c:pt>
                <c:pt idx="1729">
                  <c:v>240.90000000000003</c:v>
                </c:pt>
                <c:pt idx="1730">
                  <c:v>242.49999999999997</c:v>
                </c:pt>
                <c:pt idx="1731">
                  <c:v>242.59999999999997</c:v>
                </c:pt>
                <c:pt idx="1732">
                  <c:v>243.2</c:v>
                </c:pt>
                <c:pt idx="1733">
                  <c:v>244.20000000000002</c:v>
                </c:pt>
                <c:pt idx="1734">
                  <c:v>243.79999999999998</c:v>
                </c:pt>
                <c:pt idx="1735">
                  <c:v>248</c:v>
                </c:pt>
                <c:pt idx="1736">
                  <c:v>252.60000000000002</c:v>
                </c:pt>
                <c:pt idx="1737">
                  <c:v>253.00000000000003</c:v>
                </c:pt>
                <c:pt idx="1738">
                  <c:v>252.59999999999997</c:v>
                </c:pt>
                <c:pt idx="1739">
                  <c:v>249.6</c:v>
                </c:pt>
                <c:pt idx="1740">
                  <c:v>249.39999999999998</c:v>
                </c:pt>
                <c:pt idx="1741">
                  <c:v>250.69999999999996</c:v>
                </c:pt>
                <c:pt idx="1742">
                  <c:v>251.70000000000005</c:v>
                </c:pt>
                <c:pt idx="1743">
                  <c:v>255.50000000000003</c:v>
                </c:pt>
                <c:pt idx="1744">
                  <c:v>255.50000000000003</c:v>
                </c:pt>
                <c:pt idx="1745">
                  <c:v>253.8</c:v>
                </c:pt>
                <c:pt idx="1746">
                  <c:v>249.6</c:v>
                </c:pt>
                <c:pt idx="1747">
                  <c:v>245.2</c:v>
                </c:pt>
                <c:pt idx="1748">
                  <c:v>244.59999999999997</c:v>
                </c:pt>
                <c:pt idx="1749">
                  <c:v>242.60000000000002</c:v>
                </c:pt>
                <c:pt idx="1750">
                  <c:v>242.20000000000002</c:v>
                </c:pt>
                <c:pt idx="1751">
                  <c:v>244.70000000000002</c:v>
                </c:pt>
                <c:pt idx="1752">
                  <c:v>247.7</c:v>
                </c:pt>
                <c:pt idx="1753">
                  <c:v>249.2</c:v>
                </c:pt>
                <c:pt idx="1754">
                  <c:v>252.59999999999997</c:v>
                </c:pt>
                <c:pt idx="1755">
                  <c:v>251.6</c:v>
                </c:pt>
                <c:pt idx="1756">
                  <c:v>251.2</c:v>
                </c:pt>
                <c:pt idx="1757">
                  <c:v>250.5</c:v>
                </c:pt>
                <c:pt idx="1758">
                  <c:v>254.9</c:v>
                </c:pt>
                <c:pt idx="1759">
                  <c:v>255.29999999999998</c:v>
                </c:pt>
                <c:pt idx="1760">
                  <c:v>255.6</c:v>
                </c:pt>
                <c:pt idx="1761">
                  <c:v>258</c:v>
                </c:pt>
                <c:pt idx="1762">
                  <c:v>257.5</c:v>
                </c:pt>
                <c:pt idx="1763">
                  <c:v>256.29999999999995</c:v>
                </c:pt>
                <c:pt idx="1764">
                  <c:v>254.2</c:v>
                </c:pt>
                <c:pt idx="1765">
                  <c:v>253.2</c:v>
                </c:pt>
                <c:pt idx="1766">
                  <c:v>251.29999999999998</c:v>
                </c:pt>
                <c:pt idx="1767">
                  <c:v>249.29999999999998</c:v>
                </c:pt>
                <c:pt idx="1768">
                  <c:v>247.5</c:v>
                </c:pt>
                <c:pt idx="1769">
                  <c:v>245.1</c:v>
                </c:pt>
                <c:pt idx="1770">
                  <c:v>244.49999999999997</c:v>
                </c:pt>
                <c:pt idx="1771">
                  <c:v>245.5</c:v>
                </c:pt>
                <c:pt idx="1772">
                  <c:v>243.9</c:v>
                </c:pt>
                <c:pt idx="1773">
                  <c:v>247.29999999999998</c:v>
                </c:pt>
                <c:pt idx="1774">
                  <c:v>250.3</c:v>
                </c:pt>
                <c:pt idx="1775">
                  <c:v>248</c:v>
                </c:pt>
                <c:pt idx="1776">
                  <c:v>250.70000000000002</c:v>
                </c:pt>
                <c:pt idx="1777">
                  <c:v>252.8</c:v>
                </c:pt>
                <c:pt idx="1778">
                  <c:v>255.09999999999997</c:v>
                </c:pt>
                <c:pt idx="1779">
                  <c:v>258.60000000000002</c:v>
                </c:pt>
                <c:pt idx="1780">
                  <c:v>259.5</c:v>
                </c:pt>
                <c:pt idx="1781">
                  <c:v>264.39999999999998</c:v>
                </c:pt>
                <c:pt idx="1782">
                  <c:v>259.8</c:v>
                </c:pt>
                <c:pt idx="1783">
                  <c:v>256.10000000000002</c:v>
                </c:pt>
                <c:pt idx="1784">
                  <c:v>255.29999999999998</c:v>
                </c:pt>
                <c:pt idx="1785">
                  <c:v>253.5</c:v>
                </c:pt>
                <c:pt idx="1786">
                  <c:v>254.8</c:v>
                </c:pt>
                <c:pt idx="1787">
                  <c:v>257.3</c:v>
                </c:pt>
                <c:pt idx="1788">
                  <c:v>259.2</c:v>
                </c:pt>
                <c:pt idx="1789">
                  <c:v>253.29999999999998</c:v>
                </c:pt>
                <c:pt idx="1790">
                  <c:v>251.6</c:v>
                </c:pt>
                <c:pt idx="1791">
                  <c:v>249.40000000000003</c:v>
                </c:pt>
                <c:pt idx="1792">
                  <c:v>251.5</c:v>
                </c:pt>
                <c:pt idx="1793">
                  <c:v>250.60000000000002</c:v>
                </c:pt>
                <c:pt idx="1794">
                  <c:v>249.8</c:v>
                </c:pt>
                <c:pt idx="1795">
                  <c:v>251.39999999999998</c:v>
                </c:pt>
                <c:pt idx="1796">
                  <c:v>250.70000000000002</c:v>
                </c:pt>
                <c:pt idx="1797">
                  <c:v>253.6</c:v>
                </c:pt>
                <c:pt idx="1798">
                  <c:v>252</c:v>
                </c:pt>
                <c:pt idx="1799">
                  <c:v>248.70000000000002</c:v>
                </c:pt>
                <c:pt idx="1800">
                  <c:v>247.7</c:v>
                </c:pt>
                <c:pt idx="1801">
                  <c:v>248.69999999999996</c:v>
                </c:pt>
                <c:pt idx="1802">
                  <c:v>244.80000000000004</c:v>
                </c:pt>
                <c:pt idx="1803">
                  <c:v>243.6</c:v>
                </c:pt>
                <c:pt idx="1804">
                  <c:v>243.29999999999998</c:v>
                </c:pt>
                <c:pt idx="1805">
                  <c:v>242.60000000000002</c:v>
                </c:pt>
                <c:pt idx="1806">
                  <c:v>244.4</c:v>
                </c:pt>
                <c:pt idx="1807">
                  <c:v>243.9</c:v>
                </c:pt>
                <c:pt idx="1808">
                  <c:v>248.70000000000002</c:v>
                </c:pt>
                <c:pt idx="1809">
                  <c:v>247.00000000000003</c:v>
                </c:pt>
                <c:pt idx="1810">
                  <c:v>246.70000000000002</c:v>
                </c:pt>
                <c:pt idx="1811">
                  <c:v>246.8</c:v>
                </c:pt>
                <c:pt idx="1812">
                  <c:v>247.00000000000003</c:v>
                </c:pt>
                <c:pt idx="1813">
                  <c:v>247.00000000000003</c:v>
                </c:pt>
                <c:pt idx="1814">
                  <c:v>252</c:v>
                </c:pt>
                <c:pt idx="1815">
                  <c:v>253.5</c:v>
                </c:pt>
                <c:pt idx="1816">
                  <c:v>254.5</c:v>
                </c:pt>
                <c:pt idx="1817">
                  <c:v>254.5</c:v>
                </c:pt>
                <c:pt idx="1818">
                  <c:v>254.4</c:v>
                </c:pt>
                <c:pt idx="1819">
                  <c:v>256.70000000000005</c:v>
                </c:pt>
                <c:pt idx="1820">
                  <c:v>253.2</c:v>
                </c:pt>
                <c:pt idx="1821">
                  <c:v>251.2</c:v>
                </c:pt>
                <c:pt idx="1822">
                  <c:v>251.79999999999998</c:v>
                </c:pt>
                <c:pt idx="1823">
                  <c:v>255.50000000000003</c:v>
                </c:pt>
                <c:pt idx="1824">
                  <c:v>254.5</c:v>
                </c:pt>
                <c:pt idx="1825">
                  <c:v>252.70000000000002</c:v>
                </c:pt>
                <c:pt idx="1826">
                  <c:v>249.2</c:v>
                </c:pt>
                <c:pt idx="1827">
                  <c:v>249.29999999999998</c:v>
                </c:pt>
                <c:pt idx="1828">
                  <c:v>250</c:v>
                </c:pt>
                <c:pt idx="1829">
                  <c:v>248</c:v>
                </c:pt>
                <c:pt idx="1830">
                  <c:v>247.2</c:v>
                </c:pt>
                <c:pt idx="1831">
                  <c:v>247.29999999999998</c:v>
                </c:pt>
                <c:pt idx="1832">
                  <c:v>248.4</c:v>
                </c:pt>
                <c:pt idx="1833">
                  <c:v>245.2</c:v>
                </c:pt>
                <c:pt idx="1834">
                  <c:v>243.6</c:v>
                </c:pt>
                <c:pt idx="1835">
                  <c:v>242.49999999999997</c:v>
                </c:pt>
                <c:pt idx="1836">
                  <c:v>244.19999999999996</c:v>
                </c:pt>
                <c:pt idx="1837">
                  <c:v>243.1</c:v>
                </c:pt>
                <c:pt idx="1838">
                  <c:v>243.39999999999998</c:v>
                </c:pt>
                <c:pt idx="1839">
                  <c:v>241.8</c:v>
                </c:pt>
                <c:pt idx="1840">
                  <c:v>239.6</c:v>
                </c:pt>
                <c:pt idx="1841">
                  <c:v>240.09999999999997</c:v>
                </c:pt>
                <c:pt idx="1842">
                  <c:v>239.8</c:v>
                </c:pt>
                <c:pt idx="1843">
                  <c:v>240.20000000000002</c:v>
                </c:pt>
                <c:pt idx="1844">
                  <c:v>240.90000000000003</c:v>
                </c:pt>
                <c:pt idx="1845">
                  <c:v>241.3</c:v>
                </c:pt>
                <c:pt idx="1846">
                  <c:v>242.70000000000002</c:v>
                </c:pt>
                <c:pt idx="1847">
                  <c:v>243.2</c:v>
                </c:pt>
                <c:pt idx="1848">
                  <c:v>242</c:v>
                </c:pt>
                <c:pt idx="1849">
                  <c:v>243.1</c:v>
                </c:pt>
                <c:pt idx="1850">
                  <c:v>244.69999999999996</c:v>
                </c:pt>
                <c:pt idx="1851">
                  <c:v>244.89999999999998</c:v>
                </c:pt>
                <c:pt idx="1852">
                  <c:v>243.6</c:v>
                </c:pt>
                <c:pt idx="1853">
                  <c:v>244.70000000000002</c:v>
                </c:pt>
                <c:pt idx="1854">
                  <c:v>242.80000000000004</c:v>
                </c:pt>
                <c:pt idx="1855">
                  <c:v>243.9</c:v>
                </c:pt>
                <c:pt idx="1856">
                  <c:v>239.6</c:v>
                </c:pt>
                <c:pt idx="1857">
                  <c:v>239.8</c:v>
                </c:pt>
                <c:pt idx="1858">
                  <c:v>236.20000000000002</c:v>
                </c:pt>
                <c:pt idx="1859">
                  <c:v>236.89999999999998</c:v>
                </c:pt>
                <c:pt idx="1860">
                  <c:v>232.29999999999998</c:v>
                </c:pt>
                <c:pt idx="1861">
                  <c:v>236.69999999999996</c:v>
                </c:pt>
                <c:pt idx="1862">
                  <c:v>237.1</c:v>
                </c:pt>
                <c:pt idx="1863">
                  <c:v>236.3</c:v>
                </c:pt>
                <c:pt idx="1864">
                  <c:v>234.7</c:v>
                </c:pt>
                <c:pt idx="1865">
                  <c:v>234.60000000000002</c:v>
                </c:pt>
                <c:pt idx="1866">
                  <c:v>237.4</c:v>
                </c:pt>
                <c:pt idx="1867">
                  <c:v>235.2</c:v>
                </c:pt>
                <c:pt idx="1868">
                  <c:v>232.20000000000002</c:v>
                </c:pt>
                <c:pt idx="1869">
                  <c:v>231.5</c:v>
                </c:pt>
                <c:pt idx="1870">
                  <c:v>232.80000000000004</c:v>
                </c:pt>
                <c:pt idx="1871">
                  <c:v>231.99999999999997</c:v>
                </c:pt>
                <c:pt idx="1872">
                  <c:v>233.1</c:v>
                </c:pt>
                <c:pt idx="1873">
                  <c:v>231.5</c:v>
                </c:pt>
                <c:pt idx="1874">
                  <c:v>230.10000000000002</c:v>
                </c:pt>
                <c:pt idx="1875">
                  <c:v>227.59999999999997</c:v>
                </c:pt>
                <c:pt idx="1876">
                  <c:v>229.6</c:v>
                </c:pt>
                <c:pt idx="1877">
                  <c:v>229.60000000000002</c:v>
                </c:pt>
                <c:pt idx="1878">
                  <c:v>229.8</c:v>
                </c:pt>
                <c:pt idx="1879">
                  <c:v>229.5</c:v>
                </c:pt>
                <c:pt idx="1880">
                  <c:v>228.9</c:v>
                </c:pt>
                <c:pt idx="1881">
                  <c:v>228.6</c:v>
                </c:pt>
                <c:pt idx="1882">
                  <c:v>231</c:v>
                </c:pt>
                <c:pt idx="1883">
                  <c:v>232.50000000000003</c:v>
                </c:pt>
                <c:pt idx="1884">
                  <c:v>231.6</c:v>
                </c:pt>
                <c:pt idx="1885">
                  <c:v>229.9</c:v>
                </c:pt>
                <c:pt idx="1886">
                  <c:v>230.40000000000003</c:v>
                </c:pt>
                <c:pt idx="1887">
                  <c:v>229.99999999999997</c:v>
                </c:pt>
                <c:pt idx="1888">
                  <c:v>227.3</c:v>
                </c:pt>
                <c:pt idx="1889">
                  <c:v>224.79999999999998</c:v>
                </c:pt>
                <c:pt idx="1890">
                  <c:v>227.3</c:v>
                </c:pt>
                <c:pt idx="1891">
                  <c:v>225</c:v>
                </c:pt>
                <c:pt idx="1892">
                  <c:v>225</c:v>
                </c:pt>
                <c:pt idx="1893">
                  <c:v>223.60000000000002</c:v>
                </c:pt>
                <c:pt idx="1894">
                  <c:v>223.60000000000002</c:v>
                </c:pt>
                <c:pt idx="1895">
                  <c:v>223.60000000000002</c:v>
                </c:pt>
                <c:pt idx="1896">
                  <c:v>225.8</c:v>
                </c:pt>
                <c:pt idx="1897">
                  <c:v>223.90000000000003</c:v>
                </c:pt>
                <c:pt idx="1898">
                  <c:v>222.30000000000004</c:v>
                </c:pt>
                <c:pt idx="1899">
                  <c:v>218.29999999999998</c:v>
                </c:pt>
                <c:pt idx="1900">
                  <c:v>219.79999999999998</c:v>
                </c:pt>
                <c:pt idx="1901">
                  <c:v>224.00000000000003</c:v>
                </c:pt>
                <c:pt idx="1902">
                  <c:v>221.99999999999997</c:v>
                </c:pt>
                <c:pt idx="1903">
                  <c:v>221.99999999999997</c:v>
                </c:pt>
                <c:pt idx="1904">
                  <c:v>221.8</c:v>
                </c:pt>
                <c:pt idx="1905">
                  <c:v>221.89999999999998</c:v>
                </c:pt>
                <c:pt idx="1906">
                  <c:v>220.7</c:v>
                </c:pt>
                <c:pt idx="1907">
                  <c:v>221.3</c:v>
                </c:pt>
                <c:pt idx="1908">
                  <c:v>224.10000000000002</c:v>
                </c:pt>
                <c:pt idx="1909">
                  <c:v>225.1</c:v>
                </c:pt>
                <c:pt idx="1910">
                  <c:v>226.39999999999998</c:v>
                </c:pt>
                <c:pt idx="1911">
                  <c:v>225</c:v>
                </c:pt>
                <c:pt idx="1912">
                  <c:v>220.39999999999998</c:v>
                </c:pt>
                <c:pt idx="1913">
                  <c:v>214.29999999999998</c:v>
                </c:pt>
                <c:pt idx="1914">
                  <c:v>216.4</c:v>
                </c:pt>
                <c:pt idx="1915">
                  <c:v>217.60000000000002</c:v>
                </c:pt>
                <c:pt idx="1916">
                  <c:v>220.7</c:v>
                </c:pt>
                <c:pt idx="1917">
                  <c:v>222.40000000000003</c:v>
                </c:pt>
                <c:pt idx="1918">
                  <c:v>222.2</c:v>
                </c:pt>
                <c:pt idx="1919">
                  <c:v>223.3</c:v>
                </c:pt>
                <c:pt idx="1920">
                  <c:v>225.3</c:v>
                </c:pt>
                <c:pt idx="1921">
                  <c:v>222.29999999999998</c:v>
                </c:pt>
                <c:pt idx="1922">
                  <c:v>217.50000000000003</c:v>
                </c:pt>
                <c:pt idx="1923">
                  <c:v>218.79999999999998</c:v>
                </c:pt>
                <c:pt idx="1924">
                  <c:v>220.2</c:v>
                </c:pt>
                <c:pt idx="1925">
                  <c:v>221.99999999999997</c:v>
                </c:pt>
                <c:pt idx="1926">
                  <c:v>225</c:v>
                </c:pt>
                <c:pt idx="1927">
                  <c:v>227.4</c:v>
                </c:pt>
                <c:pt idx="1928">
                  <c:v>227</c:v>
                </c:pt>
                <c:pt idx="1929">
                  <c:v>225.5</c:v>
                </c:pt>
                <c:pt idx="1930">
                  <c:v>226.2</c:v>
                </c:pt>
                <c:pt idx="1931">
                  <c:v>227.8</c:v>
                </c:pt>
                <c:pt idx="1932">
                  <c:v>230.20000000000002</c:v>
                </c:pt>
                <c:pt idx="1933">
                  <c:v>231.99999999999997</c:v>
                </c:pt>
                <c:pt idx="1934">
                  <c:v>229.4</c:v>
                </c:pt>
                <c:pt idx="1935">
                  <c:v>228.5</c:v>
                </c:pt>
                <c:pt idx="1936">
                  <c:v>230.40000000000003</c:v>
                </c:pt>
                <c:pt idx="1937">
                  <c:v>227.59999999999997</c:v>
                </c:pt>
                <c:pt idx="1938">
                  <c:v>224.39999999999998</c:v>
                </c:pt>
                <c:pt idx="1939">
                  <c:v>226.79999999999998</c:v>
                </c:pt>
                <c:pt idx="1940">
                  <c:v>225</c:v>
                </c:pt>
                <c:pt idx="1941">
                  <c:v>225.4</c:v>
                </c:pt>
                <c:pt idx="1942">
                  <c:v>220.2</c:v>
                </c:pt>
                <c:pt idx="1943">
                  <c:v>218.2</c:v>
                </c:pt>
                <c:pt idx="1944">
                  <c:v>216.9</c:v>
                </c:pt>
                <c:pt idx="1945">
                  <c:v>216.1</c:v>
                </c:pt>
                <c:pt idx="1946">
                  <c:v>217.89999999999998</c:v>
                </c:pt>
                <c:pt idx="1947">
                  <c:v>221.1</c:v>
                </c:pt>
                <c:pt idx="1948">
                  <c:v>222.8</c:v>
                </c:pt>
                <c:pt idx="1949">
                  <c:v>220.70000000000002</c:v>
                </c:pt>
                <c:pt idx="1950">
                  <c:v>220.6</c:v>
                </c:pt>
                <c:pt idx="1951">
                  <c:v>217.1</c:v>
                </c:pt>
                <c:pt idx="1952">
                  <c:v>217.4</c:v>
                </c:pt>
                <c:pt idx="1953">
                  <c:v>213.39999999999998</c:v>
                </c:pt>
                <c:pt idx="1954">
                  <c:v>213.7</c:v>
                </c:pt>
                <c:pt idx="1955">
                  <c:v>213.10000000000002</c:v>
                </c:pt>
                <c:pt idx="1956">
                  <c:v>211.79999999999998</c:v>
                </c:pt>
                <c:pt idx="1957">
                  <c:v>210.1</c:v>
                </c:pt>
                <c:pt idx="1958">
                  <c:v>207.00000000000003</c:v>
                </c:pt>
                <c:pt idx="1959">
                  <c:v>205.10000000000002</c:v>
                </c:pt>
                <c:pt idx="1960">
                  <c:v>204.50000000000003</c:v>
                </c:pt>
                <c:pt idx="1961">
                  <c:v>206.20000000000002</c:v>
                </c:pt>
                <c:pt idx="1962">
                  <c:v>204.60000000000002</c:v>
                </c:pt>
                <c:pt idx="1963">
                  <c:v>207.09999999999997</c:v>
                </c:pt>
                <c:pt idx="1964">
                  <c:v>204.70000000000002</c:v>
                </c:pt>
                <c:pt idx="1965">
                  <c:v>202.29999999999995</c:v>
                </c:pt>
                <c:pt idx="1966">
                  <c:v>198.3</c:v>
                </c:pt>
                <c:pt idx="1967">
                  <c:v>203.9</c:v>
                </c:pt>
                <c:pt idx="1968">
                  <c:v>204.60000000000002</c:v>
                </c:pt>
                <c:pt idx="1969">
                  <c:v>203.2</c:v>
                </c:pt>
                <c:pt idx="1970">
                  <c:v>202.3</c:v>
                </c:pt>
                <c:pt idx="1971">
                  <c:v>204.20000000000002</c:v>
                </c:pt>
                <c:pt idx="1972">
                  <c:v>199.10000000000002</c:v>
                </c:pt>
                <c:pt idx="1973">
                  <c:v>194.1</c:v>
                </c:pt>
                <c:pt idx="1974">
                  <c:v>192.4</c:v>
                </c:pt>
                <c:pt idx="1975">
                  <c:v>195.1</c:v>
                </c:pt>
                <c:pt idx="1976">
                  <c:v>197</c:v>
                </c:pt>
                <c:pt idx="1977">
                  <c:v>195.59999999999997</c:v>
                </c:pt>
                <c:pt idx="1978">
                  <c:v>192.1</c:v>
                </c:pt>
                <c:pt idx="1979">
                  <c:v>185.20000000000002</c:v>
                </c:pt>
                <c:pt idx="1980">
                  <c:v>190.49999999999997</c:v>
                </c:pt>
                <c:pt idx="1981">
                  <c:v>189.1</c:v>
                </c:pt>
                <c:pt idx="1982">
                  <c:v>185.5</c:v>
                </c:pt>
                <c:pt idx="1983">
                  <c:v>185.20000000000002</c:v>
                </c:pt>
                <c:pt idx="1984">
                  <c:v>182.9</c:v>
                </c:pt>
                <c:pt idx="1985">
                  <c:v>184.79999999999998</c:v>
                </c:pt>
                <c:pt idx="1986">
                  <c:v>182.20000000000002</c:v>
                </c:pt>
                <c:pt idx="1987">
                  <c:v>179.5</c:v>
                </c:pt>
                <c:pt idx="1988">
                  <c:v>175.2</c:v>
                </c:pt>
                <c:pt idx="1989">
                  <c:v>178.1</c:v>
                </c:pt>
                <c:pt idx="1990">
                  <c:v>180.9</c:v>
                </c:pt>
                <c:pt idx="1991">
                  <c:v>186.1</c:v>
                </c:pt>
                <c:pt idx="1992">
                  <c:v>189.2</c:v>
                </c:pt>
                <c:pt idx="1993">
                  <c:v>202.5</c:v>
                </c:pt>
                <c:pt idx="1994">
                  <c:v>197.70000000000002</c:v>
                </c:pt>
                <c:pt idx="1995">
                  <c:v>198.70000000000002</c:v>
                </c:pt>
                <c:pt idx="1996">
                  <c:v>204.6</c:v>
                </c:pt>
                <c:pt idx="1997">
                  <c:v>204.5</c:v>
                </c:pt>
                <c:pt idx="1998">
                  <c:v>203.6</c:v>
                </c:pt>
                <c:pt idx="1999">
                  <c:v>205.50000000000003</c:v>
                </c:pt>
                <c:pt idx="2000">
                  <c:v>206.4</c:v>
                </c:pt>
                <c:pt idx="2001">
                  <c:v>207.39999999999998</c:v>
                </c:pt>
                <c:pt idx="2002">
                  <c:v>206.9</c:v>
                </c:pt>
                <c:pt idx="2003">
                  <c:v>208.2</c:v>
                </c:pt>
                <c:pt idx="2004">
                  <c:v>206</c:v>
                </c:pt>
                <c:pt idx="2005">
                  <c:v>201.10000000000002</c:v>
                </c:pt>
                <c:pt idx="2006">
                  <c:v>198</c:v>
                </c:pt>
                <c:pt idx="2007">
                  <c:v>198</c:v>
                </c:pt>
                <c:pt idx="2008">
                  <c:v>197.8</c:v>
                </c:pt>
                <c:pt idx="2009">
                  <c:v>195.70000000000002</c:v>
                </c:pt>
                <c:pt idx="2010">
                  <c:v>194.5</c:v>
                </c:pt>
                <c:pt idx="2011">
                  <c:v>195.4</c:v>
                </c:pt>
                <c:pt idx="2012">
                  <c:v>191.2</c:v>
                </c:pt>
                <c:pt idx="2013">
                  <c:v>189.39999999999998</c:v>
                </c:pt>
                <c:pt idx="2014">
                  <c:v>189.1</c:v>
                </c:pt>
                <c:pt idx="2015">
                  <c:v>189.2</c:v>
                </c:pt>
                <c:pt idx="2016">
                  <c:v>189.7</c:v>
                </c:pt>
                <c:pt idx="2017">
                  <c:v>190.1</c:v>
                </c:pt>
                <c:pt idx="2018">
                  <c:v>189.9</c:v>
                </c:pt>
                <c:pt idx="2019">
                  <c:v>187.2</c:v>
                </c:pt>
                <c:pt idx="2020">
                  <c:v>188.3</c:v>
                </c:pt>
                <c:pt idx="2021">
                  <c:v>181.1</c:v>
                </c:pt>
                <c:pt idx="2022">
                  <c:v>171.70000000000002</c:v>
                </c:pt>
                <c:pt idx="2023">
                  <c:v>176.70000000000002</c:v>
                </c:pt>
                <c:pt idx="2024">
                  <c:v>182.20000000000002</c:v>
                </c:pt>
                <c:pt idx="2025">
                  <c:v>183.29999999999998</c:v>
                </c:pt>
                <c:pt idx="2026">
                  <c:v>184</c:v>
                </c:pt>
                <c:pt idx="2027">
                  <c:v>183.6</c:v>
                </c:pt>
                <c:pt idx="2028">
                  <c:v>187.5</c:v>
                </c:pt>
                <c:pt idx="2029">
                  <c:v>185.5</c:v>
                </c:pt>
                <c:pt idx="2030">
                  <c:v>182.3</c:v>
                </c:pt>
                <c:pt idx="2031">
                  <c:v>183.1</c:v>
                </c:pt>
                <c:pt idx="2032">
                  <c:v>184.79999999999998</c:v>
                </c:pt>
                <c:pt idx="2033">
                  <c:v>179</c:v>
                </c:pt>
                <c:pt idx="2034">
                  <c:v>181.6</c:v>
                </c:pt>
                <c:pt idx="2035">
                  <c:v>182.9</c:v>
                </c:pt>
                <c:pt idx="2036">
                  <c:v>178.29999999999998</c:v>
                </c:pt>
                <c:pt idx="2037">
                  <c:v>182.6</c:v>
                </c:pt>
                <c:pt idx="2038">
                  <c:v>183.2</c:v>
                </c:pt>
                <c:pt idx="2039">
                  <c:v>181.4</c:v>
                </c:pt>
                <c:pt idx="2040">
                  <c:v>181.1</c:v>
                </c:pt>
                <c:pt idx="2041">
                  <c:v>180.3</c:v>
                </c:pt>
                <c:pt idx="2042">
                  <c:v>178.10000000000002</c:v>
                </c:pt>
                <c:pt idx="2043">
                  <c:v>176.99999999999997</c:v>
                </c:pt>
                <c:pt idx="2044">
                  <c:v>174</c:v>
                </c:pt>
                <c:pt idx="2045">
                  <c:v>175.2</c:v>
                </c:pt>
                <c:pt idx="2046">
                  <c:v>174.1</c:v>
                </c:pt>
                <c:pt idx="2047">
                  <c:v>177.3</c:v>
                </c:pt>
                <c:pt idx="2048">
                  <c:v>173.2</c:v>
                </c:pt>
                <c:pt idx="2049">
                  <c:v>173</c:v>
                </c:pt>
                <c:pt idx="2050">
                  <c:v>174.2</c:v>
                </c:pt>
                <c:pt idx="2051">
                  <c:v>170.3</c:v>
                </c:pt>
                <c:pt idx="2052">
                  <c:v>168.1</c:v>
                </c:pt>
                <c:pt idx="2053">
                  <c:v>163.80000000000001</c:v>
                </c:pt>
                <c:pt idx="2054">
                  <c:v>162.69999999999999</c:v>
                </c:pt>
                <c:pt idx="2055">
                  <c:v>165.3</c:v>
                </c:pt>
                <c:pt idx="2056">
                  <c:v>166.5</c:v>
                </c:pt>
                <c:pt idx="2057">
                  <c:v>168.4</c:v>
                </c:pt>
                <c:pt idx="2058">
                  <c:v>167.79999999999998</c:v>
                </c:pt>
                <c:pt idx="2059">
                  <c:v>167.49999999999997</c:v>
                </c:pt>
                <c:pt idx="2060">
                  <c:v>163.19999999999999</c:v>
                </c:pt>
                <c:pt idx="2061">
                  <c:v>157.69999999999999</c:v>
                </c:pt>
                <c:pt idx="2062">
                  <c:v>155.4</c:v>
                </c:pt>
                <c:pt idx="2063">
                  <c:v>155.6</c:v>
                </c:pt>
                <c:pt idx="2064">
                  <c:v>148.30000000000001</c:v>
                </c:pt>
                <c:pt idx="2065">
                  <c:v>150.19999999999999</c:v>
                </c:pt>
                <c:pt idx="2066">
                  <c:v>147.00000000000003</c:v>
                </c:pt>
                <c:pt idx="2067">
                  <c:v>148.6</c:v>
                </c:pt>
                <c:pt idx="2068">
                  <c:v>153.5</c:v>
                </c:pt>
                <c:pt idx="2069">
                  <c:v>153.5</c:v>
                </c:pt>
                <c:pt idx="2070">
                  <c:v>156.1</c:v>
                </c:pt>
                <c:pt idx="2071">
                  <c:v>155.1</c:v>
                </c:pt>
                <c:pt idx="2072">
                  <c:v>154.5</c:v>
                </c:pt>
                <c:pt idx="2073">
                  <c:v>154.5</c:v>
                </c:pt>
                <c:pt idx="2074">
                  <c:v>154.5</c:v>
                </c:pt>
                <c:pt idx="2075">
                  <c:v>149.70000000000002</c:v>
                </c:pt>
                <c:pt idx="2076">
                  <c:v>149.4</c:v>
                </c:pt>
                <c:pt idx="2077">
                  <c:v>149.4</c:v>
                </c:pt>
                <c:pt idx="2078">
                  <c:v>149.4</c:v>
                </c:pt>
                <c:pt idx="2079">
                  <c:v>143.80000000000001</c:v>
                </c:pt>
                <c:pt idx="2080">
                  <c:v>142.1</c:v>
                </c:pt>
                <c:pt idx="2081">
                  <c:v>128.10000000000002</c:v>
                </c:pt>
                <c:pt idx="2082">
                  <c:v>134.69999999999999</c:v>
                </c:pt>
                <c:pt idx="2083">
                  <c:v>138.5</c:v>
                </c:pt>
                <c:pt idx="2084">
                  <c:v>136.89999999999998</c:v>
                </c:pt>
                <c:pt idx="2085">
                  <c:v>133.1</c:v>
                </c:pt>
                <c:pt idx="2086">
                  <c:v>134.30000000000001</c:v>
                </c:pt>
                <c:pt idx="2087">
                  <c:v>128.5</c:v>
                </c:pt>
                <c:pt idx="2088">
                  <c:v>131.29999999999998</c:v>
                </c:pt>
                <c:pt idx="2089">
                  <c:v>132.1</c:v>
                </c:pt>
                <c:pt idx="2090">
                  <c:v>131.69999999999999</c:v>
                </c:pt>
                <c:pt idx="2091">
                  <c:v>129.80000000000001</c:v>
                </c:pt>
                <c:pt idx="2092">
                  <c:v>138.39999999999998</c:v>
                </c:pt>
                <c:pt idx="2093">
                  <c:v>132.80000000000001</c:v>
                </c:pt>
                <c:pt idx="2094">
                  <c:v>123.4</c:v>
                </c:pt>
                <c:pt idx="2095">
                  <c:v>125</c:v>
                </c:pt>
                <c:pt idx="2096">
                  <c:v>123</c:v>
                </c:pt>
                <c:pt idx="2097">
                  <c:v>120.19999999999999</c:v>
                </c:pt>
                <c:pt idx="2098">
                  <c:v>121.89999999999999</c:v>
                </c:pt>
                <c:pt idx="2099">
                  <c:v>113.6</c:v>
                </c:pt>
                <c:pt idx="2100">
                  <c:v>111.5</c:v>
                </c:pt>
                <c:pt idx="2101">
                  <c:v>116.3</c:v>
                </c:pt>
                <c:pt idx="2102">
                  <c:v>116.10000000000001</c:v>
                </c:pt>
                <c:pt idx="2103">
                  <c:v>115.3</c:v>
                </c:pt>
                <c:pt idx="2104">
                  <c:v>116.8</c:v>
                </c:pt>
                <c:pt idx="2105">
                  <c:v>114.7</c:v>
                </c:pt>
                <c:pt idx="2106">
                  <c:v>117.30000000000001</c:v>
                </c:pt>
                <c:pt idx="2107">
                  <c:v>116.10000000000001</c:v>
                </c:pt>
                <c:pt idx="2108">
                  <c:v>111.60000000000001</c:v>
                </c:pt>
                <c:pt idx="2109">
                  <c:v>114.5</c:v>
                </c:pt>
                <c:pt idx="2110">
                  <c:v>115.3</c:v>
                </c:pt>
                <c:pt idx="2111">
                  <c:v>118.8</c:v>
                </c:pt>
                <c:pt idx="2112">
                  <c:v>124.4</c:v>
                </c:pt>
                <c:pt idx="2113">
                  <c:v>125.8</c:v>
                </c:pt>
                <c:pt idx="2114">
                  <c:v>127.30000000000001</c:v>
                </c:pt>
                <c:pt idx="2115">
                  <c:v>127.89999999999999</c:v>
                </c:pt>
                <c:pt idx="2116">
                  <c:v>128.4</c:v>
                </c:pt>
                <c:pt idx="2117">
                  <c:v>124.4</c:v>
                </c:pt>
                <c:pt idx="2118">
                  <c:v>119.89999999999998</c:v>
                </c:pt>
                <c:pt idx="2119">
                  <c:v>123.50000000000001</c:v>
                </c:pt>
                <c:pt idx="2120">
                  <c:v>124.69999999999999</c:v>
                </c:pt>
                <c:pt idx="2121">
                  <c:v>124.2</c:v>
                </c:pt>
                <c:pt idx="2122">
                  <c:v>124</c:v>
                </c:pt>
                <c:pt idx="2123">
                  <c:v>115.10000000000001</c:v>
                </c:pt>
                <c:pt idx="2124">
                  <c:v>119.7</c:v>
                </c:pt>
                <c:pt idx="2125">
                  <c:v>111.5</c:v>
                </c:pt>
                <c:pt idx="2126">
                  <c:v>99.9</c:v>
                </c:pt>
                <c:pt idx="2127">
                  <c:v>93.6</c:v>
                </c:pt>
                <c:pt idx="2128">
                  <c:v>95.8</c:v>
                </c:pt>
                <c:pt idx="2129">
                  <c:v>95.1</c:v>
                </c:pt>
                <c:pt idx="2130">
                  <c:v>90.899999999999991</c:v>
                </c:pt>
                <c:pt idx="2131">
                  <c:v>93</c:v>
                </c:pt>
                <c:pt idx="2132">
                  <c:v>88.3</c:v>
                </c:pt>
                <c:pt idx="2133">
                  <c:v>86.4</c:v>
                </c:pt>
                <c:pt idx="2134">
                  <c:v>87.1</c:v>
                </c:pt>
                <c:pt idx="2135">
                  <c:v>88.7</c:v>
                </c:pt>
                <c:pt idx="2136">
                  <c:v>89</c:v>
                </c:pt>
                <c:pt idx="2137">
                  <c:v>87.7</c:v>
                </c:pt>
                <c:pt idx="2138">
                  <c:v>90.100000000000009</c:v>
                </c:pt>
                <c:pt idx="2139">
                  <c:v>89.600000000000009</c:v>
                </c:pt>
                <c:pt idx="2140">
                  <c:v>88.3</c:v>
                </c:pt>
                <c:pt idx="2141">
                  <c:v>85.8</c:v>
                </c:pt>
                <c:pt idx="2142">
                  <c:v>85.9</c:v>
                </c:pt>
                <c:pt idx="2143">
                  <c:v>90.4</c:v>
                </c:pt>
                <c:pt idx="2144">
                  <c:v>90.4</c:v>
                </c:pt>
                <c:pt idx="2145">
                  <c:v>90.4</c:v>
                </c:pt>
                <c:pt idx="2146">
                  <c:v>94.100000000000009</c:v>
                </c:pt>
                <c:pt idx="2147">
                  <c:v>94</c:v>
                </c:pt>
                <c:pt idx="2148">
                  <c:v>92.600000000000009</c:v>
                </c:pt>
                <c:pt idx="2149">
                  <c:v>91.9</c:v>
                </c:pt>
                <c:pt idx="2150">
                  <c:v>89.3</c:v>
                </c:pt>
                <c:pt idx="2151">
                  <c:v>85.8</c:v>
                </c:pt>
                <c:pt idx="2152">
                  <c:v>80.2</c:v>
                </c:pt>
                <c:pt idx="2153">
                  <c:v>77.3</c:v>
                </c:pt>
                <c:pt idx="2154">
                  <c:v>74.900000000000006</c:v>
                </c:pt>
                <c:pt idx="2155">
                  <c:v>73.300000000000011</c:v>
                </c:pt>
                <c:pt idx="2156">
                  <c:v>77.2</c:v>
                </c:pt>
                <c:pt idx="2157">
                  <c:v>84</c:v>
                </c:pt>
                <c:pt idx="2158">
                  <c:v>87</c:v>
                </c:pt>
                <c:pt idx="2159">
                  <c:v>87.1</c:v>
                </c:pt>
                <c:pt idx="2160">
                  <c:v>89.5</c:v>
                </c:pt>
                <c:pt idx="2161">
                  <c:v>91.4</c:v>
                </c:pt>
                <c:pt idx="2162">
                  <c:v>103</c:v>
                </c:pt>
                <c:pt idx="2163">
                  <c:v>108.89999999999999</c:v>
                </c:pt>
                <c:pt idx="2164">
                  <c:v>110.4</c:v>
                </c:pt>
                <c:pt idx="2165">
                  <c:v>121.10000000000001</c:v>
                </c:pt>
                <c:pt idx="2166">
                  <c:v>129.20000000000002</c:v>
                </c:pt>
                <c:pt idx="2167">
                  <c:v>142.70000000000002</c:v>
                </c:pt>
                <c:pt idx="2168">
                  <c:v>137.1</c:v>
                </c:pt>
                <c:pt idx="2169">
                  <c:v>134.19999999999999</c:v>
                </c:pt>
                <c:pt idx="2170">
                  <c:v>143.5</c:v>
                </c:pt>
                <c:pt idx="2171">
                  <c:v>150.4</c:v>
                </c:pt>
                <c:pt idx="2172">
                  <c:v>158.5</c:v>
                </c:pt>
                <c:pt idx="2173">
                  <c:v>156.4</c:v>
                </c:pt>
                <c:pt idx="2174">
                  <c:v>146.00000000000003</c:v>
                </c:pt>
                <c:pt idx="2175">
                  <c:v>149.80000000000001</c:v>
                </c:pt>
                <c:pt idx="2176">
                  <c:v>142.1</c:v>
                </c:pt>
                <c:pt idx="2177">
                  <c:v>147.19999999999999</c:v>
                </c:pt>
                <c:pt idx="2178">
                  <c:v>149.89999999999998</c:v>
                </c:pt>
                <c:pt idx="2179">
                  <c:v>146.1</c:v>
                </c:pt>
                <c:pt idx="2180">
                  <c:v>145.79999999999998</c:v>
                </c:pt>
                <c:pt idx="2181">
                  <c:v>141.20000000000002</c:v>
                </c:pt>
                <c:pt idx="2182">
                  <c:v>142.9</c:v>
                </c:pt>
                <c:pt idx="2183">
                  <c:v>138.69999999999999</c:v>
                </c:pt>
                <c:pt idx="2184">
                  <c:v>133.4</c:v>
                </c:pt>
                <c:pt idx="2185">
                  <c:v>136.4</c:v>
                </c:pt>
                <c:pt idx="2186">
                  <c:v>152.80000000000001</c:v>
                </c:pt>
                <c:pt idx="2187">
                  <c:v>170.1</c:v>
                </c:pt>
                <c:pt idx="2188">
                  <c:v>167.5</c:v>
                </c:pt>
                <c:pt idx="2189">
                  <c:v>169.89999999999998</c:v>
                </c:pt>
                <c:pt idx="2190">
                  <c:v>173.6</c:v>
                </c:pt>
                <c:pt idx="2191">
                  <c:v>181.29999999999998</c:v>
                </c:pt>
                <c:pt idx="2192">
                  <c:v>186.7</c:v>
                </c:pt>
                <c:pt idx="2193">
                  <c:v>175.7</c:v>
                </c:pt>
                <c:pt idx="2194">
                  <c:v>172.60000000000002</c:v>
                </c:pt>
                <c:pt idx="2195">
                  <c:v>170.1</c:v>
                </c:pt>
                <c:pt idx="2196">
                  <c:v>169.60000000000002</c:v>
                </c:pt>
                <c:pt idx="2197">
                  <c:v>171.1</c:v>
                </c:pt>
                <c:pt idx="2198">
                  <c:v>170.4</c:v>
                </c:pt>
                <c:pt idx="2199">
                  <c:v>165.7</c:v>
                </c:pt>
                <c:pt idx="2200">
                  <c:v>180.7</c:v>
                </c:pt>
                <c:pt idx="2201">
                  <c:v>181.7</c:v>
                </c:pt>
                <c:pt idx="2202">
                  <c:v>180.29999999999998</c:v>
                </c:pt>
                <c:pt idx="2203">
                  <c:v>185.1</c:v>
                </c:pt>
                <c:pt idx="2204">
                  <c:v>190.9</c:v>
                </c:pt>
                <c:pt idx="2205">
                  <c:v>180.99999999999997</c:v>
                </c:pt>
                <c:pt idx="2206">
                  <c:v>179.8</c:v>
                </c:pt>
                <c:pt idx="2207">
                  <c:v>189.8</c:v>
                </c:pt>
                <c:pt idx="2208">
                  <c:v>194.4</c:v>
                </c:pt>
                <c:pt idx="2209">
                  <c:v>186.5</c:v>
                </c:pt>
                <c:pt idx="2210">
                  <c:v>182.2</c:v>
                </c:pt>
                <c:pt idx="2211">
                  <c:v>167.4</c:v>
                </c:pt>
                <c:pt idx="2212">
                  <c:v>165.50000000000003</c:v>
                </c:pt>
                <c:pt idx="2213">
                  <c:v>173.1</c:v>
                </c:pt>
                <c:pt idx="2214">
                  <c:v>186.9</c:v>
                </c:pt>
                <c:pt idx="2215">
                  <c:v>189.3</c:v>
                </c:pt>
                <c:pt idx="2216">
                  <c:v>185.9</c:v>
                </c:pt>
                <c:pt idx="2217">
                  <c:v>178.10000000000002</c:v>
                </c:pt>
                <c:pt idx="2218">
                  <c:v>175.8</c:v>
                </c:pt>
                <c:pt idx="2219">
                  <c:v>170.7</c:v>
                </c:pt>
                <c:pt idx="2220">
                  <c:v>167.9</c:v>
                </c:pt>
                <c:pt idx="2221">
                  <c:v>172</c:v>
                </c:pt>
                <c:pt idx="2222">
                  <c:v>168.4</c:v>
                </c:pt>
                <c:pt idx="2223">
                  <c:v>167.70000000000002</c:v>
                </c:pt>
                <c:pt idx="2224">
                  <c:v>160.4</c:v>
                </c:pt>
                <c:pt idx="2225">
                  <c:v>160.4</c:v>
                </c:pt>
                <c:pt idx="2226">
                  <c:v>161.30000000000001</c:v>
                </c:pt>
                <c:pt idx="2227">
                  <c:v>167.4</c:v>
                </c:pt>
                <c:pt idx="2228">
                  <c:v>159.10000000000002</c:v>
                </c:pt>
                <c:pt idx="2229">
                  <c:v>154.9</c:v>
                </c:pt>
                <c:pt idx="2230">
                  <c:v>154.99999999999997</c:v>
                </c:pt>
                <c:pt idx="2231">
                  <c:v>159.20000000000002</c:v>
                </c:pt>
                <c:pt idx="2232">
                  <c:v>172.5</c:v>
                </c:pt>
                <c:pt idx="2233">
                  <c:v>167.5</c:v>
                </c:pt>
                <c:pt idx="2234">
                  <c:v>164.2</c:v>
                </c:pt>
                <c:pt idx="2235">
                  <c:v>168.5</c:v>
                </c:pt>
                <c:pt idx="2236">
                  <c:v>159.30000000000001</c:v>
                </c:pt>
                <c:pt idx="2237">
                  <c:v>156.6</c:v>
                </c:pt>
                <c:pt idx="2238">
                  <c:v>159.1</c:v>
                </c:pt>
                <c:pt idx="2239">
                  <c:v>159.9</c:v>
                </c:pt>
                <c:pt idx="2240">
                  <c:v>155.79999999999998</c:v>
                </c:pt>
                <c:pt idx="2241">
                  <c:v>157.69999999999999</c:v>
                </c:pt>
                <c:pt idx="2242">
                  <c:v>155.80000000000001</c:v>
                </c:pt>
                <c:pt idx="2243">
                  <c:v>151.6</c:v>
                </c:pt>
                <c:pt idx="2244">
                  <c:v>148</c:v>
                </c:pt>
                <c:pt idx="2245">
                  <c:v>149.1</c:v>
                </c:pt>
                <c:pt idx="2246">
                  <c:v>163.9</c:v>
                </c:pt>
                <c:pt idx="2247">
                  <c:v>160.9</c:v>
                </c:pt>
                <c:pt idx="2248">
                  <c:v>166.79999999999998</c:v>
                </c:pt>
                <c:pt idx="2249">
                  <c:v>165.2</c:v>
                </c:pt>
                <c:pt idx="2250">
                  <c:v>172</c:v>
                </c:pt>
                <c:pt idx="2251">
                  <c:v>172.10000000000002</c:v>
                </c:pt>
                <c:pt idx="2252">
                  <c:v>168.5</c:v>
                </c:pt>
                <c:pt idx="2253">
                  <c:v>168.7</c:v>
                </c:pt>
                <c:pt idx="2254">
                  <c:v>161.09999999999997</c:v>
                </c:pt>
                <c:pt idx="2255">
                  <c:v>164.1</c:v>
                </c:pt>
                <c:pt idx="2256">
                  <c:v>165.5</c:v>
                </c:pt>
                <c:pt idx="2257">
                  <c:v>167.70000000000002</c:v>
                </c:pt>
                <c:pt idx="2258">
                  <c:v>168</c:v>
                </c:pt>
                <c:pt idx="2259">
                  <c:v>166.3</c:v>
                </c:pt>
                <c:pt idx="2260">
                  <c:v>165.39999999999998</c:v>
                </c:pt>
                <c:pt idx="2261">
                  <c:v>173.8</c:v>
                </c:pt>
                <c:pt idx="2262">
                  <c:v>174.3</c:v>
                </c:pt>
                <c:pt idx="2263">
                  <c:v>172</c:v>
                </c:pt>
                <c:pt idx="2264">
                  <c:v>161.60000000000002</c:v>
                </c:pt>
                <c:pt idx="2265">
                  <c:v>165.60000000000002</c:v>
                </c:pt>
                <c:pt idx="2266">
                  <c:v>158.4</c:v>
                </c:pt>
                <c:pt idx="2267">
                  <c:v>157.5</c:v>
                </c:pt>
                <c:pt idx="2268">
                  <c:v>156.4</c:v>
                </c:pt>
                <c:pt idx="2269">
                  <c:v>162.30000000000001</c:v>
                </c:pt>
                <c:pt idx="2270">
                  <c:v>156.99999999999997</c:v>
                </c:pt>
                <c:pt idx="2271">
                  <c:v>156.6</c:v>
                </c:pt>
                <c:pt idx="2272">
                  <c:v>158.4</c:v>
                </c:pt>
                <c:pt idx="2273">
                  <c:v>154.9</c:v>
                </c:pt>
                <c:pt idx="2274">
                  <c:v>150.30000000000001</c:v>
                </c:pt>
                <c:pt idx="2275">
                  <c:v>158.69999999999999</c:v>
                </c:pt>
                <c:pt idx="2276">
                  <c:v>160.9</c:v>
                </c:pt>
                <c:pt idx="2277">
                  <c:v>159.6</c:v>
                </c:pt>
                <c:pt idx="2278">
                  <c:v>158.30000000000001</c:v>
                </c:pt>
                <c:pt idx="2279">
                  <c:v>161.69999999999999</c:v>
                </c:pt>
                <c:pt idx="2280">
                  <c:v>158.70000000000002</c:v>
                </c:pt>
                <c:pt idx="2281">
                  <c:v>160.5</c:v>
                </c:pt>
                <c:pt idx="2282">
                  <c:v>156.99999999999997</c:v>
                </c:pt>
                <c:pt idx="2283">
                  <c:v>157.29999999999998</c:v>
                </c:pt>
                <c:pt idx="2284">
                  <c:v>157.29999999999998</c:v>
                </c:pt>
                <c:pt idx="2285">
                  <c:v>160</c:v>
                </c:pt>
                <c:pt idx="2286">
                  <c:v>163.30000000000001</c:v>
                </c:pt>
                <c:pt idx="2287">
                  <c:v>158.1</c:v>
                </c:pt>
                <c:pt idx="2288">
                  <c:v>157.70000000000002</c:v>
                </c:pt>
                <c:pt idx="2289">
                  <c:v>160.69999999999999</c:v>
                </c:pt>
                <c:pt idx="2290">
                  <c:v>158.80000000000001</c:v>
                </c:pt>
                <c:pt idx="2291">
                  <c:v>153</c:v>
                </c:pt>
                <c:pt idx="2292">
                  <c:v>152.89999999999998</c:v>
                </c:pt>
                <c:pt idx="2293">
                  <c:v>159.5</c:v>
                </c:pt>
                <c:pt idx="2294">
                  <c:v>157</c:v>
                </c:pt>
                <c:pt idx="2295">
                  <c:v>161.19999999999999</c:v>
                </c:pt>
                <c:pt idx="2296">
                  <c:v>167.4</c:v>
                </c:pt>
                <c:pt idx="2297">
                  <c:v>171.5</c:v>
                </c:pt>
                <c:pt idx="2298">
                  <c:v>175</c:v>
                </c:pt>
                <c:pt idx="2299">
                  <c:v>182.6</c:v>
                </c:pt>
                <c:pt idx="2300">
                  <c:v>188.3</c:v>
                </c:pt>
                <c:pt idx="2301">
                  <c:v>187</c:v>
                </c:pt>
                <c:pt idx="2302">
                  <c:v>185.70000000000002</c:v>
                </c:pt>
                <c:pt idx="2303">
                  <c:v>181.29999999999998</c:v>
                </c:pt>
                <c:pt idx="2304">
                  <c:v>178.5</c:v>
                </c:pt>
                <c:pt idx="2305">
                  <c:v>175.2</c:v>
                </c:pt>
                <c:pt idx="2306">
                  <c:v>177.1</c:v>
                </c:pt>
                <c:pt idx="2307">
                  <c:v>172.1</c:v>
                </c:pt>
                <c:pt idx="2308">
                  <c:v>168.4</c:v>
                </c:pt>
                <c:pt idx="2309">
                  <c:v>166.20000000000002</c:v>
                </c:pt>
                <c:pt idx="2310">
                  <c:v>172.10000000000002</c:v>
                </c:pt>
                <c:pt idx="2311">
                  <c:v>170.5</c:v>
                </c:pt>
                <c:pt idx="2312">
                  <c:v>172.89999999999998</c:v>
                </c:pt>
                <c:pt idx="2313">
                  <c:v>172.10000000000002</c:v>
                </c:pt>
                <c:pt idx="2314">
                  <c:v>171.3</c:v>
                </c:pt>
                <c:pt idx="2315">
                  <c:v>174.70000000000002</c:v>
                </c:pt>
                <c:pt idx="2316">
                  <c:v>179.29999999999998</c:v>
                </c:pt>
                <c:pt idx="2317">
                  <c:v>179</c:v>
                </c:pt>
                <c:pt idx="2318">
                  <c:v>179.79999999999998</c:v>
                </c:pt>
                <c:pt idx="2319">
                  <c:v>180.20000000000002</c:v>
                </c:pt>
                <c:pt idx="2320">
                  <c:v>172.70000000000002</c:v>
                </c:pt>
                <c:pt idx="2321">
                  <c:v>168.5</c:v>
                </c:pt>
                <c:pt idx="2322">
                  <c:v>172.6</c:v>
                </c:pt>
                <c:pt idx="2323">
                  <c:v>172.70000000000002</c:v>
                </c:pt>
                <c:pt idx="2324">
                  <c:v>168.70000000000002</c:v>
                </c:pt>
                <c:pt idx="2325">
                  <c:v>170.4</c:v>
                </c:pt>
                <c:pt idx="2326">
                  <c:v>175.10000000000002</c:v>
                </c:pt>
                <c:pt idx="2327">
                  <c:v>177.7</c:v>
                </c:pt>
                <c:pt idx="2328">
                  <c:v>171.2</c:v>
                </c:pt>
                <c:pt idx="2329">
                  <c:v>166.2</c:v>
                </c:pt>
                <c:pt idx="2330">
                  <c:v>168.4</c:v>
                </c:pt>
                <c:pt idx="2331">
                  <c:v>173</c:v>
                </c:pt>
                <c:pt idx="2332">
                  <c:v>178.10000000000002</c:v>
                </c:pt>
                <c:pt idx="2333">
                  <c:v>179</c:v>
                </c:pt>
                <c:pt idx="2334">
                  <c:v>179</c:v>
                </c:pt>
                <c:pt idx="2335">
                  <c:v>171</c:v>
                </c:pt>
                <c:pt idx="2336">
                  <c:v>180.7</c:v>
                </c:pt>
                <c:pt idx="2337">
                  <c:v>183.20000000000002</c:v>
                </c:pt>
                <c:pt idx="2338">
                  <c:v>183.20000000000002</c:v>
                </c:pt>
                <c:pt idx="2339">
                  <c:v>183.20000000000002</c:v>
                </c:pt>
                <c:pt idx="2340">
                  <c:v>176.5</c:v>
                </c:pt>
                <c:pt idx="2341">
                  <c:v>177.8</c:v>
                </c:pt>
                <c:pt idx="2342">
                  <c:v>175.3</c:v>
                </c:pt>
                <c:pt idx="2343">
                  <c:v>179.8</c:v>
                </c:pt>
                <c:pt idx="2344">
                  <c:v>177.60000000000002</c:v>
                </c:pt>
                <c:pt idx="2345">
                  <c:v>177.89999999999998</c:v>
                </c:pt>
                <c:pt idx="2346">
                  <c:v>174.5</c:v>
                </c:pt>
                <c:pt idx="2347">
                  <c:v>170</c:v>
                </c:pt>
                <c:pt idx="2348">
                  <c:v>172.9</c:v>
                </c:pt>
                <c:pt idx="2349">
                  <c:v>170.9</c:v>
                </c:pt>
                <c:pt idx="2350">
                  <c:v>171.20000000000002</c:v>
                </c:pt>
                <c:pt idx="2351">
                  <c:v>172.10000000000002</c:v>
                </c:pt>
                <c:pt idx="2352">
                  <c:v>164.20000000000002</c:v>
                </c:pt>
                <c:pt idx="2353">
                  <c:v>166.4</c:v>
                </c:pt>
                <c:pt idx="2354">
                  <c:v>171.3</c:v>
                </c:pt>
                <c:pt idx="2355">
                  <c:v>168.3</c:v>
                </c:pt>
                <c:pt idx="2356">
                  <c:v>165.5</c:v>
                </c:pt>
                <c:pt idx="2357">
                  <c:v>163</c:v>
                </c:pt>
                <c:pt idx="2358">
                  <c:v>158.6</c:v>
                </c:pt>
                <c:pt idx="2359">
                  <c:v>154.4</c:v>
                </c:pt>
                <c:pt idx="2360">
                  <c:v>155.20000000000002</c:v>
                </c:pt>
                <c:pt idx="2361">
                  <c:v>153.1</c:v>
                </c:pt>
                <c:pt idx="2362">
                  <c:v>150.6</c:v>
                </c:pt>
                <c:pt idx="2363">
                  <c:v>151.5</c:v>
                </c:pt>
                <c:pt idx="2364">
                  <c:v>150</c:v>
                </c:pt>
                <c:pt idx="2365">
                  <c:v>141.5</c:v>
                </c:pt>
                <c:pt idx="2366">
                  <c:v>143.80000000000001</c:v>
                </c:pt>
                <c:pt idx="2367">
                  <c:v>145.79999999999998</c:v>
                </c:pt>
                <c:pt idx="2368">
                  <c:v>140</c:v>
                </c:pt>
                <c:pt idx="2369">
                  <c:v>144.30000000000001</c:v>
                </c:pt>
                <c:pt idx="2370">
                  <c:v>144.9</c:v>
                </c:pt>
                <c:pt idx="2371">
                  <c:v>149.19999999999999</c:v>
                </c:pt>
                <c:pt idx="2372">
                  <c:v>149</c:v>
                </c:pt>
                <c:pt idx="2373">
                  <c:v>144.1</c:v>
                </c:pt>
                <c:pt idx="2374">
                  <c:v>144.5</c:v>
                </c:pt>
                <c:pt idx="2375">
                  <c:v>140.39999999999998</c:v>
                </c:pt>
                <c:pt idx="2376">
                  <c:v>139.5</c:v>
                </c:pt>
                <c:pt idx="2377">
                  <c:v>134</c:v>
                </c:pt>
                <c:pt idx="2378">
                  <c:v>135.5</c:v>
                </c:pt>
                <c:pt idx="2379">
                  <c:v>139.80000000000001</c:v>
                </c:pt>
                <c:pt idx="2380">
                  <c:v>141.29999999999998</c:v>
                </c:pt>
                <c:pt idx="2381">
                  <c:v>147</c:v>
                </c:pt>
                <c:pt idx="2382">
                  <c:v>154.4</c:v>
                </c:pt>
                <c:pt idx="2383">
                  <c:v>153.19999999999999</c:v>
                </c:pt>
                <c:pt idx="2384">
                  <c:v>154.20000000000002</c:v>
                </c:pt>
                <c:pt idx="2385">
                  <c:v>156.70000000000002</c:v>
                </c:pt>
                <c:pt idx="2386">
                  <c:v>152.99999999999997</c:v>
                </c:pt>
                <c:pt idx="2387">
                  <c:v>155.1</c:v>
                </c:pt>
                <c:pt idx="2388">
                  <c:v>152.29999999999998</c:v>
                </c:pt>
                <c:pt idx="2389">
                  <c:v>148.5</c:v>
                </c:pt>
                <c:pt idx="2390">
                  <c:v>147.9</c:v>
                </c:pt>
                <c:pt idx="2391">
                  <c:v>151.5</c:v>
                </c:pt>
                <c:pt idx="2392">
                  <c:v>150.69999999999999</c:v>
                </c:pt>
                <c:pt idx="2393">
                  <c:v>141.5</c:v>
                </c:pt>
                <c:pt idx="2394">
                  <c:v>138.5</c:v>
                </c:pt>
                <c:pt idx="2395">
                  <c:v>142.4</c:v>
                </c:pt>
                <c:pt idx="2396">
                  <c:v>139.1</c:v>
                </c:pt>
                <c:pt idx="2397">
                  <c:v>138.79999999999998</c:v>
                </c:pt>
                <c:pt idx="2398">
                  <c:v>135.19999999999999</c:v>
                </c:pt>
                <c:pt idx="2399">
                  <c:v>135.19999999999999</c:v>
                </c:pt>
                <c:pt idx="2400">
                  <c:v>135.19999999999999</c:v>
                </c:pt>
                <c:pt idx="2401">
                  <c:v>131.1</c:v>
                </c:pt>
                <c:pt idx="2402">
                  <c:v>132.9</c:v>
                </c:pt>
                <c:pt idx="2403">
                  <c:v>131.69999999999999</c:v>
                </c:pt>
                <c:pt idx="2404">
                  <c:v>126.4</c:v>
                </c:pt>
                <c:pt idx="2405">
                  <c:v>124.50000000000001</c:v>
                </c:pt>
                <c:pt idx="2406">
                  <c:v>121.30000000000001</c:v>
                </c:pt>
                <c:pt idx="2407">
                  <c:v>125.1</c:v>
                </c:pt>
                <c:pt idx="2408">
                  <c:v>122.69999999999999</c:v>
                </c:pt>
                <c:pt idx="2409">
                  <c:v>126.69999999999999</c:v>
                </c:pt>
                <c:pt idx="2410">
                  <c:v>132</c:v>
                </c:pt>
                <c:pt idx="2411">
                  <c:v>138.9</c:v>
                </c:pt>
                <c:pt idx="2412">
                  <c:v>133.4</c:v>
                </c:pt>
                <c:pt idx="2413">
                  <c:v>135.6</c:v>
                </c:pt>
                <c:pt idx="2414">
                  <c:v>131.6</c:v>
                </c:pt>
                <c:pt idx="2415">
                  <c:v>134.69999999999999</c:v>
                </c:pt>
                <c:pt idx="2416">
                  <c:v>137.1</c:v>
                </c:pt>
                <c:pt idx="2417">
                  <c:v>134.79999999999998</c:v>
                </c:pt>
                <c:pt idx="2418">
                  <c:v>142.20000000000002</c:v>
                </c:pt>
                <c:pt idx="2419">
                  <c:v>146.30000000000001</c:v>
                </c:pt>
                <c:pt idx="2420">
                  <c:v>149.80000000000001</c:v>
                </c:pt>
                <c:pt idx="2421">
                  <c:v>151.29999999999998</c:v>
                </c:pt>
                <c:pt idx="2422">
                  <c:v>154.1</c:v>
                </c:pt>
                <c:pt idx="2423">
                  <c:v>150.30000000000001</c:v>
                </c:pt>
                <c:pt idx="2424">
                  <c:v>149.29999999999998</c:v>
                </c:pt>
                <c:pt idx="2425">
                  <c:v>145.5</c:v>
                </c:pt>
                <c:pt idx="2426">
                  <c:v>140.20000000000002</c:v>
                </c:pt>
                <c:pt idx="2427">
                  <c:v>141.19999999999999</c:v>
                </c:pt>
                <c:pt idx="2428">
                  <c:v>137.6</c:v>
                </c:pt>
                <c:pt idx="2429">
                  <c:v>135.4</c:v>
                </c:pt>
                <c:pt idx="2430">
                  <c:v>133.6</c:v>
                </c:pt>
                <c:pt idx="2431">
                  <c:v>134.5</c:v>
                </c:pt>
                <c:pt idx="2432">
                  <c:v>135</c:v>
                </c:pt>
                <c:pt idx="2433">
                  <c:v>138.20000000000002</c:v>
                </c:pt>
                <c:pt idx="2434">
                  <c:v>134.30000000000001</c:v>
                </c:pt>
                <c:pt idx="2435">
                  <c:v>136.5</c:v>
                </c:pt>
                <c:pt idx="2436">
                  <c:v>134.69999999999999</c:v>
                </c:pt>
                <c:pt idx="2437">
                  <c:v>139.6</c:v>
                </c:pt>
                <c:pt idx="2438">
                  <c:v>138.60000000000002</c:v>
                </c:pt>
                <c:pt idx="2439">
                  <c:v>138.60000000000002</c:v>
                </c:pt>
                <c:pt idx="2440">
                  <c:v>140.9</c:v>
                </c:pt>
                <c:pt idx="2441">
                  <c:v>141</c:v>
                </c:pt>
                <c:pt idx="2442">
                  <c:v>137.5</c:v>
                </c:pt>
                <c:pt idx="2443">
                  <c:v>137.5</c:v>
                </c:pt>
                <c:pt idx="2444">
                  <c:v>137.30000000000001</c:v>
                </c:pt>
                <c:pt idx="2445">
                  <c:v>140.60000000000002</c:v>
                </c:pt>
                <c:pt idx="2446">
                  <c:v>136.5</c:v>
                </c:pt>
                <c:pt idx="2447">
                  <c:v>135.69999999999999</c:v>
                </c:pt>
                <c:pt idx="2448">
                  <c:v>133.20000000000002</c:v>
                </c:pt>
                <c:pt idx="2449">
                  <c:v>127.49999999999999</c:v>
                </c:pt>
                <c:pt idx="2450">
                  <c:v>129.70000000000002</c:v>
                </c:pt>
                <c:pt idx="2451">
                  <c:v>124</c:v>
                </c:pt>
                <c:pt idx="2452">
                  <c:v>122.10000000000001</c:v>
                </c:pt>
                <c:pt idx="2453">
                  <c:v>117.5</c:v>
                </c:pt>
                <c:pt idx="2454">
                  <c:v>113.39999999999999</c:v>
                </c:pt>
                <c:pt idx="2455">
                  <c:v>116.80000000000001</c:v>
                </c:pt>
                <c:pt idx="2456">
                  <c:v>113.7</c:v>
                </c:pt>
                <c:pt idx="2457">
                  <c:v>113.7</c:v>
                </c:pt>
                <c:pt idx="2458">
                  <c:v>110.3</c:v>
                </c:pt>
                <c:pt idx="2459">
                  <c:v>118.29999999999998</c:v>
                </c:pt>
                <c:pt idx="2460">
                  <c:v>122.50000000000001</c:v>
                </c:pt>
                <c:pt idx="2461">
                  <c:v>122.6</c:v>
                </c:pt>
                <c:pt idx="2462">
                  <c:v>123.49999999999999</c:v>
                </c:pt>
                <c:pt idx="2463">
                  <c:v>129.29999999999998</c:v>
                </c:pt>
                <c:pt idx="2464">
                  <c:v>114.00000000000001</c:v>
                </c:pt>
                <c:pt idx="2465">
                  <c:v>103.2</c:v>
                </c:pt>
                <c:pt idx="2466">
                  <c:v>108.60000000000001</c:v>
                </c:pt>
                <c:pt idx="2467">
                  <c:v>103.4</c:v>
                </c:pt>
                <c:pt idx="2468">
                  <c:v>104.2</c:v>
                </c:pt>
                <c:pt idx="2469">
                  <c:v>104.80000000000001</c:v>
                </c:pt>
                <c:pt idx="2470">
                  <c:v>107.10000000000002</c:v>
                </c:pt>
                <c:pt idx="2471">
                  <c:v>102.30000000000001</c:v>
                </c:pt>
                <c:pt idx="2472">
                  <c:v>102.70000000000002</c:v>
                </c:pt>
                <c:pt idx="2473">
                  <c:v>105.60000000000001</c:v>
                </c:pt>
                <c:pt idx="2474">
                  <c:v>104.5</c:v>
                </c:pt>
                <c:pt idx="2475">
                  <c:v>107.79999999999998</c:v>
                </c:pt>
                <c:pt idx="2476">
                  <c:v>115.5</c:v>
                </c:pt>
                <c:pt idx="2477">
                  <c:v>108.60000000000001</c:v>
                </c:pt>
                <c:pt idx="2478">
                  <c:v>113.60000000000001</c:v>
                </c:pt>
                <c:pt idx="2479">
                  <c:v>118.19999999999999</c:v>
                </c:pt>
                <c:pt idx="2480">
                  <c:v>117.20000000000002</c:v>
                </c:pt>
                <c:pt idx="2481">
                  <c:v>115.3</c:v>
                </c:pt>
                <c:pt idx="2482">
                  <c:v>116.5</c:v>
                </c:pt>
                <c:pt idx="2483">
                  <c:v>113.9</c:v>
                </c:pt>
                <c:pt idx="2484">
                  <c:v>109.5</c:v>
                </c:pt>
                <c:pt idx="2485">
                  <c:v>107.2</c:v>
                </c:pt>
                <c:pt idx="2486">
                  <c:v>107.5</c:v>
                </c:pt>
                <c:pt idx="2487">
                  <c:v>102.1</c:v>
                </c:pt>
                <c:pt idx="2488">
                  <c:v>98.9</c:v>
                </c:pt>
                <c:pt idx="2489">
                  <c:v>96.9</c:v>
                </c:pt>
                <c:pt idx="2490">
                  <c:v>97.8</c:v>
                </c:pt>
                <c:pt idx="2491">
                  <c:v>104.3</c:v>
                </c:pt>
                <c:pt idx="2492">
                  <c:v>103.60000000000001</c:v>
                </c:pt>
                <c:pt idx="2493">
                  <c:v>100.2</c:v>
                </c:pt>
                <c:pt idx="2494">
                  <c:v>104.80000000000001</c:v>
                </c:pt>
                <c:pt idx="2495">
                  <c:v>106.69999999999999</c:v>
                </c:pt>
                <c:pt idx="2496">
                  <c:v>105.2</c:v>
                </c:pt>
                <c:pt idx="2497">
                  <c:v>102.30000000000001</c:v>
                </c:pt>
                <c:pt idx="2498">
                  <c:v>104.2</c:v>
                </c:pt>
                <c:pt idx="2499">
                  <c:v>103.3</c:v>
                </c:pt>
                <c:pt idx="2500">
                  <c:v>104.5</c:v>
                </c:pt>
                <c:pt idx="2501">
                  <c:v>109.3</c:v>
                </c:pt>
                <c:pt idx="2502">
                  <c:v>107.3</c:v>
                </c:pt>
                <c:pt idx="2503">
                  <c:v>103.3</c:v>
                </c:pt>
                <c:pt idx="2504">
                  <c:v>108.4</c:v>
                </c:pt>
                <c:pt idx="2505">
                  <c:v>103.2</c:v>
                </c:pt>
                <c:pt idx="2506">
                  <c:v>103.50000000000001</c:v>
                </c:pt>
                <c:pt idx="2507">
                  <c:v>104.60000000000001</c:v>
                </c:pt>
                <c:pt idx="2508">
                  <c:v>106.5</c:v>
                </c:pt>
                <c:pt idx="2509">
                  <c:v>107.1</c:v>
                </c:pt>
                <c:pt idx="2510">
                  <c:v>107.69999999999999</c:v>
                </c:pt>
                <c:pt idx="2511">
                  <c:v>104.69999999999999</c:v>
                </c:pt>
                <c:pt idx="2512">
                  <c:v>107.89999999999999</c:v>
                </c:pt>
                <c:pt idx="2513">
                  <c:v>110.5</c:v>
                </c:pt>
                <c:pt idx="2514">
                  <c:v>116.6</c:v>
                </c:pt>
                <c:pt idx="2515">
                  <c:v>116.9</c:v>
                </c:pt>
                <c:pt idx="2516">
                  <c:v>112.20000000000002</c:v>
                </c:pt>
                <c:pt idx="2517">
                  <c:v>109.1</c:v>
                </c:pt>
                <c:pt idx="2518">
                  <c:v>115.5</c:v>
                </c:pt>
                <c:pt idx="2519">
                  <c:v>124.50000000000001</c:v>
                </c:pt>
                <c:pt idx="2520">
                  <c:v>125.4</c:v>
                </c:pt>
                <c:pt idx="2521">
                  <c:v>129</c:v>
                </c:pt>
                <c:pt idx="2522">
                  <c:v>127.2</c:v>
                </c:pt>
                <c:pt idx="2523">
                  <c:v>130.69999999999999</c:v>
                </c:pt>
                <c:pt idx="2524">
                  <c:v>129.5</c:v>
                </c:pt>
                <c:pt idx="2525">
                  <c:v>129</c:v>
                </c:pt>
                <c:pt idx="2526">
                  <c:v>123.4</c:v>
                </c:pt>
                <c:pt idx="2527">
                  <c:v>124.69999999999999</c:v>
                </c:pt>
                <c:pt idx="2528">
                  <c:v>114.20000000000002</c:v>
                </c:pt>
                <c:pt idx="2529">
                  <c:v>115.60000000000001</c:v>
                </c:pt>
                <c:pt idx="2530">
                  <c:v>113.19999999999999</c:v>
                </c:pt>
                <c:pt idx="2531">
                  <c:v>112.9</c:v>
                </c:pt>
                <c:pt idx="2532">
                  <c:v>111.6</c:v>
                </c:pt>
                <c:pt idx="2533">
                  <c:v>114.39999999999999</c:v>
                </c:pt>
                <c:pt idx="2534">
                  <c:v>113.7</c:v>
                </c:pt>
                <c:pt idx="2535">
                  <c:v>117.8</c:v>
                </c:pt>
                <c:pt idx="2536">
                  <c:v>121.8</c:v>
                </c:pt>
                <c:pt idx="2537">
                  <c:v>127.60000000000001</c:v>
                </c:pt>
                <c:pt idx="2538">
                  <c:v>127.30000000000001</c:v>
                </c:pt>
                <c:pt idx="2539">
                  <c:v>131.6</c:v>
                </c:pt>
                <c:pt idx="2540">
                  <c:v>136.5</c:v>
                </c:pt>
                <c:pt idx="2541">
                  <c:v>131.9</c:v>
                </c:pt>
                <c:pt idx="2542">
                  <c:v>135.4</c:v>
                </c:pt>
                <c:pt idx="2543">
                  <c:v>131.20000000000002</c:v>
                </c:pt>
                <c:pt idx="2544">
                  <c:v>134.4</c:v>
                </c:pt>
                <c:pt idx="2545">
                  <c:v>134.50000000000003</c:v>
                </c:pt>
                <c:pt idx="2546">
                  <c:v>133.6</c:v>
                </c:pt>
                <c:pt idx="2547">
                  <c:v>132.10000000000002</c:v>
                </c:pt>
                <c:pt idx="2548">
                  <c:v>126.9</c:v>
                </c:pt>
                <c:pt idx="2549">
                  <c:v>128.10000000000002</c:v>
                </c:pt>
                <c:pt idx="2550">
                  <c:v>130.6</c:v>
                </c:pt>
                <c:pt idx="2551">
                  <c:v>130</c:v>
                </c:pt>
                <c:pt idx="2552">
                  <c:v>136</c:v>
                </c:pt>
                <c:pt idx="2553">
                  <c:v>145.69999999999999</c:v>
                </c:pt>
                <c:pt idx="2554">
                  <c:v>142.1</c:v>
                </c:pt>
                <c:pt idx="2555">
                  <c:v>141.30000000000001</c:v>
                </c:pt>
                <c:pt idx="2556">
                  <c:v>142.60000000000002</c:v>
                </c:pt>
                <c:pt idx="2557">
                  <c:v>139</c:v>
                </c:pt>
                <c:pt idx="2558">
                  <c:v>141.19999999999999</c:v>
                </c:pt>
                <c:pt idx="2559">
                  <c:v>137.4</c:v>
                </c:pt>
                <c:pt idx="2560">
                  <c:v>139.30000000000001</c:v>
                </c:pt>
                <c:pt idx="2561">
                  <c:v>143.30000000000001</c:v>
                </c:pt>
                <c:pt idx="2562">
                  <c:v>145.69999999999999</c:v>
                </c:pt>
                <c:pt idx="2563">
                  <c:v>153.4</c:v>
                </c:pt>
                <c:pt idx="2564">
                  <c:v>155.29999999999998</c:v>
                </c:pt>
                <c:pt idx="2565">
                  <c:v>157.29999999999998</c:v>
                </c:pt>
                <c:pt idx="2566">
                  <c:v>155</c:v>
                </c:pt>
                <c:pt idx="2567">
                  <c:v>154.80000000000001</c:v>
                </c:pt>
                <c:pt idx="2568">
                  <c:v>153.5</c:v>
                </c:pt>
                <c:pt idx="2569">
                  <c:v>156.9</c:v>
                </c:pt>
                <c:pt idx="2570">
                  <c:v>157.79999999999998</c:v>
                </c:pt>
                <c:pt idx="2571">
                  <c:v>159</c:v>
                </c:pt>
                <c:pt idx="2572">
                  <c:v>160.4</c:v>
                </c:pt>
                <c:pt idx="2573">
                  <c:v>164.9</c:v>
                </c:pt>
                <c:pt idx="2574">
                  <c:v>164.8</c:v>
                </c:pt>
                <c:pt idx="2575">
                  <c:v>161.39999999999998</c:v>
                </c:pt>
                <c:pt idx="2576">
                  <c:v>162.19999999999999</c:v>
                </c:pt>
                <c:pt idx="2577">
                  <c:v>167.6</c:v>
                </c:pt>
                <c:pt idx="2578">
                  <c:v>178.39999999999998</c:v>
                </c:pt>
                <c:pt idx="2579">
                  <c:v>169.1</c:v>
                </c:pt>
                <c:pt idx="2580">
                  <c:v>170.9</c:v>
                </c:pt>
                <c:pt idx="2581">
                  <c:v>173.2</c:v>
                </c:pt>
                <c:pt idx="2582">
                  <c:v>170.2</c:v>
                </c:pt>
                <c:pt idx="2583">
                  <c:v>187</c:v>
                </c:pt>
                <c:pt idx="2584">
                  <c:v>193.29999999999998</c:v>
                </c:pt>
                <c:pt idx="2585">
                  <c:v>195.9</c:v>
                </c:pt>
                <c:pt idx="2586">
                  <c:v>190.49999999999997</c:v>
                </c:pt>
                <c:pt idx="2587">
                  <c:v>184.50000000000003</c:v>
                </c:pt>
                <c:pt idx="2588">
                  <c:v>191.9</c:v>
                </c:pt>
                <c:pt idx="2589">
                  <c:v>185.1</c:v>
                </c:pt>
                <c:pt idx="2590">
                  <c:v>176.8</c:v>
                </c:pt>
                <c:pt idx="2591">
                  <c:v>177.8</c:v>
                </c:pt>
                <c:pt idx="2592">
                  <c:v>174.7</c:v>
                </c:pt>
                <c:pt idx="2593">
                  <c:v>176.7</c:v>
                </c:pt>
                <c:pt idx="2594">
                  <c:v>172.3</c:v>
                </c:pt>
                <c:pt idx="2595">
                  <c:v>172.3</c:v>
                </c:pt>
                <c:pt idx="2596">
                  <c:v>174.6</c:v>
                </c:pt>
                <c:pt idx="2597">
                  <c:v>173.6</c:v>
                </c:pt>
                <c:pt idx="2598">
                  <c:v>167.79999999999998</c:v>
                </c:pt>
                <c:pt idx="2599">
                  <c:v>174.10000000000002</c:v>
                </c:pt>
                <c:pt idx="2600">
                  <c:v>172.3</c:v>
                </c:pt>
                <c:pt idx="2601">
                  <c:v>179.1</c:v>
                </c:pt>
                <c:pt idx="2602">
                  <c:v>182.9</c:v>
                </c:pt>
                <c:pt idx="2603">
                  <c:v>172.7</c:v>
                </c:pt>
                <c:pt idx="2604">
                  <c:v>179.3</c:v>
                </c:pt>
                <c:pt idx="2605">
                  <c:v>179.29999999999998</c:v>
                </c:pt>
                <c:pt idx="2606">
                  <c:v>178.7</c:v>
                </c:pt>
                <c:pt idx="2607">
                  <c:v>174.5</c:v>
                </c:pt>
                <c:pt idx="2608">
                  <c:v>175.70000000000002</c:v>
                </c:pt>
                <c:pt idx="2609">
                  <c:v>181.4</c:v>
                </c:pt>
                <c:pt idx="2610">
                  <c:v>181.6</c:v>
                </c:pt>
                <c:pt idx="2611">
                  <c:v>180.20000000000002</c:v>
                </c:pt>
                <c:pt idx="2612">
                  <c:v>181.9</c:v>
                </c:pt>
                <c:pt idx="2613">
                  <c:v>184.20000000000002</c:v>
                </c:pt>
                <c:pt idx="2614">
                  <c:v>187.1</c:v>
                </c:pt>
                <c:pt idx="2615">
                  <c:v>181.5</c:v>
                </c:pt>
                <c:pt idx="2616">
                  <c:v>183.6</c:v>
                </c:pt>
                <c:pt idx="2617">
                  <c:v>187.7</c:v>
                </c:pt>
                <c:pt idx="2618">
                  <c:v>188.3</c:v>
                </c:pt>
                <c:pt idx="2619">
                  <c:v>185.8</c:v>
                </c:pt>
                <c:pt idx="2620">
                  <c:v>185.9</c:v>
                </c:pt>
                <c:pt idx="2621">
                  <c:v>186.1</c:v>
                </c:pt>
                <c:pt idx="2622">
                  <c:v>193.1</c:v>
                </c:pt>
                <c:pt idx="2623">
                  <c:v>191.2</c:v>
                </c:pt>
                <c:pt idx="2624">
                  <c:v>191.7</c:v>
                </c:pt>
                <c:pt idx="2625">
                  <c:v>191.9</c:v>
                </c:pt>
                <c:pt idx="2626">
                  <c:v>192.4</c:v>
                </c:pt>
                <c:pt idx="2627">
                  <c:v>186.79999999999998</c:v>
                </c:pt>
                <c:pt idx="2628">
                  <c:v>185.3</c:v>
                </c:pt>
                <c:pt idx="2629">
                  <c:v>190.4</c:v>
                </c:pt>
                <c:pt idx="2630">
                  <c:v>192</c:v>
                </c:pt>
                <c:pt idx="2631">
                  <c:v>197.29999999999998</c:v>
                </c:pt>
                <c:pt idx="2632">
                  <c:v>198.5</c:v>
                </c:pt>
                <c:pt idx="2633">
                  <c:v>192.20000000000002</c:v>
                </c:pt>
                <c:pt idx="2634">
                  <c:v>190.3</c:v>
                </c:pt>
                <c:pt idx="2635">
                  <c:v>195.3</c:v>
                </c:pt>
                <c:pt idx="2636">
                  <c:v>197.8</c:v>
                </c:pt>
                <c:pt idx="2637">
                  <c:v>196.60000000000002</c:v>
                </c:pt>
                <c:pt idx="2638">
                  <c:v>191.9</c:v>
                </c:pt>
                <c:pt idx="2639">
                  <c:v>189.1</c:v>
                </c:pt>
                <c:pt idx="2640">
                  <c:v>190</c:v>
                </c:pt>
                <c:pt idx="2641">
                  <c:v>189.8</c:v>
                </c:pt>
                <c:pt idx="2642">
                  <c:v>191.3</c:v>
                </c:pt>
                <c:pt idx="2643">
                  <c:v>196.2</c:v>
                </c:pt>
                <c:pt idx="2644">
                  <c:v>195.9</c:v>
                </c:pt>
                <c:pt idx="2645">
                  <c:v>197.2</c:v>
                </c:pt>
                <c:pt idx="2646">
                  <c:v>201.6</c:v>
                </c:pt>
                <c:pt idx="2647">
                  <c:v>203.5</c:v>
                </c:pt>
                <c:pt idx="2648">
                  <c:v>210.2</c:v>
                </c:pt>
                <c:pt idx="2649">
                  <c:v>209.10000000000002</c:v>
                </c:pt>
                <c:pt idx="2650">
                  <c:v>204.8</c:v>
                </c:pt>
                <c:pt idx="2651">
                  <c:v>201.2</c:v>
                </c:pt>
                <c:pt idx="2652">
                  <c:v>200</c:v>
                </c:pt>
                <c:pt idx="2653">
                  <c:v>200.4</c:v>
                </c:pt>
                <c:pt idx="2654">
                  <c:v>195.6</c:v>
                </c:pt>
                <c:pt idx="2655">
                  <c:v>197.6</c:v>
                </c:pt>
                <c:pt idx="2656">
                  <c:v>194.3</c:v>
                </c:pt>
                <c:pt idx="2657">
                  <c:v>191.4</c:v>
                </c:pt>
                <c:pt idx="2658">
                  <c:v>191.4</c:v>
                </c:pt>
                <c:pt idx="2659">
                  <c:v>189.2</c:v>
                </c:pt>
                <c:pt idx="2660">
                  <c:v>185.4</c:v>
                </c:pt>
                <c:pt idx="2661">
                  <c:v>184.39999999999998</c:v>
                </c:pt>
                <c:pt idx="2662">
                  <c:v>186.79999999999998</c:v>
                </c:pt>
                <c:pt idx="2663">
                  <c:v>184.79999999999998</c:v>
                </c:pt>
                <c:pt idx="2664">
                  <c:v>185.60000000000002</c:v>
                </c:pt>
                <c:pt idx="2665">
                  <c:v>188</c:v>
                </c:pt>
                <c:pt idx="2666">
                  <c:v>183.70000000000002</c:v>
                </c:pt>
                <c:pt idx="2667">
                  <c:v>184.7</c:v>
                </c:pt>
                <c:pt idx="2668">
                  <c:v>182.20000000000002</c:v>
                </c:pt>
                <c:pt idx="2669">
                  <c:v>181.2</c:v>
                </c:pt>
                <c:pt idx="2670">
                  <c:v>181.9</c:v>
                </c:pt>
                <c:pt idx="2671">
                  <c:v>181.6</c:v>
                </c:pt>
                <c:pt idx="2672">
                  <c:v>178.4</c:v>
                </c:pt>
                <c:pt idx="2673">
                  <c:v>178.5</c:v>
                </c:pt>
                <c:pt idx="2674">
                  <c:v>178.5</c:v>
                </c:pt>
                <c:pt idx="2675">
                  <c:v>178.5</c:v>
                </c:pt>
                <c:pt idx="2676">
                  <c:v>174.2</c:v>
                </c:pt>
                <c:pt idx="2677">
                  <c:v>172.3</c:v>
                </c:pt>
                <c:pt idx="2678">
                  <c:v>175.1</c:v>
                </c:pt>
                <c:pt idx="2679">
                  <c:v>176.5</c:v>
                </c:pt>
                <c:pt idx="2680">
                  <c:v>176.6</c:v>
                </c:pt>
                <c:pt idx="2681">
                  <c:v>180.6</c:v>
                </c:pt>
                <c:pt idx="2682">
                  <c:v>180.6</c:v>
                </c:pt>
                <c:pt idx="2683">
                  <c:v>181.2</c:v>
                </c:pt>
                <c:pt idx="2684">
                  <c:v>183.8</c:v>
                </c:pt>
                <c:pt idx="2685">
                  <c:v>183.8</c:v>
                </c:pt>
                <c:pt idx="2686">
                  <c:v>183.4</c:v>
                </c:pt>
                <c:pt idx="2687">
                  <c:v>182.8</c:v>
                </c:pt>
                <c:pt idx="2688">
                  <c:v>188.09999999999997</c:v>
                </c:pt>
                <c:pt idx="2689">
                  <c:v>187.9</c:v>
                </c:pt>
                <c:pt idx="2690">
                  <c:v>186.50000000000003</c:v>
                </c:pt>
                <c:pt idx="2691">
                  <c:v>190.3</c:v>
                </c:pt>
                <c:pt idx="2692">
                  <c:v>187.8</c:v>
                </c:pt>
                <c:pt idx="2693">
                  <c:v>189.3</c:v>
                </c:pt>
                <c:pt idx="2694">
                  <c:v>186.90000000000003</c:v>
                </c:pt>
                <c:pt idx="2695">
                  <c:v>191.9</c:v>
                </c:pt>
                <c:pt idx="2696">
                  <c:v>191.5</c:v>
                </c:pt>
                <c:pt idx="2697">
                  <c:v>188.39999999999998</c:v>
                </c:pt>
                <c:pt idx="2698">
                  <c:v>186.7</c:v>
                </c:pt>
                <c:pt idx="2699">
                  <c:v>188.5</c:v>
                </c:pt>
                <c:pt idx="2700">
                  <c:v>190.9</c:v>
                </c:pt>
                <c:pt idx="2701">
                  <c:v>189</c:v>
                </c:pt>
                <c:pt idx="2702">
                  <c:v>189.1</c:v>
                </c:pt>
                <c:pt idx="2703">
                  <c:v>186.9</c:v>
                </c:pt>
                <c:pt idx="2704">
                  <c:v>184.39999999999998</c:v>
                </c:pt>
                <c:pt idx="2705">
                  <c:v>185.1</c:v>
                </c:pt>
                <c:pt idx="2706">
                  <c:v>185.5</c:v>
                </c:pt>
                <c:pt idx="2707">
                  <c:v>187.8</c:v>
                </c:pt>
                <c:pt idx="2708">
                  <c:v>186.9</c:v>
                </c:pt>
                <c:pt idx="2709">
                  <c:v>185.5</c:v>
                </c:pt>
                <c:pt idx="2710">
                  <c:v>186.5</c:v>
                </c:pt>
                <c:pt idx="2711">
                  <c:v>185.7</c:v>
                </c:pt>
                <c:pt idx="2712">
                  <c:v>185.9</c:v>
                </c:pt>
                <c:pt idx="2713">
                  <c:v>184.10000000000002</c:v>
                </c:pt>
                <c:pt idx="2714">
                  <c:v>186.6</c:v>
                </c:pt>
                <c:pt idx="2715">
                  <c:v>183.5</c:v>
                </c:pt>
                <c:pt idx="2716">
                  <c:v>181.4</c:v>
                </c:pt>
                <c:pt idx="2717">
                  <c:v>175</c:v>
                </c:pt>
                <c:pt idx="2718">
                  <c:v>175.20000000000002</c:v>
                </c:pt>
                <c:pt idx="2719">
                  <c:v>177.1</c:v>
                </c:pt>
                <c:pt idx="2720">
                  <c:v>175.5</c:v>
                </c:pt>
                <c:pt idx="2721">
                  <c:v>172.3</c:v>
                </c:pt>
                <c:pt idx="2722">
                  <c:v>168.9</c:v>
                </c:pt>
                <c:pt idx="2723">
                  <c:v>166.7</c:v>
                </c:pt>
                <c:pt idx="2724">
                  <c:v>168.29999999999998</c:v>
                </c:pt>
                <c:pt idx="2725">
                  <c:v>166.4</c:v>
                </c:pt>
                <c:pt idx="2726">
                  <c:v>171.3</c:v>
                </c:pt>
                <c:pt idx="2727">
                  <c:v>172.8</c:v>
                </c:pt>
                <c:pt idx="2728">
                  <c:v>179.4</c:v>
                </c:pt>
                <c:pt idx="2729">
                  <c:v>182.29999999999998</c:v>
                </c:pt>
                <c:pt idx="2730">
                  <c:v>186.1</c:v>
                </c:pt>
                <c:pt idx="2731">
                  <c:v>190.49999999999997</c:v>
                </c:pt>
              </c:numCache>
            </c:numRef>
          </c:val>
          <c:smooth val="0"/>
          <c:extLst xmlns:c16r2="http://schemas.microsoft.com/office/drawing/2015/06/chart">
            <c:ext xmlns:c16="http://schemas.microsoft.com/office/drawing/2014/chart" uri="{C3380CC4-5D6E-409C-BE32-E72D297353CC}">
              <c16:uniqueId val="{00000000-5D1B-4938-8E14-0C87FB18AACB}"/>
            </c:ext>
          </c:extLst>
        </c:ser>
        <c:dLbls>
          <c:showLegendKey val="0"/>
          <c:showVal val="0"/>
          <c:showCatName val="0"/>
          <c:showSerName val="0"/>
          <c:showPercent val="0"/>
          <c:showBubbleSize val="0"/>
        </c:dLbls>
        <c:smooth val="0"/>
        <c:axId val="859145272"/>
        <c:axId val="859146840"/>
      </c:lineChart>
      <c:dateAx>
        <c:axId val="859145272"/>
        <c:scaling>
          <c:orientation val="minMax"/>
        </c:scaling>
        <c:delete val="0"/>
        <c:axPos val="b"/>
        <c:numFmt formatCode="mmm\-yy" sourceLinked="0"/>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6840"/>
        <c:crosses val="autoZero"/>
        <c:auto val="1"/>
        <c:lblOffset val="100"/>
        <c:baseTimeUnit val="days"/>
      </c:dateAx>
      <c:valAx>
        <c:axId val="85914684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527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Dollar Index vs Tipo de cambio</a:t>
            </a:r>
          </a:p>
        </c:rich>
      </c:tx>
      <c:overlay val="0"/>
      <c:spPr>
        <a:noFill/>
        <a:ln>
          <a:noFill/>
        </a:ln>
        <a:effectLst/>
      </c:spPr>
    </c:title>
    <c:autoTitleDeleted val="0"/>
    <c:plotArea>
      <c:layout/>
      <c:lineChart>
        <c:grouping val="standard"/>
        <c:varyColors val="0"/>
        <c:ser>
          <c:idx val="0"/>
          <c:order val="0"/>
          <c:tx>
            <c:v>Dollar Index</c:v>
          </c:tx>
          <c:spPr>
            <a:ln w="28575" cap="rnd">
              <a:solidFill>
                <a:srgbClr val="0070C0"/>
              </a:solidFill>
              <a:round/>
            </a:ln>
            <a:effectLst/>
          </c:spPr>
          <c:marker>
            <c:symbol val="none"/>
          </c:marker>
          <c:cat>
            <c:numRef>
              <c:f>Hoja4!$A$3:$A$1000</c:f>
              <c:numCache>
                <c:formatCode>m/d/yyyy</c:formatCode>
                <c:ptCount val="998"/>
                <c:pt idx="0">
                  <c:v>41640</c:v>
                </c:pt>
                <c:pt idx="1">
                  <c:v>41641</c:v>
                </c:pt>
                <c:pt idx="2">
                  <c:v>41642</c:v>
                </c:pt>
                <c:pt idx="3">
                  <c:v>41645</c:v>
                </c:pt>
                <c:pt idx="4">
                  <c:v>41646</c:v>
                </c:pt>
                <c:pt idx="5">
                  <c:v>41647</c:v>
                </c:pt>
                <c:pt idx="6">
                  <c:v>41648</c:v>
                </c:pt>
                <c:pt idx="7">
                  <c:v>41649</c:v>
                </c:pt>
                <c:pt idx="8">
                  <c:v>41652</c:v>
                </c:pt>
                <c:pt idx="9">
                  <c:v>41653</c:v>
                </c:pt>
                <c:pt idx="10">
                  <c:v>41654</c:v>
                </c:pt>
                <c:pt idx="11">
                  <c:v>41655</c:v>
                </c:pt>
                <c:pt idx="12">
                  <c:v>41656</c:v>
                </c:pt>
                <c:pt idx="13">
                  <c:v>41659</c:v>
                </c:pt>
                <c:pt idx="14">
                  <c:v>41660</c:v>
                </c:pt>
                <c:pt idx="15">
                  <c:v>41661</c:v>
                </c:pt>
                <c:pt idx="16">
                  <c:v>41662</c:v>
                </c:pt>
                <c:pt idx="17">
                  <c:v>41663</c:v>
                </c:pt>
                <c:pt idx="18">
                  <c:v>41666</c:v>
                </c:pt>
                <c:pt idx="19">
                  <c:v>41667</c:v>
                </c:pt>
                <c:pt idx="20">
                  <c:v>41668</c:v>
                </c:pt>
                <c:pt idx="21">
                  <c:v>41669</c:v>
                </c:pt>
                <c:pt idx="22">
                  <c:v>41670</c:v>
                </c:pt>
                <c:pt idx="23">
                  <c:v>41673</c:v>
                </c:pt>
                <c:pt idx="24">
                  <c:v>41674</c:v>
                </c:pt>
                <c:pt idx="25">
                  <c:v>41675</c:v>
                </c:pt>
                <c:pt idx="26">
                  <c:v>41676</c:v>
                </c:pt>
                <c:pt idx="27">
                  <c:v>41677</c:v>
                </c:pt>
                <c:pt idx="28">
                  <c:v>41680</c:v>
                </c:pt>
                <c:pt idx="29">
                  <c:v>41681</c:v>
                </c:pt>
                <c:pt idx="30">
                  <c:v>41682</c:v>
                </c:pt>
                <c:pt idx="31">
                  <c:v>41683</c:v>
                </c:pt>
                <c:pt idx="32">
                  <c:v>41684</c:v>
                </c:pt>
                <c:pt idx="33">
                  <c:v>41687</c:v>
                </c:pt>
                <c:pt idx="34">
                  <c:v>41688</c:v>
                </c:pt>
                <c:pt idx="35">
                  <c:v>41689</c:v>
                </c:pt>
                <c:pt idx="36">
                  <c:v>41690</c:v>
                </c:pt>
                <c:pt idx="37">
                  <c:v>41691</c:v>
                </c:pt>
                <c:pt idx="38">
                  <c:v>41694</c:v>
                </c:pt>
                <c:pt idx="39">
                  <c:v>41695</c:v>
                </c:pt>
                <c:pt idx="40">
                  <c:v>41696</c:v>
                </c:pt>
                <c:pt idx="41">
                  <c:v>41697</c:v>
                </c:pt>
                <c:pt idx="42">
                  <c:v>41698</c:v>
                </c:pt>
                <c:pt idx="43">
                  <c:v>41701</c:v>
                </c:pt>
                <c:pt idx="44">
                  <c:v>41702</c:v>
                </c:pt>
                <c:pt idx="45">
                  <c:v>41703</c:v>
                </c:pt>
                <c:pt idx="46">
                  <c:v>41704</c:v>
                </c:pt>
                <c:pt idx="47">
                  <c:v>41705</c:v>
                </c:pt>
                <c:pt idx="48">
                  <c:v>41708</c:v>
                </c:pt>
                <c:pt idx="49">
                  <c:v>41709</c:v>
                </c:pt>
                <c:pt idx="50">
                  <c:v>41710</c:v>
                </c:pt>
                <c:pt idx="51">
                  <c:v>41711</c:v>
                </c:pt>
                <c:pt idx="52">
                  <c:v>41712</c:v>
                </c:pt>
                <c:pt idx="53">
                  <c:v>41715</c:v>
                </c:pt>
                <c:pt idx="54">
                  <c:v>41716</c:v>
                </c:pt>
                <c:pt idx="55">
                  <c:v>41717</c:v>
                </c:pt>
                <c:pt idx="56">
                  <c:v>41718</c:v>
                </c:pt>
                <c:pt idx="57">
                  <c:v>41719</c:v>
                </c:pt>
                <c:pt idx="58">
                  <c:v>41722</c:v>
                </c:pt>
                <c:pt idx="59">
                  <c:v>41723</c:v>
                </c:pt>
                <c:pt idx="60">
                  <c:v>41724</c:v>
                </c:pt>
                <c:pt idx="61">
                  <c:v>41725</c:v>
                </c:pt>
                <c:pt idx="62">
                  <c:v>41726</c:v>
                </c:pt>
                <c:pt idx="63">
                  <c:v>41729</c:v>
                </c:pt>
                <c:pt idx="64">
                  <c:v>41730</c:v>
                </c:pt>
                <c:pt idx="65">
                  <c:v>41731</c:v>
                </c:pt>
                <c:pt idx="66">
                  <c:v>41732</c:v>
                </c:pt>
                <c:pt idx="67">
                  <c:v>41733</c:v>
                </c:pt>
                <c:pt idx="68">
                  <c:v>41736</c:v>
                </c:pt>
                <c:pt idx="69">
                  <c:v>41737</c:v>
                </c:pt>
                <c:pt idx="70">
                  <c:v>41738</c:v>
                </c:pt>
                <c:pt idx="71">
                  <c:v>41739</c:v>
                </c:pt>
                <c:pt idx="72">
                  <c:v>41740</c:v>
                </c:pt>
                <c:pt idx="73">
                  <c:v>41743</c:v>
                </c:pt>
                <c:pt idx="74">
                  <c:v>41744</c:v>
                </c:pt>
                <c:pt idx="75">
                  <c:v>41745</c:v>
                </c:pt>
                <c:pt idx="76">
                  <c:v>41746</c:v>
                </c:pt>
                <c:pt idx="77">
                  <c:v>41747</c:v>
                </c:pt>
                <c:pt idx="78">
                  <c:v>41750</c:v>
                </c:pt>
                <c:pt idx="79">
                  <c:v>41751</c:v>
                </c:pt>
                <c:pt idx="80">
                  <c:v>41752</c:v>
                </c:pt>
                <c:pt idx="81">
                  <c:v>41753</c:v>
                </c:pt>
                <c:pt idx="82">
                  <c:v>41754</c:v>
                </c:pt>
                <c:pt idx="83">
                  <c:v>41757</c:v>
                </c:pt>
                <c:pt idx="84">
                  <c:v>41758</c:v>
                </c:pt>
                <c:pt idx="85">
                  <c:v>41759</c:v>
                </c:pt>
                <c:pt idx="86">
                  <c:v>41760</c:v>
                </c:pt>
                <c:pt idx="87">
                  <c:v>41761</c:v>
                </c:pt>
                <c:pt idx="88">
                  <c:v>41764</c:v>
                </c:pt>
                <c:pt idx="89">
                  <c:v>41765</c:v>
                </c:pt>
                <c:pt idx="90">
                  <c:v>41766</c:v>
                </c:pt>
                <c:pt idx="91">
                  <c:v>41767</c:v>
                </c:pt>
                <c:pt idx="92">
                  <c:v>41768</c:v>
                </c:pt>
                <c:pt idx="93">
                  <c:v>41771</c:v>
                </c:pt>
                <c:pt idx="94">
                  <c:v>41772</c:v>
                </c:pt>
                <c:pt idx="95">
                  <c:v>41773</c:v>
                </c:pt>
                <c:pt idx="96">
                  <c:v>41774</c:v>
                </c:pt>
                <c:pt idx="97">
                  <c:v>41775</c:v>
                </c:pt>
                <c:pt idx="98">
                  <c:v>41778</c:v>
                </c:pt>
                <c:pt idx="99">
                  <c:v>41779</c:v>
                </c:pt>
                <c:pt idx="100">
                  <c:v>41780</c:v>
                </c:pt>
                <c:pt idx="101">
                  <c:v>41781</c:v>
                </c:pt>
                <c:pt idx="102">
                  <c:v>41782</c:v>
                </c:pt>
                <c:pt idx="103">
                  <c:v>41785</c:v>
                </c:pt>
                <c:pt idx="104">
                  <c:v>41786</c:v>
                </c:pt>
                <c:pt idx="105">
                  <c:v>41787</c:v>
                </c:pt>
                <c:pt idx="106">
                  <c:v>41788</c:v>
                </c:pt>
                <c:pt idx="107">
                  <c:v>41789</c:v>
                </c:pt>
                <c:pt idx="108">
                  <c:v>41792</c:v>
                </c:pt>
                <c:pt idx="109">
                  <c:v>41793</c:v>
                </c:pt>
                <c:pt idx="110">
                  <c:v>41794</c:v>
                </c:pt>
                <c:pt idx="111">
                  <c:v>41795</c:v>
                </c:pt>
                <c:pt idx="112">
                  <c:v>41796</c:v>
                </c:pt>
                <c:pt idx="113">
                  <c:v>41799</c:v>
                </c:pt>
                <c:pt idx="114">
                  <c:v>41800</c:v>
                </c:pt>
                <c:pt idx="115">
                  <c:v>41801</c:v>
                </c:pt>
                <c:pt idx="116">
                  <c:v>41802</c:v>
                </c:pt>
                <c:pt idx="117">
                  <c:v>41803</c:v>
                </c:pt>
                <c:pt idx="118">
                  <c:v>41806</c:v>
                </c:pt>
                <c:pt idx="119">
                  <c:v>41807</c:v>
                </c:pt>
                <c:pt idx="120">
                  <c:v>41808</c:v>
                </c:pt>
                <c:pt idx="121">
                  <c:v>41809</c:v>
                </c:pt>
                <c:pt idx="122">
                  <c:v>41810</c:v>
                </c:pt>
                <c:pt idx="123">
                  <c:v>41813</c:v>
                </c:pt>
                <c:pt idx="124">
                  <c:v>41814</c:v>
                </c:pt>
                <c:pt idx="125">
                  <c:v>41815</c:v>
                </c:pt>
                <c:pt idx="126">
                  <c:v>41816</c:v>
                </c:pt>
                <c:pt idx="127">
                  <c:v>41817</c:v>
                </c:pt>
                <c:pt idx="128">
                  <c:v>41820</c:v>
                </c:pt>
                <c:pt idx="129">
                  <c:v>41821</c:v>
                </c:pt>
                <c:pt idx="130">
                  <c:v>41822</c:v>
                </c:pt>
                <c:pt idx="131">
                  <c:v>41823</c:v>
                </c:pt>
                <c:pt idx="132">
                  <c:v>41824</c:v>
                </c:pt>
                <c:pt idx="133">
                  <c:v>41827</c:v>
                </c:pt>
                <c:pt idx="134">
                  <c:v>41828</c:v>
                </c:pt>
                <c:pt idx="135">
                  <c:v>41829</c:v>
                </c:pt>
                <c:pt idx="136">
                  <c:v>41830</c:v>
                </c:pt>
                <c:pt idx="137">
                  <c:v>41831</c:v>
                </c:pt>
                <c:pt idx="138">
                  <c:v>41834</c:v>
                </c:pt>
                <c:pt idx="139">
                  <c:v>41835</c:v>
                </c:pt>
                <c:pt idx="140">
                  <c:v>41836</c:v>
                </c:pt>
                <c:pt idx="141">
                  <c:v>41837</c:v>
                </c:pt>
                <c:pt idx="142">
                  <c:v>41838</c:v>
                </c:pt>
                <c:pt idx="143">
                  <c:v>41841</c:v>
                </c:pt>
                <c:pt idx="144">
                  <c:v>41842</c:v>
                </c:pt>
                <c:pt idx="145">
                  <c:v>41843</c:v>
                </c:pt>
                <c:pt idx="146">
                  <c:v>41844</c:v>
                </c:pt>
                <c:pt idx="147">
                  <c:v>41845</c:v>
                </c:pt>
                <c:pt idx="148">
                  <c:v>41848</c:v>
                </c:pt>
                <c:pt idx="149">
                  <c:v>41849</c:v>
                </c:pt>
                <c:pt idx="150">
                  <c:v>41850</c:v>
                </c:pt>
                <c:pt idx="151">
                  <c:v>41851</c:v>
                </c:pt>
                <c:pt idx="152">
                  <c:v>41852</c:v>
                </c:pt>
                <c:pt idx="153">
                  <c:v>41855</c:v>
                </c:pt>
                <c:pt idx="154">
                  <c:v>41856</c:v>
                </c:pt>
                <c:pt idx="155">
                  <c:v>41857</c:v>
                </c:pt>
                <c:pt idx="156">
                  <c:v>41858</c:v>
                </c:pt>
                <c:pt idx="157">
                  <c:v>41859</c:v>
                </c:pt>
                <c:pt idx="158">
                  <c:v>41862</c:v>
                </c:pt>
                <c:pt idx="159">
                  <c:v>41863</c:v>
                </c:pt>
                <c:pt idx="160">
                  <c:v>41864</c:v>
                </c:pt>
                <c:pt idx="161">
                  <c:v>41865</c:v>
                </c:pt>
                <c:pt idx="162">
                  <c:v>41866</c:v>
                </c:pt>
                <c:pt idx="163">
                  <c:v>41869</c:v>
                </c:pt>
                <c:pt idx="164">
                  <c:v>41870</c:v>
                </c:pt>
                <c:pt idx="165">
                  <c:v>41871</c:v>
                </c:pt>
                <c:pt idx="166">
                  <c:v>41872</c:v>
                </c:pt>
                <c:pt idx="167">
                  <c:v>41873</c:v>
                </c:pt>
                <c:pt idx="168">
                  <c:v>41876</c:v>
                </c:pt>
                <c:pt idx="169">
                  <c:v>41877</c:v>
                </c:pt>
                <c:pt idx="170">
                  <c:v>41878</c:v>
                </c:pt>
                <c:pt idx="171">
                  <c:v>41879</c:v>
                </c:pt>
                <c:pt idx="172">
                  <c:v>41880</c:v>
                </c:pt>
                <c:pt idx="173">
                  <c:v>41883</c:v>
                </c:pt>
                <c:pt idx="174">
                  <c:v>41884</c:v>
                </c:pt>
                <c:pt idx="175">
                  <c:v>41885</c:v>
                </c:pt>
                <c:pt idx="176">
                  <c:v>41886</c:v>
                </c:pt>
                <c:pt idx="177">
                  <c:v>41887</c:v>
                </c:pt>
                <c:pt idx="178">
                  <c:v>41890</c:v>
                </c:pt>
                <c:pt idx="179">
                  <c:v>41891</c:v>
                </c:pt>
                <c:pt idx="180">
                  <c:v>41892</c:v>
                </c:pt>
                <c:pt idx="181">
                  <c:v>41893</c:v>
                </c:pt>
                <c:pt idx="182">
                  <c:v>41894</c:v>
                </c:pt>
                <c:pt idx="183">
                  <c:v>41897</c:v>
                </c:pt>
                <c:pt idx="184">
                  <c:v>41898</c:v>
                </c:pt>
                <c:pt idx="185">
                  <c:v>41899</c:v>
                </c:pt>
                <c:pt idx="186">
                  <c:v>41900</c:v>
                </c:pt>
                <c:pt idx="187">
                  <c:v>41901</c:v>
                </c:pt>
                <c:pt idx="188">
                  <c:v>41904</c:v>
                </c:pt>
                <c:pt idx="189">
                  <c:v>41905</c:v>
                </c:pt>
                <c:pt idx="190">
                  <c:v>41906</c:v>
                </c:pt>
                <c:pt idx="191">
                  <c:v>41907</c:v>
                </c:pt>
                <c:pt idx="192">
                  <c:v>41908</c:v>
                </c:pt>
                <c:pt idx="193">
                  <c:v>41911</c:v>
                </c:pt>
                <c:pt idx="194">
                  <c:v>41912</c:v>
                </c:pt>
                <c:pt idx="195">
                  <c:v>41913</c:v>
                </c:pt>
                <c:pt idx="196">
                  <c:v>41914</c:v>
                </c:pt>
                <c:pt idx="197">
                  <c:v>41915</c:v>
                </c:pt>
                <c:pt idx="198">
                  <c:v>41918</c:v>
                </c:pt>
                <c:pt idx="199">
                  <c:v>41919</c:v>
                </c:pt>
                <c:pt idx="200">
                  <c:v>41920</c:v>
                </c:pt>
                <c:pt idx="201">
                  <c:v>41921</c:v>
                </c:pt>
                <c:pt idx="202">
                  <c:v>41922</c:v>
                </c:pt>
                <c:pt idx="203">
                  <c:v>41925</c:v>
                </c:pt>
                <c:pt idx="204">
                  <c:v>41926</c:v>
                </c:pt>
                <c:pt idx="205">
                  <c:v>41927</c:v>
                </c:pt>
                <c:pt idx="206">
                  <c:v>41928</c:v>
                </c:pt>
                <c:pt idx="207">
                  <c:v>41929</c:v>
                </c:pt>
                <c:pt idx="208">
                  <c:v>41932</c:v>
                </c:pt>
                <c:pt idx="209">
                  <c:v>41933</c:v>
                </c:pt>
                <c:pt idx="210">
                  <c:v>41934</c:v>
                </c:pt>
                <c:pt idx="211">
                  <c:v>41935</c:v>
                </c:pt>
                <c:pt idx="212">
                  <c:v>41936</c:v>
                </c:pt>
                <c:pt idx="213">
                  <c:v>41939</c:v>
                </c:pt>
                <c:pt idx="214">
                  <c:v>41940</c:v>
                </c:pt>
                <c:pt idx="215">
                  <c:v>41941</c:v>
                </c:pt>
                <c:pt idx="216">
                  <c:v>41942</c:v>
                </c:pt>
                <c:pt idx="217">
                  <c:v>41943</c:v>
                </c:pt>
                <c:pt idx="218">
                  <c:v>41946</c:v>
                </c:pt>
                <c:pt idx="219">
                  <c:v>41947</c:v>
                </c:pt>
                <c:pt idx="220">
                  <c:v>41948</c:v>
                </c:pt>
                <c:pt idx="221">
                  <c:v>41949</c:v>
                </c:pt>
                <c:pt idx="222">
                  <c:v>41950</c:v>
                </c:pt>
                <c:pt idx="223">
                  <c:v>41953</c:v>
                </c:pt>
                <c:pt idx="224">
                  <c:v>41954</c:v>
                </c:pt>
                <c:pt idx="225">
                  <c:v>41955</c:v>
                </c:pt>
                <c:pt idx="226">
                  <c:v>41956</c:v>
                </c:pt>
                <c:pt idx="227">
                  <c:v>41957</c:v>
                </c:pt>
                <c:pt idx="228">
                  <c:v>41960</c:v>
                </c:pt>
                <c:pt idx="229">
                  <c:v>41961</c:v>
                </c:pt>
                <c:pt idx="230">
                  <c:v>41962</c:v>
                </c:pt>
                <c:pt idx="231">
                  <c:v>41963</c:v>
                </c:pt>
                <c:pt idx="232">
                  <c:v>41964</c:v>
                </c:pt>
                <c:pt idx="233">
                  <c:v>41967</c:v>
                </c:pt>
                <c:pt idx="234">
                  <c:v>41968</c:v>
                </c:pt>
                <c:pt idx="235">
                  <c:v>41969</c:v>
                </c:pt>
                <c:pt idx="236">
                  <c:v>41970</c:v>
                </c:pt>
                <c:pt idx="237">
                  <c:v>41971</c:v>
                </c:pt>
                <c:pt idx="238">
                  <c:v>41974</c:v>
                </c:pt>
                <c:pt idx="239">
                  <c:v>41975</c:v>
                </c:pt>
                <c:pt idx="240">
                  <c:v>41976</c:v>
                </c:pt>
                <c:pt idx="241">
                  <c:v>41977</c:v>
                </c:pt>
                <c:pt idx="242">
                  <c:v>41978</c:v>
                </c:pt>
                <c:pt idx="243">
                  <c:v>41981</c:v>
                </c:pt>
                <c:pt idx="244">
                  <c:v>41982</c:v>
                </c:pt>
                <c:pt idx="245">
                  <c:v>41983</c:v>
                </c:pt>
                <c:pt idx="246">
                  <c:v>41984</c:v>
                </c:pt>
                <c:pt idx="247">
                  <c:v>41985</c:v>
                </c:pt>
                <c:pt idx="248">
                  <c:v>41988</c:v>
                </c:pt>
                <c:pt idx="249">
                  <c:v>41989</c:v>
                </c:pt>
                <c:pt idx="250">
                  <c:v>41990</c:v>
                </c:pt>
                <c:pt idx="251">
                  <c:v>41991</c:v>
                </c:pt>
                <c:pt idx="252">
                  <c:v>41992</c:v>
                </c:pt>
                <c:pt idx="253">
                  <c:v>41995</c:v>
                </c:pt>
                <c:pt idx="254">
                  <c:v>41996</c:v>
                </c:pt>
                <c:pt idx="255">
                  <c:v>41997</c:v>
                </c:pt>
                <c:pt idx="256">
                  <c:v>41998</c:v>
                </c:pt>
                <c:pt idx="257">
                  <c:v>41999</c:v>
                </c:pt>
                <c:pt idx="258">
                  <c:v>42002</c:v>
                </c:pt>
                <c:pt idx="259">
                  <c:v>42003</c:v>
                </c:pt>
                <c:pt idx="260">
                  <c:v>42004</c:v>
                </c:pt>
                <c:pt idx="261">
                  <c:v>42005</c:v>
                </c:pt>
                <c:pt idx="262">
                  <c:v>42006</c:v>
                </c:pt>
                <c:pt idx="263">
                  <c:v>42009</c:v>
                </c:pt>
                <c:pt idx="264">
                  <c:v>42010</c:v>
                </c:pt>
                <c:pt idx="265">
                  <c:v>42011</c:v>
                </c:pt>
                <c:pt idx="266">
                  <c:v>42012</c:v>
                </c:pt>
                <c:pt idx="267">
                  <c:v>42013</c:v>
                </c:pt>
                <c:pt idx="268">
                  <c:v>42016</c:v>
                </c:pt>
                <c:pt idx="269">
                  <c:v>42017</c:v>
                </c:pt>
                <c:pt idx="270">
                  <c:v>42018</c:v>
                </c:pt>
                <c:pt idx="271">
                  <c:v>42019</c:v>
                </c:pt>
                <c:pt idx="272">
                  <c:v>42020</c:v>
                </c:pt>
                <c:pt idx="273">
                  <c:v>42023</c:v>
                </c:pt>
                <c:pt idx="274">
                  <c:v>42024</c:v>
                </c:pt>
                <c:pt idx="275">
                  <c:v>42025</c:v>
                </c:pt>
                <c:pt idx="276">
                  <c:v>42026</c:v>
                </c:pt>
                <c:pt idx="277">
                  <c:v>42027</c:v>
                </c:pt>
                <c:pt idx="278">
                  <c:v>42030</c:v>
                </c:pt>
                <c:pt idx="279">
                  <c:v>42031</c:v>
                </c:pt>
                <c:pt idx="280">
                  <c:v>42032</c:v>
                </c:pt>
                <c:pt idx="281">
                  <c:v>42033</c:v>
                </c:pt>
                <c:pt idx="282">
                  <c:v>42034</c:v>
                </c:pt>
                <c:pt idx="283">
                  <c:v>42037</c:v>
                </c:pt>
                <c:pt idx="284">
                  <c:v>42038</c:v>
                </c:pt>
                <c:pt idx="285">
                  <c:v>42039</c:v>
                </c:pt>
                <c:pt idx="286">
                  <c:v>42040</c:v>
                </c:pt>
                <c:pt idx="287">
                  <c:v>42041</c:v>
                </c:pt>
                <c:pt idx="288">
                  <c:v>42044</c:v>
                </c:pt>
                <c:pt idx="289">
                  <c:v>42045</c:v>
                </c:pt>
                <c:pt idx="290">
                  <c:v>42046</c:v>
                </c:pt>
                <c:pt idx="291">
                  <c:v>42047</c:v>
                </c:pt>
                <c:pt idx="292">
                  <c:v>42048</c:v>
                </c:pt>
                <c:pt idx="293">
                  <c:v>42051</c:v>
                </c:pt>
                <c:pt idx="294">
                  <c:v>42052</c:v>
                </c:pt>
                <c:pt idx="295">
                  <c:v>42053</c:v>
                </c:pt>
                <c:pt idx="296">
                  <c:v>42054</c:v>
                </c:pt>
                <c:pt idx="297">
                  <c:v>42055</c:v>
                </c:pt>
                <c:pt idx="298">
                  <c:v>42058</c:v>
                </c:pt>
                <c:pt idx="299">
                  <c:v>42059</c:v>
                </c:pt>
                <c:pt idx="300">
                  <c:v>42060</c:v>
                </c:pt>
                <c:pt idx="301">
                  <c:v>42061</c:v>
                </c:pt>
                <c:pt idx="302">
                  <c:v>42062</c:v>
                </c:pt>
                <c:pt idx="303">
                  <c:v>42065</c:v>
                </c:pt>
                <c:pt idx="304">
                  <c:v>42066</c:v>
                </c:pt>
                <c:pt idx="305">
                  <c:v>42067</c:v>
                </c:pt>
                <c:pt idx="306">
                  <c:v>42068</c:v>
                </c:pt>
                <c:pt idx="307">
                  <c:v>42069</c:v>
                </c:pt>
                <c:pt idx="308">
                  <c:v>42072</c:v>
                </c:pt>
                <c:pt idx="309">
                  <c:v>42073</c:v>
                </c:pt>
                <c:pt idx="310">
                  <c:v>42074</c:v>
                </c:pt>
                <c:pt idx="311">
                  <c:v>42075</c:v>
                </c:pt>
                <c:pt idx="312">
                  <c:v>42076</c:v>
                </c:pt>
                <c:pt idx="313">
                  <c:v>42079</c:v>
                </c:pt>
                <c:pt idx="314">
                  <c:v>42080</c:v>
                </c:pt>
                <c:pt idx="315">
                  <c:v>42081</c:v>
                </c:pt>
                <c:pt idx="316">
                  <c:v>42082</c:v>
                </c:pt>
                <c:pt idx="317">
                  <c:v>42083</c:v>
                </c:pt>
                <c:pt idx="318">
                  <c:v>42086</c:v>
                </c:pt>
                <c:pt idx="319">
                  <c:v>42087</c:v>
                </c:pt>
                <c:pt idx="320">
                  <c:v>42088</c:v>
                </c:pt>
                <c:pt idx="321">
                  <c:v>42089</c:v>
                </c:pt>
                <c:pt idx="322">
                  <c:v>42090</c:v>
                </c:pt>
                <c:pt idx="323">
                  <c:v>42093</c:v>
                </c:pt>
                <c:pt idx="324">
                  <c:v>42094</c:v>
                </c:pt>
                <c:pt idx="325">
                  <c:v>42095</c:v>
                </c:pt>
                <c:pt idx="326">
                  <c:v>42096</c:v>
                </c:pt>
                <c:pt idx="327">
                  <c:v>42097</c:v>
                </c:pt>
                <c:pt idx="328">
                  <c:v>42100</c:v>
                </c:pt>
                <c:pt idx="329">
                  <c:v>42101</c:v>
                </c:pt>
                <c:pt idx="330">
                  <c:v>42102</c:v>
                </c:pt>
                <c:pt idx="331">
                  <c:v>42103</c:v>
                </c:pt>
                <c:pt idx="332">
                  <c:v>42104</c:v>
                </c:pt>
                <c:pt idx="333">
                  <c:v>42107</c:v>
                </c:pt>
                <c:pt idx="334">
                  <c:v>42108</c:v>
                </c:pt>
                <c:pt idx="335">
                  <c:v>42109</c:v>
                </c:pt>
                <c:pt idx="336">
                  <c:v>42110</c:v>
                </c:pt>
                <c:pt idx="337">
                  <c:v>42111</c:v>
                </c:pt>
                <c:pt idx="338">
                  <c:v>42114</c:v>
                </c:pt>
                <c:pt idx="339">
                  <c:v>42115</c:v>
                </c:pt>
                <c:pt idx="340">
                  <c:v>42116</c:v>
                </c:pt>
                <c:pt idx="341">
                  <c:v>42117</c:v>
                </c:pt>
                <c:pt idx="342">
                  <c:v>42118</c:v>
                </c:pt>
                <c:pt idx="343">
                  <c:v>42121</c:v>
                </c:pt>
                <c:pt idx="344">
                  <c:v>42122</c:v>
                </c:pt>
                <c:pt idx="345">
                  <c:v>42123</c:v>
                </c:pt>
                <c:pt idx="346">
                  <c:v>42124</c:v>
                </c:pt>
                <c:pt idx="347">
                  <c:v>42125</c:v>
                </c:pt>
                <c:pt idx="348">
                  <c:v>42128</c:v>
                </c:pt>
                <c:pt idx="349">
                  <c:v>42129</c:v>
                </c:pt>
                <c:pt idx="350">
                  <c:v>42130</c:v>
                </c:pt>
                <c:pt idx="351">
                  <c:v>42131</c:v>
                </c:pt>
                <c:pt idx="352">
                  <c:v>42132</c:v>
                </c:pt>
                <c:pt idx="353">
                  <c:v>42135</c:v>
                </c:pt>
                <c:pt idx="354">
                  <c:v>42136</c:v>
                </c:pt>
                <c:pt idx="355">
                  <c:v>42137</c:v>
                </c:pt>
                <c:pt idx="356">
                  <c:v>42138</c:v>
                </c:pt>
                <c:pt idx="357">
                  <c:v>42139</c:v>
                </c:pt>
                <c:pt idx="358">
                  <c:v>42142</c:v>
                </c:pt>
                <c:pt idx="359">
                  <c:v>42143</c:v>
                </c:pt>
                <c:pt idx="360">
                  <c:v>42144</c:v>
                </c:pt>
                <c:pt idx="361">
                  <c:v>42145</c:v>
                </c:pt>
                <c:pt idx="362">
                  <c:v>42146</c:v>
                </c:pt>
                <c:pt idx="363">
                  <c:v>42149</c:v>
                </c:pt>
                <c:pt idx="364">
                  <c:v>42150</c:v>
                </c:pt>
                <c:pt idx="365">
                  <c:v>42151</c:v>
                </c:pt>
                <c:pt idx="366">
                  <c:v>42152</c:v>
                </c:pt>
                <c:pt idx="367">
                  <c:v>42153</c:v>
                </c:pt>
                <c:pt idx="368">
                  <c:v>42156</c:v>
                </c:pt>
                <c:pt idx="369">
                  <c:v>42157</c:v>
                </c:pt>
                <c:pt idx="370">
                  <c:v>42158</c:v>
                </c:pt>
                <c:pt idx="371">
                  <c:v>42159</c:v>
                </c:pt>
                <c:pt idx="372">
                  <c:v>42160</c:v>
                </c:pt>
                <c:pt idx="373">
                  <c:v>42163</c:v>
                </c:pt>
                <c:pt idx="374">
                  <c:v>42164</c:v>
                </c:pt>
                <c:pt idx="375">
                  <c:v>42165</c:v>
                </c:pt>
                <c:pt idx="376">
                  <c:v>42166</c:v>
                </c:pt>
                <c:pt idx="377">
                  <c:v>42167</c:v>
                </c:pt>
                <c:pt idx="378">
                  <c:v>42170</c:v>
                </c:pt>
                <c:pt idx="379">
                  <c:v>42171</c:v>
                </c:pt>
                <c:pt idx="380">
                  <c:v>42172</c:v>
                </c:pt>
                <c:pt idx="381">
                  <c:v>42173</c:v>
                </c:pt>
                <c:pt idx="382">
                  <c:v>42174</c:v>
                </c:pt>
                <c:pt idx="383">
                  <c:v>42177</c:v>
                </c:pt>
                <c:pt idx="384">
                  <c:v>42178</c:v>
                </c:pt>
                <c:pt idx="385">
                  <c:v>42179</c:v>
                </c:pt>
                <c:pt idx="386">
                  <c:v>42180</c:v>
                </c:pt>
                <c:pt idx="387">
                  <c:v>42181</c:v>
                </c:pt>
                <c:pt idx="388">
                  <c:v>42184</c:v>
                </c:pt>
                <c:pt idx="389">
                  <c:v>42185</c:v>
                </c:pt>
                <c:pt idx="390">
                  <c:v>42186</c:v>
                </c:pt>
                <c:pt idx="391">
                  <c:v>42187</c:v>
                </c:pt>
                <c:pt idx="392">
                  <c:v>42188</c:v>
                </c:pt>
                <c:pt idx="393">
                  <c:v>42191</c:v>
                </c:pt>
                <c:pt idx="394">
                  <c:v>42192</c:v>
                </c:pt>
                <c:pt idx="395">
                  <c:v>42193</c:v>
                </c:pt>
                <c:pt idx="396">
                  <c:v>42194</c:v>
                </c:pt>
                <c:pt idx="397">
                  <c:v>42195</c:v>
                </c:pt>
                <c:pt idx="398">
                  <c:v>42198</c:v>
                </c:pt>
                <c:pt idx="399">
                  <c:v>42199</c:v>
                </c:pt>
                <c:pt idx="400">
                  <c:v>42200</c:v>
                </c:pt>
                <c:pt idx="401">
                  <c:v>42201</c:v>
                </c:pt>
                <c:pt idx="402">
                  <c:v>42202</c:v>
                </c:pt>
                <c:pt idx="403">
                  <c:v>42205</c:v>
                </c:pt>
                <c:pt idx="404">
                  <c:v>42206</c:v>
                </c:pt>
                <c:pt idx="405">
                  <c:v>42207</c:v>
                </c:pt>
                <c:pt idx="406">
                  <c:v>42208</c:v>
                </c:pt>
                <c:pt idx="407">
                  <c:v>42209</c:v>
                </c:pt>
                <c:pt idx="408">
                  <c:v>42212</c:v>
                </c:pt>
                <c:pt idx="409">
                  <c:v>42213</c:v>
                </c:pt>
                <c:pt idx="410">
                  <c:v>42214</c:v>
                </c:pt>
                <c:pt idx="411">
                  <c:v>42215</c:v>
                </c:pt>
                <c:pt idx="412">
                  <c:v>42216</c:v>
                </c:pt>
                <c:pt idx="413">
                  <c:v>42219</c:v>
                </c:pt>
                <c:pt idx="414">
                  <c:v>42220</c:v>
                </c:pt>
                <c:pt idx="415">
                  <c:v>42221</c:v>
                </c:pt>
                <c:pt idx="416">
                  <c:v>42222</c:v>
                </c:pt>
                <c:pt idx="417">
                  <c:v>42223</c:v>
                </c:pt>
                <c:pt idx="418">
                  <c:v>42226</c:v>
                </c:pt>
                <c:pt idx="419">
                  <c:v>42227</c:v>
                </c:pt>
                <c:pt idx="420">
                  <c:v>42228</c:v>
                </c:pt>
                <c:pt idx="421">
                  <c:v>42229</c:v>
                </c:pt>
                <c:pt idx="422">
                  <c:v>42230</c:v>
                </c:pt>
                <c:pt idx="423">
                  <c:v>42233</c:v>
                </c:pt>
                <c:pt idx="424">
                  <c:v>42234</c:v>
                </c:pt>
                <c:pt idx="425">
                  <c:v>42235</c:v>
                </c:pt>
                <c:pt idx="426">
                  <c:v>42236</c:v>
                </c:pt>
                <c:pt idx="427">
                  <c:v>42237</c:v>
                </c:pt>
                <c:pt idx="428">
                  <c:v>42240</c:v>
                </c:pt>
                <c:pt idx="429">
                  <c:v>42241</c:v>
                </c:pt>
                <c:pt idx="430">
                  <c:v>42242</c:v>
                </c:pt>
                <c:pt idx="431">
                  <c:v>42243</c:v>
                </c:pt>
                <c:pt idx="432">
                  <c:v>42244</c:v>
                </c:pt>
                <c:pt idx="433">
                  <c:v>42247</c:v>
                </c:pt>
                <c:pt idx="434">
                  <c:v>42248</c:v>
                </c:pt>
                <c:pt idx="435">
                  <c:v>42249</c:v>
                </c:pt>
                <c:pt idx="436">
                  <c:v>42250</c:v>
                </c:pt>
                <c:pt idx="437">
                  <c:v>42251</c:v>
                </c:pt>
                <c:pt idx="438">
                  <c:v>42254</c:v>
                </c:pt>
                <c:pt idx="439">
                  <c:v>42255</c:v>
                </c:pt>
                <c:pt idx="440">
                  <c:v>42256</c:v>
                </c:pt>
                <c:pt idx="441">
                  <c:v>42257</c:v>
                </c:pt>
                <c:pt idx="442">
                  <c:v>42258</c:v>
                </c:pt>
                <c:pt idx="443">
                  <c:v>42261</c:v>
                </c:pt>
                <c:pt idx="444">
                  <c:v>42262</c:v>
                </c:pt>
                <c:pt idx="445">
                  <c:v>42263</c:v>
                </c:pt>
                <c:pt idx="446">
                  <c:v>42264</c:v>
                </c:pt>
                <c:pt idx="447">
                  <c:v>42265</c:v>
                </c:pt>
                <c:pt idx="448">
                  <c:v>42268</c:v>
                </c:pt>
                <c:pt idx="449">
                  <c:v>42269</c:v>
                </c:pt>
                <c:pt idx="450">
                  <c:v>42270</c:v>
                </c:pt>
                <c:pt idx="451">
                  <c:v>42271</c:v>
                </c:pt>
                <c:pt idx="452">
                  <c:v>42272</c:v>
                </c:pt>
                <c:pt idx="453">
                  <c:v>42275</c:v>
                </c:pt>
                <c:pt idx="454">
                  <c:v>42276</c:v>
                </c:pt>
                <c:pt idx="455">
                  <c:v>42277</c:v>
                </c:pt>
                <c:pt idx="456">
                  <c:v>42278</c:v>
                </c:pt>
                <c:pt idx="457">
                  <c:v>42279</c:v>
                </c:pt>
                <c:pt idx="458">
                  <c:v>42282</c:v>
                </c:pt>
                <c:pt idx="459">
                  <c:v>42283</c:v>
                </c:pt>
                <c:pt idx="460">
                  <c:v>42284</c:v>
                </c:pt>
                <c:pt idx="461">
                  <c:v>42285</c:v>
                </c:pt>
                <c:pt idx="462">
                  <c:v>42286</c:v>
                </c:pt>
                <c:pt idx="463">
                  <c:v>42289</c:v>
                </c:pt>
                <c:pt idx="464">
                  <c:v>42290</c:v>
                </c:pt>
                <c:pt idx="465">
                  <c:v>42291</c:v>
                </c:pt>
                <c:pt idx="466">
                  <c:v>42292</c:v>
                </c:pt>
                <c:pt idx="467">
                  <c:v>42293</c:v>
                </c:pt>
                <c:pt idx="468">
                  <c:v>42296</c:v>
                </c:pt>
                <c:pt idx="469">
                  <c:v>42297</c:v>
                </c:pt>
                <c:pt idx="470">
                  <c:v>42298</c:v>
                </c:pt>
                <c:pt idx="471">
                  <c:v>42299</c:v>
                </c:pt>
                <c:pt idx="472">
                  <c:v>42300</c:v>
                </c:pt>
                <c:pt idx="473">
                  <c:v>42303</c:v>
                </c:pt>
                <c:pt idx="474">
                  <c:v>42304</c:v>
                </c:pt>
                <c:pt idx="475">
                  <c:v>42305</c:v>
                </c:pt>
                <c:pt idx="476">
                  <c:v>42306</c:v>
                </c:pt>
                <c:pt idx="477">
                  <c:v>42307</c:v>
                </c:pt>
                <c:pt idx="478">
                  <c:v>42310</c:v>
                </c:pt>
                <c:pt idx="479">
                  <c:v>42311</c:v>
                </c:pt>
                <c:pt idx="480">
                  <c:v>42312</c:v>
                </c:pt>
                <c:pt idx="481">
                  <c:v>42313</c:v>
                </c:pt>
                <c:pt idx="482">
                  <c:v>42314</c:v>
                </c:pt>
                <c:pt idx="483">
                  <c:v>42317</c:v>
                </c:pt>
                <c:pt idx="484">
                  <c:v>42318</c:v>
                </c:pt>
                <c:pt idx="485">
                  <c:v>42319</c:v>
                </c:pt>
                <c:pt idx="486">
                  <c:v>42320</c:v>
                </c:pt>
                <c:pt idx="487">
                  <c:v>42321</c:v>
                </c:pt>
                <c:pt idx="488">
                  <c:v>42324</c:v>
                </c:pt>
                <c:pt idx="489">
                  <c:v>42325</c:v>
                </c:pt>
                <c:pt idx="490">
                  <c:v>42326</c:v>
                </c:pt>
                <c:pt idx="491">
                  <c:v>42327</c:v>
                </c:pt>
                <c:pt idx="492">
                  <c:v>42328</c:v>
                </c:pt>
                <c:pt idx="493">
                  <c:v>42331</c:v>
                </c:pt>
                <c:pt idx="494">
                  <c:v>42332</c:v>
                </c:pt>
                <c:pt idx="495">
                  <c:v>42333</c:v>
                </c:pt>
                <c:pt idx="496">
                  <c:v>42334</c:v>
                </c:pt>
                <c:pt idx="497">
                  <c:v>42335</c:v>
                </c:pt>
                <c:pt idx="498">
                  <c:v>42338</c:v>
                </c:pt>
                <c:pt idx="499">
                  <c:v>42339</c:v>
                </c:pt>
                <c:pt idx="500">
                  <c:v>42340</c:v>
                </c:pt>
                <c:pt idx="501">
                  <c:v>42341</c:v>
                </c:pt>
                <c:pt idx="502">
                  <c:v>42342</c:v>
                </c:pt>
                <c:pt idx="503">
                  <c:v>42345</c:v>
                </c:pt>
                <c:pt idx="504">
                  <c:v>42346</c:v>
                </c:pt>
                <c:pt idx="505">
                  <c:v>42347</c:v>
                </c:pt>
                <c:pt idx="506">
                  <c:v>42348</c:v>
                </c:pt>
                <c:pt idx="507">
                  <c:v>42349</c:v>
                </c:pt>
                <c:pt idx="508">
                  <c:v>42352</c:v>
                </c:pt>
                <c:pt idx="509">
                  <c:v>42353</c:v>
                </c:pt>
                <c:pt idx="510">
                  <c:v>42354</c:v>
                </c:pt>
                <c:pt idx="511">
                  <c:v>42355</c:v>
                </c:pt>
                <c:pt idx="512">
                  <c:v>42356</c:v>
                </c:pt>
                <c:pt idx="513">
                  <c:v>42359</c:v>
                </c:pt>
                <c:pt idx="514">
                  <c:v>42360</c:v>
                </c:pt>
                <c:pt idx="515">
                  <c:v>42361</c:v>
                </c:pt>
                <c:pt idx="516">
                  <c:v>42362</c:v>
                </c:pt>
                <c:pt idx="517">
                  <c:v>42363</c:v>
                </c:pt>
                <c:pt idx="518">
                  <c:v>42366</c:v>
                </c:pt>
                <c:pt idx="519">
                  <c:v>42367</c:v>
                </c:pt>
                <c:pt idx="520">
                  <c:v>42368</c:v>
                </c:pt>
                <c:pt idx="521">
                  <c:v>42369</c:v>
                </c:pt>
                <c:pt idx="522">
                  <c:v>42370</c:v>
                </c:pt>
                <c:pt idx="523">
                  <c:v>42373</c:v>
                </c:pt>
                <c:pt idx="524">
                  <c:v>42374</c:v>
                </c:pt>
                <c:pt idx="525">
                  <c:v>42375</c:v>
                </c:pt>
                <c:pt idx="526">
                  <c:v>42376</c:v>
                </c:pt>
                <c:pt idx="527">
                  <c:v>42377</c:v>
                </c:pt>
                <c:pt idx="528">
                  <c:v>42380</c:v>
                </c:pt>
                <c:pt idx="529">
                  <c:v>42381</c:v>
                </c:pt>
                <c:pt idx="530">
                  <c:v>42382</c:v>
                </c:pt>
                <c:pt idx="531">
                  <c:v>42383</c:v>
                </c:pt>
                <c:pt idx="532">
                  <c:v>42384</c:v>
                </c:pt>
                <c:pt idx="533">
                  <c:v>42387</c:v>
                </c:pt>
                <c:pt idx="534">
                  <c:v>42388</c:v>
                </c:pt>
                <c:pt idx="535">
                  <c:v>42389</c:v>
                </c:pt>
                <c:pt idx="536">
                  <c:v>42390</c:v>
                </c:pt>
                <c:pt idx="537">
                  <c:v>42391</c:v>
                </c:pt>
                <c:pt idx="538">
                  <c:v>42394</c:v>
                </c:pt>
                <c:pt idx="539">
                  <c:v>42395</c:v>
                </c:pt>
                <c:pt idx="540">
                  <c:v>42396</c:v>
                </c:pt>
                <c:pt idx="541">
                  <c:v>42397</c:v>
                </c:pt>
                <c:pt idx="542">
                  <c:v>42398</c:v>
                </c:pt>
                <c:pt idx="543">
                  <c:v>42401</c:v>
                </c:pt>
                <c:pt idx="544">
                  <c:v>42402</c:v>
                </c:pt>
                <c:pt idx="545">
                  <c:v>42403</c:v>
                </c:pt>
                <c:pt idx="546">
                  <c:v>42404</c:v>
                </c:pt>
                <c:pt idx="547">
                  <c:v>42405</c:v>
                </c:pt>
                <c:pt idx="548">
                  <c:v>42408</c:v>
                </c:pt>
                <c:pt idx="549">
                  <c:v>42409</c:v>
                </c:pt>
                <c:pt idx="550">
                  <c:v>42410</c:v>
                </c:pt>
                <c:pt idx="551">
                  <c:v>42411</c:v>
                </c:pt>
                <c:pt idx="552">
                  <c:v>42412</c:v>
                </c:pt>
                <c:pt idx="553">
                  <c:v>42415</c:v>
                </c:pt>
                <c:pt idx="554">
                  <c:v>42416</c:v>
                </c:pt>
                <c:pt idx="555">
                  <c:v>42417</c:v>
                </c:pt>
                <c:pt idx="556">
                  <c:v>42418</c:v>
                </c:pt>
                <c:pt idx="557">
                  <c:v>42419</c:v>
                </c:pt>
                <c:pt idx="558">
                  <c:v>42422</c:v>
                </c:pt>
                <c:pt idx="559">
                  <c:v>42423</c:v>
                </c:pt>
                <c:pt idx="560">
                  <c:v>42424</c:v>
                </c:pt>
                <c:pt idx="561">
                  <c:v>42425</c:v>
                </c:pt>
                <c:pt idx="562">
                  <c:v>42426</c:v>
                </c:pt>
                <c:pt idx="563">
                  <c:v>42429</c:v>
                </c:pt>
                <c:pt idx="564">
                  <c:v>42430</c:v>
                </c:pt>
                <c:pt idx="565">
                  <c:v>42431</c:v>
                </c:pt>
                <c:pt idx="566">
                  <c:v>42432</c:v>
                </c:pt>
                <c:pt idx="567">
                  <c:v>42433</c:v>
                </c:pt>
                <c:pt idx="568">
                  <c:v>42436</c:v>
                </c:pt>
                <c:pt idx="569">
                  <c:v>42437</c:v>
                </c:pt>
                <c:pt idx="570">
                  <c:v>42438</c:v>
                </c:pt>
                <c:pt idx="571">
                  <c:v>42439</c:v>
                </c:pt>
                <c:pt idx="572">
                  <c:v>42440</c:v>
                </c:pt>
                <c:pt idx="573">
                  <c:v>42443</c:v>
                </c:pt>
                <c:pt idx="574">
                  <c:v>42444</c:v>
                </c:pt>
                <c:pt idx="575">
                  <c:v>42445</c:v>
                </c:pt>
                <c:pt idx="576">
                  <c:v>42446</c:v>
                </c:pt>
                <c:pt idx="577">
                  <c:v>42447</c:v>
                </c:pt>
                <c:pt idx="578">
                  <c:v>42450</c:v>
                </c:pt>
                <c:pt idx="579">
                  <c:v>42451</c:v>
                </c:pt>
                <c:pt idx="580">
                  <c:v>42452</c:v>
                </c:pt>
                <c:pt idx="581">
                  <c:v>42453</c:v>
                </c:pt>
                <c:pt idx="582">
                  <c:v>42454</c:v>
                </c:pt>
                <c:pt idx="583">
                  <c:v>42457</c:v>
                </c:pt>
                <c:pt idx="584">
                  <c:v>42458</c:v>
                </c:pt>
                <c:pt idx="585">
                  <c:v>42459</c:v>
                </c:pt>
                <c:pt idx="586">
                  <c:v>42460</c:v>
                </c:pt>
                <c:pt idx="587">
                  <c:v>42461</c:v>
                </c:pt>
                <c:pt idx="588">
                  <c:v>42464</c:v>
                </c:pt>
                <c:pt idx="589">
                  <c:v>42465</c:v>
                </c:pt>
                <c:pt idx="590">
                  <c:v>42466</c:v>
                </c:pt>
                <c:pt idx="591">
                  <c:v>42467</c:v>
                </c:pt>
                <c:pt idx="592">
                  <c:v>42468</c:v>
                </c:pt>
                <c:pt idx="593">
                  <c:v>42471</c:v>
                </c:pt>
                <c:pt idx="594">
                  <c:v>42472</c:v>
                </c:pt>
                <c:pt idx="595">
                  <c:v>42473</c:v>
                </c:pt>
                <c:pt idx="596">
                  <c:v>42474</c:v>
                </c:pt>
                <c:pt idx="597">
                  <c:v>42475</c:v>
                </c:pt>
                <c:pt idx="598">
                  <c:v>42478</c:v>
                </c:pt>
                <c:pt idx="599">
                  <c:v>42479</c:v>
                </c:pt>
                <c:pt idx="600">
                  <c:v>42480</c:v>
                </c:pt>
                <c:pt idx="601">
                  <c:v>42481</c:v>
                </c:pt>
                <c:pt idx="602">
                  <c:v>42482</c:v>
                </c:pt>
                <c:pt idx="603">
                  <c:v>42485</c:v>
                </c:pt>
                <c:pt idx="604">
                  <c:v>42486</c:v>
                </c:pt>
                <c:pt idx="605">
                  <c:v>42487</c:v>
                </c:pt>
                <c:pt idx="606">
                  <c:v>42488</c:v>
                </c:pt>
                <c:pt idx="607">
                  <c:v>42489</c:v>
                </c:pt>
                <c:pt idx="608">
                  <c:v>42492</c:v>
                </c:pt>
                <c:pt idx="609">
                  <c:v>42493</c:v>
                </c:pt>
                <c:pt idx="610">
                  <c:v>42494</c:v>
                </c:pt>
                <c:pt idx="611">
                  <c:v>42495</c:v>
                </c:pt>
                <c:pt idx="612">
                  <c:v>42496</c:v>
                </c:pt>
                <c:pt idx="613">
                  <c:v>42499</c:v>
                </c:pt>
                <c:pt idx="614">
                  <c:v>42500</c:v>
                </c:pt>
                <c:pt idx="615">
                  <c:v>42501</c:v>
                </c:pt>
                <c:pt idx="616">
                  <c:v>42502</c:v>
                </c:pt>
                <c:pt idx="617">
                  <c:v>42503</c:v>
                </c:pt>
                <c:pt idx="618">
                  <c:v>42506</c:v>
                </c:pt>
                <c:pt idx="619">
                  <c:v>42507</c:v>
                </c:pt>
                <c:pt idx="620">
                  <c:v>42508</c:v>
                </c:pt>
                <c:pt idx="621">
                  <c:v>42509</c:v>
                </c:pt>
                <c:pt idx="622">
                  <c:v>42510</c:v>
                </c:pt>
                <c:pt idx="623">
                  <c:v>42513</c:v>
                </c:pt>
                <c:pt idx="624">
                  <c:v>42514</c:v>
                </c:pt>
                <c:pt idx="625">
                  <c:v>42515</c:v>
                </c:pt>
                <c:pt idx="626">
                  <c:v>42516</c:v>
                </c:pt>
                <c:pt idx="627">
                  <c:v>42517</c:v>
                </c:pt>
                <c:pt idx="628">
                  <c:v>42520</c:v>
                </c:pt>
                <c:pt idx="629">
                  <c:v>42521</c:v>
                </c:pt>
                <c:pt idx="630">
                  <c:v>42522</c:v>
                </c:pt>
                <c:pt idx="631">
                  <c:v>42523</c:v>
                </c:pt>
                <c:pt idx="632">
                  <c:v>42524</c:v>
                </c:pt>
                <c:pt idx="633">
                  <c:v>42527</c:v>
                </c:pt>
                <c:pt idx="634">
                  <c:v>42528</c:v>
                </c:pt>
                <c:pt idx="635">
                  <c:v>42529</c:v>
                </c:pt>
                <c:pt idx="636">
                  <c:v>42530</c:v>
                </c:pt>
                <c:pt idx="637">
                  <c:v>42531</c:v>
                </c:pt>
                <c:pt idx="638">
                  <c:v>42534</c:v>
                </c:pt>
                <c:pt idx="639">
                  <c:v>42535</c:v>
                </c:pt>
                <c:pt idx="640">
                  <c:v>42536</c:v>
                </c:pt>
                <c:pt idx="641">
                  <c:v>42537</c:v>
                </c:pt>
                <c:pt idx="642">
                  <c:v>42538</c:v>
                </c:pt>
                <c:pt idx="643">
                  <c:v>42541</c:v>
                </c:pt>
                <c:pt idx="644">
                  <c:v>42542</c:v>
                </c:pt>
                <c:pt idx="645">
                  <c:v>42543</c:v>
                </c:pt>
                <c:pt idx="646">
                  <c:v>42544</c:v>
                </c:pt>
                <c:pt idx="647">
                  <c:v>42545</c:v>
                </c:pt>
                <c:pt idx="648">
                  <c:v>42548</c:v>
                </c:pt>
                <c:pt idx="649">
                  <c:v>42549</c:v>
                </c:pt>
                <c:pt idx="650">
                  <c:v>42550</c:v>
                </c:pt>
                <c:pt idx="651">
                  <c:v>42551</c:v>
                </c:pt>
                <c:pt idx="652">
                  <c:v>42552</c:v>
                </c:pt>
                <c:pt idx="653">
                  <c:v>42555</c:v>
                </c:pt>
                <c:pt idx="654">
                  <c:v>42556</c:v>
                </c:pt>
                <c:pt idx="655">
                  <c:v>42557</c:v>
                </c:pt>
                <c:pt idx="656">
                  <c:v>42558</c:v>
                </c:pt>
                <c:pt idx="657">
                  <c:v>42559</c:v>
                </c:pt>
                <c:pt idx="658">
                  <c:v>42562</c:v>
                </c:pt>
                <c:pt idx="659">
                  <c:v>42563</c:v>
                </c:pt>
                <c:pt idx="660">
                  <c:v>42564</c:v>
                </c:pt>
                <c:pt idx="661">
                  <c:v>42565</c:v>
                </c:pt>
                <c:pt idx="662">
                  <c:v>42566</c:v>
                </c:pt>
                <c:pt idx="663">
                  <c:v>42569</c:v>
                </c:pt>
                <c:pt idx="664">
                  <c:v>42570</c:v>
                </c:pt>
                <c:pt idx="665">
                  <c:v>42571</c:v>
                </c:pt>
                <c:pt idx="666">
                  <c:v>42572</c:v>
                </c:pt>
                <c:pt idx="667">
                  <c:v>42573</c:v>
                </c:pt>
                <c:pt idx="668">
                  <c:v>42576</c:v>
                </c:pt>
                <c:pt idx="669">
                  <c:v>42577</c:v>
                </c:pt>
                <c:pt idx="670">
                  <c:v>42578</c:v>
                </c:pt>
                <c:pt idx="671">
                  <c:v>42579</c:v>
                </c:pt>
                <c:pt idx="672">
                  <c:v>42580</c:v>
                </c:pt>
                <c:pt idx="673">
                  <c:v>42583</c:v>
                </c:pt>
                <c:pt idx="674">
                  <c:v>42584</c:v>
                </c:pt>
                <c:pt idx="675">
                  <c:v>42585</c:v>
                </c:pt>
                <c:pt idx="676">
                  <c:v>42586</c:v>
                </c:pt>
                <c:pt idx="677">
                  <c:v>42587</c:v>
                </c:pt>
                <c:pt idx="678">
                  <c:v>42590</c:v>
                </c:pt>
                <c:pt idx="679">
                  <c:v>42591</c:v>
                </c:pt>
                <c:pt idx="680">
                  <c:v>42592</c:v>
                </c:pt>
                <c:pt idx="681">
                  <c:v>42593</c:v>
                </c:pt>
                <c:pt idx="682">
                  <c:v>42594</c:v>
                </c:pt>
                <c:pt idx="683">
                  <c:v>42597</c:v>
                </c:pt>
                <c:pt idx="684">
                  <c:v>42598</c:v>
                </c:pt>
                <c:pt idx="685">
                  <c:v>42599</c:v>
                </c:pt>
                <c:pt idx="686">
                  <c:v>42600</c:v>
                </c:pt>
                <c:pt idx="687">
                  <c:v>42601</c:v>
                </c:pt>
                <c:pt idx="688">
                  <c:v>42604</c:v>
                </c:pt>
                <c:pt idx="689">
                  <c:v>42605</c:v>
                </c:pt>
                <c:pt idx="690">
                  <c:v>42606</c:v>
                </c:pt>
                <c:pt idx="691">
                  <c:v>42607</c:v>
                </c:pt>
                <c:pt idx="692">
                  <c:v>42608</c:v>
                </c:pt>
                <c:pt idx="693">
                  <c:v>42611</c:v>
                </c:pt>
                <c:pt idx="694">
                  <c:v>42612</c:v>
                </c:pt>
                <c:pt idx="695">
                  <c:v>42613</c:v>
                </c:pt>
                <c:pt idx="696">
                  <c:v>42614</c:v>
                </c:pt>
                <c:pt idx="697">
                  <c:v>42615</c:v>
                </c:pt>
                <c:pt idx="698">
                  <c:v>42618</c:v>
                </c:pt>
                <c:pt idx="699">
                  <c:v>42619</c:v>
                </c:pt>
                <c:pt idx="700">
                  <c:v>42620</c:v>
                </c:pt>
                <c:pt idx="701">
                  <c:v>42621</c:v>
                </c:pt>
                <c:pt idx="702">
                  <c:v>42622</c:v>
                </c:pt>
                <c:pt idx="703">
                  <c:v>42625</c:v>
                </c:pt>
                <c:pt idx="704">
                  <c:v>42626</c:v>
                </c:pt>
                <c:pt idx="705">
                  <c:v>42627</c:v>
                </c:pt>
                <c:pt idx="706">
                  <c:v>42628</c:v>
                </c:pt>
                <c:pt idx="707">
                  <c:v>42629</c:v>
                </c:pt>
                <c:pt idx="708">
                  <c:v>42632</c:v>
                </c:pt>
                <c:pt idx="709">
                  <c:v>42633</c:v>
                </c:pt>
                <c:pt idx="710">
                  <c:v>42634</c:v>
                </c:pt>
                <c:pt idx="711">
                  <c:v>42635</c:v>
                </c:pt>
                <c:pt idx="712">
                  <c:v>42636</c:v>
                </c:pt>
                <c:pt idx="713">
                  <c:v>42639</c:v>
                </c:pt>
                <c:pt idx="714">
                  <c:v>42640</c:v>
                </c:pt>
                <c:pt idx="715">
                  <c:v>42641</c:v>
                </c:pt>
                <c:pt idx="716">
                  <c:v>42642</c:v>
                </c:pt>
                <c:pt idx="717">
                  <c:v>42643</c:v>
                </c:pt>
                <c:pt idx="718">
                  <c:v>42646</c:v>
                </c:pt>
                <c:pt idx="719">
                  <c:v>42647</c:v>
                </c:pt>
                <c:pt idx="720">
                  <c:v>42648</c:v>
                </c:pt>
                <c:pt idx="721">
                  <c:v>42649</c:v>
                </c:pt>
                <c:pt idx="722">
                  <c:v>42650</c:v>
                </c:pt>
                <c:pt idx="723">
                  <c:v>42653</c:v>
                </c:pt>
                <c:pt idx="724">
                  <c:v>42654</c:v>
                </c:pt>
                <c:pt idx="725">
                  <c:v>42655</c:v>
                </c:pt>
                <c:pt idx="726">
                  <c:v>42656</c:v>
                </c:pt>
                <c:pt idx="727">
                  <c:v>42657</c:v>
                </c:pt>
                <c:pt idx="728">
                  <c:v>42660</c:v>
                </c:pt>
                <c:pt idx="729">
                  <c:v>42661</c:v>
                </c:pt>
                <c:pt idx="730">
                  <c:v>42662</c:v>
                </c:pt>
                <c:pt idx="731">
                  <c:v>42663</c:v>
                </c:pt>
                <c:pt idx="732">
                  <c:v>42664</c:v>
                </c:pt>
                <c:pt idx="733">
                  <c:v>42667</c:v>
                </c:pt>
                <c:pt idx="734">
                  <c:v>42668</c:v>
                </c:pt>
                <c:pt idx="735">
                  <c:v>42669</c:v>
                </c:pt>
                <c:pt idx="736">
                  <c:v>42670</c:v>
                </c:pt>
                <c:pt idx="737">
                  <c:v>42671</c:v>
                </c:pt>
                <c:pt idx="738">
                  <c:v>42674</c:v>
                </c:pt>
                <c:pt idx="739">
                  <c:v>42675</c:v>
                </c:pt>
                <c:pt idx="740">
                  <c:v>42676</c:v>
                </c:pt>
                <c:pt idx="741">
                  <c:v>42677</c:v>
                </c:pt>
                <c:pt idx="742">
                  <c:v>42678</c:v>
                </c:pt>
                <c:pt idx="743">
                  <c:v>42681</c:v>
                </c:pt>
                <c:pt idx="744">
                  <c:v>42682</c:v>
                </c:pt>
                <c:pt idx="745">
                  <c:v>42683</c:v>
                </c:pt>
                <c:pt idx="746">
                  <c:v>42684</c:v>
                </c:pt>
                <c:pt idx="747">
                  <c:v>42685</c:v>
                </c:pt>
                <c:pt idx="748">
                  <c:v>42688</c:v>
                </c:pt>
                <c:pt idx="749">
                  <c:v>42689</c:v>
                </c:pt>
                <c:pt idx="750">
                  <c:v>42690</c:v>
                </c:pt>
                <c:pt idx="751">
                  <c:v>42691</c:v>
                </c:pt>
                <c:pt idx="752">
                  <c:v>42692</c:v>
                </c:pt>
                <c:pt idx="753">
                  <c:v>42695</c:v>
                </c:pt>
                <c:pt idx="754">
                  <c:v>42696</c:v>
                </c:pt>
                <c:pt idx="755">
                  <c:v>42697</c:v>
                </c:pt>
                <c:pt idx="756">
                  <c:v>42698</c:v>
                </c:pt>
                <c:pt idx="757">
                  <c:v>42699</c:v>
                </c:pt>
                <c:pt idx="758">
                  <c:v>42702</c:v>
                </c:pt>
                <c:pt idx="759">
                  <c:v>42703</c:v>
                </c:pt>
                <c:pt idx="760">
                  <c:v>42704</c:v>
                </c:pt>
                <c:pt idx="761">
                  <c:v>42705</c:v>
                </c:pt>
                <c:pt idx="762">
                  <c:v>42706</c:v>
                </c:pt>
                <c:pt idx="763">
                  <c:v>42709</c:v>
                </c:pt>
                <c:pt idx="764">
                  <c:v>42710</c:v>
                </c:pt>
                <c:pt idx="765">
                  <c:v>42711</c:v>
                </c:pt>
                <c:pt idx="766">
                  <c:v>42712</c:v>
                </c:pt>
                <c:pt idx="767">
                  <c:v>42713</c:v>
                </c:pt>
                <c:pt idx="768">
                  <c:v>42716</c:v>
                </c:pt>
                <c:pt idx="769">
                  <c:v>42717</c:v>
                </c:pt>
                <c:pt idx="770">
                  <c:v>42718</c:v>
                </c:pt>
                <c:pt idx="771">
                  <c:v>42719</c:v>
                </c:pt>
                <c:pt idx="772">
                  <c:v>42720</c:v>
                </c:pt>
                <c:pt idx="773">
                  <c:v>42723</c:v>
                </c:pt>
                <c:pt idx="774">
                  <c:v>42724</c:v>
                </c:pt>
                <c:pt idx="775">
                  <c:v>42725</c:v>
                </c:pt>
                <c:pt idx="776">
                  <c:v>42726</c:v>
                </c:pt>
                <c:pt idx="777">
                  <c:v>42727</c:v>
                </c:pt>
                <c:pt idx="778">
                  <c:v>42730</c:v>
                </c:pt>
                <c:pt idx="779">
                  <c:v>42731</c:v>
                </c:pt>
                <c:pt idx="780">
                  <c:v>42732</c:v>
                </c:pt>
                <c:pt idx="781">
                  <c:v>42733</c:v>
                </c:pt>
                <c:pt idx="782">
                  <c:v>42734</c:v>
                </c:pt>
                <c:pt idx="783">
                  <c:v>42737</c:v>
                </c:pt>
                <c:pt idx="784">
                  <c:v>42738</c:v>
                </c:pt>
                <c:pt idx="785">
                  <c:v>42739</c:v>
                </c:pt>
                <c:pt idx="786">
                  <c:v>42740</c:v>
                </c:pt>
                <c:pt idx="787">
                  <c:v>42741</c:v>
                </c:pt>
                <c:pt idx="788">
                  <c:v>42744</c:v>
                </c:pt>
                <c:pt idx="789">
                  <c:v>42745</c:v>
                </c:pt>
                <c:pt idx="790">
                  <c:v>42746</c:v>
                </c:pt>
                <c:pt idx="791">
                  <c:v>42747</c:v>
                </c:pt>
                <c:pt idx="792">
                  <c:v>42748</c:v>
                </c:pt>
                <c:pt idx="793">
                  <c:v>42751</c:v>
                </c:pt>
                <c:pt idx="794">
                  <c:v>42752</c:v>
                </c:pt>
                <c:pt idx="795">
                  <c:v>42753</c:v>
                </c:pt>
                <c:pt idx="796">
                  <c:v>42754</c:v>
                </c:pt>
                <c:pt idx="797">
                  <c:v>42755</c:v>
                </c:pt>
                <c:pt idx="798">
                  <c:v>42758</c:v>
                </c:pt>
                <c:pt idx="799">
                  <c:v>42759</c:v>
                </c:pt>
                <c:pt idx="800">
                  <c:v>42760</c:v>
                </c:pt>
                <c:pt idx="801">
                  <c:v>42761</c:v>
                </c:pt>
                <c:pt idx="802">
                  <c:v>42762</c:v>
                </c:pt>
                <c:pt idx="803">
                  <c:v>42765</c:v>
                </c:pt>
                <c:pt idx="804">
                  <c:v>42766</c:v>
                </c:pt>
                <c:pt idx="805">
                  <c:v>42767</c:v>
                </c:pt>
                <c:pt idx="806">
                  <c:v>42768</c:v>
                </c:pt>
                <c:pt idx="807">
                  <c:v>42769</c:v>
                </c:pt>
                <c:pt idx="808">
                  <c:v>42772</c:v>
                </c:pt>
                <c:pt idx="809">
                  <c:v>42773</c:v>
                </c:pt>
                <c:pt idx="810">
                  <c:v>42774</c:v>
                </c:pt>
                <c:pt idx="811">
                  <c:v>42775</c:v>
                </c:pt>
                <c:pt idx="812">
                  <c:v>42776</c:v>
                </c:pt>
                <c:pt idx="813">
                  <c:v>42779</c:v>
                </c:pt>
                <c:pt idx="814">
                  <c:v>42780</c:v>
                </c:pt>
                <c:pt idx="815">
                  <c:v>42781</c:v>
                </c:pt>
                <c:pt idx="816">
                  <c:v>42782</c:v>
                </c:pt>
                <c:pt idx="817">
                  <c:v>42783</c:v>
                </c:pt>
                <c:pt idx="818">
                  <c:v>42786</c:v>
                </c:pt>
                <c:pt idx="819">
                  <c:v>42787</c:v>
                </c:pt>
                <c:pt idx="820">
                  <c:v>42788</c:v>
                </c:pt>
                <c:pt idx="821">
                  <c:v>42789</c:v>
                </c:pt>
                <c:pt idx="822">
                  <c:v>42790</c:v>
                </c:pt>
                <c:pt idx="823">
                  <c:v>42793</c:v>
                </c:pt>
                <c:pt idx="824">
                  <c:v>42794</c:v>
                </c:pt>
                <c:pt idx="825">
                  <c:v>42795</c:v>
                </c:pt>
                <c:pt idx="826">
                  <c:v>42796</c:v>
                </c:pt>
                <c:pt idx="827">
                  <c:v>42797</c:v>
                </c:pt>
                <c:pt idx="828">
                  <c:v>42800</c:v>
                </c:pt>
                <c:pt idx="829">
                  <c:v>42801</c:v>
                </c:pt>
                <c:pt idx="830">
                  <c:v>42802</c:v>
                </c:pt>
                <c:pt idx="831">
                  <c:v>42803</c:v>
                </c:pt>
                <c:pt idx="832">
                  <c:v>42804</c:v>
                </c:pt>
                <c:pt idx="833">
                  <c:v>42807</c:v>
                </c:pt>
                <c:pt idx="834">
                  <c:v>42808</c:v>
                </c:pt>
                <c:pt idx="835">
                  <c:v>42809</c:v>
                </c:pt>
                <c:pt idx="836">
                  <c:v>42810</c:v>
                </c:pt>
                <c:pt idx="837">
                  <c:v>42811</c:v>
                </c:pt>
                <c:pt idx="838">
                  <c:v>42814</c:v>
                </c:pt>
                <c:pt idx="839">
                  <c:v>42815</c:v>
                </c:pt>
                <c:pt idx="840">
                  <c:v>42816</c:v>
                </c:pt>
                <c:pt idx="841">
                  <c:v>42817</c:v>
                </c:pt>
                <c:pt idx="842">
                  <c:v>42818</c:v>
                </c:pt>
                <c:pt idx="843">
                  <c:v>42821</c:v>
                </c:pt>
                <c:pt idx="844">
                  <c:v>42822</c:v>
                </c:pt>
                <c:pt idx="845">
                  <c:v>42823</c:v>
                </c:pt>
                <c:pt idx="846">
                  <c:v>42824</c:v>
                </c:pt>
                <c:pt idx="847">
                  <c:v>42825</c:v>
                </c:pt>
                <c:pt idx="848">
                  <c:v>42828</c:v>
                </c:pt>
                <c:pt idx="849">
                  <c:v>42829</c:v>
                </c:pt>
                <c:pt idx="850">
                  <c:v>42830</c:v>
                </c:pt>
                <c:pt idx="851">
                  <c:v>42831</c:v>
                </c:pt>
                <c:pt idx="852">
                  <c:v>42832</c:v>
                </c:pt>
                <c:pt idx="853">
                  <c:v>42835</c:v>
                </c:pt>
                <c:pt idx="854">
                  <c:v>42836</c:v>
                </c:pt>
                <c:pt idx="855">
                  <c:v>42837</c:v>
                </c:pt>
                <c:pt idx="856">
                  <c:v>42838</c:v>
                </c:pt>
                <c:pt idx="857">
                  <c:v>42839</c:v>
                </c:pt>
                <c:pt idx="858">
                  <c:v>42842</c:v>
                </c:pt>
                <c:pt idx="859">
                  <c:v>42843</c:v>
                </c:pt>
                <c:pt idx="860">
                  <c:v>42844</c:v>
                </c:pt>
                <c:pt idx="861">
                  <c:v>42845</c:v>
                </c:pt>
                <c:pt idx="862">
                  <c:v>42846</c:v>
                </c:pt>
                <c:pt idx="863">
                  <c:v>42849</c:v>
                </c:pt>
                <c:pt idx="864">
                  <c:v>42850</c:v>
                </c:pt>
                <c:pt idx="865">
                  <c:v>42851</c:v>
                </c:pt>
                <c:pt idx="866">
                  <c:v>42852</c:v>
                </c:pt>
                <c:pt idx="867">
                  <c:v>42853</c:v>
                </c:pt>
                <c:pt idx="868">
                  <c:v>42856</c:v>
                </c:pt>
                <c:pt idx="869">
                  <c:v>42857</c:v>
                </c:pt>
                <c:pt idx="870">
                  <c:v>42858</c:v>
                </c:pt>
                <c:pt idx="871">
                  <c:v>42859</c:v>
                </c:pt>
                <c:pt idx="872">
                  <c:v>42860</c:v>
                </c:pt>
                <c:pt idx="873">
                  <c:v>42863</c:v>
                </c:pt>
                <c:pt idx="874">
                  <c:v>42864</c:v>
                </c:pt>
                <c:pt idx="875">
                  <c:v>42865</c:v>
                </c:pt>
                <c:pt idx="876">
                  <c:v>42866</c:v>
                </c:pt>
                <c:pt idx="877">
                  <c:v>42867</c:v>
                </c:pt>
                <c:pt idx="878">
                  <c:v>42870</c:v>
                </c:pt>
                <c:pt idx="879">
                  <c:v>42871</c:v>
                </c:pt>
                <c:pt idx="880">
                  <c:v>42872</c:v>
                </c:pt>
                <c:pt idx="881">
                  <c:v>42873</c:v>
                </c:pt>
                <c:pt idx="882">
                  <c:v>42874</c:v>
                </c:pt>
                <c:pt idx="883">
                  <c:v>42877</c:v>
                </c:pt>
                <c:pt idx="884">
                  <c:v>42878</c:v>
                </c:pt>
                <c:pt idx="885">
                  <c:v>42879</c:v>
                </c:pt>
                <c:pt idx="886">
                  <c:v>42880</c:v>
                </c:pt>
                <c:pt idx="887">
                  <c:v>42881</c:v>
                </c:pt>
                <c:pt idx="888">
                  <c:v>42884</c:v>
                </c:pt>
                <c:pt idx="889">
                  <c:v>42885</c:v>
                </c:pt>
                <c:pt idx="890">
                  <c:v>42886</c:v>
                </c:pt>
                <c:pt idx="891">
                  <c:v>42887</c:v>
                </c:pt>
                <c:pt idx="892">
                  <c:v>42888</c:v>
                </c:pt>
                <c:pt idx="893">
                  <c:v>42891</c:v>
                </c:pt>
                <c:pt idx="894">
                  <c:v>42892</c:v>
                </c:pt>
                <c:pt idx="895">
                  <c:v>42893</c:v>
                </c:pt>
                <c:pt idx="896">
                  <c:v>42894</c:v>
                </c:pt>
                <c:pt idx="897">
                  <c:v>42895</c:v>
                </c:pt>
                <c:pt idx="898">
                  <c:v>42898</c:v>
                </c:pt>
                <c:pt idx="899">
                  <c:v>42899</c:v>
                </c:pt>
                <c:pt idx="900">
                  <c:v>42900</c:v>
                </c:pt>
                <c:pt idx="901">
                  <c:v>42901</c:v>
                </c:pt>
                <c:pt idx="902">
                  <c:v>42902</c:v>
                </c:pt>
                <c:pt idx="903">
                  <c:v>42905</c:v>
                </c:pt>
                <c:pt idx="904">
                  <c:v>42906</c:v>
                </c:pt>
                <c:pt idx="905">
                  <c:v>42907</c:v>
                </c:pt>
                <c:pt idx="906">
                  <c:v>42908</c:v>
                </c:pt>
                <c:pt idx="907">
                  <c:v>42909</c:v>
                </c:pt>
                <c:pt idx="908">
                  <c:v>42912</c:v>
                </c:pt>
                <c:pt idx="909">
                  <c:v>42913</c:v>
                </c:pt>
                <c:pt idx="910">
                  <c:v>42914</c:v>
                </c:pt>
                <c:pt idx="911">
                  <c:v>42915</c:v>
                </c:pt>
                <c:pt idx="912">
                  <c:v>42916</c:v>
                </c:pt>
                <c:pt idx="913">
                  <c:v>42919</c:v>
                </c:pt>
                <c:pt idx="914">
                  <c:v>42920</c:v>
                </c:pt>
                <c:pt idx="915">
                  <c:v>42921</c:v>
                </c:pt>
                <c:pt idx="916">
                  <c:v>42922</c:v>
                </c:pt>
                <c:pt idx="917">
                  <c:v>42923</c:v>
                </c:pt>
              </c:numCache>
            </c:numRef>
          </c:cat>
          <c:val>
            <c:numRef>
              <c:f>Hoja4!$B$3:$B$1000</c:f>
              <c:numCache>
                <c:formatCode>General</c:formatCode>
                <c:ptCount val="998"/>
                <c:pt idx="0">
                  <c:v>80.108000000000004</c:v>
                </c:pt>
                <c:pt idx="1">
                  <c:v>80.63</c:v>
                </c:pt>
                <c:pt idx="2">
                  <c:v>80.790999999999997</c:v>
                </c:pt>
                <c:pt idx="3">
                  <c:v>80.652000000000001</c:v>
                </c:pt>
                <c:pt idx="4">
                  <c:v>80.832999999999998</c:v>
                </c:pt>
                <c:pt idx="5">
                  <c:v>81.022000000000006</c:v>
                </c:pt>
                <c:pt idx="6">
                  <c:v>81.004999999999995</c:v>
                </c:pt>
                <c:pt idx="7">
                  <c:v>80.658000000000001</c:v>
                </c:pt>
                <c:pt idx="8">
                  <c:v>80.513000000000005</c:v>
                </c:pt>
                <c:pt idx="9">
                  <c:v>80.662000000000006</c:v>
                </c:pt>
                <c:pt idx="10">
                  <c:v>81.027000000000001</c:v>
                </c:pt>
                <c:pt idx="11">
                  <c:v>80.91</c:v>
                </c:pt>
                <c:pt idx="12">
                  <c:v>81.224999999999994</c:v>
                </c:pt>
                <c:pt idx="13">
                  <c:v>81.224999999999994</c:v>
                </c:pt>
                <c:pt idx="14">
                  <c:v>81.097999999999999</c:v>
                </c:pt>
                <c:pt idx="15">
                  <c:v>81.167000000000002</c:v>
                </c:pt>
                <c:pt idx="16">
                  <c:v>80.438000000000002</c:v>
                </c:pt>
                <c:pt idx="17">
                  <c:v>80.457999999999998</c:v>
                </c:pt>
                <c:pt idx="18">
                  <c:v>80.524000000000001</c:v>
                </c:pt>
                <c:pt idx="19">
                  <c:v>80.567999999999998</c:v>
                </c:pt>
                <c:pt idx="20">
                  <c:v>80.504999999999995</c:v>
                </c:pt>
                <c:pt idx="21">
                  <c:v>81.084999999999994</c:v>
                </c:pt>
                <c:pt idx="22">
                  <c:v>81.311000000000007</c:v>
                </c:pt>
                <c:pt idx="23">
                  <c:v>81.009</c:v>
                </c:pt>
                <c:pt idx="24">
                  <c:v>81.120999999999995</c:v>
                </c:pt>
                <c:pt idx="25">
                  <c:v>81.036000000000001</c:v>
                </c:pt>
                <c:pt idx="26">
                  <c:v>80.906000000000006</c:v>
                </c:pt>
                <c:pt idx="27">
                  <c:v>80.691000000000003</c:v>
                </c:pt>
                <c:pt idx="28">
                  <c:v>80.641999999999996</c:v>
                </c:pt>
                <c:pt idx="29">
                  <c:v>80.638000000000005</c:v>
                </c:pt>
                <c:pt idx="30">
                  <c:v>80.679000000000002</c:v>
                </c:pt>
                <c:pt idx="31">
                  <c:v>80.322999999999993</c:v>
                </c:pt>
                <c:pt idx="32">
                  <c:v>80.135999999999996</c:v>
                </c:pt>
                <c:pt idx="33">
                  <c:v>80.135999999999996</c:v>
                </c:pt>
                <c:pt idx="34">
                  <c:v>80.007999999999996</c:v>
                </c:pt>
                <c:pt idx="35">
                  <c:v>80.144000000000005</c:v>
                </c:pt>
                <c:pt idx="36">
                  <c:v>80.286000000000001</c:v>
                </c:pt>
                <c:pt idx="37">
                  <c:v>80.236999999999995</c:v>
                </c:pt>
                <c:pt idx="38">
                  <c:v>80.198999999999998</c:v>
                </c:pt>
                <c:pt idx="39">
                  <c:v>80.137</c:v>
                </c:pt>
                <c:pt idx="40">
                  <c:v>80.429000000000002</c:v>
                </c:pt>
                <c:pt idx="41">
                  <c:v>80.284999999999997</c:v>
                </c:pt>
                <c:pt idx="42">
                  <c:v>79.691000000000003</c:v>
                </c:pt>
                <c:pt idx="43">
                  <c:v>80.076999999999998</c:v>
                </c:pt>
                <c:pt idx="44">
                  <c:v>80.168000000000006</c:v>
                </c:pt>
                <c:pt idx="45">
                  <c:v>80.108999999999995</c:v>
                </c:pt>
                <c:pt idx="46">
                  <c:v>79.662999999999997</c:v>
                </c:pt>
                <c:pt idx="47">
                  <c:v>79.718999999999994</c:v>
                </c:pt>
                <c:pt idx="48">
                  <c:v>79.768000000000001</c:v>
                </c:pt>
                <c:pt idx="49">
                  <c:v>79.736000000000004</c:v>
                </c:pt>
                <c:pt idx="50">
                  <c:v>79.608000000000004</c:v>
                </c:pt>
                <c:pt idx="51">
                  <c:v>79.62</c:v>
                </c:pt>
                <c:pt idx="52">
                  <c:v>79.445999999999998</c:v>
                </c:pt>
                <c:pt idx="53">
                  <c:v>79.385000000000005</c:v>
                </c:pt>
                <c:pt idx="54">
                  <c:v>79.414000000000001</c:v>
                </c:pt>
                <c:pt idx="55">
                  <c:v>79.995000000000005</c:v>
                </c:pt>
                <c:pt idx="56">
                  <c:v>80.191999999999993</c:v>
                </c:pt>
                <c:pt idx="57">
                  <c:v>80.105000000000004</c:v>
                </c:pt>
                <c:pt idx="58">
                  <c:v>79.933999999999997</c:v>
                </c:pt>
                <c:pt idx="59">
                  <c:v>79.944000000000003</c:v>
                </c:pt>
                <c:pt idx="60">
                  <c:v>80.031999999999996</c:v>
                </c:pt>
                <c:pt idx="61">
                  <c:v>80.111000000000004</c:v>
                </c:pt>
                <c:pt idx="62">
                  <c:v>80.176000000000002</c:v>
                </c:pt>
                <c:pt idx="63">
                  <c:v>80.099999999999994</c:v>
                </c:pt>
                <c:pt idx="64">
                  <c:v>80.093999999999994</c:v>
                </c:pt>
                <c:pt idx="65">
                  <c:v>80.215000000000003</c:v>
                </c:pt>
                <c:pt idx="66">
                  <c:v>80.474999999999994</c:v>
                </c:pt>
                <c:pt idx="67">
                  <c:v>80.423000000000002</c:v>
                </c:pt>
                <c:pt idx="68">
                  <c:v>80.231999999999999</c:v>
                </c:pt>
                <c:pt idx="69">
                  <c:v>79.751999999999995</c:v>
                </c:pt>
                <c:pt idx="70">
                  <c:v>79.483999999999995</c:v>
                </c:pt>
                <c:pt idx="71">
                  <c:v>79.382999999999996</c:v>
                </c:pt>
                <c:pt idx="72">
                  <c:v>79.451999999999998</c:v>
                </c:pt>
                <c:pt idx="73">
                  <c:v>79.728999999999999</c:v>
                </c:pt>
                <c:pt idx="74">
                  <c:v>79.802999999999997</c:v>
                </c:pt>
                <c:pt idx="75">
                  <c:v>79.802999999999997</c:v>
                </c:pt>
                <c:pt idx="76">
                  <c:v>79.828000000000003</c:v>
                </c:pt>
                <c:pt idx="77">
                  <c:v>79.846999999999994</c:v>
                </c:pt>
                <c:pt idx="78">
                  <c:v>79.944999999999993</c:v>
                </c:pt>
                <c:pt idx="79">
                  <c:v>79.905000000000001</c:v>
                </c:pt>
                <c:pt idx="80">
                  <c:v>79.855000000000004</c:v>
                </c:pt>
                <c:pt idx="81">
                  <c:v>79.799000000000007</c:v>
                </c:pt>
                <c:pt idx="82">
                  <c:v>79.748999999999995</c:v>
                </c:pt>
                <c:pt idx="83">
                  <c:v>79.683000000000007</c:v>
                </c:pt>
                <c:pt idx="84">
                  <c:v>79.808000000000007</c:v>
                </c:pt>
                <c:pt idx="85">
                  <c:v>79.474000000000004</c:v>
                </c:pt>
                <c:pt idx="86">
                  <c:v>79.527000000000001</c:v>
                </c:pt>
                <c:pt idx="87">
                  <c:v>79.516000000000005</c:v>
                </c:pt>
                <c:pt idx="88">
                  <c:v>79.486000000000004</c:v>
                </c:pt>
                <c:pt idx="89">
                  <c:v>79.093000000000004</c:v>
                </c:pt>
                <c:pt idx="90">
                  <c:v>79.201999999999998</c:v>
                </c:pt>
                <c:pt idx="91">
                  <c:v>79.361000000000004</c:v>
                </c:pt>
                <c:pt idx="92">
                  <c:v>79.903000000000006</c:v>
                </c:pt>
                <c:pt idx="93">
                  <c:v>79.900999999999996</c:v>
                </c:pt>
                <c:pt idx="94">
                  <c:v>80.143000000000001</c:v>
                </c:pt>
                <c:pt idx="95">
                  <c:v>80.072999999999993</c:v>
                </c:pt>
                <c:pt idx="96">
                  <c:v>80.003</c:v>
                </c:pt>
                <c:pt idx="97">
                  <c:v>80.043000000000006</c:v>
                </c:pt>
                <c:pt idx="98">
                  <c:v>79.992999999999995</c:v>
                </c:pt>
                <c:pt idx="99">
                  <c:v>80.040999999999997</c:v>
                </c:pt>
                <c:pt idx="100">
                  <c:v>80.094999999999999</c:v>
                </c:pt>
                <c:pt idx="101">
                  <c:v>80.254000000000005</c:v>
                </c:pt>
                <c:pt idx="102">
                  <c:v>80.393000000000001</c:v>
                </c:pt>
                <c:pt idx="103">
                  <c:v>80.393000000000001</c:v>
                </c:pt>
                <c:pt idx="104">
                  <c:v>80.352000000000004</c:v>
                </c:pt>
                <c:pt idx="105">
                  <c:v>80.570999999999998</c:v>
                </c:pt>
                <c:pt idx="106">
                  <c:v>80.494</c:v>
                </c:pt>
                <c:pt idx="107">
                  <c:v>80.369</c:v>
                </c:pt>
                <c:pt idx="108">
                  <c:v>80.644000000000005</c:v>
                </c:pt>
                <c:pt idx="109">
                  <c:v>80.554000000000002</c:v>
                </c:pt>
                <c:pt idx="110">
                  <c:v>80.662999999999997</c:v>
                </c:pt>
                <c:pt idx="111">
                  <c:v>80.370999999999995</c:v>
                </c:pt>
                <c:pt idx="112">
                  <c:v>80.409000000000006</c:v>
                </c:pt>
                <c:pt idx="113">
                  <c:v>80.653000000000006</c:v>
                </c:pt>
                <c:pt idx="114">
                  <c:v>80.819999999999993</c:v>
                </c:pt>
                <c:pt idx="115">
                  <c:v>80.787999999999997</c:v>
                </c:pt>
                <c:pt idx="116">
                  <c:v>80.575999999999993</c:v>
                </c:pt>
                <c:pt idx="117">
                  <c:v>80.575999999999993</c:v>
                </c:pt>
                <c:pt idx="118">
                  <c:v>80.471000000000004</c:v>
                </c:pt>
                <c:pt idx="119">
                  <c:v>80.629000000000005</c:v>
                </c:pt>
                <c:pt idx="120">
                  <c:v>80.584000000000003</c:v>
                </c:pt>
                <c:pt idx="121">
                  <c:v>80.316999999999993</c:v>
                </c:pt>
                <c:pt idx="122">
                  <c:v>80.372</c:v>
                </c:pt>
                <c:pt idx="123">
                  <c:v>80.272000000000006</c:v>
                </c:pt>
                <c:pt idx="124">
                  <c:v>80.326999999999998</c:v>
                </c:pt>
                <c:pt idx="125">
                  <c:v>80.224999999999994</c:v>
                </c:pt>
                <c:pt idx="126">
                  <c:v>80.22</c:v>
                </c:pt>
                <c:pt idx="127">
                  <c:v>80.039000000000001</c:v>
                </c:pt>
                <c:pt idx="128">
                  <c:v>79.775000000000006</c:v>
                </c:pt>
                <c:pt idx="129">
                  <c:v>79.814999999999998</c:v>
                </c:pt>
                <c:pt idx="130">
                  <c:v>79.956000000000003</c:v>
                </c:pt>
                <c:pt idx="131">
                  <c:v>80.212000000000003</c:v>
                </c:pt>
                <c:pt idx="132">
                  <c:v>80.269000000000005</c:v>
                </c:pt>
                <c:pt idx="133">
                  <c:v>80.218000000000004</c:v>
                </c:pt>
                <c:pt idx="134">
                  <c:v>80.179000000000002</c:v>
                </c:pt>
                <c:pt idx="135">
                  <c:v>79.992999999999995</c:v>
                </c:pt>
                <c:pt idx="136">
                  <c:v>80.126999999999995</c:v>
                </c:pt>
                <c:pt idx="137">
                  <c:v>80.186999999999998</c:v>
                </c:pt>
                <c:pt idx="138">
                  <c:v>80.188000000000002</c:v>
                </c:pt>
                <c:pt idx="139">
                  <c:v>80.39</c:v>
                </c:pt>
                <c:pt idx="140">
                  <c:v>80.558999999999997</c:v>
                </c:pt>
                <c:pt idx="141">
                  <c:v>80.504999999999995</c:v>
                </c:pt>
                <c:pt idx="142">
                  <c:v>80.524000000000001</c:v>
                </c:pt>
                <c:pt idx="143">
                  <c:v>80.56</c:v>
                </c:pt>
                <c:pt idx="144">
                  <c:v>80.781000000000006</c:v>
                </c:pt>
                <c:pt idx="145">
                  <c:v>80.822999999999993</c:v>
                </c:pt>
                <c:pt idx="146">
                  <c:v>80.872</c:v>
                </c:pt>
                <c:pt idx="147">
                  <c:v>81.028999999999996</c:v>
                </c:pt>
                <c:pt idx="148">
                  <c:v>81.025000000000006</c:v>
                </c:pt>
                <c:pt idx="149">
                  <c:v>81.213999999999999</c:v>
                </c:pt>
                <c:pt idx="150">
                  <c:v>81.432000000000002</c:v>
                </c:pt>
                <c:pt idx="151">
                  <c:v>81.456000000000003</c:v>
                </c:pt>
                <c:pt idx="152">
                  <c:v>81.302000000000007</c:v>
                </c:pt>
                <c:pt idx="153">
                  <c:v>81.328000000000003</c:v>
                </c:pt>
                <c:pt idx="154">
                  <c:v>81.328000000000003</c:v>
                </c:pt>
                <c:pt idx="155">
                  <c:v>81.444000000000003</c:v>
                </c:pt>
                <c:pt idx="156">
                  <c:v>81.524000000000001</c:v>
                </c:pt>
                <c:pt idx="157">
                  <c:v>81.388999999999996</c:v>
                </c:pt>
                <c:pt idx="158">
                  <c:v>81.465999999999994</c:v>
                </c:pt>
                <c:pt idx="159">
                  <c:v>81.5</c:v>
                </c:pt>
                <c:pt idx="160">
                  <c:v>81.596000000000004</c:v>
                </c:pt>
                <c:pt idx="161">
                  <c:v>81.587999999999994</c:v>
                </c:pt>
                <c:pt idx="162">
                  <c:v>81.424000000000007</c:v>
                </c:pt>
                <c:pt idx="163">
                  <c:v>81.575999999999993</c:v>
                </c:pt>
                <c:pt idx="164">
                  <c:v>81.882999999999996</c:v>
                </c:pt>
                <c:pt idx="165">
                  <c:v>82.225999999999999</c:v>
                </c:pt>
                <c:pt idx="166">
                  <c:v>82.153999999999996</c:v>
                </c:pt>
                <c:pt idx="167">
                  <c:v>82.335999999999999</c:v>
                </c:pt>
                <c:pt idx="168">
                  <c:v>82.549000000000007</c:v>
                </c:pt>
                <c:pt idx="169">
                  <c:v>82.65</c:v>
                </c:pt>
                <c:pt idx="170">
                  <c:v>82.427999999999997</c:v>
                </c:pt>
                <c:pt idx="171">
                  <c:v>82.477000000000004</c:v>
                </c:pt>
                <c:pt idx="172">
                  <c:v>82.748000000000005</c:v>
                </c:pt>
                <c:pt idx="173">
                  <c:v>82.748000000000005</c:v>
                </c:pt>
                <c:pt idx="174">
                  <c:v>82.992000000000004</c:v>
                </c:pt>
                <c:pt idx="175">
                  <c:v>82.864999999999995</c:v>
                </c:pt>
                <c:pt idx="176">
                  <c:v>83.82</c:v>
                </c:pt>
                <c:pt idx="177">
                  <c:v>83.739000000000004</c:v>
                </c:pt>
                <c:pt idx="178">
                  <c:v>84.231999999999999</c:v>
                </c:pt>
                <c:pt idx="179">
                  <c:v>84.278000000000006</c:v>
                </c:pt>
                <c:pt idx="180">
                  <c:v>84.283000000000001</c:v>
                </c:pt>
                <c:pt idx="181">
                  <c:v>84.298000000000002</c:v>
                </c:pt>
                <c:pt idx="182">
                  <c:v>84.24</c:v>
                </c:pt>
                <c:pt idx="183">
                  <c:v>84.263999999999996</c:v>
                </c:pt>
                <c:pt idx="184">
                  <c:v>84.073999999999998</c:v>
                </c:pt>
                <c:pt idx="185">
                  <c:v>84.344999999999999</c:v>
                </c:pt>
                <c:pt idx="186">
                  <c:v>84.322999999999993</c:v>
                </c:pt>
                <c:pt idx="187">
                  <c:v>84.734999999999999</c:v>
                </c:pt>
                <c:pt idx="188">
                  <c:v>84.751999999999995</c:v>
                </c:pt>
                <c:pt idx="189">
                  <c:v>84.658000000000001</c:v>
                </c:pt>
                <c:pt idx="190">
                  <c:v>85.037000000000006</c:v>
                </c:pt>
                <c:pt idx="191">
                  <c:v>85.194999999999993</c:v>
                </c:pt>
                <c:pt idx="192">
                  <c:v>85.64</c:v>
                </c:pt>
                <c:pt idx="193">
                  <c:v>85.590999999999994</c:v>
                </c:pt>
                <c:pt idx="194">
                  <c:v>85.936000000000007</c:v>
                </c:pt>
                <c:pt idx="195">
                  <c:v>85.971999999999994</c:v>
                </c:pt>
                <c:pt idx="196">
                  <c:v>85.600999999999999</c:v>
                </c:pt>
                <c:pt idx="197">
                  <c:v>86.694000000000003</c:v>
                </c:pt>
                <c:pt idx="198">
                  <c:v>85.927999999999997</c:v>
                </c:pt>
                <c:pt idx="199">
                  <c:v>85.671999999999997</c:v>
                </c:pt>
                <c:pt idx="200">
                  <c:v>85.296999999999997</c:v>
                </c:pt>
                <c:pt idx="201">
                  <c:v>85.522000000000006</c:v>
                </c:pt>
                <c:pt idx="202">
                  <c:v>85.912000000000006</c:v>
                </c:pt>
                <c:pt idx="203">
                  <c:v>85.531999999999996</c:v>
                </c:pt>
                <c:pt idx="204">
                  <c:v>85.822000000000003</c:v>
                </c:pt>
                <c:pt idx="205">
                  <c:v>85.147000000000006</c:v>
                </c:pt>
                <c:pt idx="206">
                  <c:v>84.954999999999998</c:v>
                </c:pt>
                <c:pt idx="207">
                  <c:v>85.11</c:v>
                </c:pt>
                <c:pt idx="208">
                  <c:v>84.953000000000003</c:v>
                </c:pt>
                <c:pt idx="209">
                  <c:v>85.302999999999997</c:v>
                </c:pt>
                <c:pt idx="210">
                  <c:v>85.741</c:v>
                </c:pt>
                <c:pt idx="211">
                  <c:v>85.843000000000004</c:v>
                </c:pt>
                <c:pt idx="212">
                  <c:v>85.731999999999999</c:v>
                </c:pt>
                <c:pt idx="213">
                  <c:v>85.495000000000005</c:v>
                </c:pt>
                <c:pt idx="214">
                  <c:v>85.408000000000001</c:v>
                </c:pt>
                <c:pt idx="215">
                  <c:v>85.951999999999998</c:v>
                </c:pt>
                <c:pt idx="216">
                  <c:v>86.147000000000006</c:v>
                </c:pt>
                <c:pt idx="217">
                  <c:v>86.917000000000002</c:v>
                </c:pt>
                <c:pt idx="218">
                  <c:v>87.308999999999997</c:v>
                </c:pt>
                <c:pt idx="219">
                  <c:v>86.983999999999995</c:v>
                </c:pt>
                <c:pt idx="220">
                  <c:v>87.444000000000003</c:v>
                </c:pt>
                <c:pt idx="221">
                  <c:v>88.012</c:v>
                </c:pt>
                <c:pt idx="222">
                  <c:v>87.641999999999996</c:v>
                </c:pt>
                <c:pt idx="223">
                  <c:v>87.81</c:v>
                </c:pt>
                <c:pt idx="224">
                  <c:v>87.531000000000006</c:v>
                </c:pt>
                <c:pt idx="225">
                  <c:v>87.822000000000003</c:v>
                </c:pt>
                <c:pt idx="226">
                  <c:v>87.674000000000007</c:v>
                </c:pt>
                <c:pt idx="227">
                  <c:v>87.525000000000006</c:v>
                </c:pt>
                <c:pt idx="228">
                  <c:v>87.926000000000002</c:v>
                </c:pt>
                <c:pt idx="229">
                  <c:v>87.575000000000003</c:v>
                </c:pt>
                <c:pt idx="230">
                  <c:v>87.647000000000006</c:v>
                </c:pt>
                <c:pt idx="231">
                  <c:v>87.590999999999994</c:v>
                </c:pt>
                <c:pt idx="232">
                  <c:v>88.31</c:v>
                </c:pt>
                <c:pt idx="233">
                  <c:v>88.150999999999996</c:v>
                </c:pt>
                <c:pt idx="234">
                  <c:v>87.92</c:v>
                </c:pt>
                <c:pt idx="235">
                  <c:v>87.606999999999999</c:v>
                </c:pt>
                <c:pt idx="236">
                  <c:v>87.606999999999999</c:v>
                </c:pt>
                <c:pt idx="237">
                  <c:v>88.355999999999995</c:v>
                </c:pt>
                <c:pt idx="238">
                  <c:v>87.945999999999998</c:v>
                </c:pt>
                <c:pt idx="239">
                  <c:v>88.647000000000006</c:v>
                </c:pt>
                <c:pt idx="240">
                  <c:v>88.956000000000003</c:v>
                </c:pt>
                <c:pt idx="241">
                  <c:v>88.703999999999994</c:v>
                </c:pt>
                <c:pt idx="242">
                  <c:v>89.334000000000003</c:v>
                </c:pt>
                <c:pt idx="243">
                  <c:v>89.040999999999997</c:v>
                </c:pt>
                <c:pt idx="244">
                  <c:v>88.69</c:v>
                </c:pt>
                <c:pt idx="245">
                  <c:v>88.271000000000001</c:v>
                </c:pt>
                <c:pt idx="246">
                  <c:v>88.662999999999997</c:v>
                </c:pt>
                <c:pt idx="247">
                  <c:v>88.363</c:v>
                </c:pt>
                <c:pt idx="248">
                  <c:v>88.46</c:v>
                </c:pt>
                <c:pt idx="249">
                  <c:v>88.125</c:v>
                </c:pt>
                <c:pt idx="250">
                  <c:v>89.132999999999996</c:v>
                </c:pt>
                <c:pt idx="251">
                  <c:v>89.234999999999999</c:v>
                </c:pt>
                <c:pt idx="252">
                  <c:v>89.597999999999999</c:v>
                </c:pt>
                <c:pt idx="253">
                  <c:v>89.77</c:v>
                </c:pt>
                <c:pt idx="254">
                  <c:v>90.063999999999993</c:v>
                </c:pt>
                <c:pt idx="255">
                  <c:v>89.966999999999999</c:v>
                </c:pt>
                <c:pt idx="256">
                  <c:v>89.834999999999994</c:v>
                </c:pt>
                <c:pt idx="257">
                  <c:v>90.03</c:v>
                </c:pt>
                <c:pt idx="258">
                  <c:v>90.19</c:v>
                </c:pt>
                <c:pt idx="259">
                  <c:v>89.991</c:v>
                </c:pt>
                <c:pt idx="260">
                  <c:v>90.269000000000005</c:v>
                </c:pt>
                <c:pt idx="261">
                  <c:v>90.275999999999996</c:v>
                </c:pt>
                <c:pt idx="262">
                  <c:v>91.08</c:v>
                </c:pt>
                <c:pt idx="263">
                  <c:v>91.378</c:v>
                </c:pt>
                <c:pt idx="264">
                  <c:v>91.498999999999995</c:v>
                </c:pt>
                <c:pt idx="265">
                  <c:v>91.89</c:v>
                </c:pt>
                <c:pt idx="266">
                  <c:v>92.367999999999995</c:v>
                </c:pt>
                <c:pt idx="267">
                  <c:v>91.935000000000002</c:v>
                </c:pt>
                <c:pt idx="268">
                  <c:v>91.983000000000004</c:v>
                </c:pt>
                <c:pt idx="269">
                  <c:v>92.31</c:v>
                </c:pt>
                <c:pt idx="270">
                  <c:v>92.161000000000001</c:v>
                </c:pt>
                <c:pt idx="271">
                  <c:v>92.352000000000004</c:v>
                </c:pt>
                <c:pt idx="272">
                  <c:v>92.52</c:v>
                </c:pt>
                <c:pt idx="273">
                  <c:v>92.52</c:v>
                </c:pt>
                <c:pt idx="274">
                  <c:v>93.046000000000006</c:v>
                </c:pt>
                <c:pt idx="275">
                  <c:v>92.903999999999996</c:v>
                </c:pt>
                <c:pt idx="276">
                  <c:v>94.076999999999998</c:v>
                </c:pt>
                <c:pt idx="277">
                  <c:v>94.762</c:v>
                </c:pt>
                <c:pt idx="278">
                  <c:v>94.802000000000007</c:v>
                </c:pt>
                <c:pt idx="279">
                  <c:v>94.022000000000006</c:v>
                </c:pt>
                <c:pt idx="280">
                  <c:v>94.466999999999999</c:v>
                </c:pt>
                <c:pt idx="281">
                  <c:v>94.781999999999996</c:v>
                </c:pt>
                <c:pt idx="282">
                  <c:v>94.804000000000002</c:v>
                </c:pt>
                <c:pt idx="283">
                  <c:v>94.504000000000005</c:v>
                </c:pt>
                <c:pt idx="284">
                  <c:v>93.6</c:v>
                </c:pt>
                <c:pt idx="285">
                  <c:v>93.986000000000004</c:v>
                </c:pt>
                <c:pt idx="286">
                  <c:v>93.569000000000003</c:v>
                </c:pt>
                <c:pt idx="287">
                  <c:v>94.697999999999993</c:v>
                </c:pt>
                <c:pt idx="288">
                  <c:v>94.448999999999998</c:v>
                </c:pt>
                <c:pt idx="289">
                  <c:v>94.757999999999996</c:v>
                </c:pt>
                <c:pt idx="290">
                  <c:v>94.984999999999999</c:v>
                </c:pt>
                <c:pt idx="291">
                  <c:v>94.093999999999994</c:v>
                </c:pt>
                <c:pt idx="292">
                  <c:v>94.200999999999993</c:v>
                </c:pt>
                <c:pt idx="293">
                  <c:v>94.200999999999993</c:v>
                </c:pt>
                <c:pt idx="294">
                  <c:v>94.061000000000007</c:v>
                </c:pt>
                <c:pt idx="295">
                  <c:v>94.197999999999993</c:v>
                </c:pt>
                <c:pt idx="296">
                  <c:v>94.403999999999996</c:v>
                </c:pt>
                <c:pt idx="297">
                  <c:v>94.253</c:v>
                </c:pt>
                <c:pt idx="298">
                  <c:v>94.569000000000003</c:v>
                </c:pt>
                <c:pt idx="299">
                  <c:v>94.492999999999995</c:v>
                </c:pt>
                <c:pt idx="300">
                  <c:v>94.212999999999994</c:v>
                </c:pt>
                <c:pt idx="301">
                  <c:v>95.292000000000002</c:v>
                </c:pt>
                <c:pt idx="302">
                  <c:v>95.293000000000006</c:v>
                </c:pt>
                <c:pt idx="303">
                  <c:v>95.462000000000003</c:v>
                </c:pt>
                <c:pt idx="304">
                  <c:v>95.382999999999996</c:v>
                </c:pt>
                <c:pt idx="305">
                  <c:v>95.965000000000003</c:v>
                </c:pt>
                <c:pt idx="306">
                  <c:v>96.378</c:v>
                </c:pt>
                <c:pt idx="307">
                  <c:v>97.614999999999995</c:v>
                </c:pt>
                <c:pt idx="308">
                  <c:v>97.587999999999994</c:v>
                </c:pt>
                <c:pt idx="309">
                  <c:v>98.617999999999995</c:v>
                </c:pt>
                <c:pt idx="310">
                  <c:v>99.795000000000002</c:v>
                </c:pt>
                <c:pt idx="311">
                  <c:v>99.435000000000002</c:v>
                </c:pt>
                <c:pt idx="312">
                  <c:v>100.33</c:v>
                </c:pt>
                <c:pt idx="313">
                  <c:v>99.603999999999999</c:v>
                </c:pt>
                <c:pt idx="314">
                  <c:v>99.584999999999994</c:v>
                </c:pt>
                <c:pt idx="315">
                  <c:v>98.55</c:v>
                </c:pt>
                <c:pt idx="316">
                  <c:v>99.26</c:v>
                </c:pt>
                <c:pt idx="317">
                  <c:v>97.909000000000006</c:v>
                </c:pt>
                <c:pt idx="318">
                  <c:v>97.033000000000001</c:v>
                </c:pt>
                <c:pt idx="319">
                  <c:v>97.192999999999998</c:v>
                </c:pt>
                <c:pt idx="320">
                  <c:v>96.978999999999999</c:v>
                </c:pt>
                <c:pt idx="321">
                  <c:v>97.436000000000007</c:v>
                </c:pt>
                <c:pt idx="322">
                  <c:v>97.290999999999997</c:v>
                </c:pt>
                <c:pt idx="323">
                  <c:v>97.974999999999994</c:v>
                </c:pt>
                <c:pt idx="324">
                  <c:v>98.356999999999999</c:v>
                </c:pt>
                <c:pt idx="325">
                  <c:v>98.185000000000002</c:v>
                </c:pt>
                <c:pt idx="326">
                  <c:v>97.436000000000007</c:v>
                </c:pt>
                <c:pt idx="327">
                  <c:v>96.545000000000002</c:v>
                </c:pt>
                <c:pt idx="328">
                  <c:v>96.777000000000001</c:v>
                </c:pt>
                <c:pt idx="329">
                  <c:v>97.83</c:v>
                </c:pt>
                <c:pt idx="330">
                  <c:v>97.94</c:v>
                </c:pt>
                <c:pt idx="331">
                  <c:v>99.155000000000001</c:v>
                </c:pt>
                <c:pt idx="332">
                  <c:v>99.337999999999994</c:v>
                </c:pt>
                <c:pt idx="333">
                  <c:v>99.49</c:v>
                </c:pt>
                <c:pt idx="334">
                  <c:v>98.733000000000004</c:v>
                </c:pt>
                <c:pt idx="335">
                  <c:v>98.319000000000003</c:v>
                </c:pt>
                <c:pt idx="336">
                  <c:v>97.415000000000006</c:v>
                </c:pt>
                <c:pt idx="337">
                  <c:v>97.52</c:v>
                </c:pt>
                <c:pt idx="338">
                  <c:v>97.941000000000003</c:v>
                </c:pt>
                <c:pt idx="339">
                  <c:v>98.004000000000005</c:v>
                </c:pt>
                <c:pt idx="340">
                  <c:v>97.932000000000002</c:v>
                </c:pt>
                <c:pt idx="341">
                  <c:v>97.278000000000006</c:v>
                </c:pt>
                <c:pt idx="342">
                  <c:v>96.921999999999997</c:v>
                </c:pt>
                <c:pt idx="343">
                  <c:v>96.765000000000001</c:v>
                </c:pt>
                <c:pt idx="344">
                  <c:v>96.091999999999999</c:v>
                </c:pt>
                <c:pt idx="345">
                  <c:v>95.209000000000003</c:v>
                </c:pt>
                <c:pt idx="346">
                  <c:v>94.6</c:v>
                </c:pt>
                <c:pt idx="347">
                  <c:v>95.296999999999997</c:v>
                </c:pt>
                <c:pt idx="348">
                  <c:v>95.48</c:v>
                </c:pt>
                <c:pt idx="349">
                  <c:v>95.075999999999993</c:v>
                </c:pt>
                <c:pt idx="350">
                  <c:v>94.087000000000003</c:v>
                </c:pt>
                <c:pt idx="351">
                  <c:v>94.635000000000005</c:v>
                </c:pt>
                <c:pt idx="352">
                  <c:v>94.793999999999997</c:v>
                </c:pt>
                <c:pt idx="353">
                  <c:v>95.010999999999996</c:v>
                </c:pt>
                <c:pt idx="354">
                  <c:v>94.534000000000006</c:v>
                </c:pt>
                <c:pt idx="355">
                  <c:v>93.617000000000004</c:v>
                </c:pt>
                <c:pt idx="356">
                  <c:v>93.456999999999994</c:v>
                </c:pt>
                <c:pt idx="357">
                  <c:v>93.135000000000005</c:v>
                </c:pt>
                <c:pt idx="358">
                  <c:v>94.221000000000004</c:v>
                </c:pt>
                <c:pt idx="359">
                  <c:v>95.266999999999996</c:v>
                </c:pt>
                <c:pt idx="360">
                  <c:v>95.447999999999993</c:v>
                </c:pt>
                <c:pt idx="361">
                  <c:v>95.254999999999995</c:v>
                </c:pt>
                <c:pt idx="362">
                  <c:v>96.013999999999996</c:v>
                </c:pt>
                <c:pt idx="363">
                  <c:v>96.013999999999996</c:v>
                </c:pt>
                <c:pt idx="364">
                  <c:v>97.299000000000007</c:v>
                </c:pt>
                <c:pt idx="365">
                  <c:v>97.370999999999995</c:v>
                </c:pt>
                <c:pt idx="366">
                  <c:v>96.965000000000003</c:v>
                </c:pt>
                <c:pt idx="367">
                  <c:v>96.906999999999996</c:v>
                </c:pt>
                <c:pt idx="368">
                  <c:v>97.391999999999996</c:v>
                </c:pt>
                <c:pt idx="369">
                  <c:v>95.834999999999994</c:v>
                </c:pt>
                <c:pt idx="370">
                  <c:v>95.465000000000003</c:v>
                </c:pt>
                <c:pt idx="371">
                  <c:v>95.460999999999999</c:v>
                </c:pt>
                <c:pt idx="372">
                  <c:v>96.305999999999997</c:v>
                </c:pt>
                <c:pt idx="373">
                  <c:v>95.299000000000007</c:v>
                </c:pt>
                <c:pt idx="374">
                  <c:v>95.165999999999997</c:v>
                </c:pt>
                <c:pt idx="375">
                  <c:v>94.646000000000001</c:v>
                </c:pt>
                <c:pt idx="376">
                  <c:v>94.975999999999999</c:v>
                </c:pt>
                <c:pt idx="377">
                  <c:v>94.971999999999994</c:v>
                </c:pt>
                <c:pt idx="378">
                  <c:v>94.81</c:v>
                </c:pt>
                <c:pt idx="379">
                  <c:v>94.998999999999995</c:v>
                </c:pt>
                <c:pt idx="380">
                  <c:v>94.296000000000006</c:v>
                </c:pt>
                <c:pt idx="381">
                  <c:v>94.042000000000002</c:v>
                </c:pt>
                <c:pt idx="382">
                  <c:v>94.084999999999994</c:v>
                </c:pt>
                <c:pt idx="383">
                  <c:v>94.328999999999994</c:v>
                </c:pt>
                <c:pt idx="384">
                  <c:v>95.432000000000002</c:v>
                </c:pt>
                <c:pt idx="385">
                  <c:v>95.263999999999996</c:v>
                </c:pt>
                <c:pt idx="386">
                  <c:v>95.186999999999998</c:v>
                </c:pt>
                <c:pt idx="387">
                  <c:v>95.471999999999994</c:v>
                </c:pt>
                <c:pt idx="388">
                  <c:v>94.79</c:v>
                </c:pt>
                <c:pt idx="389">
                  <c:v>95.484999999999999</c:v>
                </c:pt>
                <c:pt idx="390">
                  <c:v>96.31</c:v>
                </c:pt>
                <c:pt idx="391">
                  <c:v>96.113</c:v>
                </c:pt>
                <c:pt idx="392">
                  <c:v>96.113</c:v>
                </c:pt>
                <c:pt idx="393">
                  <c:v>96.298000000000002</c:v>
                </c:pt>
                <c:pt idx="394">
                  <c:v>96.864999999999995</c:v>
                </c:pt>
                <c:pt idx="395">
                  <c:v>96.293999999999997</c:v>
                </c:pt>
                <c:pt idx="396">
                  <c:v>96.605999999999995</c:v>
                </c:pt>
                <c:pt idx="397">
                  <c:v>96.025000000000006</c:v>
                </c:pt>
                <c:pt idx="398">
                  <c:v>96.858000000000004</c:v>
                </c:pt>
                <c:pt idx="399">
                  <c:v>96.643000000000001</c:v>
                </c:pt>
                <c:pt idx="400">
                  <c:v>97.165999999999997</c:v>
                </c:pt>
                <c:pt idx="401">
                  <c:v>97.668000000000006</c:v>
                </c:pt>
                <c:pt idx="402">
                  <c:v>97.861999999999995</c:v>
                </c:pt>
                <c:pt idx="403">
                  <c:v>98.028999999999996</c:v>
                </c:pt>
                <c:pt idx="404">
                  <c:v>97.328000000000003</c:v>
                </c:pt>
                <c:pt idx="405">
                  <c:v>97.597999999999999</c:v>
                </c:pt>
                <c:pt idx="406">
                  <c:v>97.114999999999995</c:v>
                </c:pt>
                <c:pt idx="407">
                  <c:v>97.244</c:v>
                </c:pt>
                <c:pt idx="408">
                  <c:v>96.501999999999995</c:v>
                </c:pt>
                <c:pt idx="409">
                  <c:v>96.772000000000006</c:v>
                </c:pt>
                <c:pt idx="410">
                  <c:v>96.975999999999999</c:v>
                </c:pt>
                <c:pt idx="411">
                  <c:v>97.56</c:v>
                </c:pt>
                <c:pt idx="412">
                  <c:v>97.335999999999999</c:v>
                </c:pt>
                <c:pt idx="413">
                  <c:v>97.494</c:v>
                </c:pt>
                <c:pt idx="414">
                  <c:v>97.930999999999997</c:v>
                </c:pt>
                <c:pt idx="415">
                  <c:v>97.957999999999998</c:v>
                </c:pt>
                <c:pt idx="416">
                  <c:v>97.832999999999998</c:v>
                </c:pt>
                <c:pt idx="417">
                  <c:v>97.563000000000002</c:v>
                </c:pt>
                <c:pt idx="418">
                  <c:v>97.159000000000006</c:v>
                </c:pt>
                <c:pt idx="419">
                  <c:v>97.29</c:v>
                </c:pt>
                <c:pt idx="420">
                  <c:v>96.262</c:v>
                </c:pt>
                <c:pt idx="421">
                  <c:v>96.444999999999993</c:v>
                </c:pt>
                <c:pt idx="422">
                  <c:v>96.52</c:v>
                </c:pt>
                <c:pt idx="423">
                  <c:v>96.805999999999997</c:v>
                </c:pt>
                <c:pt idx="424">
                  <c:v>97.04</c:v>
                </c:pt>
                <c:pt idx="425">
                  <c:v>96.358999999999995</c:v>
                </c:pt>
                <c:pt idx="426">
                  <c:v>95.98</c:v>
                </c:pt>
                <c:pt idx="427">
                  <c:v>95.007999999999996</c:v>
                </c:pt>
                <c:pt idx="428">
                  <c:v>93.331999999999994</c:v>
                </c:pt>
                <c:pt idx="429">
                  <c:v>94.53</c:v>
                </c:pt>
                <c:pt idx="430">
                  <c:v>95.1</c:v>
                </c:pt>
                <c:pt idx="431">
                  <c:v>95.61</c:v>
                </c:pt>
                <c:pt idx="432">
                  <c:v>96.105999999999995</c:v>
                </c:pt>
                <c:pt idx="433">
                  <c:v>95.823999999999998</c:v>
                </c:pt>
                <c:pt idx="434">
                  <c:v>95.45</c:v>
                </c:pt>
                <c:pt idx="435">
                  <c:v>95.828000000000003</c:v>
                </c:pt>
                <c:pt idx="436">
                  <c:v>96.405000000000001</c:v>
                </c:pt>
                <c:pt idx="437">
                  <c:v>96.228999999999999</c:v>
                </c:pt>
                <c:pt idx="438">
                  <c:v>96.228999999999999</c:v>
                </c:pt>
                <c:pt idx="439">
                  <c:v>95.984999999999999</c:v>
                </c:pt>
                <c:pt idx="440">
                  <c:v>96.012</c:v>
                </c:pt>
                <c:pt idx="441">
                  <c:v>95.456000000000003</c:v>
                </c:pt>
                <c:pt idx="442">
                  <c:v>95.194000000000003</c:v>
                </c:pt>
                <c:pt idx="443">
                  <c:v>95.245999999999995</c:v>
                </c:pt>
                <c:pt idx="444">
                  <c:v>95.611000000000004</c:v>
                </c:pt>
                <c:pt idx="445">
                  <c:v>95.42</c:v>
                </c:pt>
                <c:pt idx="446">
                  <c:v>94.55</c:v>
                </c:pt>
                <c:pt idx="447">
                  <c:v>94.863</c:v>
                </c:pt>
                <c:pt idx="448">
                  <c:v>95.894000000000005</c:v>
                </c:pt>
                <c:pt idx="449">
                  <c:v>96.283000000000001</c:v>
                </c:pt>
                <c:pt idx="450">
                  <c:v>96.067999999999998</c:v>
                </c:pt>
                <c:pt idx="451">
                  <c:v>95.994</c:v>
                </c:pt>
                <c:pt idx="452">
                  <c:v>96.269000000000005</c:v>
                </c:pt>
                <c:pt idx="453">
                  <c:v>96.034000000000006</c:v>
                </c:pt>
                <c:pt idx="454">
                  <c:v>95.855000000000004</c:v>
                </c:pt>
                <c:pt idx="455">
                  <c:v>96.35</c:v>
                </c:pt>
                <c:pt idx="456">
                  <c:v>96.185000000000002</c:v>
                </c:pt>
                <c:pt idx="457">
                  <c:v>95.83</c:v>
                </c:pt>
                <c:pt idx="458">
                  <c:v>96.105999999999995</c:v>
                </c:pt>
                <c:pt idx="459">
                  <c:v>95.454999999999998</c:v>
                </c:pt>
                <c:pt idx="460">
                  <c:v>95.497</c:v>
                </c:pt>
                <c:pt idx="461">
                  <c:v>95.317999999999998</c:v>
                </c:pt>
                <c:pt idx="462">
                  <c:v>94.813000000000002</c:v>
                </c:pt>
                <c:pt idx="463">
                  <c:v>94.840999999999994</c:v>
                </c:pt>
                <c:pt idx="464">
                  <c:v>94.759</c:v>
                </c:pt>
                <c:pt idx="465">
                  <c:v>93.930999999999997</c:v>
                </c:pt>
                <c:pt idx="466">
                  <c:v>94.370999999999995</c:v>
                </c:pt>
                <c:pt idx="467">
                  <c:v>94.54</c:v>
                </c:pt>
                <c:pt idx="468">
                  <c:v>94.927999999999997</c:v>
                </c:pt>
                <c:pt idx="469">
                  <c:v>94.912999999999997</c:v>
                </c:pt>
                <c:pt idx="470">
                  <c:v>95.034999999999997</c:v>
                </c:pt>
                <c:pt idx="471">
                  <c:v>96.378</c:v>
                </c:pt>
                <c:pt idx="472">
                  <c:v>97.126999999999995</c:v>
                </c:pt>
                <c:pt idx="473">
                  <c:v>96.861000000000004</c:v>
                </c:pt>
                <c:pt idx="474">
                  <c:v>96.906000000000006</c:v>
                </c:pt>
                <c:pt idx="475">
                  <c:v>97.781999999999996</c:v>
                </c:pt>
                <c:pt idx="476">
                  <c:v>97.281999999999996</c:v>
                </c:pt>
                <c:pt idx="477">
                  <c:v>96.945999999999998</c:v>
                </c:pt>
                <c:pt idx="478">
                  <c:v>96.927999999999997</c:v>
                </c:pt>
                <c:pt idx="479">
                  <c:v>97.158000000000001</c:v>
                </c:pt>
                <c:pt idx="480">
                  <c:v>97.95</c:v>
                </c:pt>
                <c:pt idx="481">
                  <c:v>97.936000000000007</c:v>
                </c:pt>
                <c:pt idx="482">
                  <c:v>99.168000000000006</c:v>
                </c:pt>
                <c:pt idx="483">
                  <c:v>98.978999999999999</c:v>
                </c:pt>
                <c:pt idx="484">
                  <c:v>99.293000000000006</c:v>
                </c:pt>
                <c:pt idx="485">
                  <c:v>99.013000000000005</c:v>
                </c:pt>
                <c:pt idx="486">
                  <c:v>98.649000000000001</c:v>
                </c:pt>
                <c:pt idx="487">
                  <c:v>98.998000000000005</c:v>
                </c:pt>
                <c:pt idx="488">
                  <c:v>99.441999999999993</c:v>
                </c:pt>
                <c:pt idx="489">
                  <c:v>99.631</c:v>
                </c:pt>
                <c:pt idx="490">
                  <c:v>99.652000000000001</c:v>
                </c:pt>
                <c:pt idx="491">
                  <c:v>98.989000000000004</c:v>
                </c:pt>
                <c:pt idx="492">
                  <c:v>99.564999999999998</c:v>
                </c:pt>
                <c:pt idx="493">
                  <c:v>99.802999999999997</c:v>
                </c:pt>
                <c:pt idx="494">
                  <c:v>99.527000000000001</c:v>
                </c:pt>
                <c:pt idx="495">
                  <c:v>99.795000000000002</c:v>
                </c:pt>
                <c:pt idx="496">
                  <c:v>99.795000000000002</c:v>
                </c:pt>
                <c:pt idx="497">
                  <c:v>100.02</c:v>
                </c:pt>
                <c:pt idx="498">
                  <c:v>100.17</c:v>
                </c:pt>
                <c:pt idx="499">
                  <c:v>99.795000000000002</c:v>
                </c:pt>
                <c:pt idx="500">
                  <c:v>99.992999999999995</c:v>
                </c:pt>
                <c:pt idx="501">
                  <c:v>97.620999999999995</c:v>
                </c:pt>
                <c:pt idx="502">
                  <c:v>98.353999999999999</c:v>
                </c:pt>
                <c:pt idx="503">
                  <c:v>98.655000000000001</c:v>
                </c:pt>
                <c:pt idx="504">
                  <c:v>98.474000000000004</c:v>
                </c:pt>
                <c:pt idx="505">
                  <c:v>97.344999999999999</c:v>
                </c:pt>
                <c:pt idx="506">
                  <c:v>97.938999999999993</c:v>
                </c:pt>
                <c:pt idx="507">
                  <c:v>97.564999999999998</c:v>
                </c:pt>
                <c:pt idx="508">
                  <c:v>97.603999999999999</c:v>
                </c:pt>
                <c:pt idx="509">
                  <c:v>98.216999999999999</c:v>
                </c:pt>
                <c:pt idx="510">
                  <c:v>97.870999999999995</c:v>
                </c:pt>
                <c:pt idx="511">
                  <c:v>99.27</c:v>
                </c:pt>
                <c:pt idx="512">
                  <c:v>98.703000000000003</c:v>
                </c:pt>
                <c:pt idx="513">
                  <c:v>98.363</c:v>
                </c:pt>
                <c:pt idx="514">
                  <c:v>98.234999999999999</c:v>
                </c:pt>
                <c:pt idx="515">
                  <c:v>98.340999999999994</c:v>
                </c:pt>
                <c:pt idx="516">
                  <c:v>97.983999999999995</c:v>
                </c:pt>
                <c:pt idx="517">
                  <c:v>97.846999999999994</c:v>
                </c:pt>
                <c:pt idx="518">
                  <c:v>97.918999999999997</c:v>
                </c:pt>
                <c:pt idx="519">
                  <c:v>98.100999999999999</c:v>
                </c:pt>
                <c:pt idx="520">
                  <c:v>98.266000000000005</c:v>
                </c:pt>
                <c:pt idx="521">
                  <c:v>98.631</c:v>
                </c:pt>
                <c:pt idx="522">
                  <c:v>98.683000000000007</c:v>
                </c:pt>
                <c:pt idx="523">
                  <c:v>98.869</c:v>
                </c:pt>
                <c:pt idx="524">
                  <c:v>99.403999999999996</c:v>
                </c:pt>
                <c:pt idx="525">
                  <c:v>99.180999999999997</c:v>
                </c:pt>
                <c:pt idx="526">
                  <c:v>98.218999999999994</c:v>
                </c:pt>
                <c:pt idx="527">
                  <c:v>98.54</c:v>
                </c:pt>
                <c:pt idx="528">
                  <c:v>98.724999999999994</c:v>
                </c:pt>
                <c:pt idx="529">
                  <c:v>98.974000000000004</c:v>
                </c:pt>
                <c:pt idx="530">
                  <c:v>98.933000000000007</c:v>
                </c:pt>
                <c:pt idx="531">
                  <c:v>99.088999999999999</c:v>
                </c:pt>
                <c:pt idx="532">
                  <c:v>98.956000000000003</c:v>
                </c:pt>
                <c:pt idx="533">
                  <c:v>98.956000000000003</c:v>
                </c:pt>
                <c:pt idx="534">
                  <c:v>98.991</c:v>
                </c:pt>
                <c:pt idx="535">
                  <c:v>99.090999999999994</c:v>
                </c:pt>
                <c:pt idx="536">
                  <c:v>99.055999999999997</c:v>
                </c:pt>
                <c:pt idx="537">
                  <c:v>99.573999999999998</c:v>
                </c:pt>
                <c:pt idx="538">
                  <c:v>99.36</c:v>
                </c:pt>
                <c:pt idx="539">
                  <c:v>99.087000000000003</c:v>
                </c:pt>
                <c:pt idx="540">
                  <c:v>98.902000000000001</c:v>
                </c:pt>
                <c:pt idx="541">
                  <c:v>98.51</c:v>
                </c:pt>
                <c:pt idx="542">
                  <c:v>99.605999999999995</c:v>
                </c:pt>
                <c:pt idx="543">
                  <c:v>99.009</c:v>
                </c:pt>
                <c:pt idx="544">
                  <c:v>98.872</c:v>
                </c:pt>
                <c:pt idx="545">
                  <c:v>97.287999999999997</c:v>
                </c:pt>
                <c:pt idx="546">
                  <c:v>96.474000000000004</c:v>
                </c:pt>
                <c:pt idx="547">
                  <c:v>97.031000000000006</c:v>
                </c:pt>
                <c:pt idx="548">
                  <c:v>96.57</c:v>
                </c:pt>
                <c:pt idx="549">
                  <c:v>96.070999999999998</c:v>
                </c:pt>
                <c:pt idx="550">
                  <c:v>95.888000000000005</c:v>
                </c:pt>
                <c:pt idx="551">
                  <c:v>95.561999999999998</c:v>
                </c:pt>
                <c:pt idx="552">
                  <c:v>95.94</c:v>
                </c:pt>
                <c:pt idx="553">
                  <c:v>95.94</c:v>
                </c:pt>
                <c:pt idx="554">
                  <c:v>96.867999999999995</c:v>
                </c:pt>
                <c:pt idx="555">
                  <c:v>96.786000000000001</c:v>
                </c:pt>
                <c:pt idx="556">
                  <c:v>96.950999999999993</c:v>
                </c:pt>
                <c:pt idx="557">
                  <c:v>96.6</c:v>
                </c:pt>
                <c:pt idx="558">
                  <c:v>97.379000000000005</c:v>
                </c:pt>
                <c:pt idx="559">
                  <c:v>97.480999999999995</c:v>
                </c:pt>
                <c:pt idx="560">
                  <c:v>97.457999999999998</c:v>
                </c:pt>
                <c:pt idx="561">
                  <c:v>97.287000000000006</c:v>
                </c:pt>
                <c:pt idx="562">
                  <c:v>98.147999999999996</c:v>
                </c:pt>
                <c:pt idx="563">
                  <c:v>98.210999999999999</c:v>
                </c:pt>
                <c:pt idx="564">
                  <c:v>98.352000000000004</c:v>
                </c:pt>
                <c:pt idx="565">
                  <c:v>98.213999999999999</c:v>
                </c:pt>
                <c:pt idx="566">
                  <c:v>97.591999999999999</c:v>
                </c:pt>
                <c:pt idx="567">
                  <c:v>97.34</c:v>
                </c:pt>
                <c:pt idx="568">
                  <c:v>97.070999999999998</c:v>
                </c:pt>
                <c:pt idx="569">
                  <c:v>97.209000000000003</c:v>
                </c:pt>
                <c:pt idx="570">
                  <c:v>97.173000000000002</c:v>
                </c:pt>
                <c:pt idx="571">
                  <c:v>96.066000000000003</c:v>
                </c:pt>
                <c:pt idx="572">
                  <c:v>96.171999999999997</c:v>
                </c:pt>
                <c:pt idx="573">
                  <c:v>96.623999999999995</c:v>
                </c:pt>
                <c:pt idx="574">
                  <c:v>96.632999999999996</c:v>
                </c:pt>
                <c:pt idx="575">
                  <c:v>95.89</c:v>
                </c:pt>
                <c:pt idx="576">
                  <c:v>94.76</c:v>
                </c:pt>
                <c:pt idx="577">
                  <c:v>95.085999999999999</c:v>
                </c:pt>
                <c:pt idx="578">
                  <c:v>95.287999999999997</c:v>
                </c:pt>
                <c:pt idx="579">
                  <c:v>95.647999999999996</c:v>
                </c:pt>
                <c:pt idx="580">
                  <c:v>96.046000000000006</c:v>
                </c:pt>
                <c:pt idx="581">
                  <c:v>96.141999999999996</c:v>
                </c:pt>
                <c:pt idx="582">
                  <c:v>96.272999999999996</c:v>
                </c:pt>
                <c:pt idx="583">
                  <c:v>95.942999999999998</c:v>
                </c:pt>
                <c:pt idx="584">
                  <c:v>95.16</c:v>
                </c:pt>
                <c:pt idx="585">
                  <c:v>94.840999999999994</c:v>
                </c:pt>
                <c:pt idx="586">
                  <c:v>94.585999999999999</c:v>
                </c:pt>
                <c:pt idx="587">
                  <c:v>94.619</c:v>
                </c:pt>
                <c:pt idx="588">
                  <c:v>94.51</c:v>
                </c:pt>
                <c:pt idx="589">
                  <c:v>94.631</c:v>
                </c:pt>
                <c:pt idx="590">
                  <c:v>94.43</c:v>
                </c:pt>
                <c:pt idx="591">
                  <c:v>94.481999999999999</c:v>
                </c:pt>
                <c:pt idx="592">
                  <c:v>94.234999999999999</c:v>
                </c:pt>
                <c:pt idx="593">
                  <c:v>93.95</c:v>
                </c:pt>
                <c:pt idx="594">
                  <c:v>93.959000000000003</c:v>
                </c:pt>
                <c:pt idx="595">
                  <c:v>94.744</c:v>
                </c:pt>
                <c:pt idx="596">
                  <c:v>94.902000000000001</c:v>
                </c:pt>
                <c:pt idx="597">
                  <c:v>94.695999999999998</c:v>
                </c:pt>
                <c:pt idx="598">
                  <c:v>94.49</c:v>
                </c:pt>
                <c:pt idx="599">
                  <c:v>93.975999999999999</c:v>
                </c:pt>
                <c:pt idx="600">
                  <c:v>94.492000000000004</c:v>
                </c:pt>
                <c:pt idx="601">
                  <c:v>94.599000000000004</c:v>
                </c:pt>
                <c:pt idx="602">
                  <c:v>95.116</c:v>
                </c:pt>
                <c:pt idx="603">
                  <c:v>94.841999999999999</c:v>
                </c:pt>
                <c:pt idx="604">
                  <c:v>94.572999999999993</c:v>
                </c:pt>
                <c:pt idx="605">
                  <c:v>94.387</c:v>
                </c:pt>
                <c:pt idx="606">
                  <c:v>93.760999999999996</c:v>
                </c:pt>
                <c:pt idx="607">
                  <c:v>93.081999999999994</c:v>
                </c:pt>
                <c:pt idx="608">
                  <c:v>92.626000000000005</c:v>
                </c:pt>
                <c:pt idx="609">
                  <c:v>92.944000000000003</c:v>
                </c:pt>
                <c:pt idx="610">
                  <c:v>93.179000000000002</c:v>
                </c:pt>
                <c:pt idx="611">
                  <c:v>93.78</c:v>
                </c:pt>
                <c:pt idx="612">
                  <c:v>93.888000000000005</c:v>
                </c:pt>
                <c:pt idx="613">
                  <c:v>94.128</c:v>
                </c:pt>
                <c:pt idx="614">
                  <c:v>94.29</c:v>
                </c:pt>
                <c:pt idx="615">
                  <c:v>93.822999999999993</c:v>
                </c:pt>
                <c:pt idx="616">
                  <c:v>94.15</c:v>
                </c:pt>
                <c:pt idx="617">
                  <c:v>94.608000000000004</c:v>
                </c:pt>
                <c:pt idx="618">
                  <c:v>94.572000000000003</c:v>
                </c:pt>
                <c:pt idx="619">
                  <c:v>94.548000000000002</c:v>
                </c:pt>
                <c:pt idx="620">
                  <c:v>95.08</c:v>
                </c:pt>
                <c:pt idx="621">
                  <c:v>95.287000000000006</c:v>
                </c:pt>
                <c:pt idx="622">
                  <c:v>95.334000000000003</c:v>
                </c:pt>
                <c:pt idx="623">
                  <c:v>95.230999999999995</c:v>
                </c:pt>
                <c:pt idx="624">
                  <c:v>95.570999999999998</c:v>
                </c:pt>
                <c:pt idx="625">
                  <c:v>95.353999999999999</c:v>
                </c:pt>
                <c:pt idx="626">
                  <c:v>95.168000000000006</c:v>
                </c:pt>
                <c:pt idx="627">
                  <c:v>95.521000000000001</c:v>
                </c:pt>
                <c:pt idx="628">
                  <c:v>95.521000000000001</c:v>
                </c:pt>
                <c:pt idx="629">
                  <c:v>95.891000000000005</c:v>
                </c:pt>
                <c:pt idx="630">
                  <c:v>95.454999999999998</c:v>
                </c:pt>
                <c:pt idx="631">
                  <c:v>95.563999999999993</c:v>
                </c:pt>
                <c:pt idx="632">
                  <c:v>94.028999999999996</c:v>
                </c:pt>
                <c:pt idx="633">
                  <c:v>93.902000000000001</c:v>
                </c:pt>
                <c:pt idx="634">
                  <c:v>93.828000000000003</c:v>
                </c:pt>
                <c:pt idx="635">
                  <c:v>93.59</c:v>
                </c:pt>
                <c:pt idx="636">
                  <c:v>93.953000000000003</c:v>
                </c:pt>
                <c:pt idx="637">
                  <c:v>94.570999999999998</c:v>
                </c:pt>
                <c:pt idx="638">
                  <c:v>94.361999999999995</c:v>
                </c:pt>
                <c:pt idx="639">
                  <c:v>94.927999999999997</c:v>
                </c:pt>
                <c:pt idx="640">
                  <c:v>94.61</c:v>
                </c:pt>
                <c:pt idx="641">
                  <c:v>94.569000000000003</c:v>
                </c:pt>
                <c:pt idx="642">
                  <c:v>94.206000000000003</c:v>
                </c:pt>
                <c:pt idx="643">
                  <c:v>93.611000000000004</c:v>
                </c:pt>
                <c:pt idx="644">
                  <c:v>94.016999999999996</c:v>
                </c:pt>
                <c:pt idx="645">
                  <c:v>93.715999999999994</c:v>
                </c:pt>
                <c:pt idx="646">
                  <c:v>93.528999999999996</c:v>
                </c:pt>
                <c:pt idx="647">
                  <c:v>95.447999999999993</c:v>
                </c:pt>
                <c:pt idx="648">
                  <c:v>96.543999999999997</c:v>
                </c:pt>
                <c:pt idx="649">
                  <c:v>96.245000000000005</c:v>
                </c:pt>
                <c:pt idx="650">
                  <c:v>95.769000000000005</c:v>
                </c:pt>
                <c:pt idx="651">
                  <c:v>96.143000000000001</c:v>
                </c:pt>
                <c:pt idx="652">
                  <c:v>95.649000000000001</c:v>
                </c:pt>
                <c:pt idx="653">
                  <c:v>95.649000000000001</c:v>
                </c:pt>
                <c:pt idx="654">
                  <c:v>96.165999999999997</c:v>
                </c:pt>
                <c:pt idx="655">
                  <c:v>96.052999999999997</c:v>
                </c:pt>
                <c:pt idx="656">
                  <c:v>96.328000000000003</c:v>
                </c:pt>
                <c:pt idx="657">
                  <c:v>96.302000000000007</c:v>
                </c:pt>
                <c:pt idx="658">
                  <c:v>96.570999999999998</c:v>
                </c:pt>
                <c:pt idx="659">
                  <c:v>96.441000000000003</c:v>
                </c:pt>
                <c:pt idx="660">
                  <c:v>96.215999999999994</c:v>
                </c:pt>
                <c:pt idx="661">
                  <c:v>96.076999999999998</c:v>
                </c:pt>
                <c:pt idx="662">
                  <c:v>96.58</c:v>
                </c:pt>
                <c:pt idx="663">
                  <c:v>96.561999999999998</c:v>
                </c:pt>
                <c:pt idx="664">
                  <c:v>97.063000000000002</c:v>
                </c:pt>
                <c:pt idx="665">
                  <c:v>97.200999999999993</c:v>
                </c:pt>
                <c:pt idx="666">
                  <c:v>97</c:v>
                </c:pt>
                <c:pt idx="667">
                  <c:v>97.466999999999999</c:v>
                </c:pt>
                <c:pt idx="668">
                  <c:v>97.286000000000001</c:v>
                </c:pt>
                <c:pt idx="669">
                  <c:v>97.156000000000006</c:v>
                </c:pt>
                <c:pt idx="670">
                  <c:v>97.052999999999997</c:v>
                </c:pt>
                <c:pt idx="671">
                  <c:v>96.739000000000004</c:v>
                </c:pt>
                <c:pt idx="672">
                  <c:v>95.53</c:v>
                </c:pt>
                <c:pt idx="673">
                  <c:v>95.712999999999994</c:v>
                </c:pt>
                <c:pt idx="674">
                  <c:v>95.063999999999993</c:v>
                </c:pt>
                <c:pt idx="675">
                  <c:v>95.563000000000002</c:v>
                </c:pt>
                <c:pt idx="676">
                  <c:v>95.757999999999996</c:v>
                </c:pt>
                <c:pt idx="677">
                  <c:v>96.194000000000003</c:v>
                </c:pt>
                <c:pt idx="678">
                  <c:v>96.400999999999996</c:v>
                </c:pt>
                <c:pt idx="679">
                  <c:v>96.183000000000007</c:v>
                </c:pt>
                <c:pt idx="680">
                  <c:v>95.65</c:v>
                </c:pt>
                <c:pt idx="681">
                  <c:v>95.856999999999999</c:v>
                </c:pt>
                <c:pt idx="682">
                  <c:v>95.721999999999994</c:v>
                </c:pt>
                <c:pt idx="683">
                  <c:v>95.629000000000005</c:v>
                </c:pt>
                <c:pt idx="684">
                  <c:v>94.790999999999997</c:v>
                </c:pt>
                <c:pt idx="685">
                  <c:v>94.718000000000004</c:v>
                </c:pt>
                <c:pt idx="686">
                  <c:v>94.156999999999996</c:v>
                </c:pt>
                <c:pt idx="687">
                  <c:v>94.510999999999996</c:v>
                </c:pt>
                <c:pt idx="688">
                  <c:v>94.519000000000005</c:v>
                </c:pt>
                <c:pt idx="689">
                  <c:v>94.539000000000001</c:v>
                </c:pt>
                <c:pt idx="690">
                  <c:v>94.786000000000001</c:v>
                </c:pt>
                <c:pt idx="691">
                  <c:v>94.772000000000006</c:v>
                </c:pt>
                <c:pt idx="692">
                  <c:v>95.566000000000003</c:v>
                </c:pt>
                <c:pt idx="693">
                  <c:v>95.58</c:v>
                </c:pt>
                <c:pt idx="694">
                  <c:v>96.054000000000002</c:v>
                </c:pt>
                <c:pt idx="695">
                  <c:v>96.022000000000006</c:v>
                </c:pt>
                <c:pt idx="696">
                  <c:v>95.653000000000006</c:v>
                </c:pt>
                <c:pt idx="697">
                  <c:v>95.843999999999994</c:v>
                </c:pt>
                <c:pt idx="698">
                  <c:v>95.843999999999994</c:v>
                </c:pt>
                <c:pt idx="699">
                  <c:v>94.822999999999993</c:v>
                </c:pt>
                <c:pt idx="700">
                  <c:v>94.956000000000003</c:v>
                </c:pt>
                <c:pt idx="701">
                  <c:v>95.027000000000001</c:v>
                </c:pt>
                <c:pt idx="702">
                  <c:v>95.335999999999999</c:v>
                </c:pt>
                <c:pt idx="703">
                  <c:v>95.094999999999999</c:v>
                </c:pt>
                <c:pt idx="704">
                  <c:v>95.632999999999996</c:v>
                </c:pt>
                <c:pt idx="705">
                  <c:v>95.326999999999998</c:v>
                </c:pt>
                <c:pt idx="706">
                  <c:v>95.287999999999997</c:v>
                </c:pt>
                <c:pt idx="707">
                  <c:v>96.108000000000004</c:v>
                </c:pt>
                <c:pt idx="708">
                  <c:v>95.840999999999994</c:v>
                </c:pt>
                <c:pt idx="709">
                  <c:v>96.019000000000005</c:v>
                </c:pt>
                <c:pt idx="710">
                  <c:v>95.66</c:v>
                </c:pt>
                <c:pt idx="711">
                  <c:v>95.447999999999993</c:v>
                </c:pt>
                <c:pt idx="712">
                  <c:v>95.477000000000004</c:v>
                </c:pt>
                <c:pt idx="713">
                  <c:v>95.296999999999997</c:v>
                </c:pt>
                <c:pt idx="714">
                  <c:v>95.435000000000002</c:v>
                </c:pt>
                <c:pt idx="715">
                  <c:v>95.430999999999997</c:v>
                </c:pt>
                <c:pt idx="716">
                  <c:v>95.534999999999997</c:v>
                </c:pt>
                <c:pt idx="717">
                  <c:v>95.462999999999994</c:v>
                </c:pt>
                <c:pt idx="718">
                  <c:v>95.694999999999993</c:v>
                </c:pt>
                <c:pt idx="719">
                  <c:v>96.168999999999997</c:v>
                </c:pt>
                <c:pt idx="720">
                  <c:v>96.125</c:v>
                </c:pt>
                <c:pt idx="721">
                  <c:v>96.765000000000001</c:v>
                </c:pt>
                <c:pt idx="722">
                  <c:v>96.632000000000005</c:v>
                </c:pt>
                <c:pt idx="723">
                  <c:v>96.929000000000002</c:v>
                </c:pt>
                <c:pt idx="724">
                  <c:v>97.69</c:v>
                </c:pt>
                <c:pt idx="725">
                  <c:v>97.965999999999994</c:v>
                </c:pt>
                <c:pt idx="726">
                  <c:v>97.516000000000005</c:v>
                </c:pt>
                <c:pt idx="727">
                  <c:v>98.019000000000005</c:v>
                </c:pt>
                <c:pt idx="728">
                  <c:v>97.888000000000005</c:v>
                </c:pt>
                <c:pt idx="729">
                  <c:v>97.894999999999996</c:v>
                </c:pt>
                <c:pt idx="730">
                  <c:v>97.92</c:v>
                </c:pt>
                <c:pt idx="731">
                  <c:v>98.314999999999998</c:v>
                </c:pt>
                <c:pt idx="732">
                  <c:v>98.694999999999993</c:v>
                </c:pt>
                <c:pt idx="733">
                  <c:v>98.756</c:v>
                </c:pt>
                <c:pt idx="734">
                  <c:v>98.718999999999994</c:v>
                </c:pt>
                <c:pt idx="735">
                  <c:v>98.629000000000005</c:v>
                </c:pt>
                <c:pt idx="736">
                  <c:v>98.888000000000005</c:v>
                </c:pt>
                <c:pt idx="737">
                  <c:v>98.347999999999999</c:v>
                </c:pt>
                <c:pt idx="738">
                  <c:v>98.444999999999993</c:v>
                </c:pt>
                <c:pt idx="739">
                  <c:v>97.698999999999998</c:v>
                </c:pt>
                <c:pt idx="740">
                  <c:v>97.397999999999996</c:v>
                </c:pt>
                <c:pt idx="741">
                  <c:v>97.156999999999996</c:v>
                </c:pt>
                <c:pt idx="742">
                  <c:v>97.064999999999998</c:v>
                </c:pt>
                <c:pt idx="743">
                  <c:v>97.781000000000006</c:v>
                </c:pt>
                <c:pt idx="744">
                  <c:v>97.861000000000004</c:v>
                </c:pt>
                <c:pt idx="745">
                  <c:v>98.504000000000005</c:v>
                </c:pt>
                <c:pt idx="746">
                  <c:v>98.784999999999997</c:v>
                </c:pt>
                <c:pt idx="747">
                  <c:v>99.06</c:v>
                </c:pt>
                <c:pt idx="748">
                  <c:v>100.11</c:v>
                </c:pt>
                <c:pt idx="749">
                  <c:v>100.23</c:v>
                </c:pt>
                <c:pt idx="750">
                  <c:v>100.41</c:v>
                </c:pt>
                <c:pt idx="751">
                  <c:v>100.89</c:v>
                </c:pt>
                <c:pt idx="752">
                  <c:v>101.21</c:v>
                </c:pt>
                <c:pt idx="753">
                  <c:v>101.05</c:v>
                </c:pt>
                <c:pt idx="754">
                  <c:v>101.04</c:v>
                </c:pt>
                <c:pt idx="755">
                  <c:v>101.7</c:v>
                </c:pt>
                <c:pt idx="756">
                  <c:v>101.7</c:v>
                </c:pt>
                <c:pt idx="757">
                  <c:v>101.49</c:v>
                </c:pt>
                <c:pt idx="758">
                  <c:v>101.33</c:v>
                </c:pt>
                <c:pt idx="759">
                  <c:v>100.93</c:v>
                </c:pt>
                <c:pt idx="760">
                  <c:v>101.5</c:v>
                </c:pt>
                <c:pt idx="761">
                  <c:v>101.04</c:v>
                </c:pt>
                <c:pt idx="762">
                  <c:v>100.77</c:v>
                </c:pt>
                <c:pt idx="763">
                  <c:v>100.09</c:v>
                </c:pt>
                <c:pt idx="764">
                  <c:v>100.49</c:v>
                </c:pt>
                <c:pt idx="765">
                  <c:v>100.23</c:v>
                </c:pt>
                <c:pt idx="766">
                  <c:v>101.1</c:v>
                </c:pt>
                <c:pt idx="767">
                  <c:v>101.59</c:v>
                </c:pt>
                <c:pt idx="768">
                  <c:v>101.03</c:v>
                </c:pt>
                <c:pt idx="769">
                  <c:v>101.07</c:v>
                </c:pt>
                <c:pt idx="770">
                  <c:v>101.76</c:v>
                </c:pt>
                <c:pt idx="771">
                  <c:v>103.02</c:v>
                </c:pt>
                <c:pt idx="772">
                  <c:v>102.95</c:v>
                </c:pt>
                <c:pt idx="773">
                  <c:v>103.14</c:v>
                </c:pt>
                <c:pt idx="774">
                  <c:v>103.29</c:v>
                </c:pt>
                <c:pt idx="775">
                  <c:v>103.02</c:v>
                </c:pt>
                <c:pt idx="776">
                  <c:v>103.09</c:v>
                </c:pt>
                <c:pt idx="777">
                  <c:v>103.01</c:v>
                </c:pt>
                <c:pt idx="778">
                  <c:v>102.97</c:v>
                </c:pt>
                <c:pt idx="779">
                  <c:v>103.02</c:v>
                </c:pt>
                <c:pt idx="780">
                  <c:v>103.3</c:v>
                </c:pt>
                <c:pt idx="781">
                  <c:v>102.68</c:v>
                </c:pt>
                <c:pt idx="782">
                  <c:v>102.21</c:v>
                </c:pt>
                <c:pt idx="783">
                  <c:v>102.78</c:v>
                </c:pt>
                <c:pt idx="784">
                  <c:v>103.21</c:v>
                </c:pt>
                <c:pt idx="785">
                  <c:v>102.7</c:v>
                </c:pt>
                <c:pt idx="786">
                  <c:v>101.52</c:v>
                </c:pt>
                <c:pt idx="787">
                  <c:v>102.22</c:v>
                </c:pt>
                <c:pt idx="788">
                  <c:v>101.93</c:v>
                </c:pt>
                <c:pt idx="789">
                  <c:v>102.01</c:v>
                </c:pt>
                <c:pt idx="790">
                  <c:v>101.78</c:v>
                </c:pt>
                <c:pt idx="791">
                  <c:v>101.35</c:v>
                </c:pt>
                <c:pt idx="792">
                  <c:v>101.18</c:v>
                </c:pt>
                <c:pt idx="793">
                  <c:v>101.18</c:v>
                </c:pt>
                <c:pt idx="794">
                  <c:v>100.33</c:v>
                </c:pt>
                <c:pt idx="795">
                  <c:v>100.93</c:v>
                </c:pt>
                <c:pt idx="796">
                  <c:v>101.15</c:v>
                </c:pt>
                <c:pt idx="797">
                  <c:v>100.74</c:v>
                </c:pt>
                <c:pt idx="798">
                  <c:v>100.16</c:v>
                </c:pt>
                <c:pt idx="799">
                  <c:v>100.35</c:v>
                </c:pt>
                <c:pt idx="800">
                  <c:v>100.03</c:v>
                </c:pt>
                <c:pt idx="801">
                  <c:v>100.38</c:v>
                </c:pt>
                <c:pt idx="802">
                  <c:v>100.53</c:v>
                </c:pt>
                <c:pt idx="803">
                  <c:v>100.43</c:v>
                </c:pt>
                <c:pt idx="804">
                  <c:v>99.512</c:v>
                </c:pt>
                <c:pt idx="805">
                  <c:v>99.641000000000005</c:v>
                </c:pt>
                <c:pt idx="806">
                  <c:v>99.79</c:v>
                </c:pt>
                <c:pt idx="807">
                  <c:v>99.867999999999995</c:v>
                </c:pt>
                <c:pt idx="808">
                  <c:v>99.906999999999996</c:v>
                </c:pt>
                <c:pt idx="809">
                  <c:v>100.26</c:v>
                </c:pt>
                <c:pt idx="810">
                  <c:v>100.28</c:v>
                </c:pt>
                <c:pt idx="811">
                  <c:v>100.65</c:v>
                </c:pt>
                <c:pt idx="812">
                  <c:v>100.8</c:v>
                </c:pt>
                <c:pt idx="813">
                  <c:v>100.96</c:v>
                </c:pt>
                <c:pt idx="814">
                  <c:v>101.25</c:v>
                </c:pt>
                <c:pt idx="815">
                  <c:v>101.18</c:v>
                </c:pt>
                <c:pt idx="816">
                  <c:v>100.44</c:v>
                </c:pt>
                <c:pt idx="817">
                  <c:v>100.95</c:v>
                </c:pt>
                <c:pt idx="818">
                  <c:v>100.95</c:v>
                </c:pt>
                <c:pt idx="819">
                  <c:v>101.37</c:v>
                </c:pt>
                <c:pt idx="820">
                  <c:v>101.22</c:v>
                </c:pt>
                <c:pt idx="821">
                  <c:v>101.05</c:v>
                </c:pt>
                <c:pt idx="822">
                  <c:v>101.09</c:v>
                </c:pt>
                <c:pt idx="823">
                  <c:v>101.13</c:v>
                </c:pt>
                <c:pt idx="824">
                  <c:v>101.12</c:v>
                </c:pt>
                <c:pt idx="825">
                  <c:v>101.78</c:v>
                </c:pt>
                <c:pt idx="826">
                  <c:v>102.2</c:v>
                </c:pt>
                <c:pt idx="827">
                  <c:v>101.54</c:v>
                </c:pt>
                <c:pt idx="828">
                  <c:v>101.64</c:v>
                </c:pt>
                <c:pt idx="829">
                  <c:v>101.81</c:v>
                </c:pt>
                <c:pt idx="830">
                  <c:v>102.07</c:v>
                </c:pt>
                <c:pt idx="831">
                  <c:v>101.85</c:v>
                </c:pt>
                <c:pt idx="832">
                  <c:v>101.25</c:v>
                </c:pt>
                <c:pt idx="833">
                  <c:v>101.31</c:v>
                </c:pt>
                <c:pt idx="834">
                  <c:v>101.7</c:v>
                </c:pt>
                <c:pt idx="835">
                  <c:v>100.74</c:v>
                </c:pt>
                <c:pt idx="836">
                  <c:v>100.36</c:v>
                </c:pt>
                <c:pt idx="837">
                  <c:v>100.3</c:v>
                </c:pt>
                <c:pt idx="838">
                  <c:v>100.41</c:v>
                </c:pt>
                <c:pt idx="839">
                  <c:v>99.813000000000002</c:v>
                </c:pt>
                <c:pt idx="840">
                  <c:v>99.677000000000007</c:v>
                </c:pt>
                <c:pt idx="841">
                  <c:v>99.76</c:v>
                </c:pt>
                <c:pt idx="842">
                  <c:v>99.626999999999995</c:v>
                </c:pt>
                <c:pt idx="843">
                  <c:v>99.165999999999997</c:v>
                </c:pt>
                <c:pt idx="844">
                  <c:v>99.712000000000003</c:v>
                </c:pt>
                <c:pt idx="845">
                  <c:v>99.998000000000005</c:v>
                </c:pt>
                <c:pt idx="846">
                  <c:v>100.41</c:v>
                </c:pt>
                <c:pt idx="847">
                  <c:v>100.35</c:v>
                </c:pt>
                <c:pt idx="848">
                  <c:v>100.54</c:v>
                </c:pt>
                <c:pt idx="849">
                  <c:v>100.54</c:v>
                </c:pt>
                <c:pt idx="850">
                  <c:v>100.56</c:v>
                </c:pt>
                <c:pt idx="851">
                  <c:v>100.67</c:v>
                </c:pt>
                <c:pt idx="852">
                  <c:v>101.18</c:v>
                </c:pt>
                <c:pt idx="853">
                  <c:v>101.02</c:v>
                </c:pt>
                <c:pt idx="854">
                  <c:v>100.71</c:v>
                </c:pt>
                <c:pt idx="855">
                  <c:v>100.78</c:v>
                </c:pt>
                <c:pt idx="856">
                  <c:v>100.49</c:v>
                </c:pt>
                <c:pt idx="857">
                  <c:v>100.51</c:v>
                </c:pt>
                <c:pt idx="858">
                  <c:v>100.29</c:v>
                </c:pt>
                <c:pt idx="859">
                  <c:v>99.498999999999995</c:v>
                </c:pt>
                <c:pt idx="860">
                  <c:v>99.738</c:v>
                </c:pt>
                <c:pt idx="861">
                  <c:v>99.778000000000006</c:v>
                </c:pt>
                <c:pt idx="862">
                  <c:v>99.977000000000004</c:v>
                </c:pt>
                <c:pt idx="863">
                  <c:v>99.091999999999999</c:v>
                </c:pt>
                <c:pt idx="864">
                  <c:v>98.784999999999997</c:v>
                </c:pt>
                <c:pt idx="865">
                  <c:v>99.045000000000002</c:v>
                </c:pt>
                <c:pt idx="866">
                  <c:v>99.075999999999993</c:v>
                </c:pt>
                <c:pt idx="867">
                  <c:v>99.05</c:v>
                </c:pt>
                <c:pt idx="868">
                  <c:v>99.076999999999998</c:v>
                </c:pt>
                <c:pt idx="869">
                  <c:v>98.975999999999999</c:v>
                </c:pt>
                <c:pt idx="870">
                  <c:v>99.209000000000003</c:v>
                </c:pt>
                <c:pt idx="871">
                  <c:v>98.796999999999997</c:v>
                </c:pt>
                <c:pt idx="872">
                  <c:v>98.647999999999996</c:v>
                </c:pt>
                <c:pt idx="873">
                  <c:v>99.06</c:v>
                </c:pt>
                <c:pt idx="874">
                  <c:v>99.658000000000001</c:v>
                </c:pt>
                <c:pt idx="875">
                  <c:v>99.668999999999997</c:v>
                </c:pt>
                <c:pt idx="876">
                  <c:v>99.623000000000005</c:v>
                </c:pt>
                <c:pt idx="877">
                  <c:v>99.251999999999995</c:v>
                </c:pt>
                <c:pt idx="878">
                  <c:v>98.911000000000001</c:v>
                </c:pt>
                <c:pt idx="879">
                  <c:v>98.105000000000004</c:v>
                </c:pt>
                <c:pt idx="880">
                  <c:v>97.575000000000003</c:v>
                </c:pt>
                <c:pt idx="881">
                  <c:v>97.879000000000005</c:v>
                </c:pt>
                <c:pt idx="882">
                  <c:v>97.141999999999996</c:v>
                </c:pt>
                <c:pt idx="883">
                  <c:v>96.983999999999995</c:v>
                </c:pt>
                <c:pt idx="884">
                  <c:v>97.350999999999999</c:v>
                </c:pt>
                <c:pt idx="885">
                  <c:v>97.238</c:v>
                </c:pt>
                <c:pt idx="886">
                  <c:v>97.248000000000005</c:v>
                </c:pt>
                <c:pt idx="887">
                  <c:v>97.441999999999993</c:v>
                </c:pt>
                <c:pt idx="888">
                  <c:v>97.441999999999993</c:v>
                </c:pt>
                <c:pt idx="889">
                  <c:v>97.28</c:v>
                </c:pt>
                <c:pt idx="890">
                  <c:v>96.921999999999997</c:v>
                </c:pt>
                <c:pt idx="891">
                  <c:v>97.197999999999993</c:v>
                </c:pt>
                <c:pt idx="892">
                  <c:v>96.715000000000003</c:v>
                </c:pt>
                <c:pt idx="893">
                  <c:v>96.799000000000007</c:v>
                </c:pt>
                <c:pt idx="894">
                  <c:v>96.635999999999996</c:v>
                </c:pt>
                <c:pt idx="895">
                  <c:v>96.748000000000005</c:v>
                </c:pt>
                <c:pt idx="896">
                  <c:v>96.918000000000006</c:v>
                </c:pt>
                <c:pt idx="897">
                  <c:v>97.274000000000001</c:v>
                </c:pt>
                <c:pt idx="898">
                  <c:v>97.138000000000005</c:v>
                </c:pt>
                <c:pt idx="899">
                  <c:v>96.974999999999994</c:v>
                </c:pt>
                <c:pt idx="900">
                  <c:v>96.938999999999993</c:v>
                </c:pt>
                <c:pt idx="901">
                  <c:v>97.433000000000007</c:v>
                </c:pt>
                <c:pt idx="902">
                  <c:v>97.164000000000001</c:v>
                </c:pt>
                <c:pt idx="903">
                  <c:v>97.548000000000002</c:v>
                </c:pt>
                <c:pt idx="904">
                  <c:v>97.76</c:v>
                </c:pt>
                <c:pt idx="905">
                  <c:v>97.558999999999997</c:v>
                </c:pt>
                <c:pt idx="906">
                  <c:v>97.593000000000004</c:v>
                </c:pt>
                <c:pt idx="907">
                  <c:v>97.263999999999996</c:v>
                </c:pt>
                <c:pt idx="908">
                  <c:v>97.426000000000002</c:v>
                </c:pt>
                <c:pt idx="909">
                  <c:v>96.394000000000005</c:v>
                </c:pt>
                <c:pt idx="910">
                  <c:v>96.01</c:v>
                </c:pt>
                <c:pt idx="911">
                  <c:v>95.628</c:v>
                </c:pt>
                <c:pt idx="912">
                  <c:v>95.628</c:v>
                </c:pt>
                <c:pt idx="913">
                  <c:v>96.218000000000004</c:v>
                </c:pt>
                <c:pt idx="914">
                  <c:v>96.218000000000004</c:v>
                </c:pt>
                <c:pt idx="915">
                  <c:v>96.29</c:v>
                </c:pt>
                <c:pt idx="916">
                  <c:v>95.802000000000007</c:v>
                </c:pt>
                <c:pt idx="917">
                  <c:v>96.007999999999996</c:v>
                </c:pt>
              </c:numCache>
            </c:numRef>
          </c:val>
          <c:smooth val="0"/>
          <c:extLst xmlns:c16r2="http://schemas.microsoft.com/office/drawing/2015/06/chart">
            <c:ext xmlns:c16="http://schemas.microsoft.com/office/drawing/2014/chart" uri="{C3380CC4-5D6E-409C-BE32-E72D297353CC}">
              <c16:uniqueId val="{00000000-F92D-46B0-B7F3-9A49216CAF45}"/>
            </c:ext>
          </c:extLst>
        </c:ser>
        <c:dLbls>
          <c:showLegendKey val="0"/>
          <c:showVal val="0"/>
          <c:showCatName val="0"/>
          <c:showSerName val="0"/>
          <c:showPercent val="0"/>
          <c:showBubbleSize val="0"/>
        </c:dLbls>
        <c:marker val="1"/>
        <c:smooth val="0"/>
        <c:axId val="859147624"/>
        <c:axId val="859148408"/>
      </c:lineChart>
      <c:lineChart>
        <c:grouping val="standard"/>
        <c:varyColors val="0"/>
        <c:ser>
          <c:idx val="1"/>
          <c:order val="1"/>
          <c:tx>
            <c:v>Pesos por dólar</c:v>
          </c:tx>
          <c:spPr>
            <a:ln w="28575" cap="rnd">
              <a:solidFill>
                <a:schemeClr val="bg1">
                  <a:lumMod val="75000"/>
                </a:schemeClr>
              </a:solidFill>
              <a:round/>
            </a:ln>
            <a:effectLst/>
          </c:spPr>
          <c:marker>
            <c:symbol val="none"/>
          </c:marker>
          <c:val>
            <c:numRef>
              <c:f>Hoja4!$C$3:$C$1000</c:f>
              <c:numCache>
                <c:formatCode>General</c:formatCode>
                <c:ptCount val="998"/>
                <c:pt idx="0">
                  <c:v>13.0398</c:v>
                </c:pt>
                <c:pt idx="1">
                  <c:v>13.152799999999999</c:v>
                </c:pt>
                <c:pt idx="2">
                  <c:v>13.1075</c:v>
                </c:pt>
                <c:pt idx="3">
                  <c:v>13.0907</c:v>
                </c:pt>
                <c:pt idx="4">
                  <c:v>13.0184</c:v>
                </c:pt>
                <c:pt idx="5">
                  <c:v>13.136200000000001</c:v>
                </c:pt>
                <c:pt idx="6">
                  <c:v>13.0916</c:v>
                </c:pt>
                <c:pt idx="7">
                  <c:v>12.967600000000001</c:v>
                </c:pt>
                <c:pt idx="8">
                  <c:v>13.085100000000001</c:v>
                </c:pt>
                <c:pt idx="9">
                  <c:v>13.09</c:v>
                </c:pt>
                <c:pt idx="10">
                  <c:v>13.1982</c:v>
                </c:pt>
                <c:pt idx="11">
                  <c:v>13.2761</c:v>
                </c:pt>
                <c:pt idx="12">
                  <c:v>13.245900000000001</c:v>
                </c:pt>
                <c:pt idx="13">
                  <c:v>13.2362</c:v>
                </c:pt>
                <c:pt idx="14">
                  <c:v>13.2728</c:v>
                </c:pt>
                <c:pt idx="15">
                  <c:v>13.3108</c:v>
                </c:pt>
                <c:pt idx="16">
                  <c:v>13.4018</c:v>
                </c:pt>
                <c:pt idx="17">
                  <c:v>13.46</c:v>
                </c:pt>
                <c:pt idx="18">
                  <c:v>13.366</c:v>
                </c:pt>
                <c:pt idx="19">
                  <c:v>13.257199999999999</c:v>
                </c:pt>
                <c:pt idx="20">
                  <c:v>13.3986</c:v>
                </c:pt>
                <c:pt idx="21">
                  <c:v>13.3652</c:v>
                </c:pt>
                <c:pt idx="22">
                  <c:v>13.3573</c:v>
                </c:pt>
                <c:pt idx="23">
                  <c:v>13.535399999999999</c:v>
                </c:pt>
                <c:pt idx="24">
                  <c:v>13.3226</c:v>
                </c:pt>
                <c:pt idx="25">
                  <c:v>13.284000000000001</c:v>
                </c:pt>
                <c:pt idx="26">
                  <c:v>13.2752</c:v>
                </c:pt>
                <c:pt idx="27">
                  <c:v>13.2822</c:v>
                </c:pt>
                <c:pt idx="28">
                  <c:v>13.3262</c:v>
                </c:pt>
                <c:pt idx="29">
                  <c:v>13.288499999999999</c:v>
                </c:pt>
                <c:pt idx="30">
                  <c:v>13.324199999999999</c:v>
                </c:pt>
                <c:pt idx="31">
                  <c:v>13.26</c:v>
                </c:pt>
                <c:pt idx="32">
                  <c:v>13.2416</c:v>
                </c:pt>
                <c:pt idx="33">
                  <c:v>13.210100000000001</c:v>
                </c:pt>
                <c:pt idx="34">
                  <c:v>13.241400000000001</c:v>
                </c:pt>
                <c:pt idx="35">
                  <c:v>13.3325</c:v>
                </c:pt>
                <c:pt idx="36">
                  <c:v>13.2784</c:v>
                </c:pt>
                <c:pt idx="37">
                  <c:v>13.264799999999999</c:v>
                </c:pt>
                <c:pt idx="38">
                  <c:v>13.2628</c:v>
                </c:pt>
                <c:pt idx="39">
                  <c:v>13.229100000000001</c:v>
                </c:pt>
                <c:pt idx="40">
                  <c:v>13.3315</c:v>
                </c:pt>
                <c:pt idx="41">
                  <c:v>13.2613</c:v>
                </c:pt>
                <c:pt idx="42">
                  <c:v>13.2492</c:v>
                </c:pt>
                <c:pt idx="43">
                  <c:v>13.3325</c:v>
                </c:pt>
                <c:pt idx="44">
                  <c:v>13.2818</c:v>
                </c:pt>
                <c:pt idx="45">
                  <c:v>13.2385</c:v>
                </c:pt>
                <c:pt idx="46">
                  <c:v>13.1524</c:v>
                </c:pt>
                <c:pt idx="47">
                  <c:v>13.187200000000001</c:v>
                </c:pt>
                <c:pt idx="48">
                  <c:v>13.215</c:v>
                </c:pt>
                <c:pt idx="49">
                  <c:v>13.2835</c:v>
                </c:pt>
                <c:pt idx="50">
                  <c:v>13.243499999999999</c:v>
                </c:pt>
                <c:pt idx="51">
                  <c:v>13.291700000000001</c:v>
                </c:pt>
                <c:pt idx="52">
                  <c:v>13.210699999999999</c:v>
                </c:pt>
                <c:pt idx="53">
                  <c:v>13.155799999999999</c:v>
                </c:pt>
                <c:pt idx="54">
                  <c:v>13.1593</c:v>
                </c:pt>
                <c:pt idx="55">
                  <c:v>13.2859</c:v>
                </c:pt>
                <c:pt idx="56">
                  <c:v>13.2599</c:v>
                </c:pt>
                <c:pt idx="57">
                  <c:v>13.231299999999999</c:v>
                </c:pt>
                <c:pt idx="58">
                  <c:v>13.177899999999999</c:v>
                </c:pt>
                <c:pt idx="59">
                  <c:v>13.113799999999999</c:v>
                </c:pt>
                <c:pt idx="60">
                  <c:v>13.128299999999999</c:v>
                </c:pt>
                <c:pt idx="61">
                  <c:v>13.0816</c:v>
                </c:pt>
                <c:pt idx="62">
                  <c:v>13.073</c:v>
                </c:pt>
                <c:pt idx="63">
                  <c:v>13.058</c:v>
                </c:pt>
                <c:pt idx="64">
                  <c:v>13.051</c:v>
                </c:pt>
                <c:pt idx="65">
                  <c:v>13.0893</c:v>
                </c:pt>
                <c:pt idx="66">
                  <c:v>13.116300000000001</c:v>
                </c:pt>
                <c:pt idx="67">
                  <c:v>13.0039</c:v>
                </c:pt>
                <c:pt idx="68">
                  <c:v>13.008599999999999</c:v>
                </c:pt>
                <c:pt idx="69">
                  <c:v>13.049899999999999</c:v>
                </c:pt>
                <c:pt idx="70">
                  <c:v>12.980399999999999</c:v>
                </c:pt>
                <c:pt idx="71">
                  <c:v>13.0626</c:v>
                </c:pt>
                <c:pt idx="72">
                  <c:v>13.0425</c:v>
                </c:pt>
                <c:pt idx="73">
                  <c:v>13.024800000000001</c:v>
                </c:pt>
                <c:pt idx="74">
                  <c:v>13.098100000000001</c:v>
                </c:pt>
                <c:pt idx="75">
                  <c:v>13.063800000000001</c:v>
                </c:pt>
                <c:pt idx="76">
                  <c:v>13.047800000000001</c:v>
                </c:pt>
                <c:pt idx="77">
                  <c:v>13.0525</c:v>
                </c:pt>
                <c:pt idx="78">
                  <c:v>13.030099999999999</c:v>
                </c:pt>
                <c:pt idx="79">
                  <c:v>13.057</c:v>
                </c:pt>
                <c:pt idx="80">
                  <c:v>13.0649</c:v>
                </c:pt>
                <c:pt idx="81">
                  <c:v>13.0975</c:v>
                </c:pt>
                <c:pt idx="82">
                  <c:v>13.133699999999999</c:v>
                </c:pt>
                <c:pt idx="83">
                  <c:v>13.1227</c:v>
                </c:pt>
                <c:pt idx="84">
                  <c:v>13.1022</c:v>
                </c:pt>
                <c:pt idx="85">
                  <c:v>13.0793</c:v>
                </c:pt>
                <c:pt idx="86">
                  <c:v>13.042999999999999</c:v>
                </c:pt>
                <c:pt idx="87">
                  <c:v>13.0151</c:v>
                </c:pt>
                <c:pt idx="88">
                  <c:v>13.057499999999999</c:v>
                </c:pt>
                <c:pt idx="89">
                  <c:v>13.027100000000001</c:v>
                </c:pt>
                <c:pt idx="90">
                  <c:v>12.964600000000001</c:v>
                </c:pt>
                <c:pt idx="91">
                  <c:v>12.9474</c:v>
                </c:pt>
                <c:pt idx="92">
                  <c:v>12.948</c:v>
                </c:pt>
                <c:pt idx="93">
                  <c:v>12.953799999999999</c:v>
                </c:pt>
                <c:pt idx="94">
                  <c:v>12.906000000000001</c:v>
                </c:pt>
                <c:pt idx="95">
                  <c:v>12.898</c:v>
                </c:pt>
                <c:pt idx="96">
                  <c:v>12.9587</c:v>
                </c:pt>
                <c:pt idx="97">
                  <c:v>12.902799999999999</c:v>
                </c:pt>
                <c:pt idx="98">
                  <c:v>12.9009</c:v>
                </c:pt>
                <c:pt idx="99">
                  <c:v>12.9093</c:v>
                </c:pt>
                <c:pt idx="100">
                  <c:v>12.927199999999999</c:v>
                </c:pt>
                <c:pt idx="101">
                  <c:v>12.8788</c:v>
                </c:pt>
                <c:pt idx="102">
                  <c:v>12.856199999999999</c:v>
                </c:pt>
                <c:pt idx="103">
                  <c:v>12.871499999999999</c:v>
                </c:pt>
                <c:pt idx="104">
                  <c:v>12.856299999999999</c:v>
                </c:pt>
                <c:pt idx="105">
                  <c:v>12.8744</c:v>
                </c:pt>
                <c:pt idx="106">
                  <c:v>12.840999999999999</c:v>
                </c:pt>
                <c:pt idx="107">
                  <c:v>12.858000000000001</c:v>
                </c:pt>
                <c:pt idx="108">
                  <c:v>12.913399999999999</c:v>
                </c:pt>
                <c:pt idx="109">
                  <c:v>12.9389</c:v>
                </c:pt>
                <c:pt idx="110">
                  <c:v>12.921799999999999</c:v>
                </c:pt>
                <c:pt idx="111">
                  <c:v>12.8665</c:v>
                </c:pt>
                <c:pt idx="112">
                  <c:v>12.9292</c:v>
                </c:pt>
                <c:pt idx="113">
                  <c:v>13.030200000000001</c:v>
                </c:pt>
                <c:pt idx="114">
                  <c:v>13.018800000000001</c:v>
                </c:pt>
                <c:pt idx="115">
                  <c:v>13.0083</c:v>
                </c:pt>
                <c:pt idx="116">
                  <c:v>12.9778</c:v>
                </c:pt>
                <c:pt idx="117">
                  <c:v>13.0151</c:v>
                </c:pt>
                <c:pt idx="118">
                  <c:v>13.0442</c:v>
                </c:pt>
                <c:pt idx="119">
                  <c:v>13.1153</c:v>
                </c:pt>
                <c:pt idx="120">
                  <c:v>12.9788</c:v>
                </c:pt>
                <c:pt idx="121">
                  <c:v>13.0244</c:v>
                </c:pt>
                <c:pt idx="122">
                  <c:v>12.9909</c:v>
                </c:pt>
                <c:pt idx="123">
                  <c:v>13.029</c:v>
                </c:pt>
                <c:pt idx="124">
                  <c:v>13.061299999999999</c:v>
                </c:pt>
                <c:pt idx="125">
                  <c:v>13.0055</c:v>
                </c:pt>
                <c:pt idx="126">
                  <c:v>13.0168</c:v>
                </c:pt>
                <c:pt idx="127">
                  <c:v>12.9625</c:v>
                </c:pt>
                <c:pt idx="128">
                  <c:v>12.968299999999999</c:v>
                </c:pt>
                <c:pt idx="129">
                  <c:v>12.942</c:v>
                </c:pt>
                <c:pt idx="130">
                  <c:v>12.996499999999999</c:v>
                </c:pt>
                <c:pt idx="131">
                  <c:v>12.9543</c:v>
                </c:pt>
                <c:pt idx="132">
                  <c:v>12.9741</c:v>
                </c:pt>
                <c:pt idx="133">
                  <c:v>13.0212</c:v>
                </c:pt>
                <c:pt idx="134">
                  <c:v>12.981999999999999</c:v>
                </c:pt>
                <c:pt idx="135">
                  <c:v>12.9678</c:v>
                </c:pt>
                <c:pt idx="136">
                  <c:v>12.991099999999999</c:v>
                </c:pt>
                <c:pt idx="137">
                  <c:v>12.9954</c:v>
                </c:pt>
                <c:pt idx="138">
                  <c:v>12.951700000000001</c:v>
                </c:pt>
                <c:pt idx="139">
                  <c:v>12.9468</c:v>
                </c:pt>
                <c:pt idx="140">
                  <c:v>12.9168</c:v>
                </c:pt>
                <c:pt idx="141">
                  <c:v>12.9985</c:v>
                </c:pt>
                <c:pt idx="142">
                  <c:v>12.9476</c:v>
                </c:pt>
                <c:pt idx="143">
                  <c:v>12.971299999999999</c:v>
                </c:pt>
                <c:pt idx="144">
                  <c:v>12.9438</c:v>
                </c:pt>
                <c:pt idx="145">
                  <c:v>12.9331</c:v>
                </c:pt>
                <c:pt idx="146">
                  <c:v>12.960699999999999</c:v>
                </c:pt>
                <c:pt idx="147">
                  <c:v>12.946199999999999</c:v>
                </c:pt>
                <c:pt idx="148">
                  <c:v>13.0052</c:v>
                </c:pt>
                <c:pt idx="149">
                  <c:v>13.0671</c:v>
                </c:pt>
                <c:pt idx="150">
                  <c:v>13.1539</c:v>
                </c:pt>
                <c:pt idx="151">
                  <c:v>13.2166</c:v>
                </c:pt>
                <c:pt idx="152">
                  <c:v>13.1823</c:v>
                </c:pt>
                <c:pt idx="153">
                  <c:v>13.196</c:v>
                </c:pt>
                <c:pt idx="154">
                  <c:v>13.292199999999999</c:v>
                </c:pt>
                <c:pt idx="155">
                  <c:v>13.2361</c:v>
                </c:pt>
                <c:pt idx="156">
                  <c:v>13.2799</c:v>
                </c:pt>
                <c:pt idx="157">
                  <c:v>13.248699999999999</c:v>
                </c:pt>
                <c:pt idx="158">
                  <c:v>13.179399999999999</c:v>
                </c:pt>
                <c:pt idx="159">
                  <c:v>13.1365</c:v>
                </c:pt>
                <c:pt idx="160">
                  <c:v>13.135999999999999</c:v>
                </c:pt>
                <c:pt idx="161">
                  <c:v>13.071199999999999</c:v>
                </c:pt>
                <c:pt idx="162">
                  <c:v>13.074199999999999</c:v>
                </c:pt>
                <c:pt idx="163">
                  <c:v>13.047000000000001</c:v>
                </c:pt>
                <c:pt idx="164">
                  <c:v>13.0473</c:v>
                </c:pt>
                <c:pt idx="165">
                  <c:v>13.1348</c:v>
                </c:pt>
                <c:pt idx="166">
                  <c:v>13.107699999999999</c:v>
                </c:pt>
                <c:pt idx="167">
                  <c:v>13.137</c:v>
                </c:pt>
                <c:pt idx="168">
                  <c:v>13.150700000000001</c:v>
                </c:pt>
                <c:pt idx="169">
                  <c:v>13.0967</c:v>
                </c:pt>
                <c:pt idx="170">
                  <c:v>13.0844</c:v>
                </c:pt>
                <c:pt idx="171">
                  <c:v>13.085599999999999</c:v>
                </c:pt>
                <c:pt idx="172">
                  <c:v>13.0847</c:v>
                </c:pt>
                <c:pt idx="173">
                  <c:v>13.0959</c:v>
                </c:pt>
                <c:pt idx="174">
                  <c:v>13.109</c:v>
                </c:pt>
                <c:pt idx="175">
                  <c:v>13.098599999999999</c:v>
                </c:pt>
                <c:pt idx="176">
                  <c:v>13.1494</c:v>
                </c:pt>
                <c:pt idx="177">
                  <c:v>13.0327</c:v>
                </c:pt>
                <c:pt idx="178">
                  <c:v>13.137600000000001</c:v>
                </c:pt>
                <c:pt idx="179">
                  <c:v>13.202999999999999</c:v>
                </c:pt>
                <c:pt idx="180">
                  <c:v>13.1929</c:v>
                </c:pt>
                <c:pt idx="181">
                  <c:v>13.2316</c:v>
                </c:pt>
                <c:pt idx="182">
                  <c:v>13.258699999999999</c:v>
                </c:pt>
                <c:pt idx="183">
                  <c:v>13.2362</c:v>
                </c:pt>
                <c:pt idx="184">
                  <c:v>13.1595</c:v>
                </c:pt>
                <c:pt idx="185">
                  <c:v>13.2453</c:v>
                </c:pt>
                <c:pt idx="186">
                  <c:v>13.236599999999999</c:v>
                </c:pt>
                <c:pt idx="187">
                  <c:v>13.2104</c:v>
                </c:pt>
                <c:pt idx="188">
                  <c:v>13.2783</c:v>
                </c:pt>
                <c:pt idx="189">
                  <c:v>13.317399999999999</c:v>
                </c:pt>
                <c:pt idx="190">
                  <c:v>13.2759</c:v>
                </c:pt>
                <c:pt idx="191">
                  <c:v>13.3863</c:v>
                </c:pt>
                <c:pt idx="192">
                  <c:v>13.4467</c:v>
                </c:pt>
                <c:pt idx="193">
                  <c:v>13.4993</c:v>
                </c:pt>
                <c:pt idx="194">
                  <c:v>13.428599999999999</c:v>
                </c:pt>
                <c:pt idx="195">
                  <c:v>13.455</c:v>
                </c:pt>
                <c:pt idx="196">
                  <c:v>13.382</c:v>
                </c:pt>
                <c:pt idx="197">
                  <c:v>13.4885</c:v>
                </c:pt>
                <c:pt idx="198">
                  <c:v>13.398</c:v>
                </c:pt>
                <c:pt idx="199">
                  <c:v>13.4754</c:v>
                </c:pt>
                <c:pt idx="200">
                  <c:v>13.337199999999999</c:v>
                </c:pt>
                <c:pt idx="201">
                  <c:v>13.439</c:v>
                </c:pt>
                <c:pt idx="202">
                  <c:v>13.4802</c:v>
                </c:pt>
                <c:pt idx="203">
                  <c:v>13.4476</c:v>
                </c:pt>
                <c:pt idx="204">
                  <c:v>13.445399999999999</c:v>
                </c:pt>
                <c:pt idx="205">
                  <c:v>13.531499999999999</c:v>
                </c:pt>
                <c:pt idx="206">
                  <c:v>13.5603</c:v>
                </c:pt>
                <c:pt idx="207">
                  <c:v>13.5237</c:v>
                </c:pt>
                <c:pt idx="208">
                  <c:v>13.536300000000001</c:v>
                </c:pt>
                <c:pt idx="209">
                  <c:v>13.538499999999999</c:v>
                </c:pt>
                <c:pt idx="210">
                  <c:v>13.5594</c:v>
                </c:pt>
                <c:pt idx="211">
                  <c:v>13.5616</c:v>
                </c:pt>
                <c:pt idx="212">
                  <c:v>13.5596</c:v>
                </c:pt>
                <c:pt idx="213">
                  <c:v>13.5396</c:v>
                </c:pt>
                <c:pt idx="214">
                  <c:v>13.442399999999999</c:v>
                </c:pt>
                <c:pt idx="215">
                  <c:v>13.4977</c:v>
                </c:pt>
                <c:pt idx="216">
                  <c:v>13.4419</c:v>
                </c:pt>
                <c:pt idx="217">
                  <c:v>13.481299999999999</c:v>
                </c:pt>
                <c:pt idx="218">
                  <c:v>13.607699999999999</c:v>
                </c:pt>
                <c:pt idx="219">
                  <c:v>13.555400000000001</c:v>
                </c:pt>
                <c:pt idx="220">
                  <c:v>13.575099999999999</c:v>
                </c:pt>
                <c:pt idx="221">
                  <c:v>13.636800000000001</c:v>
                </c:pt>
                <c:pt idx="222">
                  <c:v>13.541</c:v>
                </c:pt>
                <c:pt idx="223">
                  <c:v>13.61</c:v>
                </c:pt>
                <c:pt idx="224">
                  <c:v>13.604900000000001</c:v>
                </c:pt>
                <c:pt idx="225">
                  <c:v>13.5572</c:v>
                </c:pt>
                <c:pt idx="226">
                  <c:v>13.604200000000001</c:v>
                </c:pt>
                <c:pt idx="227">
                  <c:v>13.534599999999999</c:v>
                </c:pt>
                <c:pt idx="228">
                  <c:v>13.5898</c:v>
                </c:pt>
                <c:pt idx="229">
                  <c:v>13.559100000000001</c:v>
                </c:pt>
                <c:pt idx="230">
                  <c:v>13.619199999999999</c:v>
                </c:pt>
                <c:pt idx="231">
                  <c:v>13.6511</c:v>
                </c:pt>
                <c:pt idx="232">
                  <c:v>13.6175</c:v>
                </c:pt>
                <c:pt idx="233">
                  <c:v>13.658200000000001</c:v>
                </c:pt>
                <c:pt idx="234">
                  <c:v>13.674200000000001</c:v>
                </c:pt>
                <c:pt idx="235">
                  <c:v>13.7242</c:v>
                </c:pt>
                <c:pt idx="236">
                  <c:v>13.7661</c:v>
                </c:pt>
                <c:pt idx="237">
                  <c:v>13.9293</c:v>
                </c:pt>
                <c:pt idx="238">
                  <c:v>13.993</c:v>
                </c:pt>
                <c:pt idx="239">
                  <c:v>14.1037</c:v>
                </c:pt>
                <c:pt idx="240">
                  <c:v>14.1007</c:v>
                </c:pt>
                <c:pt idx="241">
                  <c:v>14.1563</c:v>
                </c:pt>
                <c:pt idx="242">
                  <c:v>14.3591</c:v>
                </c:pt>
                <c:pt idx="243">
                  <c:v>14.382</c:v>
                </c:pt>
                <c:pt idx="244">
                  <c:v>14.4221</c:v>
                </c:pt>
                <c:pt idx="245">
                  <c:v>14.559900000000001</c:v>
                </c:pt>
                <c:pt idx="246">
                  <c:v>14.777200000000001</c:v>
                </c:pt>
                <c:pt idx="247">
                  <c:v>14.7624</c:v>
                </c:pt>
                <c:pt idx="248">
                  <c:v>14.761100000000001</c:v>
                </c:pt>
                <c:pt idx="249">
                  <c:v>14.7525</c:v>
                </c:pt>
                <c:pt idx="250">
                  <c:v>14.5627</c:v>
                </c:pt>
                <c:pt idx="251">
                  <c:v>14.5787</c:v>
                </c:pt>
                <c:pt idx="252">
                  <c:v>14.5977</c:v>
                </c:pt>
                <c:pt idx="253">
                  <c:v>14.6615</c:v>
                </c:pt>
                <c:pt idx="254">
                  <c:v>14.759399999999999</c:v>
                </c:pt>
                <c:pt idx="255">
                  <c:v>14.719799999999999</c:v>
                </c:pt>
                <c:pt idx="256">
                  <c:v>14.731999999999999</c:v>
                </c:pt>
                <c:pt idx="257">
                  <c:v>14.7158</c:v>
                </c:pt>
                <c:pt idx="258">
                  <c:v>14.767900000000001</c:v>
                </c:pt>
                <c:pt idx="259">
                  <c:v>14.736499999999999</c:v>
                </c:pt>
                <c:pt idx="260">
                  <c:v>14.7515</c:v>
                </c:pt>
                <c:pt idx="261">
                  <c:v>14.746700000000001</c:v>
                </c:pt>
                <c:pt idx="262">
                  <c:v>14.8384</c:v>
                </c:pt>
                <c:pt idx="263">
                  <c:v>14.9453</c:v>
                </c:pt>
                <c:pt idx="264">
                  <c:v>14.8948</c:v>
                </c:pt>
                <c:pt idx="265">
                  <c:v>14.715</c:v>
                </c:pt>
                <c:pt idx="266">
                  <c:v>14.666700000000001</c:v>
                </c:pt>
                <c:pt idx="267">
                  <c:v>14.603</c:v>
                </c:pt>
                <c:pt idx="268">
                  <c:v>14.653700000000001</c:v>
                </c:pt>
                <c:pt idx="269">
                  <c:v>14.6136</c:v>
                </c:pt>
                <c:pt idx="270">
                  <c:v>14.4886</c:v>
                </c:pt>
                <c:pt idx="271">
                  <c:v>14.6663</c:v>
                </c:pt>
                <c:pt idx="272">
                  <c:v>14.558199999999999</c:v>
                </c:pt>
                <c:pt idx="273">
                  <c:v>14.621700000000001</c:v>
                </c:pt>
                <c:pt idx="274">
                  <c:v>14.6609</c:v>
                </c:pt>
                <c:pt idx="275">
                  <c:v>14.7544</c:v>
                </c:pt>
                <c:pt idx="276">
                  <c:v>14.6318</c:v>
                </c:pt>
                <c:pt idx="277">
                  <c:v>14.6572</c:v>
                </c:pt>
                <c:pt idx="278">
                  <c:v>14.5768</c:v>
                </c:pt>
                <c:pt idx="279">
                  <c:v>14.6181</c:v>
                </c:pt>
                <c:pt idx="280">
                  <c:v>14.754200000000001</c:v>
                </c:pt>
                <c:pt idx="281">
                  <c:v>14.795</c:v>
                </c:pt>
                <c:pt idx="282">
                  <c:v>14.977</c:v>
                </c:pt>
                <c:pt idx="283">
                  <c:v>14.867599999999999</c:v>
                </c:pt>
                <c:pt idx="284">
                  <c:v>14.653</c:v>
                </c:pt>
                <c:pt idx="285">
                  <c:v>14.8932</c:v>
                </c:pt>
                <c:pt idx="286">
                  <c:v>14.7879</c:v>
                </c:pt>
                <c:pt idx="287">
                  <c:v>14.8484</c:v>
                </c:pt>
                <c:pt idx="288">
                  <c:v>14.8345</c:v>
                </c:pt>
                <c:pt idx="289">
                  <c:v>14.9552</c:v>
                </c:pt>
                <c:pt idx="290">
                  <c:v>15.072699999999999</c:v>
                </c:pt>
                <c:pt idx="291">
                  <c:v>14.916600000000001</c:v>
                </c:pt>
                <c:pt idx="292">
                  <c:v>14.885199999999999</c:v>
                </c:pt>
                <c:pt idx="293">
                  <c:v>14.9251</c:v>
                </c:pt>
                <c:pt idx="294">
                  <c:v>14.9138</c:v>
                </c:pt>
                <c:pt idx="295">
                  <c:v>14.863099999999999</c:v>
                </c:pt>
                <c:pt idx="296">
                  <c:v>15.001899999999999</c:v>
                </c:pt>
                <c:pt idx="297">
                  <c:v>15.0313</c:v>
                </c:pt>
                <c:pt idx="298">
                  <c:v>15.089600000000001</c:v>
                </c:pt>
                <c:pt idx="299">
                  <c:v>14.9147</c:v>
                </c:pt>
                <c:pt idx="300">
                  <c:v>14.93</c:v>
                </c:pt>
                <c:pt idx="301">
                  <c:v>14.997199999999999</c:v>
                </c:pt>
                <c:pt idx="302">
                  <c:v>14.9499</c:v>
                </c:pt>
                <c:pt idx="303">
                  <c:v>15.0152</c:v>
                </c:pt>
                <c:pt idx="304">
                  <c:v>14.996499999999999</c:v>
                </c:pt>
                <c:pt idx="305">
                  <c:v>15.055099999999999</c:v>
                </c:pt>
                <c:pt idx="306">
                  <c:v>15.194800000000001</c:v>
                </c:pt>
                <c:pt idx="307">
                  <c:v>15.4986</c:v>
                </c:pt>
                <c:pt idx="308">
                  <c:v>15.476100000000001</c:v>
                </c:pt>
                <c:pt idx="309">
                  <c:v>15.624000000000001</c:v>
                </c:pt>
                <c:pt idx="310">
                  <c:v>15.4964</c:v>
                </c:pt>
                <c:pt idx="311">
                  <c:v>15.390499999999999</c:v>
                </c:pt>
                <c:pt idx="312">
                  <c:v>15.4877</c:v>
                </c:pt>
                <c:pt idx="313">
                  <c:v>15.4184</c:v>
                </c:pt>
                <c:pt idx="314">
                  <c:v>15.3757</c:v>
                </c:pt>
                <c:pt idx="315">
                  <c:v>15.095000000000001</c:v>
                </c:pt>
                <c:pt idx="316">
                  <c:v>15.2766</c:v>
                </c:pt>
                <c:pt idx="317">
                  <c:v>15.0562</c:v>
                </c:pt>
                <c:pt idx="318">
                  <c:v>14.928800000000001</c:v>
                </c:pt>
                <c:pt idx="319">
                  <c:v>14.943</c:v>
                </c:pt>
                <c:pt idx="320">
                  <c:v>14.986800000000001</c:v>
                </c:pt>
                <c:pt idx="321">
                  <c:v>15.143000000000001</c:v>
                </c:pt>
                <c:pt idx="322">
                  <c:v>15.237299999999999</c:v>
                </c:pt>
                <c:pt idx="323">
                  <c:v>15.2636</c:v>
                </c:pt>
                <c:pt idx="324">
                  <c:v>15.263500000000001</c:v>
                </c:pt>
                <c:pt idx="325">
                  <c:v>15.1523</c:v>
                </c:pt>
                <c:pt idx="326">
                  <c:v>15.006600000000001</c:v>
                </c:pt>
                <c:pt idx="327">
                  <c:v>14.827199999999999</c:v>
                </c:pt>
                <c:pt idx="328">
                  <c:v>14.9193</c:v>
                </c:pt>
                <c:pt idx="329">
                  <c:v>14.9329</c:v>
                </c:pt>
                <c:pt idx="330">
                  <c:v>14.907299999999999</c:v>
                </c:pt>
                <c:pt idx="331">
                  <c:v>15.089</c:v>
                </c:pt>
                <c:pt idx="332">
                  <c:v>15.2263</c:v>
                </c:pt>
                <c:pt idx="333">
                  <c:v>15.3827</c:v>
                </c:pt>
                <c:pt idx="334">
                  <c:v>15.263500000000001</c:v>
                </c:pt>
                <c:pt idx="335">
                  <c:v>15.2744</c:v>
                </c:pt>
                <c:pt idx="336">
                  <c:v>15.1724</c:v>
                </c:pt>
                <c:pt idx="337">
                  <c:v>15.335599999999999</c:v>
                </c:pt>
                <c:pt idx="338">
                  <c:v>15.455299999999999</c:v>
                </c:pt>
                <c:pt idx="339">
                  <c:v>15.4375</c:v>
                </c:pt>
                <c:pt idx="340">
                  <c:v>15.4438</c:v>
                </c:pt>
                <c:pt idx="341">
                  <c:v>15.3538</c:v>
                </c:pt>
                <c:pt idx="342">
                  <c:v>15.382</c:v>
                </c:pt>
                <c:pt idx="343">
                  <c:v>15.351699999999999</c:v>
                </c:pt>
                <c:pt idx="344">
                  <c:v>15.257199999999999</c:v>
                </c:pt>
                <c:pt idx="345">
                  <c:v>15.2285</c:v>
                </c:pt>
                <c:pt idx="346">
                  <c:v>15.3505</c:v>
                </c:pt>
                <c:pt idx="347">
                  <c:v>15.542</c:v>
                </c:pt>
                <c:pt idx="348">
                  <c:v>15.454599999999999</c:v>
                </c:pt>
                <c:pt idx="349">
                  <c:v>15.3416</c:v>
                </c:pt>
                <c:pt idx="350">
                  <c:v>15.361000000000001</c:v>
                </c:pt>
                <c:pt idx="351">
                  <c:v>15.317399999999999</c:v>
                </c:pt>
                <c:pt idx="352">
                  <c:v>15.120799999999999</c:v>
                </c:pt>
                <c:pt idx="353">
                  <c:v>15.3628</c:v>
                </c:pt>
                <c:pt idx="354">
                  <c:v>15.3376</c:v>
                </c:pt>
                <c:pt idx="355">
                  <c:v>15.2654</c:v>
                </c:pt>
                <c:pt idx="356">
                  <c:v>15.103899999999999</c:v>
                </c:pt>
                <c:pt idx="357">
                  <c:v>15.0077</c:v>
                </c:pt>
                <c:pt idx="358">
                  <c:v>15.118</c:v>
                </c:pt>
                <c:pt idx="359">
                  <c:v>15.184900000000001</c:v>
                </c:pt>
                <c:pt idx="360">
                  <c:v>15.1927</c:v>
                </c:pt>
                <c:pt idx="361">
                  <c:v>15.223599999999999</c:v>
                </c:pt>
                <c:pt idx="362">
                  <c:v>15.266</c:v>
                </c:pt>
                <c:pt idx="363">
                  <c:v>15.258900000000001</c:v>
                </c:pt>
                <c:pt idx="364">
                  <c:v>15.2971</c:v>
                </c:pt>
                <c:pt idx="365">
                  <c:v>15.283200000000001</c:v>
                </c:pt>
                <c:pt idx="366">
                  <c:v>15.3146</c:v>
                </c:pt>
                <c:pt idx="367">
                  <c:v>15.378</c:v>
                </c:pt>
                <c:pt idx="368">
                  <c:v>15.485300000000001</c:v>
                </c:pt>
                <c:pt idx="369">
                  <c:v>15.431699999999999</c:v>
                </c:pt>
                <c:pt idx="370">
                  <c:v>15.5184</c:v>
                </c:pt>
                <c:pt idx="371">
                  <c:v>15.5373</c:v>
                </c:pt>
                <c:pt idx="372">
                  <c:v>15.711500000000001</c:v>
                </c:pt>
                <c:pt idx="373">
                  <c:v>15.6296</c:v>
                </c:pt>
                <c:pt idx="374">
                  <c:v>15.5806</c:v>
                </c:pt>
                <c:pt idx="375">
                  <c:v>15.4389</c:v>
                </c:pt>
                <c:pt idx="376">
                  <c:v>15.3492</c:v>
                </c:pt>
                <c:pt idx="377">
                  <c:v>15.4032</c:v>
                </c:pt>
                <c:pt idx="378">
                  <c:v>15.436400000000001</c:v>
                </c:pt>
                <c:pt idx="379">
                  <c:v>15.390499999999999</c:v>
                </c:pt>
                <c:pt idx="380">
                  <c:v>15.255000000000001</c:v>
                </c:pt>
                <c:pt idx="381">
                  <c:v>15.342499999999999</c:v>
                </c:pt>
                <c:pt idx="382">
                  <c:v>15.348599999999999</c:v>
                </c:pt>
                <c:pt idx="383">
                  <c:v>15.337999999999999</c:v>
                </c:pt>
                <c:pt idx="384">
                  <c:v>15.4002</c:v>
                </c:pt>
                <c:pt idx="385">
                  <c:v>15.4991</c:v>
                </c:pt>
                <c:pt idx="386">
                  <c:v>15.4808</c:v>
                </c:pt>
                <c:pt idx="387">
                  <c:v>15.558199999999999</c:v>
                </c:pt>
                <c:pt idx="388">
                  <c:v>15.6873</c:v>
                </c:pt>
                <c:pt idx="389">
                  <c:v>15.738899999999999</c:v>
                </c:pt>
                <c:pt idx="390">
                  <c:v>15.7784</c:v>
                </c:pt>
                <c:pt idx="391">
                  <c:v>15.66</c:v>
                </c:pt>
                <c:pt idx="392">
                  <c:v>15.7302</c:v>
                </c:pt>
                <c:pt idx="393">
                  <c:v>15.712999999999999</c:v>
                </c:pt>
                <c:pt idx="394">
                  <c:v>15.7971</c:v>
                </c:pt>
                <c:pt idx="395">
                  <c:v>15.8484</c:v>
                </c:pt>
                <c:pt idx="396">
                  <c:v>15.815300000000001</c:v>
                </c:pt>
                <c:pt idx="397">
                  <c:v>15.713699999999999</c:v>
                </c:pt>
                <c:pt idx="398">
                  <c:v>15.7003</c:v>
                </c:pt>
                <c:pt idx="399">
                  <c:v>15.6616</c:v>
                </c:pt>
                <c:pt idx="400">
                  <c:v>15.7822</c:v>
                </c:pt>
                <c:pt idx="401">
                  <c:v>15.8307</c:v>
                </c:pt>
                <c:pt idx="402">
                  <c:v>15.926600000000001</c:v>
                </c:pt>
                <c:pt idx="403">
                  <c:v>16.012</c:v>
                </c:pt>
                <c:pt idx="404">
                  <c:v>16.002800000000001</c:v>
                </c:pt>
                <c:pt idx="405">
                  <c:v>16.102599999999999</c:v>
                </c:pt>
                <c:pt idx="406">
                  <c:v>16.212199999999999</c:v>
                </c:pt>
                <c:pt idx="407">
                  <c:v>16.2669</c:v>
                </c:pt>
                <c:pt idx="408">
                  <c:v>16.292400000000001</c:v>
                </c:pt>
                <c:pt idx="409">
                  <c:v>16.274999999999999</c:v>
                </c:pt>
                <c:pt idx="410">
                  <c:v>16.290500000000002</c:v>
                </c:pt>
                <c:pt idx="411">
                  <c:v>16.267800000000001</c:v>
                </c:pt>
                <c:pt idx="412">
                  <c:v>16.108799999999999</c:v>
                </c:pt>
                <c:pt idx="413">
                  <c:v>16.175000000000001</c:v>
                </c:pt>
                <c:pt idx="414">
                  <c:v>16.298999999999999</c:v>
                </c:pt>
                <c:pt idx="415">
                  <c:v>16.374199999999998</c:v>
                </c:pt>
                <c:pt idx="416">
                  <c:v>16.3249</c:v>
                </c:pt>
                <c:pt idx="417">
                  <c:v>16.157499999999999</c:v>
                </c:pt>
                <c:pt idx="418">
                  <c:v>16.158899999999999</c:v>
                </c:pt>
                <c:pt idx="419">
                  <c:v>16.314900000000002</c:v>
                </c:pt>
                <c:pt idx="420">
                  <c:v>16.278500000000001</c:v>
                </c:pt>
                <c:pt idx="421">
                  <c:v>16.4009</c:v>
                </c:pt>
                <c:pt idx="422">
                  <c:v>16.374700000000001</c:v>
                </c:pt>
                <c:pt idx="423">
                  <c:v>16.427900000000001</c:v>
                </c:pt>
                <c:pt idx="424">
                  <c:v>16.4023</c:v>
                </c:pt>
                <c:pt idx="425">
                  <c:v>16.621300000000002</c:v>
                </c:pt>
                <c:pt idx="426">
                  <c:v>16.8032</c:v>
                </c:pt>
                <c:pt idx="427">
                  <c:v>16.987100000000002</c:v>
                </c:pt>
                <c:pt idx="428">
                  <c:v>17.2011</c:v>
                </c:pt>
                <c:pt idx="429">
                  <c:v>17.209099999999999</c:v>
                </c:pt>
                <c:pt idx="430">
                  <c:v>17.012899999999998</c:v>
                </c:pt>
                <c:pt idx="431">
                  <c:v>16.875399999999999</c:v>
                </c:pt>
                <c:pt idx="432">
                  <c:v>16.75</c:v>
                </c:pt>
                <c:pt idx="433">
                  <c:v>16.750299999999999</c:v>
                </c:pt>
                <c:pt idx="434">
                  <c:v>16.968599999999999</c:v>
                </c:pt>
                <c:pt idx="435">
                  <c:v>16.8262</c:v>
                </c:pt>
                <c:pt idx="436">
                  <c:v>16.799900000000001</c:v>
                </c:pt>
                <c:pt idx="437">
                  <c:v>16.939799999999998</c:v>
                </c:pt>
                <c:pt idx="438">
                  <c:v>16.996300000000002</c:v>
                </c:pt>
                <c:pt idx="439">
                  <c:v>16.8232</c:v>
                </c:pt>
                <c:pt idx="440">
                  <c:v>16.826000000000001</c:v>
                </c:pt>
                <c:pt idx="441">
                  <c:v>16.773599999999998</c:v>
                </c:pt>
                <c:pt idx="442">
                  <c:v>16.838699999999999</c:v>
                </c:pt>
                <c:pt idx="443">
                  <c:v>16.752400000000002</c:v>
                </c:pt>
                <c:pt idx="444">
                  <c:v>16.688199999999998</c:v>
                </c:pt>
                <c:pt idx="445">
                  <c:v>16.548400000000001</c:v>
                </c:pt>
                <c:pt idx="446">
                  <c:v>16.599599999999999</c:v>
                </c:pt>
                <c:pt idx="447">
                  <c:v>16.6523</c:v>
                </c:pt>
                <c:pt idx="448">
                  <c:v>16.662400000000002</c:v>
                </c:pt>
                <c:pt idx="449">
                  <c:v>16.885000000000002</c:v>
                </c:pt>
                <c:pt idx="450">
                  <c:v>17.117599999999999</c:v>
                </c:pt>
                <c:pt idx="451">
                  <c:v>16.869399999999999</c:v>
                </c:pt>
                <c:pt idx="452">
                  <c:v>16.972000000000001</c:v>
                </c:pt>
                <c:pt idx="453">
                  <c:v>17.069199999999999</c:v>
                </c:pt>
                <c:pt idx="454">
                  <c:v>17.0243</c:v>
                </c:pt>
                <c:pt idx="455">
                  <c:v>16.9177</c:v>
                </c:pt>
                <c:pt idx="456">
                  <c:v>16.922899999999998</c:v>
                </c:pt>
                <c:pt idx="457">
                  <c:v>16.758800000000001</c:v>
                </c:pt>
                <c:pt idx="458">
                  <c:v>16.794</c:v>
                </c:pt>
                <c:pt idx="459">
                  <c:v>16.6554</c:v>
                </c:pt>
                <c:pt idx="460">
                  <c:v>16.653099999999998</c:v>
                </c:pt>
                <c:pt idx="461">
                  <c:v>16.458500000000001</c:v>
                </c:pt>
                <c:pt idx="462">
                  <c:v>16.431999999999999</c:v>
                </c:pt>
                <c:pt idx="463">
                  <c:v>16.459900000000001</c:v>
                </c:pt>
                <c:pt idx="464">
                  <c:v>16.657</c:v>
                </c:pt>
                <c:pt idx="465">
                  <c:v>16.473600000000001</c:v>
                </c:pt>
                <c:pt idx="466">
                  <c:v>16.389500000000002</c:v>
                </c:pt>
                <c:pt idx="467">
                  <c:v>16.425999999999998</c:v>
                </c:pt>
                <c:pt idx="468">
                  <c:v>16.488600000000002</c:v>
                </c:pt>
                <c:pt idx="469">
                  <c:v>16.5611</c:v>
                </c:pt>
                <c:pt idx="470">
                  <c:v>16.6557</c:v>
                </c:pt>
                <c:pt idx="471">
                  <c:v>16.476500000000001</c:v>
                </c:pt>
                <c:pt idx="472">
                  <c:v>16.591899999999999</c:v>
                </c:pt>
                <c:pt idx="473">
                  <c:v>16.529800000000002</c:v>
                </c:pt>
                <c:pt idx="474">
                  <c:v>16.545200000000001</c:v>
                </c:pt>
                <c:pt idx="475">
                  <c:v>16.6388</c:v>
                </c:pt>
                <c:pt idx="476">
                  <c:v>16.630099999999999</c:v>
                </c:pt>
                <c:pt idx="477">
                  <c:v>16.502099999999999</c:v>
                </c:pt>
                <c:pt idx="478">
                  <c:v>16.441700000000001</c:v>
                </c:pt>
                <c:pt idx="479">
                  <c:v>16.398299999999999</c:v>
                </c:pt>
                <c:pt idx="480">
                  <c:v>16.536100000000001</c:v>
                </c:pt>
                <c:pt idx="481">
                  <c:v>16.604900000000001</c:v>
                </c:pt>
                <c:pt idx="482">
                  <c:v>16.807500000000001</c:v>
                </c:pt>
                <c:pt idx="483">
                  <c:v>16.773399999999999</c:v>
                </c:pt>
                <c:pt idx="484">
                  <c:v>16.753599999999999</c:v>
                </c:pt>
                <c:pt idx="485">
                  <c:v>16.730699999999999</c:v>
                </c:pt>
                <c:pt idx="486">
                  <c:v>16.7378</c:v>
                </c:pt>
                <c:pt idx="487">
                  <c:v>16.683299999999999</c:v>
                </c:pt>
                <c:pt idx="488">
                  <c:v>16.770499999999998</c:v>
                </c:pt>
                <c:pt idx="489">
                  <c:v>16.725300000000001</c:v>
                </c:pt>
                <c:pt idx="490">
                  <c:v>16.735600000000002</c:v>
                </c:pt>
                <c:pt idx="491">
                  <c:v>16.620999999999999</c:v>
                </c:pt>
                <c:pt idx="492">
                  <c:v>16.538399999999999</c:v>
                </c:pt>
                <c:pt idx="493">
                  <c:v>16.5471</c:v>
                </c:pt>
                <c:pt idx="494">
                  <c:v>16.533799999999999</c:v>
                </c:pt>
                <c:pt idx="495">
                  <c:v>16.5029</c:v>
                </c:pt>
                <c:pt idx="496">
                  <c:v>16.561</c:v>
                </c:pt>
                <c:pt idx="497">
                  <c:v>16.626799999999999</c:v>
                </c:pt>
                <c:pt idx="498">
                  <c:v>16.576799999999999</c:v>
                </c:pt>
                <c:pt idx="499">
                  <c:v>16.5215</c:v>
                </c:pt>
                <c:pt idx="500">
                  <c:v>16.564499999999999</c:v>
                </c:pt>
                <c:pt idx="501">
                  <c:v>16.711099999999998</c:v>
                </c:pt>
                <c:pt idx="502">
                  <c:v>16.655200000000001</c:v>
                </c:pt>
                <c:pt idx="503">
                  <c:v>16.887599999999999</c:v>
                </c:pt>
                <c:pt idx="504">
                  <c:v>17.021699999999999</c:v>
                </c:pt>
                <c:pt idx="505">
                  <c:v>17.065200000000001</c:v>
                </c:pt>
                <c:pt idx="506">
                  <c:v>17.192399999999999</c:v>
                </c:pt>
                <c:pt idx="507">
                  <c:v>17.392499999999998</c:v>
                </c:pt>
                <c:pt idx="508">
                  <c:v>17.314499999999999</c:v>
                </c:pt>
                <c:pt idx="509">
                  <c:v>17.112100000000002</c:v>
                </c:pt>
                <c:pt idx="510">
                  <c:v>16.9832</c:v>
                </c:pt>
                <c:pt idx="511">
                  <c:v>17.048300000000001</c:v>
                </c:pt>
                <c:pt idx="512">
                  <c:v>17.138300000000001</c:v>
                </c:pt>
                <c:pt idx="513">
                  <c:v>17.1614</c:v>
                </c:pt>
                <c:pt idx="514">
                  <c:v>17.191299999999998</c:v>
                </c:pt>
                <c:pt idx="515">
                  <c:v>17.2225</c:v>
                </c:pt>
                <c:pt idx="516">
                  <c:v>17.2468</c:v>
                </c:pt>
                <c:pt idx="517">
                  <c:v>17.2394</c:v>
                </c:pt>
                <c:pt idx="518">
                  <c:v>17.242100000000001</c:v>
                </c:pt>
                <c:pt idx="519">
                  <c:v>17.2532</c:v>
                </c:pt>
                <c:pt idx="520">
                  <c:v>17.382200000000001</c:v>
                </c:pt>
                <c:pt idx="521">
                  <c:v>17.2075</c:v>
                </c:pt>
                <c:pt idx="522">
                  <c:v>17.262599999999999</c:v>
                </c:pt>
                <c:pt idx="523">
                  <c:v>17.309200000000001</c:v>
                </c:pt>
                <c:pt idx="524">
                  <c:v>17.3371</c:v>
                </c:pt>
                <c:pt idx="525">
                  <c:v>17.5383</c:v>
                </c:pt>
                <c:pt idx="526">
                  <c:v>17.846399999999999</c:v>
                </c:pt>
                <c:pt idx="527">
                  <c:v>17.935400000000001</c:v>
                </c:pt>
                <c:pt idx="528">
                  <c:v>17.884</c:v>
                </c:pt>
                <c:pt idx="529">
                  <c:v>17.895600000000002</c:v>
                </c:pt>
                <c:pt idx="530">
                  <c:v>17.948</c:v>
                </c:pt>
                <c:pt idx="531">
                  <c:v>17.878</c:v>
                </c:pt>
                <c:pt idx="532">
                  <c:v>18.264800000000001</c:v>
                </c:pt>
                <c:pt idx="533">
                  <c:v>18.2102</c:v>
                </c:pt>
                <c:pt idx="534">
                  <c:v>18.277699999999999</c:v>
                </c:pt>
                <c:pt idx="535">
                  <c:v>18.5276</c:v>
                </c:pt>
                <c:pt idx="536">
                  <c:v>18.729299999999999</c:v>
                </c:pt>
                <c:pt idx="537">
                  <c:v>18.4422</c:v>
                </c:pt>
                <c:pt idx="538">
                  <c:v>18.6035</c:v>
                </c:pt>
                <c:pt idx="539">
                  <c:v>18.4618</c:v>
                </c:pt>
                <c:pt idx="540">
                  <c:v>18.4727</c:v>
                </c:pt>
                <c:pt idx="541">
                  <c:v>18.3264</c:v>
                </c:pt>
                <c:pt idx="542">
                  <c:v>18.1065</c:v>
                </c:pt>
                <c:pt idx="543">
                  <c:v>18.232800000000001</c:v>
                </c:pt>
                <c:pt idx="544">
                  <c:v>18.478100000000001</c:v>
                </c:pt>
                <c:pt idx="545">
                  <c:v>18.170000000000002</c:v>
                </c:pt>
                <c:pt idx="546">
                  <c:v>18.2806</c:v>
                </c:pt>
                <c:pt idx="547">
                  <c:v>18.439599999999999</c:v>
                </c:pt>
                <c:pt idx="548">
                  <c:v>18.671399999999998</c:v>
                </c:pt>
                <c:pt idx="549">
                  <c:v>18.801500000000001</c:v>
                </c:pt>
                <c:pt idx="550">
                  <c:v>18.938700000000001</c:v>
                </c:pt>
                <c:pt idx="551">
                  <c:v>19.147600000000001</c:v>
                </c:pt>
                <c:pt idx="552">
                  <c:v>18.908300000000001</c:v>
                </c:pt>
                <c:pt idx="553">
                  <c:v>18.831700000000001</c:v>
                </c:pt>
                <c:pt idx="554">
                  <c:v>18.883500000000002</c:v>
                </c:pt>
                <c:pt idx="555">
                  <c:v>18.365300000000001</c:v>
                </c:pt>
                <c:pt idx="556">
                  <c:v>18.296099999999999</c:v>
                </c:pt>
                <c:pt idx="557">
                  <c:v>18.220800000000001</c:v>
                </c:pt>
                <c:pt idx="558">
                  <c:v>18.0792</c:v>
                </c:pt>
                <c:pt idx="559">
                  <c:v>18.208400000000001</c:v>
                </c:pt>
                <c:pt idx="560">
                  <c:v>18.2134</c:v>
                </c:pt>
                <c:pt idx="561">
                  <c:v>18.126999999999999</c:v>
                </c:pt>
                <c:pt idx="562">
                  <c:v>18.274699999999999</c:v>
                </c:pt>
                <c:pt idx="563">
                  <c:v>18.135999999999999</c:v>
                </c:pt>
                <c:pt idx="564">
                  <c:v>17.9116</c:v>
                </c:pt>
                <c:pt idx="565">
                  <c:v>17.825500000000002</c:v>
                </c:pt>
                <c:pt idx="566">
                  <c:v>17.923300000000001</c:v>
                </c:pt>
                <c:pt idx="567">
                  <c:v>17.7746</c:v>
                </c:pt>
                <c:pt idx="568">
                  <c:v>17.7498</c:v>
                </c:pt>
                <c:pt idx="569">
                  <c:v>17.927800000000001</c:v>
                </c:pt>
                <c:pt idx="570">
                  <c:v>17.762799999999999</c:v>
                </c:pt>
                <c:pt idx="571">
                  <c:v>17.8063</c:v>
                </c:pt>
                <c:pt idx="572">
                  <c:v>17.698699999999999</c:v>
                </c:pt>
                <c:pt idx="573">
                  <c:v>17.7456</c:v>
                </c:pt>
                <c:pt idx="574">
                  <c:v>17.889299999999999</c:v>
                </c:pt>
                <c:pt idx="575">
                  <c:v>17.6005</c:v>
                </c:pt>
                <c:pt idx="576">
                  <c:v>17.319199999999999</c:v>
                </c:pt>
                <c:pt idx="577">
                  <c:v>17.3934</c:v>
                </c:pt>
                <c:pt idx="578">
                  <c:v>17.4116</c:v>
                </c:pt>
                <c:pt idx="579">
                  <c:v>17.333400000000001</c:v>
                </c:pt>
                <c:pt idx="580">
                  <c:v>17.589400000000001</c:v>
                </c:pt>
                <c:pt idx="581">
                  <c:v>17.610199999999999</c:v>
                </c:pt>
                <c:pt idx="582">
                  <c:v>17.538599999999999</c:v>
                </c:pt>
                <c:pt idx="583">
                  <c:v>17.434100000000001</c:v>
                </c:pt>
                <c:pt idx="584">
                  <c:v>17.3447</c:v>
                </c:pt>
                <c:pt idx="585">
                  <c:v>17.2319</c:v>
                </c:pt>
                <c:pt idx="586">
                  <c:v>17.279</c:v>
                </c:pt>
                <c:pt idx="587">
                  <c:v>17.339099999999998</c:v>
                </c:pt>
                <c:pt idx="588">
                  <c:v>17.486999999999998</c:v>
                </c:pt>
                <c:pt idx="589">
                  <c:v>17.694600000000001</c:v>
                </c:pt>
                <c:pt idx="590">
                  <c:v>17.6539</c:v>
                </c:pt>
                <c:pt idx="591">
                  <c:v>17.876100000000001</c:v>
                </c:pt>
                <c:pt idx="592">
                  <c:v>17.776299999999999</c:v>
                </c:pt>
                <c:pt idx="593">
                  <c:v>17.648299999999999</c:v>
                </c:pt>
                <c:pt idx="594">
                  <c:v>17.481300000000001</c:v>
                </c:pt>
                <c:pt idx="595">
                  <c:v>17.4298</c:v>
                </c:pt>
                <c:pt idx="596">
                  <c:v>17.4453</c:v>
                </c:pt>
                <c:pt idx="597">
                  <c:v>17.552900000000001</c:v>
                </c:pt>
                <c:pt idx="598">
                  <c:v>17.435500000000001</c:v>
                </c:pt>
                <c:pt idx="599">
                  <c:v>17.309999999999999</c:v>
                </c:pt>
                <c:pt idx="600">
                  <c:v>17.278199999999998</c:v>
                </c:pt>
                <c:pt idx="601">
                  <c:v>17.470099999999999</c:v>
                </c:pt>
                <c:pt idx="602">
                  <c:v>17.474699999999999</c:v>
                </c:pt>
                <c:pt idx="603">
                  <c:v>17.563199999999998</c:v>
                </c:pt>
                <c:pt idx="604">
                  <c:v>17.370899999999999</c:v>
                </c:pt>
                <c:pt idx="605">
                  <c:v>17.314900000000002</c:v>
                </c:pt>
                <c:pt idx="606">
                  <c:v>17.271000000000001</c:v>
                </c:pt>
                <c:pt idx="607">
                  <c:v>17.177</c:v>
                </c:pt>
                <c:pt idx="608">
                  <c:v>17.2056</c:v>
                </c:pt>
                <c:pt idx="609">
                  <c:v>17.611499999999999</c:v>
                </c:pt>
                <c:pt idx="610">
                  <c:v>17.799600000000002</c:v>
                </c:pt>
                <c:pt idx="611">
                  <c:v>17.892800000000001</c:v>
                </c:pt>
                <c:pt idx="612">
                  <c:v>17.867999999999999</c:v>
                </c:pt>
                <c:pt idx="613">
                  <c:v>18.202400000000001</c:v>
                </c:pt>
                <c:pt idx="614">
                  <c:v>17.9894</c:v>
                </c:pt>
                <c:pt idx="615">
                  <c:v>17.9924</c:v>
                </c:pt>
                <c:pt idx="616">
                  <c:v>17.970300000000002</c:v>
                </c:pt>
                <c:pt idx="617">
                  <c:v>18.170500000000001</c:v>
                </c:pt>
                <c:pt idx="618">
                  <c:v>18.306000000000001</c:v>
                </c:pt>
                <c:pt idx="619">
                  <c:v>18.2728</c:v>
                </c:pt>
                <c:pt idx="620">
                  <c:v>18.4498</c:v>
                </c:pt>
                <c:pt idx="621">
                  <c:v>18.424299999999999</c:v>
                </c:pt>
                <c:pt idx="622">
                  <c:v>18.346499999999999</c:v>
                </c:pt>
                <c:pt idx="623">
                  <c:v>18.516100000000002</c:v>
                </c:pt>
                <c:pt idx="624">
                  <c:v>18.486999999999998</c:v>
                </c:pt>
                <c:pt idx="625">
                  <c:v>18.485199999999999</c:v>
                </c:pt>
                <c:pt idx="626">
                  <c:v>18.4544</c:v>
                </c:pt>
                <c:pt idx="627">
                  <c:v>18.475100000000001</c:v>
                </c:pt>
                <c:pt idx="628">
                  <c:v>18.485499999999998</c:v>
                </c:pt>
                <c:pt idx="629">
                  <c:v>18.467199999999998</c:v>
                </c:pt>
                <c:pt idx="630">
                  <c:v>18.521699999999999</c:v>
                </c:pt>
                <c:pt idx="631">
                  <c:v>18.677399999999999</c:v>
                </c:pt>
                <c:pt idx="632">
                  <c:v>18.591899999999999</c:v>
                </c:pt>
                <c:pt idx="633">
                  <c:v>18.668800000000001</c:v>
                </c:pt>
                <c:pt idx="634">
                  <c:v>18.356100000000001</c:v>
                </c:pt>
                <c:pt idx="635">
                  <c:v>18.1175</c:v>
                </c:pt>
                <c:pt idx="636">
                  <c:v>18.248100000000001</c:v>
                </c:pt>
                <c:pt idx="637">
                  <c:v>18.6328</c:v>
                </c:pt>
                <c:pt idx="638">
                  <c:v>18.839400000000001</c:v>
                </c:pt>
                <c:pt idx="639">
                  <c:v>18.935200000000002</c:v>
                </c:pt>
                <c:pt idx="640">
                  <c:v>18.912700000000001</c:v>
                </c:pt>
                <c:pt idx="641">
                  <c:v>18.945</c:v>
                </c:pt>
                <c:pt idx="642">
                  <c:v>18.837499999999999</c:v>
                </c:pt>
                <c:pt idx="643">
                  <c:v>18.657499999999999</c:v>
                </c:pt>
                <c:pt idx="644">
                  <c:v>18.624099999999999</c:v>
                </c:pt>
                <c:pt idx="645">
                  <c:v>18.494199999999999</c:v>
                </c:pt>
                <c:pt idx="646">
                  <c:v>18.2273</c:v>
                </c:pt>
                <c:pt idx="647">
                  <c:v>18.927800000000001</c:v>
                </c:pt>
                <c:pt idx="648">
                  <c:v>19.181000000000001</c:v>
                </c:pt>
                <c:pt idx="649">
                  <c:v>18.836600000000001</c:v>
                </c:pt>
                <c:pt idx="650">
                  <c:v>18.483899999999998</c:v>
                </c:pt>
                <c:pt idx="651">
                  <c:v>18.2804</c:v>
                </c:pt>
                <c:pt idx="652">
                  <c:v>18.360499999999998</c:v>
                </c:pt>
                <c:pt idx="653">
                  <c:v>18.4206</c:v>
                </c:pt>
                <c:pt idx="654">
                  <c:v>18.818200000000001</c:v>
                </c:pt>
                <c:pt idx="655">
                  <c:v>18.7379</c:v>
                </c:pt>
                <c:pt idx="656">
                  <c:v>18.828800000000001</c:v>
                </c:pt>
                <c:pt idx="657">
                  <c:v>18.504999999999999</c:v>
                </c:pt>
                <c:pt idx="658">
                  <c:v>18.4678</c:v>
                </c:pt>
                <c:pt idx="659">
                  <c:v>18.341699999999999</c:v>
                </c:pt>
                <c:pt idx="660">
                  <c:v>18.366199999999999</c:v>
                </c:pt>
                <c:pt idx="661">
                  <c:v>18.353400000000001</c:v>
                </c:pt>
                <c:pt idx="662">
                  <c:v>18.604800000000001</c:v>
                </c:pt>
                <c:pt idx="663">
                  <c:v>18.386099999999999</c:v>
                </c:pt>
                <c:pt idx="664">
                  <c:v>18.500299999999999</c:v>
                </c:pt>
                <c:pt idx="665">
                  <c:v>18.6797</c:v>
                </c:pt>
                <c:pt idx="666">
                  <c:v>18.576999999999998</c:v>
                </c:pt>
                <c:pt idx="667">
                  <c:v>18.546299999999999</c:v>
                </c:pt>
                <c:pt idx="668">
                  <c:v>18.7761</c:v>
                </c:pt>
                <c:pt idx="669">
                  <c:v>18.7746</c:v>
                </c:pt>
                <c:pt idx="670">
                  <c:v>18.825900000000001</c:v>
                </c:pt>
                <c:pt idx="671">
                  <c:v>18.892800000000001</c:v>
                </c:pt>
                <c:pt idx="672">
                  <c:v>18.752700000000001</c:v>
                </c:pt>
                <c:pt idx="673">
                  <c:v>18.864699999999999</c:v>
                </c:pt>
                <c:pt idx="674">
                  <c:v>18.9346</c:v>
                </c:pt>
                <c:pt idx="675">
                  <c:v>18.887599999999999</c:v>
                </c:pt>
                <c:pt idx="676">
                  <c:v>18.907699999999998</c:v>
                </c:pt>
                <c:pt idx="677">
                  <c:v>18.754200000000001</c:v>
                </c:pt>
                <c:pt idx="678">
                  <c:v>18.5533</c:v>
                </c:pt>
                <c:pt idx="679">
                  <c:v>18.436900000000001</c:v>
                </c:pt>
                <c:pt idx="680">
                  <c:v>18.415199999999999</c:v>
                </c:pt>
                <c:pt idx="681">
                  <c:v>18.229399999999998</c:v>
                </c:pt>
                <c:pt idx="682">
                  <c:v>18.260200000000001</c:v>
                </c:pt>
                <c:pt idx="683">
                  <c:v>18.0776</c:v>
                </c:pt>
                <c:pt idx="684">
                  <c:v>18.061399999999999</c:v>
                </c:pt>
                <c:pt idx="685">
                  <c:v>18.139500000000002</c:v>
                </c:pt>
                <c:pt idx="686">
                  <c:v>18.1891</c:v>
                </c:pt>
                <c:pt idx="687">
                  <c:v>18.22</c:v>
                </c:pt>
                <c:pt idx="688">
                  <c:v>18.294799999999999</c:v>
                </c:pt>
                <c:pt idx="689">
                  <c:v>18.569299999999998</c:v>
                </c:pt>
                <c:pt idx="690">
                  <c:v>18.4556</c:v>
                </c:pt>
                <c:pt idx="691">
                  <c:v>18.366299999999999</c:v>
                </c:pt>
                <c:pt idx="692">
                  <c:v>18.592500000000001</c:v>
                </c:pt>
                <c:pt idx="693">
                  <c:v>18.6252</c:v>
                </c:pt>
                <c:pt idx="694">
                  <c:v>18.818100000000001</c:v>
                </c:pt>
                <c:pt idx="695">
                  <c:v>18.7836</c:v>
                </c:pt>
                <c:pt idx="696">
                  <c:v>18.748100000000001</c:v>
                </c:pt>
                <c:pt idx="697">
                  <c:v>18.578299999999999</c:v>
                </c:pt>
                <c:pt idx="698">
                  <c:v>18.565000000000001</c:v>
                </c:pt>
                <c:pt idx="699">
                  <c:v>18.276199999999999</c:v>
                </c:pt>
                <c:pt idx="700">
                  <c:v>18.3797</c:v>
                </c:pt>
                <c:pt idx="701">
                  <c:v>18.672699999999999</c:v>
                </c:pt>
                <c:pt idx="702">
                  <c:v>18.898599999999998</c:v>
                </c:pt>
                <c:pt idx="703">
                  <c:v>18.812999999999999</c:v>
                </c:pt>
                <c:pt idx="704">
                  <c:v>19.085999999999999</c:v>
                </c:pt>
                <c:pt idx="705">
                  <c:v>19.273399999999999</c:v>
                </c:pt>
                <c:pt idx="706">
                  <c:v>19.345300000000002</c:v>
                </c:pt>
                <c:pt idx="707">
                  <c:v>19.610600000000002</c:v>
                </c:pt>
                <c:pt idx="708">
                  <c:v>19.690200000000001</c:v>
                </c:pt>
                <c:pt idx="709">
                  <c:v>19.811299999999999</c:v>
                </c:pt>
                <c:pt idx="710">
                  <c:v>19.7409</c:v>
                </c:pt>
                <c:pt idx="711">
                  <c:v>19.614799999999999</c:v>
                </c:pt>
                <c:pt idx="712">
                  <c:v>19.789300000000001</c:v>
                </c:pt>
                <c:pt idx="713">
                  <c:v>19.877199999999998</c:v>
                </c:pt>
                <c:pt idx="714">
                  <c:v>19.3904</c:v>
                </c:pt>
                <c:pt idx="715">
                  <c:v>19.380099999999999</c:v>
                </c:pt>
                <c:pt idx="716">
                  <c:v>19.5213</c:v>
                </c:pt>
                <c:pt idx="717">
                  <c:v>19.385200000000001</c:v>
                </c:pt>
                <c:pt idx="718">
                  <c:v>19.285900000000002</c:v>
                </c:pt>
                <c:pt idx="719">
                  <c:v>19.326000000000001</c:v>
                </c:pt>
                <c:pt idx="720">
                  <c:v>19.2135</c:v>
                </c:pt>
                <c:pt idx="721">
                  <c:v>19.235499999999998</c:v>
                </c:pt>
                <c:pt idx="722">
                  <c:v>19.300899999999999</c:v>
                </c:pt>
                <c:pt idx="723">
                  <c:v>18.928100000000001</c:v>
                </c:pt>
                <c:pt idx="724">
                  <c:v>18.914899999999999</c:v>
                </c:pt>
                <c:pt idx="725">
                  <c:v>18.9206</c:v>
                </c:pt>
                <c:pt idx="726">
                  <c:v>18.925000000000001</c:v>
                </c:pt>
                <c:pt idx="727">
                  <c:v>19.007899999999999</c:v>
                </c:pt>
                <c:pt idx="728">
                  <c:v>18.873100000000001</c:v>
                </c:pt>
                <c:pt idx="729">
                  <c:v>18.616199999999999</c:v>
                </c:pt>
                <c:pt idx="730">
                  <c:v>18.522500000000001</c:v>
                </c:pt>
                <c:pt idx="731">
                  <c:v>18.6206</c:v>
                </c:pt>
                <c:pt idx="732">
                  <c:v>18.5946</c:v>
                </c:pt>
                <c:pt idx="733">
                  <c:v>18.553000000000001</c:v>
                </c:pt>
                <c:pt idx="734">
                  <c:v>18.5212</c:v>
                </c:pt>
                <c:pt idx="735">
                  <c:v>18.6846</c:v>
                </c:pt>
                <c:pt idx="736">
                  <c:v>18.839600000000001</c:v>
                </c:pt>
                <c:pt idx="737">
                  <c:v>18.984400000000001</c:v>
                </c:pt>
                <c:pt idx="738">
                  <c:v>18.8642</c:v>
                </c:pt>
                <c:pt idx="739">
                  <c:v>19.200700000000001</c:v>
                </c:pt>
                <c:pt idx="740">
                  <c:v>19.368300000000001</c:v>
                </c:pt>
                <c:pt idx="741">
                  <c:v>19.174900000000001</c:v>
                </c:pt>
                <c:pt idx="742">
                  <c:v>19.026599999999998</c:v>
                </c:pt>
                <c:pt idx="743">
                  <c:v>18.5944</c:v>
                </c:pt>
                <c:pt idx="744">
                  <c:v>18.322600000000001</c:v>
                </c:pt>
                <c:pt idx="745">
                  <c:v>19.844000000000001</c:v>
                </c:pt>
                <c:pt idx="746">
                  <c:v>20.575399999999998</c:v>
                </c:pt>
                <c:pt idx="747">
                  <c:v>20.8492</c:v>
                </c:pt>
                <c:pt idx="748">
                  <c:v>20.6906</c:v>
                </c:pt>
                <c:pt idx="749">
                  <c:v>20.269500000000001</c:v>
                </c:pt>
                <c:pt idx="750">
                  <c:v>20.208500000000001</c:v>
                </c:pt>
                <c:pt idx="751">
                  <c:v>20.428599999999999</c:v>
                </c:pt>
                <c:pt idx="752">
                  <c:v>20.6435</c:v>
                </c:pt>
                <c:pt idx="753">
                  <c:v>20.4495</c:v>
                </c:pt>
                <c:pt idx="754">
                  <c:v>20.594899999999999</c:v>
                </c:pt>
                <c:pt idx="755">
                  <c:v>20.644600000000001</c:v>
                </c:pt>
                <c:pt idx="756">
                  <c:v>20.7441</c:v>
                </c:pt>
                <c:pt idx="757">
                  <c:v>20.6538</c:v>
                </c:pt>
                <c:pt idx="758">
                  <c:v>20.630299999999998</c:v>
                </c:pt>
                <c:pt idx="759">
                  <c:v>20.6236</c:v>
                </c:pt>
                <c:pt idx="760">
                  <c:v>20.574300000000001</c:v>
                </c:pt>
                <c:pt idx="761">
                  <c:v>20.778500000000001</c:v>
                </c:pt>
                <c:pt idx="762">
                  <c:v>20.6281</c:v>
                </c:pt>
                <c:pt idx="763">
                  <c:v>20.5943</c:v>
                </c:pt>
                <c:pt idx="764">
                  <c:v>20.393899999999999</c:v>
                </c:pt>
                <c:pt idx="765">
                  <c:v>20.3354</c:v>
                </c:pt>
                <c:pt idx="766">
                  <c:v>20.3172</c:v>
                </c:pt>
                <c:pt idx="767">
                  <c:v>20.389399999999998</c:v>
                </c:pt>
                <c:pt idx="768">
                  <c:v>20.214400000000001</c:v>
                </c:pt>
                <c:pt idx="769">
                  <c:v>20.279</c:v>
                </c:pt>
                <c:pt idx="770">
                  <c:v>20.470800000000001</c:v>
                </c:pt>
                <c:pt idx="771">
                  <c:v>20.332599999999999</c:v>
                </c:pt>
                <c:pt idx="772">
                  <c:v>20.439499999999999</c:v>
                </c:pt>
                <c:pt idx="773">
                  <c:v>20.386500000000002</c:v>
                </c:pt>
                <c:pt idx="774">
                  <c:v>20.458300000000001</c:v>
                </c:pt>
                <c:pt idx="775">
                  <c:v>20.5579</c:v>
                </c:pt>
                <c:pt idx="776">
                  <c:v>20.7592</c:v>
                </c:pt>
                <c:pt idx="777">
                  <c:v>20.609500000000001</c:v>
                </c:pt>
                <c:pt idx="778">
                  <c:v>20.634799999999998</c:v>
                </c:pt>
                <c:pt idx="779">
                  <c:v>20.7593</c:v>
                </c:pt>
                <c:pt idx="780">
                  <c:v>20.754300000000001</c:v>
                </c:pt>
                <c:pt idx="781">
                  <c:v>20.728100000000001</c:v>
                </c:pt>
                <c:pt idx="782">
                  <c:v>20.7272</c:v>
                </c:pt>
                <c:pt idx="783">
                  <c:v>20.7334</c:v>
                </c:pt>
                <c:pt idx="784">
                  <c:v>21.110199999999999</c:v>
                </c:pt>
                <c:pt idx="785">
                  <c:v>21.445900000000002</c:v>
                </c:pt>
                <c:pt idx="786">
                  <c:v>21.422599999999999</c:v>
                </c:pt>
                <c:pt idx="787">
                  <c:v>21.221699999999998</c:v>
                </c:pt>
                <c:pt idx="788">
                  <c:v>21.378799999999998</c:v>
                </c:pt>
                <c:pt idx="789">
                  <c:v>21.806699999999999</c:v>
                </c:pt>
                <c:pt idx="790">
                  <c:v>21.857399999999998</c:v>
                </c:pt>
                <c:pt idx="791">
                  <c:v>21.779800000000002</c:v>
                </c:pt>
                <c:pt idx="792">
                  <c:v>21.476500000000001</c:v>
                </c:pt>
                <c:pt idx="793">
                  <c:v>21.7363</c:v>
                </c:pt>
                <c:pt idx="794">
                  <c:v>21.507899999999999</c:v>
                </c:pt>
                <c:pt idx="795">
                  <c:v>21.9544</c:v>
                </c:pt>
                <c:pt idx="796">
                  <c:v>21.955500000000001</c:v>
                </c:pt>
                <c:pt idx="797">
                  <c:v>21.587700000000002</c:v>
                </c:pt>
                <c:pt idx="798">
                  <c:v>21.387899999999998</c:v>
                </c:pt>
                <c:pt idx="799">
                  <c:v>21.5273</c:v>
                </c:pt>
                <c:pt idx="800">
                  <c:v>21.071899999999999</c:v>
                </c:pt>
                <c:pt idx="801">
                  <c:v>21.213899999999999</c:v>
                </c:pt>
                <c:pt idx="802">
                  <c:v>20.886299999999999</c:v>
                </c:pt>
                <c:pt idx="803">
                  <c:v>20.783899999999999</c:v>
                </c:pt>
                <c:pt idx="804">
                  <c:v>20.8322</c:v>
                </c:pt>
                <c:pt idx="805">
                  <c:v>20.7074</c:v>
                </c:pt>
                <c:pt idx="806">
                  <c:v>20.560200000000002</c:v>
                </c:pt>
                <c:pt idx="807">
                  <c:v>20.363099999999999</c:v>
                </c:pt>
                <c:pt idx="808">
                  <c:v>20.563400000000001</c:v>
                </c:pt>
                <c:pt idx="809">
                  <c:v>20.620799999999999</c:v>
                </c:pt>
                <c:pt idx="810">
                  <c:v>20.479299999999999</c:v>
                </c:pt>
                <c:pt idx="811">
                  <c:v>20.3504</c:v>
                </c:pt>
                <c:pt idx="812">
                  <c:v>20.3461</c:v>
                </c:pt>
                <c:pt idx="813">
                  <c:v>20.282299999999999</c:v>
                </c:pt>
                <c:pt idx="814">
                  <c:v>20.2605</c:v>
                </c:pt>
                <c:pt idx="815">
                  <c:v>20.274799999999999</c:v>
                </c:pt>
                <c:pt idx="816">
                  <c:v>20.380199999999999</c:v>
                </c:pt>
                <c:pt idx="817">
                  <c:v>20.429200000000002</c:v>
                </c:pt>
                <c:pt idx="818">
                  <c:v>20.3718</c:v>
                </c:pt>
                <c:pt idx="819">
                  <c:v>20.0138</c:v>
                </c:pt>
                <c:pt idx="820">
                  <c:v>19.906700000000001</c:v>
                </c:pt>
                <c:pt idx="821">
                  <c:v>19.666899999999998</c:v>
                </c:pt>
                <c:pt idx="822">
                  <c:v>19.9115</c:v>
                </c:pt>
                <c:pt idx="823">
                  <c:v>19.911000000000001</c:v>
                </c:pt>
                <c:pt idx="824">
                  <c:v>20.109000000000002</c:v>
                </c:pt>
                <c:pt idx="825">
                  <c:v>19.810400000000001</c:v>
                </c:pt>
                <c:pt idx="826">
                  <c:v>19.998999999999999</c:v>
                </c:pt>
                <c:pt idx="827">
                  <c:v>19.510000000000002</c:v>
                </c:pt>
                <c:pt idx="828">
                  <c:v>19.613499999999998</c:v>
                </c:pt>
                <c:pt idx="829">
                  <c:v>19.494599999999998</c:v>
                </c:pt>
                <c:pt idx="830">
                  <c:v>19.671500000000002</c:v>
                </c:pt>
                <c:pt idx="831">
                  <c:v>19.837700000000002</c:v>
                </c:pt>
                <c:pt idx="832">
                  <c:v>19.608599999999999</c:v>
                </c:pt>
                <c:pt idx="833">
                  <c:v>19.617699999999999</c:v>
                </c:pt>
                <c:pt idx="834">
                  <c:v>19.667000000000002</c:v>
                </c:pt>
                <c:pt idx="835">
                  <c:v>19.221499999999999</c:v>
                </c:pt>
                <c:pt idx="836">
                  <c:v>19.2654</c:v>
                </c:pt>
                <c:pt idx="837">
                  <c:v>19.077200000000001</c:v>
                </c:pt>
                <c:pt idx="838">
                  <c:v>19.001300000000001</c:v>
                </c:pt>
                <c:pt idx="839">
                  <c:v>19.099900000000002</c:v>
                </c:pt>
                <c:pt idx="840">
                  <c:v>19.026299999999999</c:v>
                </c:pt>
                <c:pt idx="841">
                  <c:v>18.928599999999999</c:v>
                </c:pt>
                <c:pt idx="842">
                  <c:v>18.757899999999999</c:v>
                </c:pt>
                <c:pt idx="843">
                  <c:v>18.8918</c:v>
                </c:pt>
                <c:pt idx="844">
                  <c:v>19.029599999999999</c:v>
                </c:pt>
                <c:pt idx="845">
                  <c:v>18.706800000000001</c:v>
                </c:pt>
                <c:pt idx="846">
                  <c:v>18.714500000000001</c:v>
                </c:pt>
                <c:pt idx="847">
                  <c:v>18.724900000000002</c:v>
                </c:pt>
                <c:pt idx="848">
                  <c:v>18.6721</c:v>
                </c:pt>
                <c:pt idx="849">
                  <c:v>18.825700000000001</c:v>
                </c:pt>
                <c:pt idx="850">
                  <c:v>18.830200000000001</c:v>
                </c:pt>
                <c:pt idx="851">
                  <c:v>18.747800000000002</c:v>
                </c:pt>
                <c:pt idx="852">
                  <c:v>18.6662</c:v>
                </c:pt>
                <c:pt idx="853">
                  <c:v>18.681999999999999</c:v>
                </c:pt>
                <c:pt idx="854">
                  <c:v>18.779900000000001</c:v>
                </c:pt>
                <c:pt idx="855">
                  <c:v>18.551200000000001</c:v>
                </c:pt>
                <c:pt idx="856">
                  <c:v>18.581</c:v>
                </c:pt>
                <c:pt idx="857">
                  <c:v>18.521000000000001</c:v>
                </c:pt>
                <c:pt idx="858">
                  <c:v>18.497199999999999</c:v>
                </c:pt>
                <c:pt idx="859">
                  <c:v>18.5914</c:v>
                </c:pt>
                <c:pt idx="860">
                  <c:v>18.837900000000001</c:v>
                </c:pt>
                <c:pt idx="861">
                  <c:v>18.790099999999999</c:v>
                </c:pt>
                <c:pt idx="862">
                  <c:v>18.811199999999999</c:v>
                </c:pt>
                <c:pt idx="863">
                  <c:v>18.730399999999999</c:v>
                </c:pt>
                <c:pt idx="864">
                  <c:v>18.863</c:v>
                </c:pt>
                <c:pt idx="865">
                  <c:v>19.190999999999999</c:v>
                </c:pt>
                <c:pt idx="866">
                  <c:v>19.027000000000001</c:v>
                </c:pt>
                <c:pt idx="867">
                  <c:v>18.820599999999999</c:v>
                </c:pt>
                <c:pt idx="868">
                  <c:v>18.7408</c:v>
                </c:pt>
                <c:pt idx="869">
                  <c:v>18.7698</c:v>
                </c:pt>
                <c:pt idx="870">
                  <c:v>18.863800000000001</c:v>
                </c:pt>
                <c:pt idx="871">
                  <c:v>19.0489</c:v>
                </c:pt>
                <c:pt idx="872">
                  <c:v>18.988</c:v>
                </c:pt>
                <c:pt idx="873">
                  <c:v>19.207599999999999</c:v>
                </c:pt>
                <c:pt idx="874">
                  <c:v>19.172899999999998</c:v>
                </c:pt>
                <c:pt idx="875">
                  <c:v>19.015699999999999</c:v>
                </c:pt>
                <c:pt idx="876">
                  <c:v>18.837900000000001</c:v>
                </c:pt>
                <c:pt idx="877">
                  <c:v>18.820599999999999</c:v>
                </c:pt>
                <c:pt idx="878">
                  <c:v>18.7029</c:v>
                </c:pt>
                <c:pt idx="879">
                  <c:v>18.640599999999999</c:v>
                </c:pt>
                <c:pt idx="880">
                  <c:v>18.783799999999999</c:v>
                </c:pt>
                <c:pt idx="881">
                  <c:v>18.837499999999999</c:v>
                </c:pt>
                <c:pt idx="882">
                  <c:v>18.727599999999999</c:v>
                </c:pt>
                <c:pt idx="883">
                  <c:v>18.661999999999999</c:v>
                </c:pt>
                <c:pt idx="884">
                  <c:v>18.633900000000001</c:v>
                </c:pt>
                <c:pt idx="885">
                  <c:v>18.443300000000001</c:v>
                </c:pt>
                <c:pt idx="886">
                  <c:v>18.503399999999999</c:v>
                </c:pt>
                <c:pt idx="887">
                  <c:v>18.515699999999999</c:v>
                </c:pt>
                <c:pt idx="888">
                  <c:v>18.474399999999999</c:v>
                </c:pt>
                <c:pt idx="889">
                  <c:v>18.698699999999999</c:v>
                </c:pt>
                <c:pt idx="890">
                  <c:v>18.619900000000001</c:v>
                </c:pt>
                <c:pt idx="891">
                  <c:v>18.643899999999999</c:v>
                </c:pt>
                <c:pt idx="892">
                  <c:v>18.6812</c:v>
                </c:pt>
                <c:pt idx="893">
                  <c:v>18.343499999999999</c:v>
                </c:pt>
                <c:pt idx="894">
                  <c:v>18.237200000000001</c:v>
                </c:pt>
                <c:pt idx="895">
                  <c:v>18.225899999999999</c:v>
                </c:pt>
                <c:pt idx="896">
                  <c:v>18.198399999999999</c:v>
                </c:pt>
                <c:pt idx="897">
                  <c:v>18.1721</c:v>
                </c:pt>
                <c:pt idx="898">
                  <c:v>18.134899999999998</c:v>
                </c:pt>
                <c:pt idx="899">
                  <c:v>18.052800000000001</c:v>
                </c:pt>
                <c:pt idx="900">
                  <c:v>17.919599999999999</c:v>
                </c:pt>
                <c:pt idx="901">
                  <c:v>18.043299999999999</c:v>
                </c:pt>
                <c:pt idx="902">
                  <c:v>17.9129</c:v>
                </c:pt>
                <c:pt idx="903">
                  <c:v>17.957899999999999</c:v>
                </c:pt>
                <c:pt idx="904">
                  <c:v>18.1921</c:v>
                </c:pt>
                <c:pt idx="905">
                  <c:v>18.238700000000001</c:v>
                </c:pt>
                <c:pt idx="906">
                  <c:v>18.115400000000001</c:v>
                </c:pt>
                <c:pt idx="907">
                  <c:v>18.007200000000001</c:v>
                </c:pt>
                <c:pt idx="908">
                  <c:v>17.869399999999999</c:v>
                </c:pt>
                <c:pt idx="909">
                  <c:v>17.987100000000002</c:v>
                </c:pt>
                <c:pt idx="910">
                  <c:v>17.851500000000001</c:v>
                </c:pt>
                <c:pt idx="911">
                  <c:v>18.043199999999999</c:v>
                </c:pt>
                <c:pt idx="912">
                  <c:v>18.1203</c:v>
                </c:pt>
                <c:pt idx="913">
                  <c:v>18.2271</c:v>
                </c:pt>
                <c:pt idx="914">
                  <c:v>18.198499999999999</c:v>
                </c:pt>
                <c:pt idx="915">
                  <c:v>18.302800000000001</c:v>
                </c:pt>
                <c:pt idx="916">
                  <c:v>18.2577</c:v>
                </c:pt>
                <c:pt idx="917">
                  <c:v>18.091200000000001</c:v>
                </c:pt>
              </c:numCache>
            </c:numRef>
          </c:val>
          <c:smooth val="0"/>
          <c:extLst xmlns:c16r2="http://schemas.microsoft.com/office/drawing/2015/06/chart">
            <c:ext xmlns:c16="http://schemas.microsoft.com/office/drawing/2014/chart" uri="{C3380CC4-5D6E-409C-BE32-E72D297353CC}">
              <c16:uniqueId val="{00000001-F92D-46B0-B7F3-9A49216CAF45}"/>
            </c:ext>
          </c:extLst>
        </c:ser>
        <c:dLbls>
          <c:showLegendKey val="0"/>
          <c:showVal val="0"/>
          <c:showCatName val="0"/>
          <c:showSerName val="0"/>
          <c:showPercent val="0"/>
          <c:showBubbleSize val="0"/>
        </c:dLbls>
        <c:marker val="1"/>
        <c:smooth val="0"/>
        <c:axId val="859154288"/>
        <c:axId val="859155464"/>
      </c:lineChart>
      <c:dateAx>
        <c:axId val="859147624"/>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48408"/>
        <c:crosses val="autoZero"/>
        <c:auto val="1"/>
        <c:lblOffset val="100"/>
        <c:baseTimeUnit val="days"/>
      </c:dateAx>
      <c:valAx>
        <c:axId val="859148408"/>
        <c:scaling>
          <c:orientation val="minMax"/>
          <c:min val="78"/>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crossAx val="859147624"/>
        <c:crosses val="autoZero"/>
        <c:crossBetween val="between"/>
      </c:valAx>
      <c:valAx>
        <c:axId val="859155464"/>
        <c:scaling>
          <c:orientation val="minMax"/>
          <c:max val="22"/>
          <c:min val="12"/>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54288"/>
        <c:crosses val="max"/>
        <c:crossBetween val="between"/>
      </c:valAx>
      <c:catAx>
        <c:axId val="859154288"/>
        <c:scaling>
          <c:orientation val="minMax"/>
        </c:scaling>
        <c:delete val="1"/>
        <c:axPos val="b"/>
        <c:majorTickMark val="out"/>
        <c:minorTickMark val="none"/>
        <c:tickLblPos val="nextTo"/>
        <c:crossAx val="859155464"/>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rgbClr val="0070C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Expectativa de tasa de fondeo con base en forwards de TIIE28d</a:t>
            </a:r>
          </a:p>
        </c:rich>
      </c:tx>
      <c:overlay val="0"/>
      <c:spPr>
        <a:noFill/>
        <a:ln>
          <a:noFill/>
        </a:ln>
        <a:effectLst/>
      </c:spPr>
    </c:title>
    <c:autoTitleDeleted val="0"/>
    <c:plotArea>
      <c:layout/>
      <c:lineChart>
        <c:grouping val="standard"/>
        <c:varyColors val="0"/>
        <c:ser>
          <c:idx val="0"/>
          <c:order val="0"/>
          <c:tx>
            <c:strRef>
              <c:f>'[IRS TIIE vs Expectativas (Clase) 2017.xlsm]Mercado'!$BK$6</c:f>
              <c:strCache>
                <c:ptCount val="1"/>
                <c:pt idx="0">
                  <c:v>10-jul</c:v>
                </c:pt>
              </c:strCache>
            </c:strRef>
          </c:tx>
          <c:spPr>
            <a:ln w="28575" cap="rnd">
              <a:solidFill>
                <a:schemeClr val="tx1"/>
              </a:solidFill>
              <a:prstDash val="sysDash"/>
              <a:round/>
            </a:ln>
            <a:effectLst/>
          </c:spPr>
          <c:marker>
            <c:symbol val="none"/>
          </c:marker>
          <c:cat>
            <c:numRef>
              <c:f>'[IRS TIIE vs Expectativas (Clase) 2017.xlsm]Mercado'!$BJ$7:$BJ$26</c:f>
              <c:numCache>
                <c:formatCode>d\-mmm\-yy</c:formatCode>
                <c:ptCount val="20"/>
                <c:pt idx="0" formatCode="d\-mmm">
                  <c:v>42926</c:v>
                </c:pt>
                <c:pt idx="1">
                  <c:v>42956</c:v>
                </c:pt>
                <c:pt idx="2">
                  <c:v>42957</c:v>
                </c:pt>
                <c:pt idx="3">
                  <c:v>43006</c:v>
                </c:pt>
                <c:pt idx="4">
                  <c:v>43048</c:v>
                </c:pt>
                <c:pt idx="5">
                  <c:v>43083</c:v>
                </c:pt>
                <c:pt idx="6">
                  <c:v>43125</c:v>
                </c:pt>
                <c:pt idx="7" formatCode="m/d/yyyy">
                  <c:v>43166</c:v>
                </c:pt>
                <c:pt idx="8">
                  <c:v>43167</c:v>
                </c:pt>
                <c:pt idx="9">
                  <c:v>43208</c:v>
                </c:pt>
                <c:pt idx="10">
                  <c:v>43209</c:v>
                </c:pt>
                <c:pt idx="11">
                  <c:v>43250</c:v>
                </c:pt>
                <c:pt idx="12">
                  <c:v>43251</c:v>
                </c:pt>
                <c:pt idx="13">
                  <c:v>43293</c:v>
                </c:pt>
                <c:pt idx="14">
                  <c:v>43370</c:v>
                </c:pt>
                <c:pt idx="15">
                  <c:v>43371</c:v>
                </c:pt>
                <c:pt idx="16">
                  <c:v>43413</c:v>
                </c:pt>
                <c:pt idx="17">
                  <c:v>43447</c:v>
                </c:pt>
                <c:pt idx="18">
                  <c:v>43448</c:v>
                </c:pt>
                <c:pt idx="19">
                  <c:v>43490</c:v>
                </c:pt>
              </c:numCache>
            </c:numRef>
          </c:cat>
          <c:val>
            <c:numRef>
              <c:f>'[IRS TIIE vs Expectativas (Clase) 2017.xlsm]Mercado'!$BK$7:$BK$26</c:f>
              <c:numCache>
                <c:formatCode>0.00%</c:formatCode>
                <c:ptCount val="20"/>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6.7500000000000004E-2</c:v>
                </c:pt>
                <c:pt idx="9">
                  <c:v>6.7500000000000004E-2</c:v>
                </c:pt>
                <c:pt idx="10">
                  <c:v>6.5000000000000002E-2</c:v>
                </c:pt>
                <c:pt idx="11">
                  <c:v>6.5000000000000002E-2</c:v>
                </c:pt>
                <c:pt idx="12">
                  <c:v>6.5000000000000002E-2</c:v>
                </c:pt>
                <c:pt idx="13">
                  <c:v>6.5000000000000002E-2</c:v>
                </c:pt>
                <c:pt idx="14">
                  <c:v>6.5000000000000002E-2</c:v>
                </c:pt>
                <c:pt idx="15">
                  <c:v>6.25E-2</c:v>
                </c:pt>
                <c:pt idx="16">
                  <c:v>6.25E-2</c:v>
                </c:pt>
                <c:pt idx="17">
                  <c:v>6.25E-2</c:v>
                </c:pt>
                <c:pt idx="18">
                  <c:v>6.0000000000000005E-2</c:v>
                </c:pt>
                <c:pt idx="19">
                  <c:v>6.0000000000000005E-2</c:v>
                </c:pt>
              </c:numCache>
            </c:numRef>
          </c:val>
          <c:smooth val="0"/>
          <c:extLst xmlns:c16r2="http://schemas.microsoft.com/office/drawing/2015/06/chart">
            <c:ext xmlns:c16="http://schemas.microsoft.com/office/drawing/2014/chart" uri="{C3380CC4-5D6E-409C-BE32-E72D297353CC}">
              <c16:uniqueId val="{00000000-C4D5-4D21-BAFF-2FC7855A849F}"/>
            </c:ext>
          </c:extLst>
        </c:ser>
        <c:ser>
          <c:idx val="1"/>
          <c:order val="1"/>
          <c:tx>
            <c:strRef>
              <c:f>'[IRS TIIE vs Expectativas (Clase) 2017.xlsm]Mercado'!$BL$6</c:f>
              <c:strCache>
                <c:ptCount val="1"/>
                <c:pt idx="0">
                  <c:v>05-jun</c:v>
                </c:pt>
              </c:strCache>
            </c:strRef>
          </c:tx>
          <c:spPr>
            <a:ln w="28575" cap="rnd">
              <a:solidFill>
                <a:srgbClr val="00B050"/>
              </a:solidFill>
              <a:round/>
            </a:ln>
            <a:effectLst/>
          </c:spPr>
          <c:marker>
            <c:symbol val="none"/>
          </c:marker>
          <c:cat>
            <c:numRef>
              <c:f>'[IRS TIIE vs Expectativas (Clase) 2017.xlsm]Mercado'!$BJ$7:$BJ$26</c:f>
              <c:numCache>
                <c:formatCode>d\-mmm\-yy</c:formatCode>
                <c:ptCount val="20"/>
                <c:pt idx="0" formatCode="d\-mmm">
                  <c:v>42926</c:v>
                </c:pt>
                <c:pt idx="1">
                  <c:v>42956</c:v>
                </c:pt>
                <c:pt idx="2">
                  <c:v>42957</c:v>
                </c:pt>
                <c:pt idx="3">
                  <c:v>43006</c:v>
                </c:pt>
                <c:pt idx="4">
                  <c:v>43048</c:v>
                </c:pt>
                <c:pt idx="5">
                  <c:v>43083</c:v>
                </c:pt>
                <c:pt idx="6">
                  <c:v>43125</c:v>
                </c:pt>
                <c:pt idx="7" formatCode="m/d/yyyy">
                  <c:v>43166</c:v>
                </c:pt>
                <c:pt idx="8">
                  <c:v>43167</c:v>
                </c:pt>
                <c:pt idx="9">
                  <c:v>43208</c:v>
                </c:pt>
                <c:pt idx="10">
                  <c:v>43209</c:v>
                </c:pt>
                <c:pt idx="11">
                  <c:v>43250</c:v>
                </c:pt>
                <c:pt idx="12">
                  <c:v>43251</c:v>
                </c:pt>
                <c:pt idx="13">
                  <c:v>43293</c:v>
                </c:pt>
                <c:pt idx="14">
                  <c:v>43370</c:v>
                </c:pt>
                <c:pt idx="15">
                  <c:v>43371</c:v>
                </c:pt>
                <c:pt idx="16">
                  <c:v>43413</c:v>
                </c:pt>
                <c:pt idx="17">
                  <c:v>43447</c:v>
                </c:pt>
                <c:pt idx="18">
                  <c:v>43448</c:v>
                </c:pt>
                <c:pt idx="19">
                  <c:v>43490</c:v>
                </c:pt>
              </c:numCache>
            </c:numRef>
          </c:cat>
          <c:val>
            <c:numRef>
              <c:f>'[IRS TIIE vs Expectativas (Clase) 2017.xlsm]Mercado'!$BL$7:$BL$26</c:f>
              <c:numCache>
                <c:formatCode>0.00%</c:formatCode>
                <c:ptCount val="20"/>
                <c:pt idx="0">
                  <c:v>6.7500000000000004E-2</c:v>
                </c:pt>
                <c:pt idx="1">
                  <c:v>6.7500000000000004E-2</c:v>
                </c:pt>
                <c:pt idx="2">
                  <c:v>7.0000000000000007E-2</c:v>
                </c:pt>
                <c:pt idx="3">
                  <c:v>7.0000000000000007E-2</c:v>
                </c:pt>
                <c:pt idx="4">
                  <c:v>7.0000000000000007E-2</c:v>
                </c:pt>
                <c:pt idx="5">
                  <c:v>7.0000000000000007E-2</c:v>
                </c:pt>
                <c:pt idx="6">
                  <c:v>7.0000000000000007E-2</c:v>
                </c:pt>
                <c:pt idx="7">
                  <c:v>7.0000000000000007E-2</c:v>
                </c:pt>
                <c:pt idx="8">
                  <c:v>7.0000000000000007E-2</c:v>
                </c:pt>
                <c:pt idx="9">
                  <c:v>7.0000000000000007E-2</c:v>
                </c:pt>
                <c:pt idx="10">
                  <c:v>7.0000000000000007E-2</c:v>
                </c:pt>
                <c:pt idx="11">
                  <c:v>7.0000000000000007E-2</c:v>
                </c:pt>
                <c:pt idx="12">
                  <c:v>6.7500000000000004E-2</c:v>
                </c:pt>
                <c:pt idx="13">
                  <c:v>6.7500000000000004E-2</c:v>
                </c:pt>
                <c:pt idx="14">
                  <c:v>6.7500000000000004E-2</c:v>
                </c:pt>
                <c:pt idx="15">
                  <c:v>6.7500000000000004E-2</c:v>
                </c:pt>
                <c:pt idx="16">
                  <c:v>6.7500000000000004E-2</c:v>
                </c:pt>
                <c:pt idx="17">
                  <c:v>6.7500000000000004E-2</c:v>
                </c:pt>
                <c:pt idx="18">
                  <c:v>6.7500000000000004E-2</c:v>
                </c:pt>
                <c:pt idx="19">
                  <c:v>6.7500000000000004E-2</c:v>
                </c:pt>
              </c:numCache>
            </c:numRef>
          </c:val>
          <c:smooth val="0"/>
          <c:extLst xmlns:c16r2="http://schemas.microsoft.com/office/drawing/2015/06/chart">
            <c:ext xmlns:c16="http://schemas.microsoft.com/office/drawing/2014/chart" uri="{C3380CC4-5D6E-409C-BE32-E72D297353CC}">
              <c16:uniqueId val="{00000001-C4D5-4D21-BAFF-2FC7855A849F}"/>
            </c:ext>
          </c:extLst>
        </c:ser>
        <c:dLbls>
          <c:showLegendKey val="0"/>
          <c:showVal val="0"/>
          <c:showCatName val="0"/>
          <c:showSerName val="0"/>
          <c:showPercent val="0"/>
          <c:showBubbleSize val="0"/>
        </c:dLbls>
        <c:smooth val="0"/>
        <c:axId val="859153504"/>
        <c:axId val="859153112"/>
      </c:lineChart>
      <c:dateAx>
        <c:axId val="859153504"/>
        <c:scaling>
          <c:orientation val="minMax"/>
        </c:scaling>
        <c:delete val="0"/>
        <c:axPos val="b"/>
        <c:numFmt formatCode="d\-mmm"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53112"/>
        <c:crosses val="autoZero"/>
        <c:auto val="1"/>
        <c:lblOffset val="100"/>
        <c:baseTimeUnit val="days"/>
      </c:dateAx>
      <c:valAx>
        <c:axId val="859153112"/>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59153504"/>
        <c:crosses val="autoZero"/>
        <c:crossBetween val="between"/>
        <c:majorUnit val="2.5000000000000005E-3"/>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503480974326734"/>
          <c:y val="3.5568784399670456E-2"/>
          <c:w val="0.76523628519187181"/>
          <c:h val="0.83499578036311162"/>
        </c:manualLayout>
      </c:layout>
      <c:barChart>
        <c:barDir val="bar"/>
        <c:grouping val="clustered"/>
        <c:varyColors val="0"/>
        <c:ser>
          <c:idx val="0"/>
          <c:order val="0"/>
          <c:tx>
            <c:strRef>
              <c:f>Hoja1!$B$1</c:f>
              <c:strCache>
                <c:ptCount val="1"/>
                <c:pt idx="0">
                  <c:v>Resultado (mdp)</c:v>
                </c:pt>
              </c:strCache>
            </c:strRef>
          </c:tx>
          <c:spPr>
            <a:solidFill>
              <a:srgbClr val="C00000"/>
            </a:solidFill>
            <a:ln>
              <a:noFill/>
            </a:ln>
            <a:effectLst/>
          </c:spPr>
          <c:invertIfNegative val="0"/>
          <c:dPt>
            <c:idx val="2"/>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1-7B23-4673-B0FD-22FC78C18DFA}"/>
              </c:ext>
            </c:extLst>
          </c:dPt>
          <c:dPt>
            <c:idx val="3"/>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3-7B23-4673-B0FD-22FC78C18DFA}"/>
              </c:ext>
            </c:extLst>
          </c:dPt>
          <c:dPt>
            <c:idx val="4"/>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5-7B23-4673-B0FD-22FC78C18DFA}"/>
              </c:ext>
            </c:extLst>
          </c:dPt>
          <c:dPt>
            <c:idx val="5"/>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7-7B23-4673-B0FD-22FC78C18DFA}"/>
              </c:ext>
            </c:extLst>
          </c:dPt>
          <c:dPt>
            <c:idx val="6"/>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9-7B23-4673-B0FD-22FC78C18DFA}"/>
              </c:ext>
            </c:extLst>
          </c:dPt>
          <c:dPt>
            <c:idx val="7"/>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B-7B23-4673-B0FD-22FC78C18DFA}"/>
              </c:ext>
            </c:extLst>
          </c:dPt>
          <c:dPt>
            <c:idx val="8"/>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D-7B23-4673-B0FD-22FC78C18DFA}"/>
              </c:ext>
            </c:extLst>
          </c:dPt>
          <c:dPt>
            <c:idx val="9"/>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F-7B23-4673-B0FD-22FC78C18DFA}"/>
              </c:ext>
            </c:extLst>
          </c:dPt>
          <c:dPt>
            <c:idx val="10"/>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1-7B23-4673-B0FD-22FC78C18DFA}"/>
              </c:ext>
            </c:extLst>
          </c:dPt>
          <c:dPt>
            <c:idx val="11"/>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3-7B23-4673-B0FD-22FC78C18DFA}"/>
              </c:ext>
            </c:extLst>
          </c:dPt>
          <c:dPt>
            <c:idx val="12"/>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5-7B23-4673-B0FD-22FC78C18DFA}"/>
              </c:ext>
            </c:extLst>
          </c:dPt>
          <c:dPt>
            <c:idx val="13"/>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7-7B23-4673-B0FD-22FC78C18DFA}"/>
              </c:ext>
            </c:extLst>
          </c:dPt>
          <c:dPt>
            <c:idx val="14"/>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9-7B23-4673-B0FD-22FC78C18DFA}"/>
              </c:ext>
            </c:extLst>
          </c:dPt>
          <c:dPt>
            <c:idx val="15"/>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B-7B23-4673-B0FD-22FC78C18DFA}"/>
              </c:ext>
            </c:extLst>
          </c:dPt>
          <c:dPt>
            <c:idx val="16"/>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1D-7B23-4673-B0FD-22FC78C18DFA}"/>
              </c:ext>
            </c:extLst>
          </c:dPt>
          <c:cat>
            <c:strRef>
              <c:f>Hoja1!$A$2:$A$18</c:f>
              <c:strCache>
                <c:ptCount val="17"/>
                <c:pt idx="0">
                  <c:v>RV internacional</c:v>
                </c:pt>
                <c:pt idx="1">
                  <c:v>Divisas</c:v>
                </c:pt>
                <c:pt idx="2">
                  <c:v>Notas est. RF</c:v>
                </c:pt>
                <c:pt idx="3">
                  <c:v>Paraestatal real</c:v>
                </c:pt>
                <c:pt idx="4">
                  <c:v>Paraestatal variable</c:v>
                </c:pt>
                <c:pt idx="5">
                  <c:v>Fibras y CKDes</c:v>
                </c:pt>
                <c:pt idx="6">
                  <c:v>Notas est. RV</c:v>
                </c:pt>
                <c:pt idx="7">
                  <c:v>PRLV</c:v>
                </c:pt>
                <c:pt idx="8">
                  <c:v>Liquidez</c:v>
                </c:pt>
                <c:pt idx="9">
                  <c:v>Corp. variable</c:v>
                </c:pt>
                <c:pt idx="10">
                  <c:v>RV nacional</c:v>
                </c:pt>
                <c:pt idx="11">
                  <c:v>Corp. real</c:v>
                </c:pt>
                <c:pt idx="12">
                  <c:v>Paraestatal fija</c:v>
                </c:pt>
                <c:pt idx="13">
                  <c:v>Guber variable</c:v>
                </c:pt>
                <c:pt idx="14">
                  <c:v>Corp. nominal fija</c:v>
                </c:pt>
                <c:pt idx="15">
                  <c:v>Real guber</c:v>
                </c:pt>
                <c:pt idx="16">
                  <c:v>Nominal guber</c:v>
                </c:pt>
              </c:strCache>
            </c:strRef>
          </c:cat>
          <c:val>
            <c:numRef>
              <c:f>Hoja1!$B$2:$B$18</c:f>
              <c:numCache>
                <c:formatCode>_-* #,##0.0_-;\-* #,##0.0_-;_-* "-"??_-;_-@_-</c:formatCode>
                <c:ptCount val="17"/>
                <c:pt idx="0">
                  <c:v>-292.28115743900003</c:v>
                </c:pt>
                <c:pt idx="1">
                  <c:v>-0.12691234239999857</c:v>
                </c:pt>
                <c:pt idx="2">
                  <c:v>6.839466900000021</c:v>
                </c:pt>
                <c:pt idx="3">
                  <c:v>21.404698089999982</c:v>
                </c:pt>
                <c:pt idx="4">
                  <c:v>66.465509970000014</c:v>
                </c:pt>
                <c:pt idx="5">
                  <c:v>77.170336534200075</c:v>
                </c:pt>
                <c:pt idx="6">
                  <c:v>82.908032349999999</c:v>
                </c:pt>
                <c:pt idx="7">
                  <c:v>135.37147806354614</c:v>
                </c:pt>
                <c:pt idx="8">
                  <c:v>141.35503603101506</c:v>
                </c:pt>
                <c:pt idx="9">
                  <c:v>170.72882847952781</c:v>
                </c:pt>
                <c:pt idx="10">
                  <c:v>177.84543237739993</c:v>
                </c:pt>
                <c:pt idx="11">
                  <c:v>253.03806985766514</c:v>
                </c:pt>
                <c:pt idx="12">
                  <c:v>593.4986494100001</c:v>
                </c:pt>
                <c:pt idx="13">
                  <c:v>699.73192437556543</c:v>
                </c:pt>
                <c:pt idx="14">
                  <c:v>850.05743197499976</c:v>
                </c:pt>
                <c:pt idx="15">
                  <c:v>908.50432970016266</c:v>
                </c:pt>
                <c:pt idx="16">
                  <c:v>1532.3706664852223</c:v>
                </c:pt>
              </c:numCache>
            </c:numRef>
          </c:val>
          <c:extLst xmlns:c16r2="http://schemas.microsoft.com/office/drawing/2015/06/chart">
            <c:ext xmlns:c16="http://schemas.microsoft.com/office/drawing/2014/chart" uri="{C3380CC4-5D6E-409C-BE32-E72D297353CC}">
              <c16:uniqueId val="{0000001E-7B23-4673-B0FD-22FC78C18DFA}"/>
            </c:ext>
          </c:extLst>
        </c:ser>
        <c:dLbls>
          <c:showLegendKey val="0"/>
          <c:showVal val="0"/>
          <c:showCatName val="0"/>
          <c:showSerName val="0"/>
          <c:showPercent val="0"/>
          <c:showBubbleSize val="0"/>
        </c:dLbls>
        <c:gapWidth val="100"/>
        <c:axId val="859154680"/>
        <c:axId val="859152720"/>
      </c:barChart>
      <c:catAx>
        <c:axId val="85915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s-MX"/>
          </a:p>
        </c:txPr>
        <c:crossAx val="859152720"/>
        <c:crosses val="autoZero"/>
        <c:auto val="1"/>
        <c:lblAlgn val="ctr"/>
        <c:lblOffset val="100"/>
        <c:noMultiLvlLbl val="0"/>
      </c:catAx>
      <c:valAx>
        <c:axId val="859152720"/>
        <c:scaling>
          <c:orientation val="minMax"/>
          <c:max val="160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5400000" spcFirstLastPara="1" vertOverflow="ellipsis"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s-MX"/>
          </a:p>
        </c:txPr>
        <c:crossAx val="85915468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xMode val="edge"/>
          <c:yMode val="edge"/>
          <c:x val="0.29894348938345811"/>
          <c:y val="1.6241497241487495E-3"/>
          <c:w val="0.413171194372081"/>
          <c:h val="0.88833825573701908"/>
        </c:manualLayout>
      </c:layout>
      <c:pie3DChart>
        <c:varyColors val="1"/>
        <c:ser>
          <c:idx val="0"/>
          <c:order val="0"/>
          <c:tx>
            <c:strRef>
              <c:f>Sheet1!$B$1</c:f>
              <c:strCache>
                <c:ptCount val="1"/>
                <c:pt idx="0">
                  <c:v>Sales</c:v>
                </c:pt>
              </c:strCache>
            </c:strRef>
          </c:tx>
          <c:dLbls>
            <c:dLbl>
              <c:idx val="0"/>
              <c:layout>
                <c:manualLayout>
                  <c:x val="-6.0242938851346108E-2"/>
                  <c:y val="-6.9196514348361715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1863390442516501E-2"/>
                  <c:y val="3.8782960543418066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5.6838060953946432E-3"/>
                  <c:y val="-4.149552991172848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Sheet1!$A$2:$A$5</c:f>
              <c:strCache>
                <c:ptCount val="4"/>
                <c:pt idx="0">
                  <c:v>Comercial</c:v>
                </c:pt>
                <c:pt idx="1">
                  <c:v>Industrial</c:v>
                </c:pt>
                <c:pt idx="2">
                  <c:v>Oficinas</c:v>
                </c:pt>
                <c:pt idx="3">
                  <c:v>Hotel</c:v>
                </c:pt>
              </c:strCache>
            </c:strRef>
          </c:cat>
          <c:val>
            <c:numRef>
              <c:f>Sheet1!$B$2:$B$5</c:f>
              <c:numCache>
                <c:formatCode>_(0%_);\(0%\);_("–"_)_%;@_(_%</c:formatCode>
                <c:ptCount val="4"/>
                <c:pt idx="0">
                  <c:v>0.3</c:v>
                </c:pt>
                <c:pt idx="1">
                  <c:v>0.2</c:v>
                </c:pt>
                <c:pt idx="2">
                  <c:v>0.2</c:v>
                </c:pt>
                <c:pt idx="3">
                  <c:v>0.3</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xMode val="edge"/>
          <c:yMode val="edge"/>
          <c:x val="0.29894348938345811"/>
          <c:y val="1.6241497241487495E-3"/>
          <c:w val="0.413171194372081"/>
          <c:h val="0.88833825573701908"/>
        </c:manualLayout>
      </c:layout>
      <c:pie3DChart>
        <c:varyColors val="1"/>
        <c:ser>
          <c:idx val="0"/>
          <c:order val="0"/>
          <c:tx>
            <c:strRef>
              <c:f>Sheet1!$B$1</c:f>
              <c:strCache>
                <c:ptCount val="1"/>
                <c:pt idx="0">
                  <c:v>Sales</c:v>
                </c:pt>
              </c:strCache>
            </c:strRef>
          </c:tx>
          <c:dLbls>
            <c:dLbl>
              <c:idx val="0"/>
              <c:layout>
                <c:manualLayout>
                  <c:x val="-6.6599711993128682E-2"/>
                  <c:y val="0.12458265990031307"/>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0285424119399218E-3"/>
                  <c:y val="-2.5810097539473536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MXN</c:v>
                </c:pt>
                <c:pt idx="1">
                  <c:v>USD</c:v>
                </c:pt>
              </c:strCache>
            </c:strRef>
          </c:cat>
          <c:val>
            <c:numRef>
              <c:f>Sheet1!$B$2:$B$3</c:f>
              <c:numCache>
                <c:formatCode>_(0%_);\(0%\);_("–"_)_%;@_(_%</c:formatCode>
                <c:ptCount val="2"/>
                <c:pt idx="0">
                  <c:v>0.66</c:v>
                </c:pt>
                <c:pt idx="1">
                  <c:v>0.34</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29894352432516846"/>
          <c:y val="1.6241435702299134E-3"/>
          <c:w val="0.41317123394977351"/>
          <c:h val="0.88833812542086654"/>
        </c:manualLayout>
      </c:layout>
      <c:pie3DChart>
        <c:varyColors val="1"/>
        <c:ser>
          <c:idx val="0"/>
          <c:order val="0"/>
          <c:tx>
            <c:strRef>
              <c:f>Sheet1!$B$1</c:f>
              <c:strCache>
                <c:ptCount val="1"/>
                <c:pt idx="0">
                  <c:v>Sales</c:v>
                </c:pt>
              </c:strCache>
            </c:strRef>
          </c:tx>
          <c:dLbls>
            <c:dLbl>
              <c:idx val="5"/>
              <c:layout>
                <c:manualLayout>
                  <c:x val="5.2233154426041005E-2"/>
                  <c:y val="0.1008278987759530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solidFill>
                      <a:schemeClr val="bg1"/>
                    </a:solidFill>
                  </a:defRPr>
                </a:pPr>
                <a:endParaRPr lang="es-MX"/>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Portafolio estabilizado</c:v>
                </c:pt>
                <c:pt idx="1">
                  <c:v>Transicional</c:v>
                </c:pt>
                <c:pt idx="2">
                  <c:v>Construcción</c:v>
                </c:pt>
                <c:pt idx="3">
                  <c:v>Activos individuales estabilizados</c:v>
                </c:pt>
                <c:pt idx="4">
                  <c:v>Revolvente / desarrollo</c:v>
                </c:pt>
                <c:pt idx="5">
                  <c:v>Refinanciamiento</c:v>
                </c:pt>
              </c:strCache>
            </c:strRef>
          </c:cat>
          <c:val>
            <c:numRef>
              <c:f>Sheet1!$B$2:$B$7</c:f>
              <c:numCache>
                <c:formatCode>0%</c:formatCode>
                <c:ptCount val="6"/>
                <c:pt idx="0">
                  <c:v>0.26</c:v>
                </c:pt>
                <c:pt idx="1">
                  <c:v>0.2</c:v>
                </c:pt>
                <c:pt idx="2">
                  <c:v>0.19</c:v>
                </c:pt>
                <c:pt idx="3">
                  <c:v>0.17</c:v>
                </c:pt>
                <c:pt idx="4">
                  <c:v>0.15</c:v>
                </c:pt>
                <c:pt idx="5">
                  <c:v>0.05</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800"/>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29894352432516846"/>
          <c:y val="1.6241435702299134E-3"/>
          <c:w val="0.41317123394977351"/>
          <c:h val="0.88833812542086654"/>
        </c:manualLayout>
      </c:layout>
      <c:pie3DChart>
        <c:varyColors val="1"/>
        <c:ser>
          <c:idx val="0"/>
          <c:order val="0"/>
          <c:tx>
            <c:strRef>
              <c:f>Sheet1!$B$1</c:f>
              <c:strCache>
                <c:ptCount val="1"/>
                <c:pt idx="0">
                  <c:v>Sales</c:v>
                </c:pt>
              </c:strCache>
            </c:strRef>
          </c:tx>
          <c:dLbls>
            <c:dLbl>
              <c:idx val="1"/>
              <c:layout>
                <c:manualLayout>
                  <c:x val="-5.8327898375719327E-2"/>
                  <c:y val="-0.17207466347186273"/>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5.2233154426041005E-2"/>
                  <c:y val="9.365089232229845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solidFill>
                      <a:schemeClr val="bg1"/>
                    </a:solidFill>
                  </a:defRPr>
                </a:pPr>
                <a:endParaRPr lang="es-MX"/>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Portafolio estabilizado</c:v>
                </c:pt>
                <c:pt idx="1">
                  <c:v>Transicional</c:v>
                </c:pt>
                <c:pt idx="2">
                  <c:v>Construcción</c:v>
                </c:pt>
                <c:pt idx="3">
                  <c:v>Activos individuales estabilizados</c:v>
                </c:pt>
                <c:pt idx="4">
                  <c:v>Revolvente / desarrollo</c:v>
                </c:pt>
                <c:pt idx="5">
                  <c:v>Refinanciamiento</c:v>
                </c:pt>
              </c:strCache>
            </c:strRef>
          </c:cat>
          <c:val>
            <c:numRef>
              <c:f>Sheet1!$B$2:$B$7</c:f>
              <c:numCache>
                <c:formatCode>0%</c:formatCode>
                <c:ptCount val="6"/>
                <c:pt idx="0">
                  <c:v>0.36227045075125208</c:v>
                </c:pt>
                <c:pt idx="1">
                  <c:v>5.0083472454090151E-2</c:v>
                </c:pt>
                <c:pt idx="2">
                  <c:v>0.19365609348914858</c:v>
                </c:pt>
                <c:pt idx="3">
                  <c:v>9.3489148580968282E-2</c:v>
                </c:pt>
                <c:pt idx="4">
                  <c:v>0.1001669449081803</c:v>
                </c:pt>
                <c:pt idx="5">
                  <c:v>0.20033388981636061</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800"/>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xMode val="edge"/>
          <c:yMode val="edge"/>
          <c:x val="0.29894348938345811"/>
          <c:y val="1.6241497241487495E-3"/>
          <c:w val="0.413171194372081"/>
          <c:h val="0.88833825573701908"/>
        </c:manualLayout>
      </c:layout>
      <c:pie3DChart>
        <c:varyColors val="1"/>
        <c:ser>
          <c:idx val="0"/>
          <c:order val="0"/>
          <c:tx>
            <c:strRef>
              <c:f>Sheet1!$B$1</c:f>
              <c:strCache>
                <c:ptCount val="1"/>
                <c:pt idx="0">
                  <c:v>Sales</c:v>
                </c:pt>
              </c:strCache>
            </c:strRef>
          </c:tx>
          <c:dLbls>
            <c:dLbl>
              <c:idx val="0"/>
              <c:layout>
                <c:manualLayout>
                  <c:x val="-1.256714028797684E-2"/>
                  <c:y val="-1.89572441386927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09886183728763E-2"/>
                  <c:y val="-1.145608751227486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7932512091633634E-2"/>
                  <c:y val="1.592052171750850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Sheet1!$A$2:$A$5</c:f>
              <c:strCache>
                <c:ptCount val="4"/>
                <c:pt idx="0">
                  <c:v>Comercial</c:v>
                </c:pt>
                <c:pt idx="1">
                  <c:v>Industrial</c:v>
                </c:pt>
                <c:pt idx="2">
                  <c:v>Oficinas</c:v>
                </c:pt>
                <c:pt idx="3">
                  <c:v>Hotel</c:v>
                </c:pt>
              </c:strCache>
            </c:strRef>
          </c:cat>
          <c:val>
            <c:numRef>
              <c:f>Sheet1!$B$2:$B$5</c:f>
              <c:numCache>
                <c:formatCode>_(0%_);\(0%\);_("–"_)_%;@_(_%</c:formatCode>
                <c:ptCount val="4"/>
                <c:pt idx="0">
                  <c:v>0.3</c:v>
                </c:pt>
                <c:pt idx="1">
                  <c:v>0.3</c:v>
                </c:pt>
                <c:pt idx="2">
                  <c:v>0.2</c:v>
                </c:pt>
                <c:pt idx="3">
                  <c:v>0.19</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xMode val="edge"/>
          <c:yMode val="edge"/>
          <c:x val="0.29894348938345811"/>
          <c:y val="1.6241497241487495E-3"/>
          <c:w val="0.413171194372081"/>
          <c:h val="0.88833825573701908"/>
        </c:manualLayout>
      </c:layout>
      <c:pie3DChart>
        <c:varyColors val="1"/>
        <c:ser>
          <c:idx val="0"/>
          <c:order val="0"/>
          <c:tx>
            <c:strRef>
              <c:f>Sheet1!$B$1</c:f>
              <c:strCache>
                <c:ptCount val="1"/>
                <c:pt idx="0">
                  <c:v>Sales</c:v>
                </c:pt>
              </c:strCache>
            </c:strRef>
          </c:tx>
          <c:dLbls>
            <c:dLbl>
              <c:idx val="0"/>
              <c:layout>
                <c:manualLayout>
                  <c:x val="-1.8923913429759409E-2"/>
                  <c:y val="7.4343614724730722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0285424119399218E-3"/>
                  <c:y val="-2.5810097539473536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MXN</c:v>
                </c:pt>
                <c:pt idx="1">
                  <c:v>USD</c:v>
                </c:pt>
              </c:strCache>
            </c:strRef>
          </c:cat>
          <c:val>
            <c:numRef>
              <c:f>Sheet1!$B$2:$B$3</c:f>
              <c:numCache>
                <c:formatCode>_(0%_);\(0%\);_("–"_)_%;@_(_%</c:formatCode>
                <c:ptCount val="2"/>
                <c:pt idx="0">
                  <c:v>0.59</c:v>
                </c:pt>
                <c:pt idx="1">
                  <c:v>0.41</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39751699431391996"/>
          <c:y val="1.6241435702299134E-3"/>
          <c:w val="0.22971521736271361"/>
          <c:h val="0.49360285723973457"/>
        </c:manualLayout>
      </c:layout>
      <c:pie3DChart>
        <c:varyColors val="1"/>
        <c:ser>
          <c:idx val="0"/>
          <c:order val="0"/>
          <c:tx>
            <c:strRef>
              <c:f>Sheet1!$B$1</c:f>
              <c:strCache>
                <c:ptCount val="1"/>
                <c:pt idx="0">
                  <c:v>Sales</c:v>
                </c:pt>
              </c:strCache>
            </c:strRef>
          </c:tx>
          <c:dLbls>
            <c:dLbl>
              <c:idx val="5"/>
              <c:layout>
                <c:manualLayout>
                  <c:x val="5.2233154426041005E-2"/>
                  <c:y val="0.1008278987759530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solidFill>
                      <a:schemeClr val="bg1"/>
                    </a:solidFill>
                  </a:defRPr>
                </a:pPr>
                <a:endParaRPr lang="es-MX"/>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Portafolio estabilizado</c:v>
                </c:pt>
                <c:pt idx="1">
                  <c:v>Transicional</c:v>
                </c:pt>
                <c:pt idx="2">
                  <c:v>Construcción</c:v>
                </c:pt>
                <c:pt idx="3">
                  <c:v>Activos individuales estabilizados</c:v>
                </c:pt>
                <c:pt idx="4">
                  <c:v>Revolvente / desarrollo</c:v>
                </c:pt>
                <c:pt idx="5">
                  <c:v>Refinanciamiento</c:v>
                </c:pt>
              </c:strCache>
            </c:strRef>
          </c:cat>
          <c:val>
            <c:numRef>
              <c:f>Sheet1!$B$2:$B$7</c:f>
              <c:numCache>
                <c:formatCode>0%</c:formatCode>
                <c:ptCount val="6"/>
                <c:pt idx="0">
                  <c:v>0.26</c:v>
                </c:pt>
                <c:pt idx="1">
                  <c:v>0.2</c:v>
                </c:pt>
                <c:pt idx="2">
                  <c:v>0.19</c:v>
                </c:pt>
                <c:pt idx="3">
                  <c:v>0.17</c:v>
                </c:pt>
                <c:pt idx="4">
                  <c:v>0.15</c:v>
                </c:pt>
                <c:pt idx="5">
                  <c:v>0.05</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22586635275277103"/>
          <c:y val="0.64581303615628916"/>
          <c:w val="0.54022402404738401"/>
          <c:h val="0.21202804252473714"/>
        </c:manualLayout>
      </c:layout>
      <c:overlay val="0"/>
    </c:legend>
    <c:plotVisOnly val="1"/>
    <c:dispBlanksAs val="gap"/>
    <c:showDLblsOverMax val="0"/>
  </c:chart>
  <c:txPr>
    <a:bodyPr/>
    <a:lstStyle/>
    <a:p>
      <a:pPr>
        <a:defRPr sz="800"/>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xMode val="edge"/>
          <c:yMode val="edge"/>
          <c:x val="0.29894348938345811"/>
          <c:y val="1.6241497241487495E-3"/>
          <c:w val="0.413171194372081"/>
          <c:h val="0.88833825573701908"/>
        </c:manualLayout>
      </c:layout>
      <c:pie3DChart>
        <c:varyColors val="1"/>
        <c:ser>
          <c:idx val="0"/>
          <c:order val="0"/>
          <c:tx>
            <c:strRef>
              <c:f>Sheet1!$B$1</c:f>
              <c:strCache>
                <c:ptCount val="1"/>
                <c:pt idx="0">
                  <c:v>Sales</c:v>
                </c:pt>
              </c:strCache>
            </c:strRef>
          </c:tx>
          <c:cat>
            <c:strRef>
              <c:f>Sheet1!$A$2:$A$5</c:f>
              <c:strCache>
                <c:ptCount val="4"/>
                <c:pt idx="0">
                  <c:v>Comercial</c:v>
                </c:pt>
                <c:pt idx="1">
                  <c:v>Industrial</c:v>
                </c:pt>
                <c:pt idx="2">
                  <c:v>Oficinas</c:v>
                </c:pt>
                <c:pt idx="3">
                  <c:v>Hoteles</c:v>
                </c:pt>
              </c:strCache>
            </c:strRef>
          </c:cat>
          <c:val>
            <c:numRef>
              <c:f>Sheet1!$B$2:$B$5</c:f>
              <c:numCache>
                <c:formatCode>_(0%_);\(0%\);_("–"_)_%;@_(_%</c:formatCode>
                <c:ptCount val="4"/>
                <c:pt idx="0">
                  <c:v>0.3</c:v>
                </c:pt>
                <c:pt idx="1">
                  <c:v>0.3</c:v>
                </c:pt>
                <c:pt idx="2">
                  <c:v>0.2</c:v>
                </c:pt>
                <c:pt idx="3">
                  <c:v>0.19</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11112740625136082"/>
          <c:y val="0.74487437413113011"/>
          <c:w val="0.77762906376744423"/>
          <c:h val="0.15261696906785724"/>
        </c:manualLayout>
      </c:layout>
      <c:overlay val="0"/>
    </c:legend>
    <c:plotVisOnly val="1"/>
    <c:dispBlanksAs val="gap"/>
    <c:showDLblsOverMax val="0"/>
  </c:chart>
  <c:txPr>
    <a:bodyPr/>
    <a:lstStyle/>
    <a:p>
      <a:pPr>
        <a:defRPr sz="800"/>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xMode val="edge"/>
          <c:yMode val="edge"/>
          <c:x val="0.29894348938345811"/>
          <c:y val="1.6241497241487495E-3"/>
          <c:w val="0.413171194372081"/>
          <c:h val="0.88833825573701908"/>
        </c:manualLayout>
      </c:layout>
      <c:pie3DChart>
        <c:varyColors val="1"/>
        <c:ser>
          <c:idx val="0"/>
          <c:order val="0"/>
          <c:tx>
            <c:strRef>
              <c:f>Sheet1!$B$1</c:f>
              <c:strCache>
                <c:ptCount val="1"/>
                <c:pt idx="0">
                  <c:v>Sales</c:v>
                </c:pt>
              </c:strCache>
            </c:strRef>
          </c:tx>
          <c:cat>
            <c:strRef>
              <c:f>Sheet1!$A$2:$A$3</c:f>
              <c:strCache>
                <c:ptCount val="2"/>
                <c:pt idx="0">
                  <c:v>MXN</c:v>
                </c:pt>
                <c:pt idx="1">
                  <c:v>USD</c:v>
                </c:pt>
              </c:strCache>
            </c:strRef>
          </c:cat>
          <c:val>
            <c:numRef>
              <c:f>Sheet1!$B$2:$B$3</c:f>
              <c:numCache>
                <c:formatCode>_(0%_);\(0%\);_("–"_)_%;@_(_%</c:formatCode>
                <c:ptCount val="2"/>
                <c:pt idx="0">
                  <c:v>0.59</c:v>
                </c:pt>
                <c:pt idx="1">
                  <c:v>0.41</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3599157402212057"/>
          <c:y val="0.62099698226657774"/>
          <c:w val="0.27774819069718787"/>
          <c:h val="0.24192619694607209"/>
        </c:manualLayout>
      </c:layout>
      <c:overlay val="0"/>
    </c:legend>
    <c:plotVisOnly val="1"/>
    <c:dispBlanksAs val="gap"/>
    <c:showDLblsOverMax val="0"/>
  </c:chart>
  <c:txPr>
    <a:bodyPr/>
    <a:lstStyle/>
    <a:p>
      <a:pPr>
        <a:defRPr sz="800"/>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9.5126190422958664E-3"/>
          <c:y val="0"/>
          <c:w val="0.99048738095770417"/>
          <c:h val="1"/>
        </c:manualLayout>
      </c:layout>
      <c:pie3DChart>
        <c:varyColors val="1"/>
        <c:ser>
          <c:idx val="0"/>
          <c:order val="0"/>
          <c:tx>
            <c:strRef>
              <c:f>Sheet1!$B$1</c:f>
              <c:strCache>
                <c:ptCount val="1"/>
                <c:pt idx="0">
                  <c:v>Column1</c:v>
                </c:pt>
              </c:strCache>
            </c:strRef>
          </c:tx>
          <c:dLbls>
            <c:dLbl>
              <c:idx val="0"/>
              <c:delete val="1"/>
              <c:extLst>
                <c:ext xmlns:c15="http://schemas.microsoft.com/office/drawing/2012/chart" uri="{CE6537A1-D6FC-4f65-9D91-7224C49458BB}"/>
              </c:extLst>
            </c:dLbl>
            <c:dLbl>
              <c:idx val="1"/>
              <c:layout>
                <c:manualLayout>
                  <c:x val="-5.5066173007339318E-3"/>
                  <c:y val="1.17678737640555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a:pPr>
                <a:endParaRPr lang="es-MX"/>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c:f>
              <c:numCache>
                <c:formatCode>General</c:formatCode>
                <c:ptCount val="1"/>
              </c:numCache>
            </c:numRef>
          </c:cat>
          <c:val>
            <c:numRef>
              <c:f>Sheet1!$B$2</c:f>
              <c:numCache>
                <c:formatCode>_([$$]#,##0_)_%;\([$$]#,##0\)_%;_("–"_)_%;@_)_%</c:formatCode>
                <c:ptCount val="1"/>
                <c:pt idx="0">
                  <c:v>2700</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26715965861625562"/>
          <c:y val="1.6238486309749125E-3"/>
          <c:w val="0.46720380565492531"/>
          <c:h val="0.99693516857487163"/>
        </c:manualLayout>
      </c:layout>
      <c:pie3DChart>
        <c:varyColors val="1"/>
        <c:ser>
          <c:idx val="0"/>
          <c:order val="0"/>
          <c:tx>
            <c:strRef>
              <c:f>Sheet1!$B$1</c:f>
              <c:strCache>
                <c:ptCount val="1"/>
                <c:pt idx="0">
                  <c:v>Column1</c:v>
                </c:pt>
              </c:strCache>
            </c:strRef>
          </c:tx>
          <c:dLbls>
            <c:dLbl>
              <c:idx val="0"/>
              <c:layout>
                <c:manualLayout>
                  <c:x val="-1.256714028797684E-2"/>
                  <c:y val="-1.89572441386927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5.5066173007339318E-3"/>
                  <c:y val="1.17678737640555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a:pPr>
                <a:endParaRPr lang="es-MX"/>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Sheet1!$A$2:$A$3</c:f>
              <c:numCache>
                <c:formatCode>General</c:formatCode>
                <c:ptCount val="2"/>
              </c:numCache>
            </c:numRef>
          </c:cat>
          <c:val>
            <c:numRef>
              <c:f>Sheet1!$B$2:$B$3</c:f>
              <c:numCache>
                <c:formatCode>_([$$]#,##0_)_%;\([$$]#,##0\)_%;_("–"_)_%;@_)_%</c:formatCode>
                <c:ptCount val="2"/>
                <c:pt idx="0">
                  <c:v>250</c:v>
                </c:pt>
                <c:pt idx="1">
                  <c:v>350</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9.5126190422958664E-3"/>
          <c:y val="0"/>
          <c:w val="0.99048738095770417"/>
          <c:h val="1"/>
        </c:manualLayout>
      </c:layout>
      <c:pie3DChart>
        <c:varyColors val="1"/>
        <c:ser>
          <c:idx val="0"/>
          <c:order val="0"/>
          <c:tx>
            <c:strRef>
              <c:f>Sheet1!$B$1</c:f>
              <c:strCache>
                <c:ptCount val="1"/>
                <c:pt idx="0">
                  <c:v>Column1</c:v>
                </c:pt>
              </c:strCache>
            </c:strRef>
          </c:tx>
          <c:spPr>
            <a:solidFill>
              <a:schemeClr val="bg2"/>
            </a:solidFill>
          </c:spPr>
          <c:dLbls>
            <c:dLbl>
              <c:idx val="0"/>
              <c:delete val="1"/>
              <c:extLst>
                <c:ext xmlns:c15="http://schemas.microsoft.com/office/drawing/2012/chart" uri="{CE6537A1-D6FC-4f65-9D91-7224C49458BB}"/>
              </c:extLst>
            </c:dLbl>
            <c:dLbl>
              <c:idx val="1"/>
              <c:layout>
                <c:manualLayout>
                  <c:x val="-5.5066173007339318E-3"/>
                  <c:y val="1.17678737640555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a:pPr>
                <a:endParaRPr lang="es-MX"/>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c:f>
              <c:numCache>
                <c:formatCode>General</c:formatCode>
                <c:ptCount val="1"/>
              </c:numCache>
            </c:numRef>
          </c:cat>
          <c:val>
            <c:numRef>
              <c:f>Sheet1!$B$2</c:f>
              <c:numCache>
                <c:formatCode>_([$$]#,##0_)_%;\([$$]#,##0\)_%;_("–"_)_%;@_)_%</c:formatCode>
                <c:ptCount val="1"/>
                <c:pt idx="0">
                  <c:v>2700</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800"/>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Sheet1!$B$1</c:f>
              <c:strCache>
                <c:ptCount val="1"/>
                <c:pt idx="0">
                  <c:v>Series 1</c:v>
                </c:pt>
              </c:strCache>
            </c:strRef>
          </c:tx>
          <c:spPr>
            <a:solidFill>
              <a:schemeClr val="bg1">
                <a:lumMod val="50000"/>
              </a:schemeClr>
            </a:solidFill>
          </c:spPr>
          <c:invertIfNegative val="0"/>
          <c:dLbls>
            <c:spPr>
              <a:noFill/>
              <a:ln>
                <a:noFill/>
              </a:ln>
              <a:effectLst/>
            </c:spPr>
            <c:txPr>
              <a:bodyPr/>
              <a:lstStyle/>
              <a:p>
                <a:pPr>
                  <a:defRPr sz="1000">
                    <a:solidFill>
                      <a:schemeClr val="bg1"/>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0%</c:formatCode>
                <c:ptCount val="1"/>
                <c:pt idx="0">
                  <c:v>0.65</c:v>
                </c:pt>
              </c:numCache>
            </c:numRef>
          </c:val>
        </c:ser>
        <c:ser>
          <c:idx val="1"/>
          <c:order val="1"/>
          <c:tx>
            <c:strRef>
              <c:f>Sheet1!$C$1</c:f>
              <c:strCache>
                <c:ptCount val="1"/>
                <c:pt idx="0">
                  <c:v>Series 2</c:v>
                </c:pt>
              </c:strCache>
            </c:strRef>
          </c:tx>
          <c:spPr>
            <a:solidFill>
              <a:schemeClr val="bg1">
                <a:lumMod val="85000"/>
              </a:schemeClr>
            </a:solidFill>
          </c:spPr>
          <c:invertIfNegative val="0"/>
          <c:dLbls>
            <c:spPr>
              <a:noFill/>
              <a:ln>
                <a:noFill/>
              </a:ln>
              <a:effectLst/>
            </c:spPr>
            <c:txPr>
              <a:bodyPr/>
              <a:lstStyle/>
              <a:p>
                <a:pPr>
                  <a:defRPr sz="1000">
                    <a:solidFill>
                      <a:schemeClr val="tx1"/>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0%</c:formatCode>
                <c:ptCount val="1"/>
                <c:pt idx="0">
                  <c:v>0.15</c:v>
                </c:pt>
              </c:numCache>
            </c:numRef>
          </c:val>
        </c:ser>
        <c:ser>
          <c:idx val="2"/>
          <c:order val="2"/>
          <c:tx>
            <c:strRef>
              <c:f>Sheet1!$D$1</c:f>
              <c:strCache>
                <c:ptCount val="1"/>
                <c:pt idx="0">
                  <c:v>Series 3</c:v>
                </c:pt>
              </c:strCache>
            </c:strRef>
          </c:tx>
          <c:invertIfNegative val="0"/>
          <c:dPt>
            <c:idx val="0"/>
            <c:invertIfNegative val="0"/>
            <c:bubble3D val="0"/>
            <c:spPr>
              <a:solidFill>
                <a:schemeClr val="accent2"/>
              </a:solidFill>
            </c:spPr>
          </c:dPt>
          <c:dLbls>
            <c:spPr>
              <a:noFill/>
              <a:ln>
                <a:noFill/>
              </a:ln>
              <a:effectLst/>
            </c:spPr>
            <c:txPr>
              <a:bodyPr/>
              <a:lstStyle/>
              <a:p>
                <a:pPr>
                  <a:defRPr sz="1000">
                    <a:solidFill>
                      <a:schemeClr val="bg1"/>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0%</c:formatCode>
                <c:ptCount val="1"/>
                <c:pt idx="0">
                  <c:v>0.2</c:v>
                </c:pt>
              </c:numCache>
            </c:numRef>
          </c:val>
        </c:ser>
        <c:dLbls>
          <c:showLegendKey val="0"/>
          <c:showVal val="1"/>
          <c:showCatName val="0"/>
          <c:showSerName val="0"/>
          <c:showPercent val="0"/>
          <c:showBubbleSize val="0"/>
        </c:dLbls>
        <c:gapWidth val="75"/>
        <c:shape val="box"/>
        <c:axId val="865121552"/>
        <c:axId val="865123904"/>
        <c:axId val="0"/>
      </c:bar3DChart>
      <c:catAx>
        <c:axId val="865121552"/>
        <c:scaling>
          <c:orientation val="minMax"/>
        </c:scaling>
        <c:delete val="1"/>
        <c:axPos val="b"/>
        <c:numFmt formatCode="General" sourceLinked="0"/>
        <c:majorTickMark val="none"/>
        <c:minorTickMark val="none"/>
        <c:tickLblPos val="nextTo"/>
        <c:crossAx val="865123904"/>
        <c:crosses val="autoZero"/>
        <c:auto val="1"/>
        <c:lblAlgn val="ctr"/>
        <c:lblOffset val="100"/>
        <c:noMultiLvlLbl val="0"/>
      </c:catAx>
      <c:valAx>
        <c:axId val="865123904"/>
        <c:scaling>
          <c:orientation val="minMax"/>
        </c:scaling>
        <c:delete val="1"/>
        <c:axPos val="l"/>
        <c:numFmt formatCode="0%" sourceLinked="1"/>
        <c:majorTickMark val="none"/>
        <c:minorTickMark val="none"/>
        <c:tickLblPos val="nextTo"/>
        <c:crossAx val="865121552"/>
        <c:crosses val="autoZero"/>
        <c:crossBetween val="between"/>
      </c:valAx>
      <c:spPr>
        <a:noFill/>
        <a:ln w="25400">
          <a:noFill/>
        </a:ln>
      </c:spPr>
    </c:plotArea>
    <c:plotVisOnly val="1"/>
    <c:dispBlanksAs val="gap"/>
    <c:showDLblsOverMax val="0"/>
  </c:chart>
  <c:txPr>
    <a:bodyPr/>
    <a:lstStyle/>
    <a:p>
      <a:pPr>
        <a:defRPr sz="1800"/>
      </a:pPr>
      <a:endParaRPr lang="es-MX"/>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16979875246572559"/>
          <c:y val="6.1023622047244315E-4"/>
          <c:w val="0.63934734279825045"/>
          <c:h val="0.86588902559055114"/>
        </c:manualLayout>
      </c:layout>
      <c:pie3DChart>
        <c:varyColors val="1"/>
        <c:ser>
          <c:idx val="0"/>
          <c:order val="0"/>
          <c:tx>
            <c:strRef>
              <c:f>Sheet1!$B$1</c:f>
              <c:strCache>
                <c:ptCount val="1"/>
                <c:pt idx="0">
                  <c:v>Sales</c:v>
                </c:pt>
              </c:strCache>
            </c:strRef>
          </c:tx>
          <c:dLbls>
            <c:spPr>
              <a:noFill/>
              <a:ln>
                <a:noFill/>
              </a:ln>
              <a:effectLst/>
            </c:spPr>
            <c:txPr>
              <a:bodyPr/>
              <a:lstStyle/>
              <a:p>
                <a:pPr>
                  <a:defRPr>
                    <a:solidFill>
                      <a:schemeClr val="bg1"/>
                    </a:solidFill>
                  </a:defRPr>
                </a:pPr>
                <a:endParaRPr lang="es-MX"/>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Portafolio estabilizado</c:v>
                </c:pt>
                <c:pt idx="1">
                  <c:v>Transicional</c:v>
                </c:pt>
                <c:pt idx="2">
                  <c:v>Construcción</c:v>
                </c:pt>
                <c:pt idx="3">
                  <c:v>Activos individuales estabilizados</c:v>
                </c:pt>
                <c:pt idx="4">
                  <c:v>Revolvente / desarrollo</c:v>
                </c:pt>
                <c:pt idx="5">
                  <c:v>Refinanciamiento</c:v>
                </c:pt>
              </c:strCache>
            </c:strRef>
          </c:cat>
          <c:val>
            <c:numRef>
              <c:f>Sheet1!$B$2:$B$7</c:f>
              <c:numCache>
                <c:formatCode>0%</c:formatCode>
                <c:ptCount val="6"/>
                <c:pt idx="0">
                  <c:v>0.36227045075125208</c:v>
                </c:pt>
                <c:pt idx="1">
                  <c:v>5.0083472454090151E-2</c:v>
                </c:pt>
                <c:pt idx="2">
                  <c:v>0.2</c:v>
                </c:pt>
                <c:pt idx="3">
                  <c:v>9.3489148580968282E-2</c:v>
                </c:pt>
                <c:pt idx="4">
                  <c:v>0.1001669449081803</c:v>
                </c:pt>
                <c:pt idx="5">
                  <c:v>0.20033388981636061</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8.7648773980720782E-2"/>
          <c:y val="0.6506053149606299"/>
          <c:w val="0.82572246843341257"/>
          <c:h val="0.12839862204724409"/>
        </c:manualLayout>
      </c:layout>
      <c:overlay val="0"/>
    </c:legend>
    <c:plotVisOnly val="1"/>
    <c:dispBlanksAs val="gap"/>
    <c:showDLblsOverMax val="0"/>
  </c:chart>
  <c:txPr>
    <a:bodyPr/>
    <a:lstStyle/>
    <a:p>
      <a:pPr>
        <a:defRPr sz="800"/>
      </a:pPr>
      <a:endParaRPr lang="es-MX"/>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26715965861625562"/>
          <c:y val="1.6238486309749125E-3"/>
          <c:w val="0.46720380565492531"/>
          <c:h val="0.99693516857487163"/>
        </c:manualLayout>
      </c:layout>
      <c:pie3DChart>
        <c:varyColors val="1"/>
        <c:ser>
          <c:idx val="0"/>
          <c:order val="0"/>
          <c:tx>
            <c:strRef>
              <c:f>Sheet1!$B$1</c:f>
              <c:strCache>
                <c:ptCount val="1"/>
                <c:pt idx="0">
                  <c:v>Sales</c:v>
                </c:pt>
              </c:strCache>
            </c:strRef>
          </c:tx>
          <c:dLbls>
            <c:dLbl>
              <c:idx val="0"/>
              <c:layout>
                <c:manualLayout>
                  <c:x val="-1.256714028797684E-2"/>
                  <c:y val="-1.89572441386927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09886183728763E-2"/>
                  <c:y val="-1.145608751227486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Sheet1!$A$2:$A$5</c:f>
              <c:strCache>
                <c:ptCount val="4"/>
                <c:pt idx="0">
                  <c:v>Comercial</c:v>
                </c:pt>
                <c:pt idx="1">
                  <c:v>Industrial</c:v>
                </c:pt>
                <c:pt idx="2">
                  <c:v>Oficinas</c:v>
                </c:pt>
                <c:pt idx="3">
                  <c:v>Hotel</c:v>
                </c:pt>
              </c:strCache>
            </c:strRef>
          </c:cat>
          <c:val>
            <c:numRef>
              <c:f>Sheet1!$B$2:$B$5</c:f>
              <c:numCache>
                <c:formatCode>_(0%_);\(0%\);_("–"_)_%;@_(_%</c:formatCode>
                <c:ptCount val="4"/>
                <c:pt idx="0">
                  <c:v>0.3</c:v>
                </c:pt>
                <c:pt idx="1">
                  <c:v>0.2</c:v>
                </c:pt>
                <c:pt idx="2">
                  <c:v>0.2</c:v>
                </c:pt>
                <c:pt idx="3">
                  <c:v>0.3</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10477063310957825"/>
          <c:y val="0.70850422334413843"/>
          <c:w val="0.77762906376744423"/>
          <c:h val="0.28946496360748053"/>
        </c:manualLayout>
      </c:layout>
      <c:overlay val="0"/>
    </c:legend>
    <c:plotVisOnly val="1"/>
    <c:dispBlanksAs val="gap"/>
    <c:showDLblsOverMax val="0"/>
  </c:chart>
  <c:txPr>
    <a:bodyPr/>
    <a:lstStyle/>
    <a:p>
      <a:pPr>
        <a:defRPr sz="800"/>
      </a:pPr>
      <a:endParaRPr lang="es-MX"/>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26715965861625562"/>
          <c:y val="1.6238486309749125E-3"/>
          <c:w val="0.46720380565492531"/>
          <c:h val="0.99693516857487163"/>
        </c:manualLayout>
      </c:layout>
      <c:pie3DChart>
        <c:varyColors val="1"/>
        <c:ser>
          <c:idx val="0"/>
          <c:order val="0"/>
          <c:tx>
            <c:strRef>
              <c:f>Sheet1!$B$1</c:f>
              <c:strCache>
                <c:ptCount val="1"/>
                <c:pt idx="0">
                  <c:v>Sales</c:v>
                </c:pt>
              </c:strCache>
            </c:strRef>
          </c:tx>
          <c:dLbls>
            <c:dLbl>
              <c:idx val="0"/>
              <c:layout>
                <c:manualLayout>
                  <c:x val="-1.256714028797684E-2"/>
                  <c:y val="-1.89572441386927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09886183728763E-2"/>
                  <c:y val="-1.145608751227486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7281032940597913E-3"/>
                  <c:y val="2.51321662835627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78446184409487E-2"/>
                  <c:y val="-1.278735080433538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MXN</c:v>
                </c:pt>
                <c:pt idx="1">
                  <c:v>USD</c:v>
                </c:pt>
              </c:strCache>
            </c:strRef>
          </c:cat>
          <c:val>
            <c:numRef>
              <c:f>Sheet1!$B$2:$B$3</c:f>
              <c:numCache>
                <c:formatCode>_(0%_);\(0%\);_("–"_)_%;@_(_%</c:formatCode>
                <c:ptCount val="2"/>
                <c:pt idx="0">
                  <c:v>0.66</c:v>
                </c:pt>
                <c:pt idx="1">
                  <c:v>0.34</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36309412679209696"/>
          <c:y val="0.75736008543391709"/>
          <c:w val="0.27774819069718787"/>
          <c:h val="0.24192619694607209"/>
        </c:manualLayout>
      </c:layout>
      <c:overlay val="0"/>
    </c:legend>
    <c:plotVisOnly val="1"/>
    <c:dispBlanksAs val="gap"/>
    <c:showDLblsOverMax val="0"/>
  </c:chart>
  <c:txPr>
    <a:bodyPr/>
    <a:lstStyle/>
    <a:p>
      <a:pPr>
        <a:defRPr sz="800"/>
      </a:pPr>
      <a:endParaRPr lang="es-MX"/>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4959911692295231E-2"/>
          <c:y val="3.3601236037874925E-2"/>
          <c:w val="0.94898409952543816"/>
          <c:h val="0.76274059547275275"/>
        </c:manualLayout>
      </c:layout>
      <c:barChart>
        <c:barDir val="col"/>
        <c:grouping val="stacked"/>
        <c:varyColors val="0"/>
        <c:ser>
          <c:idx val="0"/>
          <c:order val="0"/>
          <c:tx>
            <c:strRef>
              <c:f>Sheet1!$B$1</c:f>
              <c:strCache>
                <c:ptCount val="1"/>
                <c:pt idx="0">
                  <c:v>Lower Value</c:v>
                </c:pt>
              </c:strCache>
            </c:strRef>
          </c:tx>
          <c:spPr>
            <a:noFill/>
            <a:ln w="25400">
              <a:noFill/>
            </a:ln>
          </c:spPr>
          <c:invertIfNegative val="0"/>
          <c:cat>
            <c:strRef>
              <c:f>Sheet1!$A$2:$A$13</c:f>
              <c:strCache>
                <c:ptCount val="12"/>
                <c:pt idx="0">
                  <c:v>Tasa base
(capital)</c:v>
                </c:pt>
                <c:pt idx="1">
                  <c:v>Spread
(capital)</c:v>
                </c:pt>
                <c:pt idx="2">
                  <c:v>Comisión</c:v>
                </c:pt>
                <c:pt idx="3">
                  <c:v>Tasa base 
(apalancada)</c:v>
                </c:pt>
                <c:pt idx="4">
                  <c:v>Spread
(apalancado)</c:v>
                </c:pt>
                <c:pt idx="5">
                  <c:v>Comisión</c:v>
                </c:pt>
                <c:pt idx="6">
                  <c:v>Tasa base
(préstamo)</c:v>
                </c:pt>
                <c:pt idx="7">
                  <c:v>Spread (préstamo)</c:v>
                </c:pt>
                <c:pt idx="8">
                  <c:v>Comisión de
administración</c:v>
                </c:pt>
                <c:pt idx="9">
                  <c:v>Otros gastos</c:v>
                </c:pt>
                <c:pt idx="10">
                  <c:v>Comisión de desempeño(2)</c:v>
                </c:pt>
                <c:pt idx="11">
                  <c:v>Retorno neto</c:v>
                </c:pt>
              </c:strCache>
            </c:strRef>
          </c:cat>
          <c:val>
            <c:numRef>
              <c:f>Sheet1!$B$2:$B$13</c:f>
              <c:numCache>
                <c:formatCode>0.0%</c:formatCode>
                <c:ptCount val="12"/>
                <c:pt idx="0">
                  <c:v>0</c:v>
                </c:pt>
                <c:pt idx="1">
                  <c:v>2.1499999999999998E-2</c:v>
                </c:pt>
                <c:pt idx="2">
                  <c:v>6.7500000000000004E-2</c:v>
                </c:pt>
                <c:pt idx="3">
                  <c:v>7.1000000000000008E-2</c:v>
                </c:pt>
                <c:pt idx="4">
                  <c:v>0.114</c:v>
                </c:pt>
                <c:pt idx="5">
                  <c:v>0.20600000000000002</c:v>
                </c:pt>
                <c:pt idx="6">
                  <c:v>0.17000000000000004</c:v>
                </c:pt>
                <c:pt idx="7">
                  <c:v>0.12600000000000006</c:v>
                </c:pt>
                <c:pt idx="8">
                  <c:v>0.11100000000000006</c:v>
                </c:pt>
                <c:pt idx="9">
                  <c:v>0.11000000000000006</c:v>
                </c:pt>
                <c:pt idx="10">
                  <c:v>9.3500000000000055E-2</c:v>
                </c:pt>
                <c:pt idx="11">
                  <c:v>0</c:v>
                </c:pt>
              </c:numCache>
            </c:numRef>
          </c:val>
        </c:ser>
        <c:ser>
          <c:idx val="1"/>
          <c:order val="1"/>
          <c:tx>
            <c:strRef>
              <c:f>Sheet1!$C$1</c:f>
              <c:strCache>
                <c:ptCount val="1"/>
                <c:pt idx="0">
                  <c:v>Column Value</c:v>
                </c:pt>
              </c:strCache>
            </c:strRef>
          </c:tx>
          <c:spPr>
            <a:solidFill>
              <a:srgbClr val="255B89"/>
            </a:solidFill>
            <a:ln w="25400">
              <a:noFill/>
              <a:prstDash val="solid"/>
              <a:miter lim="800000"/>
            </a:ln>
          </c:spPr>
          <c:invertIfNegative val="0"/>
          <c:dPt>
            <c:idx val="6"/>
            <c:invertIfNegative val="0"/>
            <c:bubble3D val="0"/>
            <c:spPr>
              <a:solidFill>
                <a:srgbClr val="9D0E2D"/>
              </a:solidFill>
              <a:ln w="25400">
                <a:noFill/>
                <a:prstDash val="solid"/>
                <a:miter lim="800000"/>
              </a:ln>
            </c:spPr>
          </c:dPt>
          <c:dPt>
            <c:idx val="7"/>
            <c:invertIfNegative val="0"/>
            <c:bubble3D val="0"/>
            <c:spPr>
              <a:solidFill>
                <a:srgbClr val="9D0E2D"/>
              </a:solidFill>
              <a:ln w="25400">
                <a:noFill/>
                <a:prstDash val="solid"/>
                <a:miter lim="800000"/>
              </a:ln>
            </c:spPr>
          </c:dPt>
          <c:dPt>
            <c:idx val="8"/>
            <c:invertIfNegative val="0"/>
            <c:bubble3D val="0"/>
            <c:spPr>
              <a:solidFill>
                <a:srgbClr val="9D0E2D"/>
              </a:solidFill>
              <a:ln w="25400">
                <a:noFill/>
                <a:prstDash val="solid"/>
                <a:miter lim="800000"/>
              </a:ln>
            </c:spPr>
          </c:dPt>
          <c:dPt>
            <c:idx val="9"/>
            <c:invertIfNegative val="0"/>
            <c:bubble3D val="0"/>
            <c:spPr>
              <a:solidFill>
                <a:srgbClr val="9D0E2D"/>
              </a:solidFill>
              <a:ln w="25400">
                <a:noFill/>
                <a:prstDash val="solid"/>
                <a:miter lim="800000"/>
              </a:ln>
            </c:spPr>
          </c:dPt>
          <c:dPt>
            <c:idx val="10"/>
            <c:invertIfNegative val="0"/>
            <c:bubble3D val="0"/>
            <c:spPr>
              <a:solidFill>
                <a:srgbClr val="9D0E2D"/>
              </a:solidFill>
              <a:ln w="25400">
                <a:noFill/>
                <a:prstDash val="solid"/>
                <a:miter lim="800000"/>
              </a:ln>
            </c:spPr>
          </c:dPt>
          <c:dLbls>
            <c:dLbl>
              <c:idx val="2"/>
              <c:layout>
                <c:manualLayout>
                  <c:x val="-2.2574382590636148E-3"/>
                  <c:y val="-4.2900574259655447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5"/>
              <c:layout>
                <c:manualLayout>
                  <c:x val="0"/>
                  <c:y val="6.0596678474978273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9"/>
              <c:layout>
                <c:manualLayout>
                  <c:x val="0"/>
                  <c:y val="4.0397785649985529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11"/>
              <c:spPr>
                <a:ln>
                  <a:noFill/>
                </a:ln>
              </c:spPr>
              <c:txPr>
                <a:bodyPr/>
                <a:lstStyle/>
                <a:p>
                  <a:pPr>
                    <a:defRPr b="1">
                      <a:solidFill>
                        <a:schemeClr val="bg1"/>
                      </a:solidFill>
                    </a:defRPr>
                  </a:pPr>
                  <a:endParaRPr lang="es-MX"/>
                </a:p>
              </c:txPr>
              <c:showLegendKey val="0"/>
              <c:showVal val="1"/>
              <c:showCatName val="0"/>
              <c:showSerName val="0"/>
              <c:showPercent val="0"/>
              <c:showBubbleSize val="0"/>
            </c:dLbl>
            <c:spPr>
              <a:ln>
                <a:noFill/>
              </a:ln>
            </c:spPr>
            <c:txPr>
              <a:bodyPr/>
              <a:lstStyle/>
              <a:p>
                <a:pPr>
                  <a:defRPr>
                    <a:solidFill>
                      <a:schemeClr val="bg1"/>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Tasa base
(capital)</c:v>
                </c:pt>
                <c:pt idx="1">
                  <c:v>Spread
(capital)</c:v>
                </c:pt>
                <c:pt idx="2">
                  <c:v>Comisión</c:v>
                </c:pt>
                <c:pt idx="3">
                  <c:v>Tasa base 
(apalancada)</c:v>
                </c:pt>
                <c:pt idx="4">
                  <c:v>Spread
(apalancado)</c:v>
                </c:pt>
                <c:pt idx="5">
                  <c:v>Comisión</c:v>
                </c:pt>
                <c:pt idx="6">
                  <c:v>Tasa base
(préstamo)</c:v>
                </c:pt>
                <c:pt idx="7">
                  <c:v>Spread (préstamo)</c:v>
                </c:pt>
                <c:pt idx="8">
                  <c:v>Comisión de
administración</c:v>
                </c:pt>
                <c:pt idx="9">
                  <c:v>Otros gastos</c:v>
                </c:pt>
                <c:pt idx="10">
                  <c:v>Comisión de desempeño(2)</c:v>
                </c:pt>
                <c:pt idx="11">
                  <c:v>Retorno neto</c:v>
                </c:pt>
              </c:strCache>
            </c:strRef>
          </c:cat>
          <c:val>
            <c:numRef>
              <c:f>Sheet1!$C$2:$C$13</c:f>
              <c:numCache>
                <c:formatCode>0.0%</c:formatCode>
                <c:ptCount val="12"/>
                <c:pt idx="0">
                  <c:v>2.1499999999999998E-2</c:v>
                </c:pt>
                <c:pt idx="1">
                  <c:v>4.6000000000000006E-2</c:v>
                </c:pt>
                <c:pt idx="2">
                  <c:v>3.5000000000000031E-3</c:v>
                </c:pt>
                <c:pt idx="3">
                  <c:v>4.2999999999999997E-2</c:v>
                </c:pt>
                <c:pt idx="4">
                  <c:v>9.2000000000000012E-2</c:v>
                </c:pt>
                <c:pt idx="5">
                  <c:v>7.0000000000000062E-3</c:v>
                </c:pt>
                <c:pt idx="6">
                  <c:v>4.2999999999999983E-2</c:v>
                </c:pt>
                <c:pt idx="7">
                  <c:v>4.3999999999999984E-2</c:v>
                </c:pt>
                <c:pt idx="8">
                  <c:v>1.4999999999999999E-2</c:v>
                </c:pt>
                <c:pt idx="9">
                  <c:v>1.0000000000000009E-3</c:v>
                </c:pt>
                <c:pt idx="10">
                  <c:v>1.6500000000000001E-2</c:v>
                </c:pt>
                <c:pt idx="11">
                  <c:v>9.3500000000000055E-2</c:v>
                </c:pt>
              </c:numCache>
            </c:numRef>
          </c:val>
        </c:ser>
        <c:ser>
          <c:idx val="2"/>
          <c:order val="2"/>
          <c:tx>
            <c:strRef>
              <c:f>Sheet1!$D$1</c:f>
              <c:strCache>
                <c:ptCount val="1"/>
                <c:pt idx="0">
                  <c:v>Upper Value</c:v>
                </c:pt>
              </c:strCache>
            </c:strRef>
          </c:tx>
          <c:spPr>
            <a:noFill/>
            <a:ln w="25400">
              <a:noFill/>
            </a:ln>
          </c:spPr>
          <c:invertIfNegative val="0"/>
          <c:cat>
            <c:strRef>
              <c:f>Sheet1!$A$2:$A$13</c:f>
              <c:strCache>
                <c:ptCount val="12"/>
                <c:pt idx="0">
                  <c:v>Tasa base
(capital)</c:v>
                </c:pt>
                <c:pt idx="1">
                  <c:v>Spread
(capital)</c:v>
                </c:pt>
                <c:pt idx="2">
                  <c:v>Comisión</c:v>
                </c:pt>
                <c:pt idx="3">
                  <c:v>Tasa base 
(apalancada)</c:v>
                </c:pt>
                <c:pt idx="4">
                  <c:v>Spread
(apalancado)</c:v>
                </c:pt>
                <c:pt idx="5">
                  <c:v>Comisión</c:v>
                </c:pt>
                <c:pt idx="6">
                  <c:v>Tasa base
(préstamo)</c:v>
                </c:pt>
                <c:pt idx="7">
                  <c:v>Spread (préstamo)</c:v>
                </c:pt>
                <c:pt idx="8">
                  <c:v>Comisión de
administración</c:v>
                </c:pt>
                <c:pt idx="9">
                  <c:v>Otros gastos</c:v>
                </c:pt>
                <c:pt idx="10">
                  <c:v>Comisión de desempeño(2)</c:v>
                </c:pt>
                <c:pt idx="11">
                  <c:v>Retorno neto</c:v>
                </c:pt>
              </c:strCache>
            </c:strRef>
          </c:cat>
          <c:val>
            <c:numRef>
              <c:f>Sheet1!$D$2:$D$13</c:f>
              <c:numCache>
                <c:formatCode>0.0%</c:formatCode>
                <c:ptCount val="12"/>
                <c:pt idx="0">
                  <c:v>2.1499999999999998E-2</c:v>
                </c:pt>
                <c:pt idx="1">
                  <c:v>6.7500000000000004E-2</c:v>
                </c:pt>
                <c:pt idx="2">
                  <c:v>7.1000000000000008E-2</c:v>
                </c:pt>
                <c:pt idx="3">
                  <c:v>0.114</c:v>
                </c:pt>
                <c:pt idx="4">
                  <c:v>0.20600000000000002</c:v>
                </c:pt>
                <c:pt idx="5">
                  <c:v>0.21300000000000002</c:v>
                </c:pt>
                <c:pt idx="6">
                  <c:v>0.21300000000000002</c:v>
                </c:pt>
                <c:pt idx="7">
                  <c:v>0.17000000000000004</c:v>
                </c:pt>
                <c:pt idx="8">
                  <c:v>0.12600000000000006</c:v>
                </c:pt>
                <c:pt idx="9">
                  <c:v>0.11100000000000006</c:v>
                </c:pt>
                <c:pt idx="10">
                  <c:v>0.11000000000000006</c:v>
                </c:pt>
                <c:pt idx="11">
                  <c:v>9.3500000000000055E-2</c:v>
                </c:pt>
              </c:numCache>
            </c:numRef>
          </c:val>
        </c:ser>
        <c:dLbls>
          <c:showLegendKey val="0"/>
          <c:showVal val="0"/>
          <c:showCatName val="0"/>
          <c:showSerName val="0"/>
          <c:showPercent val="0"/>
          <c:showBubbleSize val="0"/>
        </c:dLbls>
        <c:gapWidth val="55"/>
        <c:overlap val="100"/>
        <c:axId val="865134488"/>
        <c:axId val="865134096"/>
      </c:barChart>
      <c:catAx>
        <c:axId val="865134488"/>
        <c:scaling>
          <c:orientation val="minMax"/>
        </c:scaling>
        <c:delete val="0"/>
        <c:axPos val="b"/>
        <c:numFmt formatCode="General" sourceLinked="1"/>
        <c:majorTickMark val="none"/>
        <c:minorTickMark val="none"/>
        <c:tickLblPos val="low"/>
        <c:spPr>
          <a:ln w="12700">
            <a:solidFill>
              <a:srgbClr val="000000"/>
            </a:solidFill>
            <a:prstDash val="solid"/>
          </a:ln>
        </c:spPr>
        <c:txPr>
          <a:bodyPr rot="0" vert="horz"/>
          <a:lstStyle/>
          <a:p>
            <a:pPr>
              <a:defRPr/>
            </a:pPr>
            <a:endParaRPr lang="es-MX"/>
          </a:p>
        </c:txPr>
        <c:crossAx val="865134096"/>
        <c:crosses val="autoZero"/>
        <c:auto val="1"/>
        <c:lblAlgn val="ctr"/>
        <c:lblOffset val="0"/>
        <c:tickMarkSkip val="1"/>
        <c:noMultiLvlLbl val="0"/>
      </c:catAx>
      <c:valAx>
        <c:axId val="865134096"/>
        <c:scaling>
          <c:orientation val="minMax"/>
          <c:max val="0.25"/>
          <c:min val="0"/>
        </c:scaling>
        <c:delete val="1"/>
        <c:axPos val="l"/>
        <c:numFmt formatCode="0%" sourceLinked="0"/>
        <c:majorTickMark val="none"/>
        <c:minorTickMark val="none"/>
        <c:tickLblPos val="none"/>
        <c:crossAx val="865134488"/>
        <c:crosses val="autoZero"/>
        <c:crossBetween val="between"/>
      </c:valAx>
      <c:spPr>
        <a:noFill/>
        <a:ln w="25400">
          <a:noFill/>
        </a:ln>
      </c:spPr>
    </c:plotArea>
    <c:plotVisOnly val="1"/>
    <c:dispBlanksAs val="gap"/>
    <c:showDLblsOverMax val="0"/>
  </c:chart>
  <c:spPr>
    <a:noFill/>
    <a:ln w="9525">
      <a:noFill/>
    </a:ln>
  </c:spPr>
  <c:txPr>
    <a:bodyPr/>
    <a:lstStyle/>
    <a:p>
      <a:pPr>
        <a:defRPr sz="600" b="0" i="0" u="none" strike="noStrike" baseline="0">
          <a:solidFill>
            <a:srgbClr val="000000"/>
          </a:solidFill>
          <a:latin typeface="Credit Suisse Type Roman"/>
          <a:ea typeface="Credit Suisse Type Roman"/>
          <a:cs typeface="Credit Suisse Type Roman"/>
        </a:defRPr>
      </a:pPr>
      <a:endParaRPr lang="es-MX"/>
    </a:p>
  </c:txPr>
  <c:externalData r:id="rId2">
    <c:autoUpdate val="0"/>
  </c:externalData>
  <c:userShapes r:id="rId3"/>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4959911692295231E-2"/>
          <c:y val="3.3601236037874925E-2"/>
          <c:w val="0.94898409952543816"/>
          <c:h val="0.76274059547275275"/>
        </c:manualLayout>
      </c:layout>
      <c:barChart>
        <c:barDir val="col"/>
        <c:grouping val="stacked"/>
        <c:varyColors val="0"/>
        <c:ser>
          <c:idx val="0"/>
          <c:order val="0"/>
          <c:tx>
            <c:strRef>
              <c:f>Sheet1!$B$1</c:f>
              <c:strCache>
                <c:ptCount val="1"/>
                <c:pt idx="0">
                  <c:v>Lower Value</c:v>
                </c:pt>
              </c:strCache>
            </c:strRef>
          </c:tx>
          <c:spPr>
            <a:noFill/>
            <a:ln w="25400">
              <a:noFill/>
            </a:ln>
          </c:spPr>
          <c:invertIfNegative val="0"/>
          <c:cat>
            <c:strRef>
              <c:f>Sheet1!$A$2:$A$13</c:f>
              <c:strCache>
                <c:ptCount val="12"/>
                <c:pt idx="0">
                  <c:v>Tasa base
(capital)</c:v>
                </c:pt>
                <c:pt idx="1">
                  <c:v>Spread
(capital)</c:v>
                </c:pt>
                <c:pt idx="2">
                  <c:v>Comisión</c:v>
                </c:pt>
                <c:pt idx="3">
                  <c:v>Tasa base 
(apalancada)</c:v>
                </c:pt>
                <c:pt idx="4">
                  <c:v>Spread
(apalancado)</c:v>
                </c:pt>
                <c:pt idx="5">
                  <c:v>Comisión</c:v>
                </c:pt>
                <c:pt idx="6">
                  <c:v>Tasa base
(préstamo)</c:v>
                </c:pt>
                <c:pt idx="7">
                  <c:v>Spread (préstamo)</c:v>
                </c:pt>
                <c:pt idx="8">
                  <c:v>Comisión de
administración</c:v>
                </c:pt>
                <c:pt idx="9">
                  <c:v>Otros gastos</c:v>
                </c:pt>
                <c:pt idx="10">
                  <c:v>Comisión de desempeño(3)</c:v>
                </c:pt>
                <c:pt idx="11">
                  <c:v>Retorno neto</c:v>
                </c:pt>
              </c:strCache>
            </c:strRef>
          </c:cat>
          <c:val>
            <c:numRef>
              <c:f>Sheet1!$B$2:$B$13</c:f>
              <c:numCache>
                <c:formatCode>0.0%</c:formatCode>
                <c:ptCount val="12"/>
                <c:pt idx="0">
                  <c:v>0</c:v>
                </c:pt>
                <c:pt idx="1">
                  <c:v>2.1499999999999998E-2</c:v>
                </c:pt>
                <c:pt idx="2">
                  <c:v>6.7500000000000004E-2</c:v>
                </c:pt>
                <c:pt idx="3">
                  <c:v>7.1000000000000008E-2</c:v>
                </c:pt>
                <c:pt idx="4">
                  <c:v>0.114</c:v>
                </c:pt>
                <c:pt idx="5">
                  <c:v>0.20600000000000002</c:v>
                </c:pt>
                <c:pt idx="6">
                  <c:v>0.17000000000000004</c:v>
                </c:pt>
                <c:pt idx="7">
                  <c:v>0.12600000000000006</c:v>
                </c:pt>
                <c:pt idx="8">
                  <c:v>0.11100000000000006</c:v>
                </c:pt>
                <c:pt idx="9">
                  <c:v>0.11000000000000006</c:v>
                </c:pt>
                <c:pt idx="10">
                  <c:v>0.10000000000000006</c:v>
                </c:pt>
                <c:pt idx="11">
                  <c:v>0</c:v>
                </c:pt>
              </c:numCache>
            </c:numRef>
          </c:val>
        </c:ser>
        <c:ser>
          <c:idx val="1"/>
          <c:order val="1"/>
          <c:tx>
            <c:strRef>
              <c:f>Sheet1!$C$1</c:f>
              <c:strCache>
                <c:ptCount val="1"/>
                <c:pt idx="0">
                  <c:v>Column Value</c:v>
                </c:pt>
              </c:strCache>
            </c:strRef>
          </c:tx>
          <c:spPr>
            <a:solidFill>
              <a:srgbClr val="255B89"/>
            </a:solidFill>
            <a:ln w="25400">
              <a:noFill/>
              <a:prstDash val="solid"/>
              <a:miter lim="800000"/>
            </a:ln>
          </c:spPr>
          <c:invertIfNegative val="0"/>
          <c:dPt>
            <c:idx val="6"/>
            <c:invertIfNegative val="0"/>
            <c:bubble3D val="0"/>
            <c:spPr>
              <a:solidFill>
                <a:srgbClr val="9D0E2D"/>
              </a:solidFill>
              <a:ln w="25400">
                <a:noFill/>
                <a:prstDash val="solid"/>
                <a:miter lim="800000"/>
              </a:ln>
            </c:spPr>
          </c:dPt>
          <c:dPt>
            <c:idx val="7"/>
            <c:invertIfNegative val="0"/>
            <c:bubble3D val="0"/>
            <c:spPr>
              <a:solidFill>
                <a:srgbClr val="9D0E2D"/>
              </a:solidFill>
              <a:ln w="25400">
                <a:noFill/>
                <a:prstDash val="solid"/>
                <a:miter lim="800000"/>
              </a:ln>
            </c:spPr>
          </c:dPt>
          <c:dPt>
            <c:idx val="8"/>
            <c:invertIfNegative val="0"/>
            <c:bubble3D val="0"/>
            <c:spPr>
              <a:solidFill>
                <a:srgbClr val="9D0E2D"/>
              </a:solidFill>
              <a:ln w="25400">
                <a:noFill/>
                <a:prstDash val="solid"/>
                <a:miter lim="800000"/>
              </a:ln>
            </c:spPr>
          </c:dPt>
          <c:dPt>
            <c:idx val="9"/>
            <c:invertIfNegative val="0"/>
            <c:bubble3D val="0"/>
            <c:spPr>
              <a:solidFill>
                <a:srgbClr val="9D0E2D"/>
              </a:solidFill>
              <a:ln w="25400">
                <a:noFill/>
                <a:prstDash val="solid"/>
                <a:miter lim="800000"/>
              </a:ln>
            </c:spPr>
          </c:dPt>
          <c:dPt>
            <c:idx val="10"/>
            <c:invertIfNegative val="0"/>
            <c:bubble3D val="0"/>
            <c:spPr>
              <a:solidFill>
                <a:srgbClr val="9D0E2D"/>
              </a:solidFill>
              <a:ln w="25400">
                <a:noFill/>
                <a:prstDash val="solid"/>
                <a:miter lim="800000"/>
              </a:ln>
            </c:spPr>
          </c:dPt>
          <c:dLbls>
            <c:dLbl>
              <c:idx val="2"/>
              <c:layout>
                <c:manualLayout>
                  <c:x val="-2.2574382590636148E-3"/>
                  <c:y val="-4.2900574259655447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5"/>
              <c:layout>
                <c:manualLayout>
                  <c:x val="0"/>
                  <c:y val="6.0596678474978273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9"/>
              <c:layout>
                <c:manualLayout>
                  <c:x val="0"/>
                  <c:y val="2.6931857099990412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10"/>
              <c:layout>
                <c:manualLayout>
                  <c:x val="0"/>
                  <c:y val="6.0596678474978287E-2"/>
                </c:manualLayout>
              </c:layout>
              <c:spPr>
                <a:ln>
                  <a:noFill/>
                </a:ln>
              </c:spPr>
              <c:txPr>
                <a:bodyPr/>
                <a:lstStyle/>
                <a:p>
                  <a:pPr>
                    <a:defRPr>
                      <a:solidFill>
                        <a:schemeClr val="tx1"/>
                      </a:solidFill>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11"/>
              <c:spPr>
                <a:ln>
                  <a:noFill/>
                </a:ln>
              </c:spPr>
              <c:txPr>
                <a:bodyPr/>
                <a:lstStyle/>
                <a:p>
                  <a:pPr>
                    <a:defRPr b="1">
                      <a:solidFill>
                        <a:schemeClr val="bg1"/>
                      </a:solidFill>
                    </a:defRPr>
                  </a:pPr>
                  <a:endParaRPr lang="es-MX"/>
                </a:p>
              </c:txPr>
              <c:showLegendKey val="0"/>
              <c:showVal val="1"/>
              <c:showCatName val="0"/>
              <c:showSerName val="0"/>
              <c:showPercent val="0"/>
              <c:showBubbleSize val="0"/>
            </c:dLbl>
            <c:spPr>
              <a:ln>
                <a:noFill/>
              </a:ln>
            </c:spPr>
            <c:txPr>
              <a:bodyPr/>
              <a:lstStyle/>
              <a:p>
                <a:pPr>
                  <a:defRPr>
                    <a:solidFill>
                      <a:schemeClr val="bg1"/>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Tasa base
(capital)</c:v>
                </c:pt>
                <c:pt idx="1">
                  <c:v>Spread
(capital)</c:v>
                </c:pt>
                <c:pt idx="2">
                  <c:v>Comisión</c:v>
                </c:pt>
                <c:pt idx="3">
                  <c:v>Tasa base 
(apalancada)</c:v>
                </c:pt>
                <c:pt idx="4">
                  <c:v>Spread
(apalancado)</c:v>
                </c:pt>
                <c:pt idx="5">
                  <c:v>Comisión</c:v>
                </c:pt>
                <c:pt idx="6">
                  <c:v>Tasa base
(préstamo)</c:v>
                </c:pt>
                <c:pt idx="7">
                  <c:v>Spread (préstamo)</c:v>
                </c:pt>
                <c:pt idx="8">
                  <c:v>Comisión de
administración</c:v>
                </c:pt>
                <c:pt idx="9">
                  <c:v>Otros gastos</c:v>
                </c:pt>
                <c:pt idx="10">
                  <c:v>Comisión de desempeño(3)</c:v>
                </c:pt>
                <c:pt idx="11">
                  <c:v>Retorno neto</c:v>
                </c:pt>
              </c:strCache>
            </c:strRef>
          </c:cat>
          <c:val>
            <c:numRef>
              <c:f>Sheet1!$C$2:$C$13</c:f>
              <c:numCache>
                <c:formatCode>0.0%</c:formatCode>
                <c:ptCount val="12"/>
                <c:pt idx="0">
                  <c:v>2.1499999999999998E-2</c:v>
                </c:pt>
                <c:pt idx="1">
                  <c:v>4.6000000000000006E-2</c:v>
                </c:pt>
                <c:pt idx="2">
                  <c:v>3.5000000000000031E-3</c:v>
                </c:pt>
                <c:pt idx="3">
                  <c:v>4.2999999999999997E-2</c:v>
                </c:pt>
                <c:pt idx="4">
                  <c:v>9.2000000000000012E-2</c:v>
                </c:pt>
                <c:pt idx="5">
                  <c:v>7.0000000000000062E-3</c:v>
                </c:pt>
                <c:pt idx="6">
                  <c:v>4.2999999999999983E-2</c:v>
                </c:pt>
                <c:pt idx="7">
                  <c:v>4.3999999999999984E-2</c:v>
                </c:pt>
                <c:pt idx="8">
                  <c:v>1.4999999999999999E-2</c:v>
                </c:pt>
                <c:pt idx="9">
                  <c:v>1.0000000000000009E-3</c:v>
                </c:pt>
                <c:pt idx="10">
                  <c:v>9.999999999999995E-3</c:v>
                </c:pt>
                <c:pt idx="11">
                  <c:v>0.10000000000000006</c:v>
                </c:pt>
              </c:numCache>
            </c:numRef>
          </c:val>
        </c:ser>
        <c:ser>
          <c:idx val="2"/>
          <c:order val="2"/>
          <c:tx>
            <c:strRef>
              <c:f>Sheet1!$D$1</c:f>
              <c:strCache>
                <c:ptCount val="1"/>
                <c:pt idx="0">
                  <c:v>Upper Value</c:v>
                </c:pt>
              </c:strCache>
            </c:strRef>
          </c:tx>
          <c:spPr>
            <a:noFill/>
            <a:ln w="25400">
              <a:noFill/>
            </a:ln>
          </c:spPr>
          <c:invertIfNegative val="0"/>
          <c:cat>
            <c:strRef>
              <c:f>Sheet1!$A$2:$A$13</c:f>
              <c:strCache>
                <c:ptCount val="12"/>
                <c:pt idx="0">
                  <c:v>Tasa base
(capital)</c:v>
                </c:pt>
                <c:pt idx="1">
                  <c:v>Spread
(capital)</c:v>
                </c:pt>
                <c:pt idx="2">
                  <c:v>Comisión</c:v>
                </c:pt>
                <c:pt idx="3">
                  <c:v>Tasa base 
(apalancada)</c:v>
                </c:pt>
                <c:pt idx="4">
                  <c:v>Spread
(apalancado)</c:v>
                </c:pt>
                <c:pt idx="5">
                  <c:v>Comisión</c:v>
                </c:pt>
                <c:pt idx="6">
                  <c:v>Tasa base
(préstamo)</c:v>
                </c:pt>
                <c:pt idx="7">
                  <c:v>Spread (préstamo)</c:v>
                </c:pt>
                <c:pt idx="8">
                  <c:v>Comisión de
administración</c:v>
                </c:pt>
                <c:pt idx="9">
                  <c:v>Otros gastos</c:v>
                </c:pt>
                <c:pt idx="10">
                  <c:v>Comisión de desempeño(3)</c:v>
                </c:pt>
                <c:pt idx="11">
                  <c:v>Retorno neto</c:v>
                </c:pt>
              </c:strCache>
            </c:strRef>
          </c:cat>
          <c:val>
            <c:numRef>
              <c:f>Sheet1!$D$2:$D$13</c:f>
              <c:numCache>
                <c:formatCode>0.0%</c:formatCode>
                <c:ptCount val="12"/>
                <c:pt idx="0">
                  <c:v>2.1499999999999998E-2</c:v>
                </c:pt>
                <c:pt idx="1">
                  <c:v>6.7500000000000004E-2</c:v>
                </c:pt>
                <c:pt idx="2">
                  <c:v>7.1000000000000008E-2</c:v>
                </c:pt>
                <c:pt idx="3">
                  <c:v>0.114</c:v>
                </c:pt>
                <c:pt idx="4">
                  <c:v>0.20600000000000002</c:v>
                </c:pt>
                <c:pt idx="5">
                  <c:v>0.21300000000000002</c:v>
                </c:pt>
                <c:pt idx="6">
                  <c:v>0.21300000000000002</c:v>
                </c:pt>
                <c:pt idx="7">
                  <c:v>0.17000000000000004</c:v>
                </c:pt>
                <c:pt idx="8">
                  <c:v>0.12600000000000006</c:v>
                </c:pt>
                <c:pt idx="9">
                  <c:v>0.11100000000000006</c:v>
                </c:pt>
                <c:pt idx="10">
                  <c:v>0.11000000000000006</c:v>
                </c:pt>
                <c:pt idx="11">
                  <c:v>0.10000000000000006</c:v>
                </c:pt>
              </c:numCache>
            </c:numRef>
          </c:val>
        </c:ser>
        <c:dLbls>
          <c:showLegendKey val="0"/>
          <c:showVal val="0"/>
          <c:showCatName val="0"/>
          <c:showSerName val="0"/>
          <c:showPercent val="0"/>
          <c:showBubbleSize val="0"/>
        </c:dLbls>
        <c:gapWidth val="55"/>
        <c:overlap val="100"/>
        <c:axId val="865132136"/>
        <c:axId val="865132528"/>
      </c:barChart>
      <c:catAx>
        <c:axId val="865132136"/>
        <c:scaling>
          <c:orientation val="minMax"/>
        </c:scaling>
        <c:delete val="0"/>
        <c:axPos val="b"/>
        <c:numFmt formatCode="General" sourceLinked="1"/>
        <c:majorTickMark val="none"/>
        <c:minorTickMark val="none"/>
        <c:tickLblPos val="low"/>
        <c:spPr>
          <a:ln w="12700">
            <a:solidFill>
              <a:srgbClr val="000000"/>
            </a:solidFill>
            <a:prstDash val="solid"/>
          </a:ln>
        </c:spPr>
        <c:txPr>
          <a:bodyPr rot="0" vert="horz"/>
          <a:lstStyle/>
          <a:p>
            <a:pPr>
              <a:defRPr/>
            </a:pPr>
            <a:endParaRPr lang="es-MX"/>
          </a:p>
        </c:txPr>
        <c:crossAx val="865132528"/>
        <c:crosses val="autoZero"/>
        <c:auto val="1"/>
        <c:lblAlgn val="ctr"/>
        <c:lblOffset val="0"/>
        <c:tickMarkSkip val="1"/>
        <c:noMultiLvlLbl val="0"/>
      </c:catAx>
      <c:valAx>
        <c:axId val="865132528"/>
        <c:scaling>
          <c:orientation val="minMax"/>
          <c:max val="0.25"/>
          <c:min val="0"/>
        </c:scaling>
        <c:delete val="1"/>
        <c:axPos val="l"/>
        <c:numFmt formatCode="0%" sourceLinked="0"/>
        <c:majorTickMark val="none"/>
        <c:minorTickMark val="none"/>
        <c:tickLblPos val="none"/>
        <c:crossAx val="865132136"/>
        <c:crosses val="autoZero"/>
        <c:crossBetween val="between"/>
      </c:valAx>
      <c:spPr>
        <a:noFill/>
        <a:ln w="25400">
          <a:noFill/>
        </a:ln>
      </c:spPr>
    </c:plotArea>
    <c:plotVisOnly val="1"/>
    <c:dispBlanksAs val="gap"/>
    <c:showDLblsOverMax val="0"/>
  </c:chart>
  <c:spPr>
    <a:noFill/>
    <a:ln w="9525">
      <a:noFill/>
    </a:ln>
  </c:spPr>
  <c:txPr>
    <a:bodyPr/>
    <a:lstStyle/>
    <a:p>
      <a:pPr>
        <a:defRPr sz="600" b="0" i="0" u="none" strike="noStrike" baseline="0">
          <a:solidFill>
            <a:srgbClr val="000000"/>
          </a:solidFill>
          <a:latin typeface="Credit Suisse Type Roman"/>
          <a:ea typeface="Credit Suisse Type Roman"/>
          <a:cs typeface="Credit Suisse Type Roman"/>
        </a:defRPr>
      </a:pPr>
      <a:endParaRPr lang="es-MX"/>
    </a:p>
  </c:txPr>
  <c:externalData r:id="rId2">
    <c:autoUpdate val="0"/>
  </c:externalData>
  <c:userShapes r:id="rId3"/>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497380029059362"/>
          <c:y val="3.3601140889182653E-2"/>
          <c:w val="0.72006612041598195"/>
          <c:h val="0.75101253378021027"/>
        </c:manualLayout>
      </c:layout>
      <c:barChart>
        <c:barDir val="col"/>
        <c:grouping val="clustered"/>
        <c:varyColors val="0"/>
        <c:ser>
          <c:idx val="0"/>
          <c:order val="0"/>
          <c:tx>
            <c:strRef>
              <c:f>Sheet1!$B$1</c:f>
              <c:strCache>
                <c:ptCount val="1"/>
                <c:pt idx="0">
                  <c:v>January</c:v>
                </c:pt>
              </c:strCache>
            </c:strRef>
          </c:tx>
          <c:spPr>
            <a:solidFill>
              <a:srgbClr val="255B89"/>
            </a:solidFill>
            <a:ln w="25400">
              <a:solidFill>
                <a:srgbClr val="6B7176"/>
              </a:solidFill>
              <a:prstDash val="solid"/>
              <a:miter lim="800000"/>
            </a:ln>
          </c:spPr>
          <c:invertIfNegative val="0"/>
          <c:dPt>
            <c:idx val="0"/>
            <c:invertIfNegative val="0"/>
            <c:bubble3D val="0"/>
            <c:spPr>
              <a:solidFill>
                <a:srgbClr val="255B89"/>
              </a:solidFill>
              <a:ln w="25400">
                <a:noFill/>
                <a:prstDash val="solid"/>
                <a:miter lim="800000"/>
              </a:ln>
            </c:spPr>
          </c:dPt>
          <c:dPt>
            <c:idx val="1"/>
            <c:invertIfNegative val="0"/>
            <c:bubble3D val="0"/>
            <c:spPr>
              <a:solidFill>
                <a:srgbClr val="6B7176"/>
              </a:solidFill>
              <a:ln w="25400">
                <a:solidFill>
                  <a:srgbClr val="6B7176"/>
                </a:solidFill>
                <a:prstDash val="solid"/>
                <a:miter lim="800000"/>
              </a:ln>
            </c:spPr>
          </c:dPt>
          <c:cat>
            <c:strRef>
              <c:f>Sheet1!$A$2:$A$3</c:f>
              <c:strCache>
                <c:ptCount val="2"/>
                <c:pt idx="0">
                  <c:v>Valor de la propiedad</c:v>
                </c:pt>
                <c:pt idx="1">
                  <c:v>Préstamo</c:v>
                </c:pt>
              </c:strCache>
            </c:strRef>
          </c:cat>
          <c:val>
            <c:numRef>
              <c:f>Sheet1!$B$2:$B$3</c:f>
              <c:numCache>
                <c:formatCode>0%_);\(0%\);0%_);@_)</c:formatCode>
                <c:ptCount val="2"/>
                <c:pt idx="0">
                  <c:v>1</c:v>
                </c:pt>
                <c:pt idx="1">
                  <c:v>0.75</c:v>
                </c:pt>
              </c:numCache>
            </c:numRef>
          </c:val>
        </c:ser>
        <c:dLbls>
          <c:showLegendKey val="0"/>
          <c:showVal val="0"/>
          <c:showCatName val="0"/>
          <c:showSerName val="0"/>
          <c:showPercent val="0"/>
          <c:showBubbleSize val="0"/>
        </c:dLbls>
        <c:gapWidth val="55"/>
        <c:axId val="941062096"/>
        <c:axId val="941060920"/>
      </c:barChart>
      <c:catAx>
        <c:axId val="941062096"/>
        <c:scaling>
          <c:orientation val="minMax"/>
        </c:scaling>
        <c:delete val="0"/>
        <c:axPos val="b"/>
        <c:numFmt formatCode="General" sourceLinked="1"/>
        <c:majorTickMark val="none"/>
        <c:minorTickMark val="none"/>
        <c:tickLblPos val="low"/>
        <c:spPr>
          <a:ln w="12700">
            <a:solidFill>
              <a:srgbClr val="000000"/>
            </a:solidFill>
            <a:prstDash val="solid"/>
          </a:ln>
        </c:spPr>
        <c:txPr>
          <a:bodyPr rot="0" vert="horz"/>
          <a:lstStyle/>
          <a:p>
            <a:pPr>
              <a:defRPr sz="800"/>
            </a:pPr>
            <a:endParaRPr lang="es-MX"/>
          </a:p>
        </c:txPr>
        <c:crossAx val="941060920"/>
        <c:crosses val="autoZero"/>
        <c:auto val="1"/>
        <c:lblAlgn val="ctr"/>
        <c:lblOffset val="0"/>
        <c:tickMarkSkip val="1"/>
        <c:noMultiLvlLbl val="0"/>
      </c:catAx>
      <c:valAx>
        <c:axId val="941060920"/>
        <c:scaling>
          <c:orientation val="minMax"/>
          <c:max val="1.2"/>
        </c:scaling>
        <c:delete val="1"/>
        <c:axPos val="l"/>
        <c:numFmt formatCode="0%_);\(0%\);0%_);@_)" sourceLinked="1"/>
        <c:majorTickMark val="none"/>
        <c:minorTickMark val="none"/>
        <c:tickLblPos val="none"/>
        <c:crossAx val="941062096"/>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Credit Suisse Type Roman"/>
          <a:ea typeface="Credit Suisse Type Roman"/>
          <a:cs typeface="Credit Suisse Type Roman"/>
        </a:defRPr>
      </a:pPr>
      <a:endParaRPr lang="es-MX"/>
    </a:p>
  </c:txPr>
  <c:externalData r:id="rId2">
    <c:autoUpdate val="0"/>
  </c:externalData>
  <c:userShapes r:id="rId3"/>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767652815677372"/>
          <c:y val="3.3601140889182653E-2"/>
          <c:w val="0.76736339254980179"/>
          <c:h val="0.75101253378021027"/>
        </c:manualLayout>
      </c:layout>
      <c:barChart>
        <c:barDir val="col"/>
        <c:grouping val="stacked"/>
        <c:varyColors val="0"/>
        <c:ser>
          <c:idx val="0"/>
          <c:order val="0"/>
          <c:tx>
            <c:strRef>
              <c:f>Sheet1!$B$1</c:f>
              <c:strCache>
                <c:ptCount val="1"/>
                <c:pt idx="0">
                  <c:v>January</c:v>
                </c:pt>
              </c:strCache>
            </c:strRef>
          </c:tx>
          <c:spPr>
            <a:solidFill>
              <a:srgbClr val="255B89"/>
            </a:solidFill>
            <a:ln w="25400">
              <a:noFill/>
              <a:prstDash val="solid"/>
              <a:miter lim="800000"/>
            </a:ln>
          </c:spPr>
          <c:invertIfNegative val="0"/>
          <c:dPt>
            <c:idx val="0"/>
            <c:invertIfNegative val="0"/>
            <c:bubble3D val="0"/>
            <c:spPr>
              <a:solidFill>
                <a:srgbClr val="DADBDD">
                  <a:lumMod val="75000"/>
                </a:srgbClr>
              </a:solidFill>
              <a:ln w="25400">
                <a:noFill/>
                <a:prstDash val="solid"/>
                <a:miter lim="800000"/>
              </a:ln>
            </c:spPr>
          </c:dPt>
          <c:dPt>
            <c:idx val="1"/>
            <c:invertIfNegative val="0"/>
            <c:bubble3D val="0"/>
            <c:spPr>
              <a:noFill/>
              <a:ln w="25400">
                <a:noFill/>
                <a:prstDash val="solid"/>
                <a:miter lim="800000"/>
              </a:ln>
            </c:spPr>
          </c:dPt>
          <c:cat>
            <c:strRef>
              <c:f>Sheet1!$A$2:$A$3</c:f>
              <c:strCache>
                <c:ptCount val="2"/>
                <c:pt idx="0">
                  <c:v>Capital</c:v>
                </c:pt>
                <c:pt idx="1">
                  <c:v>Apalancamiento</c:v>
                </c:pt>
              </c:strCache>
            </c:strRef>
          </c:cat>
          <c:val>
            <c:numRef>
              <c:f>Sheet1!$B$2:$B$3</c:f>
              <c:numCache>
                <c:formatCode>0%_);\(0%\);0%_);@_)</c:formatCode>
                <c:ptCount val="2"/>
                <c:pt idx="0">
                  <c:v>0.25</c:v>
                </c:pt>
                <c:pt idx="1">
                  <c:v>0.25</c:v>
                </c:pt>
              </c:numCache>
            </c:numRef>
          </c:val>
        </c:ser>
        <c:ser>
          <c:idx val="1"/>
          <c:order val="1"/>
          <c:tx>
            <c:strRef>
              <c:f>Sheet1!$C$1</c:f>
              <c:strCache>
                <c:ptCount val="1"/>
                <c:pt idx="0">
                  <c:v>February</c:v>
                </c:pt>
              </c:strCache>
            </c:strRef>
          </c:tx>
          <c:invertIfNegative val="0"/>
          <c:dPt>
            <c:idx val="1"/>
            <c:invertIfNegative val="0"/>
            <c:bubble3D val="0"/>
            <c:spPr>
              <a:solidFill>
                <a:srgbClr val="7898B3"/>
              </a:solidFill>
            </c:spPr>
          </c:dPt>
          <c:cat>
            <c:strRef>
              <c:f>Sheet1!$A$2:$A$3</c:f>
              <c:strCache>
                <c:ptCount val="2"/>
                <c:pt idx="0">
                  <c:v>Capital</c:v>
                </c:pt>
                <c:pt idx="1">
                  <c:v>Apalancamiento</c:v>
                </c:pt>
              </c:strCache>
            </c:strRef>
          </c:cat>
          <c:val>
            <c:numRef>
              <c:f>Sheet1!$C$2:$C$3</c:f>
              <c:numCache>
                <c:formatCode>0%_);\(0%\);0%_);@_)</c:formatCode>
                <c:ptCount val="2"/>
                <c:pt idx="0">
                  <c:v>0</c:v>
                </c:pt>
                <c:pt idx="1">
                  <c:v>0.5</c:v>
                </c:pt>
              </c:numCache>
            </c:numRef>
          </c:val>
        </c:ser>
        <c:dLbls>
          <c:showLegendKey val="0"/>
          <c:showVal val="0"/>
          <c:showCatName val="0"/>
          <c:showSerName val="0"/>
          <c:showPercent val="0"/>
          <c:showBubbleSize val="0"/>
        </c:dLbls>
        <c:gapWidth val="55"/>
        <c:overlap val="100"/>
        <c:axId val="941061312"/>
        <c:axId val="941061704"/>
      </c:barChart>
      <c:catAx>
        <c:axId val="941061312"/>
        <c:scaling>
          <c:orientation val="minMax"/>
        </c:scaling>
        <c:delete val="0"/>
        <c:axPos val="b"/>
        <c:numFmt formatCode="General" sourceLinked="1"/>
        <c:majorTickMark val="none"/>
        <c:minorTickMark val="none"/>
        <c:tickLblPos val="low"/>
        <c:spPr>
          <a:ln w="12700">
            <a:solidFill>
              <a:srgbClr val="000000"/>
            </a:solidFill>
            <a:prstDash val="solid"/>
          </a:ln>
        </c:spPr>
        <c:txPr>
          <a:bodyPr rot="0" vert="horz"/>
          <a:lstStyle/>
          <a:p>
            <a:pPr>
              <a:defRPr sz="800"/>
            </a:pPr>
            <a:endParaRPr lang="es-MX"/>
          </a:p>
        </c:txPr>
        <c:crossAx val="941061704"/>
        <c:crosses val="autoZero"/>
        <c:auto val="1"/>
        <c:lblAlgn val="ctr"/>
        <c:lblOffset val="0"/>
        <c:noMultiLvlLbl val="0"/>
      </c:catAx>
      <c:valAx>
        <c:axId val="941061704"/>
        <c:scaling>
          <c:orientation val="minMax"/>
          <c:max val="1.2"/>
        </c:scaling>
        <c:delete val="1"/>
        <c:axPos val="l"/>
        <c:numFmt formatCode="0%_);\(0%\);0%_);@_)" sourceLinked="1"/>
        <c:majorTickMark val="none"/>
        <c:minorTickMark val="none"/>
        <c:tickLblPos val="low"/>
        <c:crossAx val="941061312"/>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Credit Suisse Type Roman"/>
          <a:ea typeface="Credit Suisse Type Roman"/>
          <a:cs typeface="Credit Suisse Type Roman"/>
        </a:defRPr>
      </a:pPr>
      <a:endParaRPr lang="es-MX"/>
    </a:p>
  </c:txPr>
  <c:externalData r:id="rId2">
    <c:autoUpdate val="0"/>
  </c:externalData>
  <c:userShapes r:id="rId3"/>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'Grafica CSCK'!$B$1</c:f>
              <c:strCache>
                <c:ptCount val="1"/>
                <c:pt idx="0">
                  <c:v>CSCK</c:v>
                </c:pt>
              </c:strCache>
            </c:strRef>
          </c:tx>
          <c:spPr>
            <a:ln w="31750" cap="rnd">
              <a:solidFill>
                <a:srgbClr val="C00000"/>
              </a:solidFill>
              <a:round/>
            </a:ln>
            <a:effectLst/>
          </c:spPr>
          <c:marker>
            <c:symbol val="none"/>
          </c:marker>
          <c:cat>
            <c:numRef>
              <c:f>'Grafica CSCK'!$A$2:$A$1168</c:f>
              <c:numCache>
                <c:formatCode>m/d/yyyy</c:formatCode>
                <c:ptCount val="1167"/>
                <c:pt idx="0">
                  <c:v>41218</c:v>
                </c:pt>
                <c:pt idx="1">
                  <c:v>41219</c:v>
                </c:pt>
                <c:pt idx="2">
                  <c:v>41220</c:v>
                </c:pt>
                <c:pt idx="3">
                  <c:v>41221</c:v>
                </c:pt>
                <c:pt idx="4">
                  <c:v>41222</c:v>
                </c:pt>
                <c:pt idx="5">
                  <c:v>41225</c:v>
                </c:pt>
                <c:pt idx="6">
                  <c:v>41226</c:v>
                </c:pt>
                <c:pt idx="7">
                  <c:v>41227</c:v>
                </c:pt>
                <c:pt idx="8">
                  <c:v>41228</c:v>
                </c:pt>
                <c:pt idx="9">
                  <c:v>41229</c:v>
                </c:pt>
                <c:pt idx="10">
                  <c:v>41233</c:v>
                </c:pt>
                <c:pt idx="11">
                  <c:v>41234</c:v>
                </c:pt>
                <c:pt idx="12">
                  <c:v>41235</c:v>
                </c:pt>
                <c:pt idx="13">
                  <c:v>41236</c:v>
                </c:pt>
                <c:pt idx="14">
                  <c:v>41239</c:v>
                </c:pt>
                <c:pt idx="15">
                  <c:v>41240</c:v>
                </c:pt>
                <c:pt idx="16">
                  <c:v>41241</c:v>
                </c:pt>
                <c:pt idx="17">
                  <c:v>41242</c:v>
                </c:pt>
                <c:pt idx="18">
                  <c:v>41243</c:v>
                </c:pt>
                <c:pt idx="19">
                  <c:v>41246</c:v>
                </c:pt>
                <c:pt idx="20">
                  <c:v>41247</c:v>
                </c:pt>
                <c:pt idx="21">
                  <c:v>41248</c:v>
                </c:pt>
                <c:pt idx="22">
                  <c:v>41249</c:v>
                </c:pt>
                <c:pt idx="23">
                  <c:v>41250</c:v>
                </c:pt>
                <c:pt idx="24">
                  <c:v>41253</c:v>
                </c:pt>
                <c:pt idx="25">
                  <c:v>41254</c:v>
                </c:pt>
                <c:pt idx="26">
                  <c:v>41256</c:v>
                </c:pt>
                <c:pt idx="27">
                  <c:v>41257</c:v>
                </c:pt>
                <c:pt idx="28">
                  <c:v>41260</c:v>
                </c:pt>
                <c:pt idx="29">
                  <c:v>41261</c:v>
                </c:pt>
                <c:pt idx="30">
                  <c:v>41262</c:v>
                </c:pt>
                <c:pt idx="31">
                  <c:v>41263</c:v>
                </c:pt>
                <c:pt idx="32">
                  <c:v>41264</c:v>
                </c:pt>
                <c:pt idx="33">
                  <c:v>41267</c:v>
                </c:pt>
                <c:pt idx="34">
                  <c:v>41269</c:v>
                </c:pt>
                <c:pt idx="35">
                  <c:v>41270</c:v>
                </c:pt>
                <c:pt idx="36">
                  <c:v>41271</c:v>
                </c:pt>
                <c:pt idx="37">
                  <c:v>41274</c:v>
                </c:pt>
                <c:pt idx="38">
                  <c:v>41276</c:v>
                </c:pt>
                <c:pt idx="39">
                  <c:v>41277</c:v>
                </c:pt>
                <c:pt idx="40">
                  <c:v>41278</c:v>
                </c:pt>
                <c:pt idx="41">
                  <c:v>41281</c:v>
                </c:pt>
                <c:pt idx="42">
                  <c:v>41282</c:v>
                </c:pt>
                <c:pt idx="43">
                  <c:v>41283</c:v>
                </c:pt>
                <c:pt idx="44">
                  <c:v>41284</c:v>
                </c:pt>
                <c:pt idx="45">
                  <c:v>41285</c:v>
                </c:pt>
                <c:pt idx="46">
                  <c:v>41288</c:v>
                </c:pt>
                <c:pt idx="47">
                  <c:v>41289</c:v>
                </c:pt>
                <c:pt idx="48">
                  <c:v>41290</c:v>
                </c:pt>
                <c:pt idx="49">
                  <c:v>41291</c:v>
                </c:pt>
                <c:pt idx="50">
                  <c:v>41292</c:v>
                </c:pt>
                <c:pt idx="51">
                  <c:v>41295</c:v>
                </c:pt>
                <c:pt idx="52">
                  <c:v>41296</c:v>
                </c:pt>
                <c:pt idx="53">
                  <c:v>41297</c:v>
                </c:pt>
                <c:pt idx="54">
                  <c:v>41298</c:v>
                </c:pt>
                <c:pt idx="55">
                  <c:v>41299</c:v>
                </c:pt>
                <c:pt idx="56">
                  <c:v>41302</c:v>
                </c:pt>
                <c:pt idx="57">
                  <c:v>41303</c:v>
                </c:pt>
                <c:pt idx="58">
                  <c:v>41304</c:v>
                </c:pt>
                <c:pt idx="59">
                  <c:v>41305</c:v>
                </c:pt>
                <c:pt idx="60">
                  <c:v>41306</c:v>
                </c:pt>
                <c:pt idx="61">
                  <c:v>41310</c:v>
                </c:pt>
                <c:pt idx="62">
                  <c:v>41311</c:v>
                </c:pt>
                <c:pt idx="63">
                  <c:v>41312</c:v>
                </c:pt>
                <c:pt idx="64">
                  <c:v>41313</c:v>
                </c:pt>
                <c:pt idx="65">
                  <c:v>41316</c:v>
                </c:pt>
                <c:pt idx="66">
                  <c:v>41317</c:v>
                </c:pt>
                <c:pt idx="67">
                  <c:v>41318</c:v>
                </c:pt>
                <c:pt idx="68">
                  <c:v>41319</c:v>
                </c:pt>
                <c:pt idx="69">
                  <c:v>41320</c:v>
                </c:pt>
                <c:pt idx="70">
                  <c:v>41323</c:v>
                </c:pt>
                <c:pt idx="71">
                  <c:v>41324</c:v>
                </c:pt>
                <c:pt idx="72">
                  <c:v>41325</c:v>
                </c:pt>
                <c:pt idx="73">
                  <c:v>41326</c:v>
                </c:pt>
                <c:pt idx="74">
                  <c:v>41327</c:v>
                </c:pt>
                <c:pt idx="75">
                  <c:v>41330</c:v>
                </c:pt>
                <c:pt idx="76">
                  <c:v>41331</c:v>
                </c:pt>
                <c:pt idx="77">
                  <c:v>41332</c:v>
                </c:pt>
                <c:pt idx="78">
                  <c:v>41333</c:v>
                </c:pt>
                <c:pt idx="79">
                  <c:v>41334</c:v>
                </c:pt>
                <c:pt idx="80">
                  <c:v>41337</c:v>
                </c:pt>
                <c:pt idx="81">
                  <c:v>41338</c:v>
                </c:pt>
                <c:pt idx="82">
                  <c:v>41339</c:v>
                </c:pt>
                <c:pt idx="83">
                  <c:v>41340</c:v>
                </c:pt>
                <c:pt idx="84">
                  <c:v>41341</c:v>
                </c:pt>
                <c:pt idx="85">
                  <c:v>41344</c:v>
                </c:pt>
                <c:pt idx="86">
                  <c:v>41345</c:v>
                </c:pt>
                <c:pt idx="87">
                  <c:v>41346</c:v>
                </c:pt>
                <c:pt idx="88">
                  <c:v>41347</c:v>
                </c:pt>
                <c:pt idx="89">
                  <c:v>41348</c:v>
                </c:pt>
                <c:pt idx="90">
                  <c:v>41352</c:v>
                </c:pt>
                <c:pt idx="91">
                  <c:v>41353</c:v>
                </c:pt>
                <c:pt idx="92">
                  <c:v>41354</c:v>
                </c:pt>
                <c:pt idx="93">
                  <c:v>41355</c:v>
                </c:pt>
                <c:pt idx="94">
                  <c:v>41358</c:v>
                </c:pt>
                <c:pt idx="95">
                  <c:v>41359</c:v>
                </c:pt>
                <c:pt idx="96">
                  <c:v>41360</c:v>
                </c:pt>
                <c:pt idx="97">
                  <c:v>41365</c:v>
                </c:pt>
                <c:pt idx="98">
                  <c:v>41366</c:v>
                </c:pt>
                <c:pt idx="99">
                  <c:v>41367</c:v>
                </c:pt>
                <c:pt idx="100">
                  <c:v>41368</c:v>
                </c:pt>
                <c:pt idx="101">
                  <c:v>41369</c:v>
                </c:pt>
                <c:pt idx="102">
                  <c:v>41372</c:v>
                </c:pt>
                <c:pt idx="103">
                  <c:v>41373</c:v>
                </c:pt>
                <c:pt idx="104">
                  <c:v>41374</c:v>
                </c:pt>
                <c:pt idx="105">
                  <c:v>41375</c:v>
                </c:pt>
                <c:pt idx="106">
                  <c:v>41376</c:v>
                </c:pt>
                <c:pt idx="107">
                  <c:v>41379</c:v>
                </c:pt>
                <c:pt idx="108">
                  <c:v>41380</c:v>
                </c:pt>
                <c:pt idx="109">
                  <c:v>41381</c:v>
                </c:pt>
                <c:pt idx="110">
                  <c:v>41382</c:v>
                </c:pt>
                <c:pt idx="111">
                  <c:v>41383</c:v>
                </c:pt>
                <c:pt idx="112">
                  <c:v>41386</c:v>
                </c:pt>
                <c:pt idx="113">
                  <c:v>41387</c:v>
                </c:pt>
                <c:pt idx="114">
                  <c:v>41388</c:v>
                </c:pt>
                <c:pt idx="115">
                  <c:v>41389</c:v>
                </c:pt>
                <c:pt idx="116">
                  <c:v>41390</c:v>
                </c:pt>
                <c:pt idx="117">
                  <c:v>41393</c:v>
                </c:pt>
                <c:pt idx="118">
                  <c:v>41394</c:v>
                </c:pt>
                <c:pt idx="119">
                  <c:v>41396</c:v>
                </c:pt>
                <c:pt idx="120">
                  <c:v>41397</c:v>
                </c:pt>
                <c:pt idx="121">
                  <c:v>41400</c:v>
                </c:pt>
                <c:pt idx="122">
                  <c:v>41401</c:v>
                </c:pt>
                <c:pt idx="123">
                  <c:v>41402</c:v>
                </c:pt>
                <c:pt idx="124">
                  <c:v>41403</c:v>
                </c:pt>
                <c:pt idx="125">
                  <c:v>41404</c:v>
                </c:pt>
                <c:pt idx="126">
                  <c:v>41407</c:v>
                </c:pt>
                <c:pt idx="127">
                  <c:v>41408</c:v>
                </c:pt>
                <c:pt idx="128">
                  <c:v>41409</c:v>
                </c:pt>
                <c:pt idx="129">
                  <c:v>41410</c:v>
                </c:pt>
                <c:pt idx="130">
                  <c:v>41411</c:v>
                </c:pt>
                <c:pt idx="131">
                  <c:v>41414</c:v>
                </c:pt>
                <c:pt idx="132">
                  <c:v>41415</c:v>
                </c:pt>
                <c:pt idx="133">
                  <c:v>41416</c:v>
                </c:pt>
                <c:pt idx="134">
                  <c:v>41417</c:v>
                </c:pt>
                <c:pt idx="135">
                  <c:v>41418</c:v>
                </c:pt>
                <c:pt idx="136">
                  <c:v>41421</c:v>
                </c:pt>
                <c:pt idx="137">
                  <c:v>41422</c:v>
                </c:pt>
                <c:pt idx="138">
                  <c:v>41423</c:v>
                </c:pt>
                <c:pt idx="139">
                  <c:v>41424</c:v>
                </c:pt>
                <c:pt idx="140">
                  <c:v>41425</c:v>
                </c:pt>
                <c:pt idx="141">
                  <c:v>41428</c:v>
                </c:pt>
                <c:pt idx="142">
                  <c:v>41429</c:v>
                </c:pt>
                <c:pt idx="143">
                  <c:v>41430</c:v>
                </c:pt>
                <c:pt idx="144">
                  <c:v>41431</c:v>
                </c:pt>
                <c:pt idx="145">
                  <c:v>41432</c:v>
                </c:pt>
                <c:pt idx="146">
                  <c:v>41435</c:v>
                </c:pt>
                <c:pt idx="147">
                  <c:v>41436</c:v>
                </c:pt>
                <c:pt idx="148">
                  <c:v>41437</c:v>
                </c:pt>
                <c:pt idx="149">
                  <c:v>41438</c:v>
                </c:pt>
                <c:pt idx="150">
                  <c:v>41439</c:v>
                </c:pt>
                <c:pt idx="151">
                  <c:v>41442</c:v>
                </c:pt>
                <c:pt idx="152">
                  <c:v>41443</c:v>
                </c:pt>
                <c:pt idx="153">
                  <c:v>41444</c:v>
                </c:pt>
                <c:pt idx="154">
                  <c:v>41445</c:v>
                </c:pt>
                <c:pt idx="155">
                  <c:v>41446</c:v>
                </c:pt>
                <c:pt idx="156">
                  <c:v>41449</c:v>
                </c:pt>
                <c:pt idx="157">
                  <c:v>41450</c:v>
                </c:pt>
                <c:pt idx="158">
                  <c:v>41451</c:v>
                </c:pt>
                <c:pt idx="159">
                  <c:v>41452</c:v>
                </c:pt>
                <c:pt idx="160">
                  <c:v>41453</c:v>
                </c:pt>
                <c:pt idx="161">
                  <c:v>41456</c:v>
                </c:pt>
                <c:pt idx="162">
                  <c:v>41457</c:v>
                </c:pt>
                <c:pt idx="163">
                  <c:v>41458</c:v>
                </c:pt>
                <c:pt idx="164">
                  <c:v>41459</c:v>
                </c:pt>
                <c:pt idx="165">
                  <c:v>41460</c:v>
                </c:pt>
                <c:pt idx="166">
                  <c:v>41463</c:v>
                </c:pt>
                <c:pt idx="167">
                  <c:v>41464</c:v>
                </c:pt>
                <c:pt idx="168">
                  <c:v>41465</c:v>
                </c:pt>
                <c:pt idx="169">
                  <c:v>41466</c:v>
                </c:pt>
                <c:pt idx="170">
                  <c:v>41467</c:v>
                </c:pt>
                <c:pt idx="171">
                  <c:v>41470</c:v>
                </c:pt>
                <c:pt idx="172">
                  <c:v>41471</c:v>
                </c:pt>
                <c:pt idx="173">
                  <c:v>41472</c:v>
                </c:pt>
                <c:pt idx="174">
                  <c:v>41473</c:v>
                </c:pt>
                <c:pt idx="175">
                  <c:v>41474</c:v>
                </c:pt>
                <c:pt idx="176">
                  <c:v>41477</c:v>
                </c:pt>
                <c:pt idx="177">
                  <c:v>41478</c:v>
                </c:pt>
                <c:pt idx="178">
                  <c:v>41479</c:v>
                </c:pt>
                <c:pt idx="179">
                  <c:v>41480</c:v>
                </c:pt>
                <c:pt idx="180">
                  <c:v>41481</c:v>
                </c:pt>
                <c:pt idx="181">
                  <c:v>41484</c:v>
                </c:pt>
                <c:pt idx="182">
                  <c:v>41485</c:v>
                </c:pt>
                <c:pt idx="183">
                  <c:v>41486</c:v>
                </c:pt>
                <c:pt idx="184">
                  <c:v>41487</c:v>
                </c:pt>
                <c:pt idx="185">
                  <c:v>41488</c:v>
                </c:pt>
                <c:pt idx="186">
                  <c:v>41491</c:v>
                </c:pt>
                <c:pt idx="187">
                  <c:v>41492</c:v>
                </c:pt>
                <c:pt idx="188">
                  <c:v>41493</c:v>
                </c:pt>
                <c:pt idx="189">
                  <c:v>41494</c:v>
                </c:pt>
                <c:pt idx="190">
                  <c:v>41495</c:v>
                </c:pt>
                <c:pt idx="191">
                  <c:v>41498</c:v>
                </c:pt>
                <c:pt idx="192">
                  <c:v>41499</c:v>
                </c:pt>
                <c:pt idx="193">
                  <c:v>41500</c:v>
                </c:pt>
                <c:pt idx="194">
                  <c:v>41501</c:v>
                </c:pt>
                <c:pt idx="195">
                  <c:v>41502</c:v>
                </c:pt>
                <c:pt idx="196">
                  <c:v>41505</c:v>
                </c:pt>
                <c:pt idx="197">
                  <c:v>41506</c:v>
                </c:pt>
                <c:pt idx="198">
                  <c:v>41507</c:v>
                </c:pt>
                <c:pt idx="199">
                  <c:v>41508</c:v>
                </c:pt>
                <c:pt idx="200">
                  <c:v>41509</c:v>
                </c:pt>
                <c:pt idx="201">
                  <c:v>41512</c:v>
                </c:pt>
                <c:pt idx="202">
                  <c:v>41513</c:v>
                </c:pt>
                <c:pt idx="203">
                  <c:v>41514</c:v>
                </c:pt>
                <c:pt idx="204">
                  <c:v>41515</c:v>
                </c:pt>
                <c:pt idx="205">
                  <c:v>41516</c:v>
                </c:pt>
                <c:pt idx="206">
                  <c:v>41519</c:v>
                </c:pt>
                <c:pt idx="207">
                  <c:v>41520</c:v>
                </c:pt>
                <c:pt idx="208">
                  <c:v>41521</c:v>
                </c:pt>
                <c:pt idx="209">
                  <c:v>41522</c:v>
                </c:pt>
                <c:pt idx="210">
                  <c:v>41523</c:v>
                </c:pt>
                <c:pt idx="211">
                  <c:v>41526</c:v>
                </c:pt>
                <c:pt idx="212">
                  <c:v>41527</c:v>
                </c:pt>
                <c:pt idx="213">
                  <c:v>41528</c:v>
                </c:pt>
                <c:pt idx="214">
                  <c:v>41529</c:v>
                </c:pt>
                <c:pt idx="215">
                  <c:v>41530</c:v>
                </c:pt>
                <c:pt idx="216">
                  <c:v>41534</c:v>
                </c:pt>
                <c:pt idx="217">
                  <c:v>41535</c:v>
                </c:pt>
                <c:pt idx="218">
                  <c:v>41536</c:v>
                </c:pt>
                <c:pt idx="219">
                  <c:v>41537</c:v>
                </c:pt>
                <c:pt idx="220">
                  <c:v>41540</c:v>
                </c:pt>
                <c:pt idx="221">
                  <c:v>41541</c:v>
                </c:pt>
                <c:pt idx="222">
                  <c:v>41542</c:v>
                </c:pt>
                <c:pt idx="223">
                  <c:v>41543</c:v>
                </c:pt>
                <c:pt idx="224">
                  <c:v>41544</c:v>
                </c:pt>
                <c:pt idx="225">
                  <c:v>41547</c:v>
                </c:pt>
                <c:pt idx="226">
                  <c:v>41548</c:v>
                </c:pt>
                <c:pt idx="227">
                  <c:v>41549</c:v>
                </c:pt>
                <c:pt idx="228">
                  <c:v>41550</c:v>
                </c:pt>
                <c:pt idx="229">
                  <c:v>41551</c:v>
                </c:pt>
                <c:pt idx="230">
                  <c:v>41554</c:v>
                </c:pt>
                <c:pt idx="231">
                  <c:v>41555</c:v>
                </c:pt>
                <c:pt idx="232">
                  <c:v>41556</c:v>
                </c:pt>
                <c:pt idx="233">
                  <c:v>41557</c:v>
                </c:pt>
                <c:pt idx="234">
                  <c:v>41558</c:v>
                </c:pt>
                <c:pt idx="235">
                  <c:v>41561</c:v>
                </c:pt>
                <c:pt idx="236">
                  <c:v>41562</c:v>
                </c:pt>
                <c:pt idx="237">
                  <c:v>41563</c:v>
                </c:pt>
                <c:pt idx="238">
                  <c:v>41564</c:v>
                </c:pt>
                <c:pt idx="239">
                  <c:v>41565</c:v>
                </c:pt>
                <c:pt idx="240">
                  <c:v>41568</c:v>
                </c:pt>
                <c:pt idx="241">
                  <c:v>41569</c:v>
                </c:pt>
                <c:pt idx="242">
                  <c:v>41570</c:v>
                </c:pt>
                <c:pt idx="243">
                  <c:v>41571</c:v>
                </c:pt>
                <c:pt idx="244">
                  <c:v>41572</c:v>
                </c:pt>
                <c:pt idx="245">
                  <c:v>41575</c:v>
                </c:pt>
                <c:pt idx="246">
                  <c:v>41576</c:v>
                </c:pt>
                <c:pt idx="247">
                  <c:v>41577</c:v>
                </c:pt>
                <c:pt idx="248">
                  <c:v>41578</c:v>
                </c:pt>
                <c:pt idx="249">
                  <c:v>41579</c:v>
                </c:pt>
                <c:pt idx="250">
                  <c:v>41582</c:v>
                </c:pt>
                <c:pt idx="251">
                  <c:v>41583</c:v>
                </c:pt>
                <c:pt idx="252">
                  <c:v>41584</c:v>
                </c:pt>
                <c:pt idx="253">
                  <c:v>41585</c:v>
                </c:pt>
                <c:pt idx="254">
                  <c:v>41586</c:v>
                </c:pt>
                <c:pt idx="255">
                  <c:v>41589</c:v>
                </c:pt>
                <c:pt idx="256">
                  <c:v>41590</c:v>
                </c:pt>
                <c:pt idx="257">
                  <c:v>41591</c:v>
                </c:pt>
                <c:pt idx="258">
                  <c:v>41592</c:v>
                </c:pt>
                <c:pt idx="259">
                  <c:v>41593</c:v>
                </c:pt>
                <c:pt idx="260">
                  <c:v>41597</c:v>
                </c:pt>
                <c:pt idx="261">
                  <c:v>41598</c:v>
                </c:pt>
                <c:pt idx="262">
                  <c:v>41599</c:v>
                </c:pt>
                <c:pt idx="263">
                  <c:v>41600</c:v>
                </c:pt>
                <c:pt idx="264">
                  <c:v>41603</c:v>
                </c:pt>
                <c:pt idx="265">
                  <c:v>41604</c:v>
                </c:pt>
                <c:pt idx="266">
                  <c:v>41605</c:v>
                </c:pt>
                <c:pt idx="267">
                  <c:v>41606</c:v>
                </c:pt>
                <c:pt idx="268">
                  <c:v>41607</c:v>
                </c:pt>
                <c:pt idx="269">
                  <c:v>41610</c:v>
                </c:pt>
                <c:pt idx="270">
                  <c:v>41611</c:v>
                </c:pt>
                <c:pt idx="271">
                  <c:v>41612</c:v>
                </c:pt>
                <c:pt idx="272">
                  <c:v>41613</c:v>
                </c:pt>
                <c:pt idx="273">
                  <c:v>41614</c:v>
                </c:pt>
                <c:pt idx="274">
                  <c:v>41617</c:v>
                </c:pt>
                <c:pt idx="275">
                  <c:v>41618</c:v>
                </c:pt>
                <c:pt idx="276">
                  <c:v>41619</c:v>
                </c:pt>
                <c:pt idx="277">
                  <c:v>41621</c:v>
                </c:pt>
                <c:pt idx="278">
                  <c:v>41624</c:v>
                </c:pt>
                <c:pt idx="279">
                  <c:v>41625</c:v>
                </c:pt>
                <c:pt idx="280">
                  <c:v>41626</c:v>
                </c:pt>
                <c:pt idx="281">
                  <c:v>41627</c:v>
                </c:pt>
                <c:pt idx="282">
                  <c:v>41628</c:v>
                </c:pt>
                <c:pt idx="283">
                  <c:v>41631</c:v>
                </c:pt>
                <c:pt idx="284">
                  <c:v>41632</c:v>
                </c:pt>
                <c:pt idx="285">
                  <c:v>41634</c:v>
                </c:pt>
                <c:pt idx="286">
                  <c:v>41635</c:v>
                </c:pt>
                <c:pt idx="287">
                  <c:v>41638</c:v>
                </c:pt>
                <c:pt idx="288">
                  <c:v>41639</c:v>
                </c:pt>
                <c:pt idx="289">
                  <c:v>41641</c:v>
                </c:pt>
                <c:pt idx="290">
                  <c:v>41642</c:v>
                </c:pt>
                <c:pt idx="291">
                  <c:v>41645</c:v>
                </c:pt>
                <c:pt idx="292">
                  <c:v>41646</c:v>
                </c:pt>
                <c:pt idx="293">
                  <c:v>41647</c:v>
                </c:pt>
                <c:pt idx="294">
                  <c:v>41648</c:v>
                </c:pt>
                <c:pt idx="295">
                  <c:v>41649</c:v>
                </c:pt>
                <c:pt idx="296">
                  <c:v>41652</c:v>
                </c:pt>
                <c:pt idx="297">
                  <c:v>41653</c:v>
                </c:pt>
                <c:pt idx="298">
                  <c:v>41654</c:v>
                </c:pt>
                <c:pt idx="299">
                  <c:v>41655</c:v>
                </c:pt>
                <c:pt idx="300">
                  <c:v>41656</c:v>
                </c:pt>
                <c:pt idx="301">
                  <c:v>41659</c:v>
                </c:pt>
                <c:pt idx="302">
                  <c:v>41660</c:v>
                </c:pt>
                <c:pt idx="303">
                  <c:v>41661</c:v>
                </c:pt>
                <c:pt idx="304">
                  <c:v>41662</c:v>
                </c:pt>
                <c:pt idx="305">
                  <c:v>41663</c:v>
                </c:pt>
                <c:pt idx="306">
                  <c:v>41666</c:v>
                </c:pt>
                <c:pt idx="307">
                  <c:v>41667</c:v>
                </c:pt>
                <c:pt idx="308">
                  <c:v>41668</c:v>
                </c:pt>
                <c:pt idx="309">
                  <c:v>41669</c:v>
                </c:pt>
                <c:pt idx="310">
                  <c:v>41670</c:v>
                </c:pt>
                <c:pt idx="311">
                  <c:v>41674</c:v>
                </c:pt>
                <c:pt idx="312">
                  <c:v>41675</c:v>
                </c:pt>
                <c:pt idx="313">
                  <c:v>41676</c:v>
                </c:pt>
                <c:pt idx="314">
                  <c:v>41677</c:v>
                </c:pt>
                <c:pt idx="315">
                  <c:v>41680</c:v>
                </c:pt>
                <c:pt idx="316">
                  <c:v>41681</c:v>
                </c:pt>
                <c:pt idx="317">
                  <c:v>41682</c:v>
                </c:pt>
                <c:pt idx="318">
                  <c:v>41683</c:v>
                </c:pt>
                <c:pt idx="319">
                  <c:v>41684</c:v>
                </c:pt>
                <c:pt idx="320">
                  <c:v>41687</c:v>
                </c:pt>
                <c:pt idx="321">
                  <c:v>41688</c:v>
                </c:pt>
                <c:pt idx="322">
                  <c:v>41689</c:v>
                </c:pt>
                <c:pt idx="323">
                  <c:v>41690</c:v>
                </c:pt>
                <c:pt idx="324">
                  <c:v>41691</c:v>
                </c:pt>
                <c:pt idx="325">
                  <c:v>41694</c:v>
                </c:pt>
                <c:pt idx="326">
                  <c:v>41695</c:v>
                </c:pt>
                <c:pt idx="327">
                  <c:v>41696</c:v>
                </c:pt>
                <c:pt idx="328">
                  <c:v>41697</c:v>
                </c:pt>
                <c:pt idx="329">
                  <c:v>41698</c:v>
                </c:pt>
                <c:pt idx="330">
                  <c:v>41701</c:v>
                </c:pt>
                <c:pt idx="331">
                  <c:v>41702</c:v>
                </c:pt>
                <c:pt idx="332">
                  <c:v>41703</c:v>
                </c:pt>
                <c:pt idx="333">
                  <c:v>41704</c:v>
                </c:pt>
                <c:pt idx="334">
                  <c:v>41705</c:v>
                </c:pt>
                <c:pt idx="335">
                  <c:v>41708</c:v>
                </c:pt>
                <c:pt idx="336">
                  <c:v>41709</c:v>
                </c:pt>
                <c:pt idx="337">
                  <c:v>41710</c:v>
                </c:pt>
                <c:pt idx="338">
                  <c:v>41711</c:v>
                </c:pt>
                <c:pt idx="339">
                  <c:v>41712</c:v>
                </c:pt>
                <c:pt idx="340">
                  <c:v>41716</c:v>
                </c:pt>
                <c:pt idx="341">
                  <c:v>41717</c:v>
                </c:pt>
                <c:pt idx="342">
                  <c:v>41718</c:v>
                </c:pt>
                <c:pt idx="343">
                  <c:v>41719</c:v>
                </c:pt>
                <c:pt idx="344">
                  <c:v>41722</c:v>
                </c:pt>
                <c:pt idx="345">
                  <c:v>41723</c:v>
                </c:pt>
                <c:pt idx="346">
                  <c:v>41724</c:v>
                </c:pt>
                <c:pt idx="347">
                  <c:v>41725</c:v>
                </c:pt>
                <c:pt idx="348">
                  <c:v>41726</c:v>
                </c:pt>
                <c:pt idx="349">
                  <c:v>41729</c:v>
                </c:pt>
                <c:pt idx="350">
                  <c:v>41730</c:v>
                </c:pt>
                <c:pt idx="351">
                  <c:v>41731</c:v>
                </c:pt>
                <c:pt idx="352">
                  <c:v>41732</c:v>
                </c:pt>
                <c:pt idx="353">
                  <c:v>41733</c:v>
                </c:pt>
                <c:pt idx="354">
                  <c:v>41736</c:v>
                </c:pt>
                <c:pt idx="355">
                  <c:v>41737</c:v>
                </c:pt>
                <c:pt idx="356">
                  <c:v>41738</c:v>
                </c:pt>
                <c:pt idx="357">
                  <c:v>41739</c:v>
                </c:pt>
                <c:pt idx="358">
                  <c:v>41740</c:v>
                </c:pt>
                <c:pt idx="359">
                  <c:v>41743</c:v>
                </c:pt>
                <c:pt idx="360">
                  <c:v>41744</c:v>
                </c:pt>
                <c:pt idx="361">
                  <c:v>41745</c:v>
                </c:pt>
                <c:pt idx="362">
                  <c:v>41750</c:v>
                </c:pt>
                <c:pt idx="363">
                  <c:v>41751</c:v>
                </c:pt>
                <c:pt idx="364">
                  <c:v>41752</c:v>
                </c:pt>
                <c:pt idx="365">
                  <c:v>41753</c:v>
                </c:pt>
                <c:pt idx="366">
                  <c:v>41754</c:v>
                </c:pt>
                <c:pt idx="367">
                  <c:v>41757</c:v>
                </c:pt>
                <c:pt idx="368">
                  <c:v>41758</c:v>
                </c:pt>
                <c:pt idx="369">
                  <c:v>41759</c:v>
                </c:pt>
                <c:pt idx="370">
                  <c:v>41761</c:v>
                </c:pt>
                <c:pt idx="371">
                  <c:v>41764</c:v>
                </c:pt>
                <c:pt idx="372">
                  <c:v>41765</c:v>
                </c:pt>
                <c:pt idx="373">
                  <c:v>41766</c:v>
                </c:pt>
                <c:pt idx="374">
                  <c:v>41767</c:v>
                </c:pt>
                <c:pt idx="375">
                  <c:v>41768</c:v>
                </c:pt>
                <c:pt idx="376">
                  <c:v>41771</c:v>
                </c:pt>
                <c:pt idx="377">
                  <c:v>41772</c:v>
                </c:pt>
                <c:pt idx="378">
                  <c:v>41773</c:v>
                </c:pt>
                <c:pt idx="379">
                  <c:v>41774</c:v>
                </c:pt>
                <c:pt idx="380">
                  <c:v>41775</c:v>
                </c:pt>
                <c:pt idx="381">
                  <c:v>41778</c:v>
                </c:pt>
                <c:pt idx="382">
                  <c:v>41779</c:v>
                </c:pt>
                <c:pt idx="383">
                  <c:v>41780</c:v>
                </c:pt>
                <c:pt idx="384">
                  <c:v>41781</c:v>
                </c:pt>
                <c:pt idx="385">
                  <c:v>41782</c:v>
                </c:pt>
                <c:pt idx="386">
                  <c:v>41785</c:v>
                </c:pt>
                <c:pt idx="387">
                  <c:v>41786</c:v>
                </c:pt>
                <c:pt idx="388">
                  <c:v>41787</c:v>
                </c:pt>
                <c:pt idx="389">
                  <c:v>41788</c:v>
                </c:pt>
                <c:pt idx="390">
                  <c:v>41789</c:v>
                </c:pt>
                <c:pt idx="391">
                  <c:v>41792</c:v>
                </c:pt>
                <c:pt idx="392">
                  <c:v>41793</c:v>
                </c:pt>
                <c:pt idx="393">
                  <c:v>41794</c:v>
                </c:pt>
                <c:pt idx="394">
                  <c:v>41795</c:v>
                </c:pt>
                <c:pt idx="395">
                  <c:v>41796</c:v>
                </c:pt>
                <c:pt idx="396">
                  <c:v>41799</c:v>
                </c:pt>
                <c:pt idx="397">
                  <c:v>41800</c:v>
                </c:pt>
                <c:pt idx="398">
                  <c:v>41801</c:v>
                </c:pt>
                <c:pt idx="399">
                  <c:v>41802</c:v>
                </c:pt>
                <c:pt idx="400">
                  <c:v>41803</c:v>
                </c:pt>
                <c:pt idx="401">
                  <c:v>41806</c:v>
                </c:pt>
                <c:pt idx="402">
                  <c:v>41807</c:v>
                </c:pt>
                <c:pt idx="403">
                  <c:v>41808</c:v>
                </c:pt>
                <c:pt idx="404">
                  <c:v>41809</c:v>
                </c:pt>
                <c:pt idx="405">
                  <c:v>41810</c:v>
                </c:pt>
                <c:pt idx="406">
                  <c:v>41813</c:v>
                </c:pt>
                <c:pt idx="407">
                  <c:v>41814</c:v>
                </c:pt>
                <c:pt idx="408">
                  <c:v>41815</c:v>
                </c:pt>
                <c:pt idx="409">
                  <c:v>41816</c:v>
                </c:pt>
                <c:pt idx="410">
                  <c:v>41817</c:v>
                </c:pt>
                <c:pt idx="411">
                  <c:v>41820</c:v>
                </c:pt>
                <c:pt idx="412">
                  <c:v>41821</c:v>
                </c:pt>
                <c:pt idx="413">
                  <c:v>41822</c:v>
                </c:pt>
                <c:pt idx="414">
                  <c:v>41823</c:v>
                </c:pt>
                <c:pt idx="415">
                  <c:v>41824</c:v>
                </c:pt>
                <c:pt idx="416">
                  <c:v>41827</c:v>
                </c:pt>
                <c:pt idx="417">
                  <c:v>41828</c:v>
                </c:pt>
                <c:pt idx="418">
                  <c:v>41829</c:v>
                </c:pt>
                <c:pt idx="419">
                  <c:v>41830</c:v>
                </c:pt>
                <c:pt idx="420">
                  <c:v>41831</c:v>
                </c:pt>
                <c:pt idx="421">
                  <c:v>41834</c:v>
                </c:pt>
                <c:pt idx="422">
                  <c:v>41835</c:v>
                </c:pt>
                <c:pt idx="423">
                  <c:v>41836</c:v>
                </c:pt>
                <c:pt idx="424">
                  <c:v>41837</c:v>
                </c:pt>
                <c:pt idx="425">
                  <c:v>41838</c:v>
                </c:pt>
                <c:pt idx="426">
                  <c:v>41841</c:v>
                </c:pt>
                <c:pt idx="427">
                  <c:v>41842</c:v>
                </c:pt>
                <c:pt idx="428">
                  <c:v>41843</c:v>
                </c:pt>
                <c:pt idx="429">
                  <c:v>41844</c:v>
                </c:pt>
                <c:pt idx="430">
                  <c:v>41845</c:v>
                </c:pt>
                <c:pt idx="431">
                  <c:v>41848</c:v>
                </c:pt>
                <c:pt idx="432">
                  <c:v>41849</c:v>
                </c:pt>
                <c:pt idx="433">
                  <c:v>41850</c:v>
                </c:pt>
                <c:pt idx="434">
                  <c:v>41851</c:v>
                </c:pt>
                <c:pt idx="435">
                  <c:v>41852</c:v>
                </c:pt>
                <c:pt idx="436">
                  <c:v>41855</c:v>
                </c:pt>
                <c:pt idx="437">
                  <c:v>41856</c:v>
                </c:pt>
                <c:pt idx="438">
                  <c:v>41857</c:v>
                </c:pt>
                <c:pt idx="439">
                  <c:v>41858</c:v>
                </c:pt>
                <c:pt idx="440">
                  <c:v>41859</c:v>
                </c:pt>
                <c:pt idx="441">
                  <c:v>41862</c:v>
                </c:pt>
                <c:pt idx="442">
                  <c:v>41863</c:v>
                </c:pt>
                <c:pt idx="443">
                  <c:v>41864</c:v>
                </c:pt>
                <c:pt idx="444">
                  <c:v>41865</c:v>
                </c:pt>
                <c:pt idx="445">
                  <c:v>41866</c:v>
                </c:pt>
                <c:pt idx="446">
                  <c:v>41869</c:v>
                </c:pt>
                <c:pt idx="447">
                  <c:v>41870</c:v>
                </c:pt>
                <c:pt idx="448">
                  <c:v>41871</c:v>
                </c:pt>
                <c:pt idx="449">
                  <c:v>41872</c:v>
                </c:pt>
                <c:pt idx="450">
                  <c:v>41873</c:v>
                </c:pt>
                <c:pt idx="451">
                  <c:v>41876</c:v>
                </c:pt>
                <c:pt idx="452">
                  <c:v>41877</c:v>
                </c:pt>
                <c:pt idx="453">
                  <c:v>41878</c:v>
                </c:pt>
                <c:pt idx="454">
                  <c:v>41879</c:v>
                </c:pt>
                <c:pt idx="455">
                  <c:v>41880</c:v>
                </c:pt>
                <c:pt idx="456">
                  <c:v>41883</c:v>
                </c:pt>
                <c:pt idx="457">
                  <c:v>41884</c:v>
                </c:pt>
                <c:pt idx="458">
                  <c:v>41885</c:v>
                </c:pt>
                <c:pt idx="459">
                  <c:v>41886</c:v>
                </c:pt>
                <c:pt idx="460">
                  <c:v>41887</c:v>
                </c:pt>
                <c:pt idx="461">
                  <c:v>41890</c:v>
                </c:pt>
                <c:pt idx="462">
                  <c:v>41891</c:v>
                </c:pt>
                <c:pt idx="463">
                  <c:v>41892</c:v>
                </c:pt>
                <c:pt idx="464">
                  <c:v>41893</c:v>
                </c:pt>
                <c:pt idx="465">
                  <c:v>41894</c:v>
                </c:pt>
                <c:pt idx="466">
                  <c:v>41897</c:v>
                </c:pt>
                <c:pt idx="467">
                  <c:v>41899</c:v>
                </c:pt>
                <c:pt idx="468">
                  <c:v>41900</c:v>
                </c:pt>
                <c:pt idx="469">
                  <c:v>41901</c:v>
                </c:pt>
                <c:pt idx="470">
                  <c:v>41904</c:v>
                </c:pt>
                <c:pt idx="471">
                  <c:v>41905</c:v>
                </c:pt>
                <c:pt idx="472">
                  <c:v>41906</c:v>
                </c:pt>
                <c:pt idx="473">
                  <c:v>41907</c:v>
                </c:pt>
                <c:pt idx="474">
                  <c:v>41908</c:v>
                </c:pt>
                <c:pt idx="475">
                  <c:v>41911</c:v>
                </c:pt>
                <c:pt idx="476">
                  <c:v>41912</c:v>
                </c:pt>
                <c:pt idx="477">
                  <c:v>41913</c:v>
                </c:pt>
                <c:pt idx="478">
                  <c:v>41914</c:v>
                </c:pt>
                <c:pt idx="479">
                  <c:v>41915</c:v>
                </c:pt>
                <c:pt idx="480">
                  <c:v>41918</c:v>
                </c:pt>
                <c:pt idx="481">
                  <c:v>41919</c:v>
                </c:pt>
                <c:pt idx="482">
                  <c:v>41920</c:v>
                </c:pt>
                <c:pt idx="483">
                  <c:v>41921</c:v>
                </c:pt>
                <c:pt idx="484">
                  <c:v>41922</c:v>
                </c:pt>
                <c:pt idx="485">
                  <c:v>41925</c:v>
                </c:pt>
                <c:pt idx="486">
                  <c:v>41926</c:v>
                </c:pt>
                <c:pt idx="487">
                  <c:v>41927</c:v>
                </c:pt>
                <c:pt idx="488">
                  <c:v>41928</c:v>
                </c:pt>
                <c:pt idx="489">
                  <c:v>41929</c:v>
                </c:pt>
                <c:pt idx="490">
                  <c:v>41932</c:v>
                </c:pt>
                <c:pt idx="491">
                  <c:v>41933</c:v>
                </c:pt>
                <c:pt idx="492">
                  <c:v>41934</c:v>
                </c:pt>
                <c:pt idx="493">
                  <c:v>41935</c:v>
                </c:pt>
                <c:pt idx="494">
                  <c:v>41936</c:v>
                </c:pt>
                <c:pt idx="495">
                  <c:v>41939</c:v>
                </c:pt>
                <c:pt idx="496">
                  <c:v>41940</c:v>
                </c:pt>
                <c:pt idx="497">
                  <c:v>41941</c:v>
                </c:pt>
                <c:pt idx="498">
                  <c:v>41942</c:v>
                </c:pt>
                <c:pt idx="499">
                  <c:v>41943</c:v>
                </c:pt>
                <c:pt idx="500">
                  <c:v>41946</c:v>
                </c:pt>
                <c:pt idx="501">
                  <c:v>41947</c:v>
                </c:pt>
                <c:pt idx="502">
                  <c:v>41948</c:v>
                </c:pt>
                <c:pt idx="503">
                  <c:v>41949</c:v>
                </c:pt>
                <c:pt idx="504">
                  <c:v>41950</c:v>
                </c:pt>
                <c:pt idx="505">
                  <c:v>41953</c:v>
                </c:pt>
                <c:pt idx="506">
                  <c:v>41954</c:v>
                </c:pt>
                <c:pt idx="507">
                  <c:v>41955</c:v>
                </c:pt>
                <c:pt idx="508">
                  <c:v>41956</c:v>
                </c:pt>
                <c:pt idx="509">
                  <c:v>41957</c:v>
                </c:pt>
                <c:pt idx="510">
                  <c:v>41961</c:v>
                </c:pt>
                <c:pt idx="511">
                  <c:v>41962</c:v>
                </c:pt>
                <c:pt idx="512">
                  <c:v>41963</c:v>
                </c:pt>
                <c:pt idx="513">
                  <c:v>41964</c:v>
                </c:pt>
                <c:pt idx="514">
                  <c:v>41967</c:v>
                </c:pt>
                <c:pt idx="515">
                  <c:v>41968</c:v>
                </c:pt>
                <c:pt idx="516">
                  <c:v>41969</c:v>
                </c:pt>
                <c:pt idx="517">
                  <c:v>41970</c:v>
                </c:pt>
                <c:pt idx="518">
                  <c:v>41971</c:v>
                </c:pt>
                <c:pt idx="519">
                  <c:v>41974</c:v>
                </c:pt>
                <c:pt idx="520">
                  <c:v>41975</c:v>
                </c:pt>
                <c:pt idx="521">
                  <c:v>41976</c:v>
                </c:pt>
                <c:pt idx="522">
                  <c:v>41977</c:v>
                </c:pt>
                <c:pt idx="523">
                  <c:v>41978</c:v>
                </c:pt>
                <c:pt idx="524">
                  <c:v>41981</c:v>
                </c:pt>
                <c:pt idx="525">
                  <c:v>41982</c:v>
                </c:pt>
                <c:pt idx="526">
                  <c:v>41983</c:v>
                </c:pt>
                <c:pt idx="527">
                  <c:v>41984</c:v>
                </c:pt>
                <c:pt idx="528">
                  <c:v>41988</c:v>
                </c:pt>
                <c:pt idx="529">
                  <c:v>41989</c:v>
                </c:pt>
                <c:pt idx="530">
                  <c:v>41990</c:v>
                </c:pt>
                <c:pt idx="531">
                  <c:v>41991</c:v>
                </c:pt>
                <c:pt idx="532">
                  <c:v>41992</c:v>
                </c:pt>
                <c:pt idx="533">
                  <c:v>41995</c:v>
                </c:pt>
                <c:pt idx="534">
                  <c:v>41996</c:v>
                </c:pt>
                <c:pt idx="535">
                  <c:v>41997</c:v>
                </c:pt>
                <c:pt idx="536">
                  <c:v>41999</c:v>
                </c:pt>
                <c:pt idx="537">
                  <c:v>42002</c:v>
                </c:pt>
                <c:pt idx="538">
                  <c:v>42003</c:v>
                </c:pt>
                <c:pt idx="539">
                  <c:v>42004</c:v>
                </c:pt>
                <c:pt idx="540">
                  <c:v>42006</c:v>
                </c:pt>
                <c:pt idx="541">
                  <c:v>42009</c:v>
                </c:pt>
                <c:pt idx="542">
                  <c:v>42010</c:v>
                </c:pt>
                <c:pt idx="543">
                  <c:v>42011</c:v>
                </c:pt>
                <c:pt idx="544">
                  <c:v>42012</c:v>
                </c:pt>
                <c:pt idx="545">
                  <c:v>42013</c:v>
                </c:pt>
                <c:pt idx="546">
                  <c:v>42016</c:v>
                </c:pt>
                <c:pt idx="547">
                  <c:v>42017</c:v>
                </c:pt>
                <c:pt idx="548">
                  <c:v>42018</c:v>
                </c:pt>
                <c:pt idx="549">
                  <c:v>42019</c:v>
                </c:pt>
                <c:pt idx="550">
                  <c:v>42020</c:v>
                </c:pt>
                <c:pt idx="551">
                  <c:v>42023</c:v>
                </c:pt>
                <c:pt idx="552">
                  <c:v>42024</c:v>
                </c:pt>
                <c:pt idx="553">
                  <c:v>42025</c:v>
                </c:pt>
                <c:pt idx="554">
                  <c:v>42026</c:v>
                </c:pt>
                <c:pt idx="555">
                  <c:v>42027</c:v>
                </c:pt>
                <c:pt idx="556">
                  <c:v>42030</c:v>
                </c:pt>
                <c:pt idx="557">
                  <c:v>42031</c:v>
                </c:pt>
                <c:pt idx="558">
                  <c:v>42032</c:v>
                </c:pt>
                <c:pt idx="559">
                  <c:v>42033</c:v>
                </c:pt>
                <c:pt idx="560">
                  <c:v>42034</c:v>
                </c:pt>
                <c:pt idx="561">
                  <c:v>42038</c:v>
                </c:pt>
                <c:pt idx="562">
                  <c:v>42039</c:v>
                </c:pt>
                <c:pt idx="563">
                  <c:v>42040</c:v>
                </c:pt>
                <c:pt idx="564">
                  <c:v>42041</c:v>
                </c:pt>
                <c:pt idx="565">
                  <c:v>42044</c:v>
                </c:pt>
                <c:pt idx="566">
                  <c:v>42045</c:v>
                </c:pt>
                <c:pt idx="567">
                  <c:v>42046</c:v>
                </c:pt>
                <c:pt idx="568">
                  <c:v>42047</c:v>
                </c:pt>
                <c:pt idx="569">
                  <c:v>42048</c:v>
                </c:pt>
                <c:pt idx="570">
                  <c:v>42051</c:v>
                </c:pt>
                <c:pt idx="571">
                  <c:v>42052</c:v>
                </c:pt>
                <c:pt idx="572">
                  <c:v>42053</c:v>
                </c:pt>
                <c:pt idx="573">
                  <c:v>42054</c:v>
                </c:pt>
                <c:pt idx="574">
                  <c:v>42055</c:v>
                </c:pt>
                <c:pt idx="575">
                  <c:v>42058</c:v>
                </c:pt>
                <c:pt idx="576">
                  <c:v>42059</c:v>
                </c:pt>
                <c:pt idx="577">
                  <c:v>42060</c:v>
                </c:pt>
                <c:pt idx="578">
                  <c:v>42061</c:v>
                </c:pt>
                <c:pt idx="579">
                  <c:v>42062</c:v>
                </c:pt>
                <c:pt idx="580">
                  <c:v>42065</c:v>
                </c:pt>
                <c:pt idx="581">
                  <c:v>42066</c:v>
                </c:pt>
                <c:pt idx="582">
                  <c:v>42067</c:v>
                </c:pt>
                <c:pt idx="583">
                  <c:v>42068</c:v>
                </c:pt>
                <c:pt idx="584">
                  <c:v>42069</c:v>
                </c:pt>
                <c:pt idx="585">
                  <c:v>42072</c:v>
                </c:pt>
                <c:pt idx="586">
                  <c:v>42073</c:v>
                </c:pt>
                <c:pt idx="587">
                  <c:v>42074</c:v>
                </c:pt>
                <c:pt idx="588">
                  <c:v>42075</c:v>
                </c:pt>
                <c:pt idx="589">
                  <c:v>42076</c:v>
                </c:pt>
                <c:pt idx="590">
                  <c:v>42080</c:v>
                </c:pt>
                <c:pt idx="591">
                  <c:v>42081</c:v>
                </c:pt>
                <c:pt idx="592">
                  <c:v>42082</c:v>
                </c:pt>
                <c:pt idx="593">
                  <c:v>42083</c:v>
                </c:pt>
                <c:pt idx="594">
                  <c:v>42086</c:v>
                </c:pt>
                <c:pt idx="595">
                  <c:v>42087</c:v>
                </c:pt>
                <c:pt idx="596">
                  <c:v>42088</c:v>
                </c:pt>
                <c:pt idx="597">
                  <c:v>42089</c:v>
                </c:pt>
                <c:pt idx="598">
                  <c:v>42090</c:v>
                </c:pt>
                <c:pt idx="599">
                  <c:v>42093</c:v>
                </c:pt>
                <c:pt idx="600">
                  <c:v>42094</c:v>
                </c:pt>
                <c:pt idx="601">
                  <c:v>42095</c:v>
                </c:pt>
                <c:pt idx="602">
                  <c:v>42100</c:v>
                </c:pt>
                <c:pt idx="603">
                  <c:v>42101</c:v>
                </c:pt>
                <c:pt idx="604">
                  <c:v>42102</c:v>
                </c:pt>
                <c:pt idx="605">
                  <c:v>42103</c:v>
                </c:pt>
                <c:pt idx="606">
                  <c:v>42104</c:v>
                </c:pt>
                <c:pt idx="607">
                  <c:v>42107</c:v>
                </c:pt>
                <c:pt idx="608">
                  <c:v>42108</c:v>
                </c:pt>
                <c:pt idx="609">
                  <c:v>42109</c:v>
                </c:pt>
                <c:pt idx="610">
                  <c:v>42110</c:v>
                </c:pt>
                <c:pt idx="611">
                  <c:v>42111</c:v>
                </c:pt>
                <c:pt idx="612">
                  <c:v>42114</c:v>
                </c:pt>
                <c:pt idx="613">
                  <c:v>42115</c:v>
                </c:pt>
                <c:pt idx="614">
                  <c:v>42116</c:v>
                </c:pt>
                <c:pt idx="615">
                  <c:v>42117</c:v>
                </c:pt>
                <c:pt idx="616">
                  <c:v>42118</c:v>
                </c:pt>
                <c:pt idx="617">
                  <c:v>42121</c:v>
                </c:pt>
                <c:pt idx="618">
                  <c:v>42122</c:v>
                </c:pt>
                <c:pt idx="619">
                  <c:v>42123</c:v>
                </c:pt>
                <c:pt idx="620">
                  <c:v>42124</c:v>
                </c:pt>
                <c:pt idx="621">
                  <c:v>42128</c:v>
                </c:pt>
                <c:pt idx="622">
                  <c:v>42129</c:v>
                </c:pt>
                <c:pt idx="623">
                  <c:v>42130</c:v>
                </c:pt>
                <c:pt idx="624">
                  <c:v>42131</c:v>
                </c:pt>
                <c:pt idx="625">
                  <c:v>42132</c:v>
                </c:pt>
                <c:pt idx="626">
                  <c:v>42135</c:v>
                </c:pt>
                <c:pt idx="627">
                  <c:v>42136</c:v>
                </c:pt>
                <c:pt idx="628">
                  <c:v>42137</c:v>
                </c:pt>
                <c:pt idx="629">
                  <c:v>42138</c:v>
                </c:pt>
                <c:pt idx="630">
                  <c:v>42139</c:v>
                </c:pt>
                <c:pt idx="631">
                  <c:v>42142</c:v>
                </c:pt>
                <c:pt idx="632">
                  <c:v>42143</c:v>
                </c:pt>
                <c:pt idx="633">
                  <c:v>42144</c:v>
                </c:pt>
                <c:pt idx="634">
                  <c:v>42145</c:v>
                </c:pt>
                <c:pt idx="635">
                  <c:v>42146</c:v>
                </c:pt>
                <c:pt idx="636">
                  <c:v>42149</c:v>
                </c:pt>
                <c:pt idx="637">
                  <c:v>42150</c:v>
                </c:pt>
                <c:pt idx="638">
                  <c:v>42151</c:v>
                </c:pt>
                <c:pt idx="639">
                  <c:v>42152</c:v>
                </c:pt>
                <c:pt idx="640">
                  <c:v>42153</c:v>
                </c:pt>
                <c:pt idx="641">
                  <c:v>42156</c:v>
                </c:pt>
                <c:pt idx="642">
                  <c:v>42157</c:v>
                </c:pt>
                <c:pt idx="643">
                  <c:v>42158</c:v>
                </c:pt>
                <c:pt idx="644">
                  <c:v>42159</c:v>
                </c:pt>
                <c:pt idx="645">
                  <c:v>42160</c:v>
                </c:pt>
                <c:pt idx="646">
                  <c:v>42163</c:v>
                </c:pt>
                <c:pt idx="647">
                  <c:v>42164</c:v>
                </c:pt>
                <c:pt idx="648">
                  <c:v>42165</c:v>
                </c:pt>
                <c:pt idx="649">
                  <c:v>42166</c:v>
                </c:pt>
                <c:pt idx="650">
                  <c:v>42167</c:v>
                </c:pt>
                <c:pt idx="651">
                  <c:v>42170</c:v>
                </c:pt>
                <c:pt idx="652">
                  <c:v>42171</c:v>
                </c:pt>
                <c:pt idx="653">
                  <c:v>42172</c:v>
                </c:pt>
                <c:pt idx="654">
                  <c:v>42173</c:v>
                </c:pt>
                <c:pt idx="655">
                  <c:v>42174</c:v>
                </c:pt>
                <c:pt idx="656">
                  <c:v>42177</c:v>
                </c:pt>
                <c:pt idx="657">
                  <c:v>42178</c:v>
                </c:pt>
                <c:pt idx="658">
                  <c:v>42179</c:v>
                </c:pt>
                <c:pt idx="659">
                  <c:v>42180</c:v>
                </c:pt>
                <c:pt idx="660">
                  <c:v>42181</c:v>
                </c:pt>
                <c:pt idx="661">
                  <c:v>42184</c:v>
                </c:pt>
                <c:pt idx="662">
                  <c:v>42185</c:v>
                </c:pt>
                <c:pt idx="663">
                  <c:v>42186</c:v>
                </c:pt>
                <c:pt idx="664">
                  <c:v>42187</c:v>
                </c:pt>
                <c:pt idx="665">
                  <c:v>42188</c:v>
                </c:pt>
                <c:pt idx="666">
                  <c:v>42191</c:v>
                </c:pt>
                <c:pt idx="667">
                  <c:v>42192</c:v>
                </c:pt>
                <c:pt idx="668">
                  <c:v>42193</c:v>
                </c:pt>
                <c:pt idx="669">
                  <c:v>42194</c:v>
                </c:pt>
                <c:pt idx="670">
                  <c:v>42195</c:v>
                </c:pt>
                <c:pt idx="671">
                  <c:v>42198</c:v>
                </c:pt>
                <c:pt idx="672">
                  <c:v>42199</c:v>
                </c:pt>
                <c:pt idx="673">
                  <c:v>42200</c:v>
                </c:pt>
                <c:pt idx="674">
                  <c:v>42201</c:v>
                </c:pt>
                <c:pt idx="675">
                  <c:v>42202</c:v>
                </c:pt>
                <c:pt idx="676">
                  <c:v>42205</c:v>
                </c:pt>
                <c:pt idx="677">
                  <c:v>42206</c:v>
                </c:pt>
                <c:pt idx="678">
                  <c:v>42207</c:v>
                </c:pt>
                <c:pt idx="679">
                  <c:v>42208</c:v>
                </c:pt>
                <c:pt idx="680">
                  <c:v>42209</c:v>
                </c:pt>
                <c:pt idx="681">
                  <c:v>42212</c:v>
                </c:pt>
                <c:pt idx="682">
                  <c:v>42213</c:v>
                </c:pt>
                <c:pt idx="683">
                  <c:v>42214</c:v>
                </c:pt>
                <c:pt idx="684">
                  <c:v>42215</c:v>
                </c:pt>
                <c:pt idx="685">
                  <c:v>42216</c:v>
                </c:pt>
                <c:pt idx="686">
                  <c:v>42219</c:v>
                </c:pt>
                <c:pt idx="687">
                  <c:v>42220</c:v>
                </c:pt>
                <c:pt idx="688">
                  <c:v>42221</c:v>
                </c:pt>
                <c:pt idx="689">
                  <c:v>42222</c:v>
                </c:pt>
                <c:pt idx="690">
                  <c:v>42223</c:v>
                </c:pt>
                <c:pt idx="691">
                  <c:v>42226</c:v>
                </c:pt>
                <c:pt idx="692">
                  <c:v>42227</c:v>
                </c:pt>
                <c:pt idx="693">
                  <c:v>42228</c:v>
                </c:pt>
                <c:pt idx="694">
                  <c:v>42229</c:v>
                </c:pt>
                <c:pt idx="695">
                  <c:v>42230</c:v>
                </c:pt>
                <c:pt idx="696">
                  <c:v>42233</c:v>
                </c:pt>
                <c:pt idx="697">
                  <c:v>42234</c:v>
                </c:pt>
                <c:pt idx="698">
                  <c:v>42235</c:v>
                </c:pt>
                <c:pt idx="699">
                  <c:v>42236</c:v>
                </c:pt>
                <c:pt idx="700">
                  <c:v>42237</c:v>
                </c:pt>
                <c:pt idx="701">
                  <c:v>42240</c:v>
                </c:pt>
                <c:pt idx="702">
                  <c:v>42241</c:v>
                </c:pt>
                <c:pt idx="703">
                  <c:v>42242</c:v>
                </c:pt>
                <c:pt idx="704">
                  <c:v>42243</c:v>
                </c:pt>
                <c:pt idx="705">
                  <c:v>42244</c:v>
                </c:pt>
                <c:pt idx="706">
                  <c:v>42247</c:v>
                </c:pt>
                <c:pt idx="707">
                  <c:v>42248</c:v>
                </c:pt>
                <c:pt idx="708">
                  <c:v>42249</c:v>
                </c:pt>
                <c:pt idx="709">
                  <c:v>42250</c:v>
                </c:pt>
                <c:pt idx="710">
                  <c:v>42251</c:v>
                </c:pt>
                <c:pt idx="711">
                  <c:v>42254</c:v>
                </c:pt>
                <c:pt idx="712">
                  <c:v>42255</c:v>
                </c:pt>
                <c:pt idx="713">
                  <c:v>42256</c:v>
                </c:pt>
                <c:pt idx="714">
                  <c:v>42257</c:v>
                </c:pt>
                <c:pt idx="715">
                  <c:v>42258</c:v>
                </c:pt>
                <c:pt idx="716">
                  <c:v>42261</c:v>
                </c:pt>
                <c:pt idx="717">
                  <c:v>42262</c:v>
                </c:pt>
                <c:pt idx="718">
                  <c:v>42264</c:v>
                </c:pt>
                <c:pt idx="719">
                  <c:v>42265</c:v>
                </c:pt>
                <c:pt idx="720">
                  <c:v>42268</c:v>
                </c:pt>
                <c:pt idx="721">
                  <c:v>42269</c:v>
                </c:pt>
                <c:pt idx="722">
                  <c:v>42270</c:v>
                </c:pt>
                <c:pt idx="723">
                  <c:v>42271</c:v>
                </c:pt>
                <c:pt idx="724">
                  <c:v>42272</c:v>
                </c:pt>
                <c:pt idx="725">
                  <c:v>42275</c:v>
                </c:pt>
                <c:pt idx="726">
                  <c:v>42276</c:v>
                </c:pt>
                <c:pt idx="727">
                  <c:v>42277</c:v>
                </c:pt>
                <c:pt idx="728">
                  <c:v>42278</c:v>
                </c:pt>
                <c:pt idx="729">
                  <c:v>42279</c:v>
                </c:pt>
                <c:pt idx="730">
                  <c:v>42282</c:v>
                </c:pt>
                <c:pt idx="731">
                  <c:v>42283</c:v>
                </c:pt>
                <c:pt idx="732">
                  <c:v>42284</c:v>
                </c:pt>
                <c:pt idx="733">
                  <c:v>42285</c:v>
                </c:pt>
                <c:pt idx="734">
                  <c:v>42286</c:v>
                </c:pt>
                <c:pt idx="735">
                  <c:v>42289</c:v>
                </c:pt>
                <c:pt idx="736">
                  <c:v>42290</c:v>
                </c:pt>
                <c:pt idx="737">
                  <c:v>42291</c:v>
                </c:pt>
                <c:pt idx="738">
                  <c:v>42292</c:v>
                </c:pt>
                <c:pt idx="739">
                  <c:v>42293</c:v>
                </c:pt>
                <c:pt idx="740">
                  <c:v>42296</c:v>
                </c:pt>
                <c:pt idx="741">
                  <c:v>42297</c:v>
                </c:pt>
                <c:pt idx="742">
                  <c:v>42298</c:v>
                </c:pt>
                <c:pt idx="743">
                  <c:v>42299</c:v>
                </c:pt>
                <c:pt idx="744">
                  <c:v>42300</c:v>
                </c:pt>
                <c:pt idx="745">
                  <c:v>42303</c:v>
                </c:pt>
                <c:pt idx="746">
                  <c:v>42304</c:v>
                </c:pt>
                <c:pt idx="747">
                  <c:v>42305</c:v>
                </c:pt>
                <c:pt idx="748">
                  <c:v>42306</c:v>
                </c:pt>
                <c:pt idx="749">
                  <c:v>42307</c:v>
                </c:pt>
                <c:pt idx="750">
                  <c:v>42311</c:v>
                </c:pt>
                <c:pt idx="751">
                  <c:v>42312</c:v>
                </c:pt>
                <c:pt idx="752">
                  <c:v>42313</c:v>
                </c:pt>
                <c:pt idx="753">
                  <c:v>42314</c:v>
                </c:pt>
                <c:pt idx="754">
                  <c:v>42317</c:v>
                </c:pt>
                <c:pt idx="755">
                  <c:v>42318</c:v>
                </c:pt>
                <c:pt idx="756">
                  <c:v>42319</c:v>
                </c:pt>
                <c:pt idx="757">
                  <c:v>42320</c:v>
                </c:pt>
                <c:pt idx="758">
                  <c:v>42321</c:v>
                </c:pt>
                <c:pt idx="759">
                  <c:v>42325</c:v>
                </c:pt>
                <c:pt idx="760">
                  <c:v>42326</c:v>
                </c:pt>
                <c:pt idx="761">
                  <c:v>42327</c:v>
                </c:pt>
                <c:pt idx="762">
                  <c:v>42328</c:v>
                </c:pt>
                <c:pt idx="763">
                  <c:v>42331</c:v>
                </c:pt>
                <c:pt idx="764">
                  <c:v>42332</c:v>
                </c:pt>
                <c:pt idx="765">
                  <c:v>42333</c:v>
                </c:pt>
                <c:pt idx="766">
                  <c:v>42334</c:v>
                </c:pt>
                <c:pt idx="767">
                  <c:v>42335</c:v>
                </c:pt>
                <c:pt idx="768">
                  <c:v>42338</c:v>
                </c:pt>
                <c:pt idx="769">
                  <c:v>42339</c:v>
                </c:pt>
                <c:pt idx="770">
                  <c:v>42340</c:v>
                </c:pt>
                <c:pt idx="771">
                  <c:v>42341</c:v>
                </c:pt>
                <c:pt idx="772">
                  <c:v>42342</c:v>
                </c:pt>
                <c:pt idx="773">
                  <c:v>42345</c:v>
                </c:pt>
                <c:pt idx="774">
                  <c:v>42346</c:v>
                </c:pt>
                <c:pt idx="775">
                  <c:v>42347</c:v>
                </c:pt>
                <c:pt idx="776">
                  <c:v>42348</c:v>
                </c:pt>
                <c:pt idx="777">
                  <c:v>42349</c:v>
                </c:pt>
                <c:pt idx="778">
                  <c:v>42352</c:v>
                </c:pt>
                <c:pt idx="779">
                  <c:v>42353</c:v>
                </c:pt>
                <c:pt idx="780">
                  <c:v>42354</c:v>
                </c:pt>
                <c:pt idx="781">
                  <c:v>42355</c:v>
                </c:pt>
                <c:pt idx="782">
                  <c:v>42356</c:v>
                </c:pt>
                <c:pt idx="783">
                  <c:v>42359</c:v>
                </c:pt>
                <c:pt idx="784">
                  <c:v>42360</c:v>
                </c:pt>
                <c:pt idx="785">
                  <c:v>42361</c:v>
                </c:pt>
                <c:pt idx="786">
                  <c:v>42362</c:v>
                </c:pt>
                <c:pt idx="787">
                  <c:v>42366</c:v>
                </c:pt>
                <c:pt idx="788">
                  <c:v>42367</c:v>
                </c:pt>
                <c:pt idx="789">
                  <c:v>42368</c:v>
                </c:pt>
                <c:pt idx="790">
                  <c:v>42369</c:v>
                </c:pt>
                <c:pt idx="791">
                  <c:v>42373</c:v>
                </c:pt>
                <c:pt idx="792">
                  <c:v>42374</c:v>
                </c:pt>
                <c:pt idx="793">
                  <c:v>42375</c:v>
                </c:pt>
                <c:pt idx="794">
                  <c:v>42376</c:v>
                </c:pt>
                <c:pt idx="795">
                  <c:v>42377</c:v>
                </c:pt>
                <c:pt idx="796">
                  <c:v>42380</c:v>
                </c:pt>
                <c:pt idx="797">
                  <c:v>42381</c:v>
                </c:pt>
                <c:pt idx="798">
                  <c:v>42382</c:v>
                </c:pt>
                <c:pt idx="799">
                  <c:v>42383</c:v>
                </c:pt>
                <c:pt idx="800">
                  <c:v>42384</c:v>
                </c:pt>
                <c:pt idx="801">
                  <c:v>42387</c:v>
                </c:pt>
                <c:pt idx="802">
                  <c:v>42388</c:v>
                </c:pt>
                <c:pt idx="803">
                  <c:v>42389</c:v>
                </c:pt>
                <c:pt idx="804">
                  <c:v>42390</c:v>
                </c:pt>
                <c:pt idx="805">
                  <c:v>42391</c:v>
                </c:pt>
                <c:pt idx="806">
                  <c:v>42394</c:v>
                </c:pt>
                <c:pt idx="807">
                  <c:v>42395</c:v>
                </c:pt>
                <c:pt idx="808">
                  <c:v>42396</c:v>
                </c:pt>
                <c:pt idx="809">
                  <c:v>42397</c:v>
                </c:pt>
                <c:pt idx="810">
                  <c:v>42398</c:v>
                </c:pt>
                <c:pt idx="811">
                  <c:v>42402</c:v>
                </c:pt>
                <c:pt idx="812">
                  <c:v>42403</c:v>
                </c:pt>
                <c:pt idx="813">
                  <c:v>42404</c:v>
                </c:pt>
                <c:pt idx="814">
                  <c:v>42405</c:v>
                </c:pt>
                <c:pt idx="815">
                  <c:v>42408</c:v>
                </c:pt>
                <c:pt idx="816">
                  <c:v>42409</c:v>
                </c:pt>
                <c:pt idx="817">
                  <c:v>42410</c:v>
                </c:pt>
                <c:pt idx="818">
                  <c:v>42411</c:v>
                </c:pt>
                <c:pt idx="819">
                  <c:v>42412</c:v>
                </c:pt>
                <c:pt idx="820">
                  <c:v>42415</c:v>
                </c:pt>
                <c:pt idx="821">
                  <c:v>42416</c:v>
                </c:pt>
                <c:pt idx="822">
                  <c:v>42417</c:v>
                </c:pt>
                <c:pt idx="823">
                  <c:v>42418</c:v>
                </c:pt>
                <c:pt idx="824">
                  <c:v>42419</c:v>
                </c:pt>
                <c:pt idx="825">
                  <c:v>42422</c:v>
                </c:pt>
                <c:pt idx="826">
                  <c:v>42423</c:v>
                </c:pt>
                <c:pt idx="827">
                  <c:v>42424</c:v>
                </c:pt>
                <c:pt idx="828">
                  <c:v>42425</c:v>
                </c:pt>
                <c:pt idx="829">
                  <c:v>42426</c:v>
                </c:pt>
                <c:pt idx="830">
                  <c:v>42429</c:v>
                </c:pt>
                <c:pt idx="831">
                  <c:v>42430</c:v>
                </c:pt>
                <c:pt idx="832">
                  <c:v>42431</c:v>
                </c:pt>
                <c:pt idx="833">
                  <c:v>42432</c:v>
                </c:pt>
                <c:pt idx="834">
                  <c:v>42433</c:v>
                </c:pt>
                <c:pt idx="835">
                  <c:v>42436</c:v>
                </c:pt>
                <c:pt idx="836">
                  <c:v>42437</c:v>
                </c:pt>
                <c:pt idx="837">
                  <c:v>42438</c:v>
                </c:pt>
                <c:pt idx="838">
                  <c:v>42439</c:v>
                </c:pt>
                <c:pt idx="839">
                  <c:v>42440</c:v>
                </c:pt>
                <c:pt idx="840">
                  <c:v>42443</c:v>
                </c:pt>
                <c:pt idx="841">
                  <c:v>42444</c:v>
                </c:pt>
                <c:pt idx="842">
                  <c:v>42445</c:v>
                </c:pt>
                <c:pt idx="843">
                  <c:v>42446</c:v>
                </c:pt>
                <c:pt idx="844">
                  <c:v>42447</c:v>
                </c:pt>
                <c:pt idx="845">
                  <c:v>42451</c:v>
                </c:pt>
                <c:pt idx="846">
                  <c:v>42452</c:v>
                </c:pt>
                <c:pt idx="847">
                  <c:v>42457</c:v>
                </c:pt>
                <c:pt idx="848">
                  <c:v>42458</c:v>
                </c:pt>
                <c:pt idx="849">
                  <c:v>42459</c:v>
                </c:pt>
                <c:pt idx="850">
                  <c:v>42460</c:v>
                </c:pt>
                <c:pt idx="851">
                  <c:v>42461</c:v>
                </c:pt>
                <c:pt idx="852">
                  <c:v>42464</c:v>
                </c:pt>
                <c:pt idx="853">
                  <c:v>42465</c:v>
                </c:pt>
                <c:pt idx="854">
                  <c:v>42466</c:v>
                </c:pt>
                <c:pt idx="855">
                  <c:v>42467</c:v>
                </c:pt>
                <c:pt idx="856">
                  <c:v>42468</c:v>
                </c:pt>
                <c:pt idx="857">
                  <c:v>42471</c:v>
                </c:pt>
                <c:pt idx="858">
                  <c:v>42472</c:v>
                </c:pt>
                <c:pt idx="859">
                  <c:v>42473</c:v>
                </c:pt>
                <c:pt idx="860">
                  <c:v>42474</c:v>
                </c:pt>
                <c:pt idx="861">
                  <c:v>42475</c:v>
                </c:pt>
                <c:pt idx="862">
                  <c:v>42478</c:v>
                </c:pt>
                <c:pt idx="863">
                  <c:v>42479</c:v>
                </c:pt>
                <c:pt idx="864">
                  <c:v>42480</c:v>
                </c:pt>
                <c:pt idx="865">
                  <c:v>42481</c:v>
                </c:pt>
                <c:pt idx="866">
                  <c:v>42482</c:v>
                </c:pt>
                <c:pt idx="867">
                  <c:v>42485</c:v>
                </c:pt>
                <c:pt idx="868">
                  <c:v>42486</c:v>
                </c:pt>
                <c:pt idx="869">
                  <c:v>42487</c:v>
                </c:pt>
                <c:pt idx="870">
                  <c:v>42488</c:v>
                </c:pt>
                <c:pt idx="871">
                  <c:v>42489</c:v>
                </c:pt>
                <c:pt idx="872">
                  <c:v>42492</c:v>
                </c:pt>
                <c:pt idx="873">
                  <c:v>42493</c:v>
                </c:pt>
                <c:pt idx="874">
                  <c:v>42494</c:v>
                </c:pt>
                <c:pt idx="875">
                  <c:v>42495</c:v>
                </c:pt>
                <c:pt idx="876">
                  <c:v>42496</c:v>
                </c:pt>
                <c:pt idx="877">
                  <c:v>42499</c:v>
                </c:pt>
                <c:pt idx="878">
                  <c:v>42500</c:v>
                </c:pt>
                <c:pt idx="879">
                  <c:v>42501</c:v>
                </c:pt>
                <c:pt idx="880">
                  <c:v>42502</c:v>
                </c:pt>
                <c:pt idx="881">
                  <c:v>42503</c:v>
                </c:pt>
                <c:pt idx="882">
                  <c:v>42506</c:v>
                </c:pt>
                <c:pt idx="883">
                  <c:v>42507</c:v>
                </c:pt>
                <c:pt idx="884">
                  <c:v>42508</c:v>
                </c:pt>
                <c:pt idx="885">
                  <c:v>42509</c:v>
                </c:pt>
                <c:pt idx="886">
                  <c:v>42510</c:v>
                </c:pt>
                <c:pt idx="887">
                  <c:v>42513</c:v>
                </c:pt>
                <c:pt idx="888">
                  <c:v>42514</c:v>
                </c:pt>
                <c:pt idx="889">
                  <c:v>42515</c:v>
                </c:pt>
                <c:pt idx="890">
                  <c:v>42516</c:v>
                </c:pt>
                <c:pt idx="891">
                  <c:v>42517</c:v>
                </c:pt>
                <c:pt idx="892">
                  <c:v>42520</c:v>
                </c:pt>
                <c:pt idx="893">
                  <c:v>42521</c:v>
                </c:pt>
                <c:pt idx="894">
                  <c:v>42522</c:v>
                </c:pt>
                <c:pt idx="895">
                  <c:v>42523</c:v>
                </c:pt>
                <c:pt idx="896">
                  <c:v>42524</c:v>
                </c:pt>
                <c:pt idx="897">
                  <c:v>42527</c:v>
                </c:pt>
                <c:pt idx="898">
                  <c:v>42528</c:v>
                </c:pt>
                <c:pt idx="899">
                  <c:v>42529</c:v>
                </c:pt>
                <c:pt idx="900">
                  <c:v>42530</c:v>
                </c:pt>
                <c:pt idx="901">
                  <c:v>42531</c:v>
                </c:pt>
                <c:pt idx="902">
                  <c:v>42534</c:v>
                </c:pt>
                <c:pt idx="903">
                  <c:v>42535</c:v>
                </c:pt>
                <c:pt idx="904">
                  <c:v>42536</c:v>
                </c:pt>
                <c:pt idx="905">
                  <c:v>42537</c:v>
                </c:pt>
                <c:pt idx="906">
                  <c:v>42538</c:v>
                </c:pt>
                <c:pt idx="907">
                  <c:v>42541</c:v>
                </c:pt>
                <c:pt idx="908">
                  <c:v>42542</c:v>
                </c:pt>
                <c:pt idx="909">
                  <c:v>42543</c:v>
                </c:pt>
                <c:pt idx="910">
                  <c:v>42544</c:v>
                </c:pt>
                <c:pt idx="911">
                  <c:v>42545</c:v>
                </c:pt>
                <c:pt idx="912">
                  <c:v>42548</c:v>
                </c:pt>
                <c:pt idx="913">
                  <c:v>42549</c:v>
                </c:pt>
                <c:pt idx="914">
                  <c:v>42550</c:v>
                </c:pt>
                <c:pt idx="915">
                  <c:v>42551</c:v>
                </c:pt>
                <c:pt idx="916">
                  <c:v>42552</c:v>
                </c:pt>
                <c:pt idx="917">
                  <c:v>42555</c:v>
                </c:pt>
                <c:pt idx="918">
                  <c:v>42556</c:v>
                </c:pt>
                <c:pt idx="919">
                  <c:v>42557</c:v>
                </c:pt>
                <c:pt idx="920">
                  <c:v>42558</c:v>
                </c:pt>
                <c:pt idx="921">
                  <c:v>42559</c:v>
                </c:pt>
                <c:pt idx="922">
                  <c:v>42562</c:v>
                </c:pt>
                <c:pt idx="923">
                  <c:v>42563</c:v>
                </c:pt>
                <c:pt idx="924">
                  <c:v>42564</c:v>
                </c:pt>
                <c:pt idx="925">
                  <c:v>42565</c:v>
                </c:pt>
                <c:pt idx="926">
                  <c:v>42566</c:v>
                </c:pt>
                <c:pt idx="927">
                  <c:v>42569</c:v>
                </c:pt>
                <c:pt idx="928">
                  <c:v>42570</c:v>
                </c:pt>
                <c:pt idx="929">
                  <c:v>42571</c:v>
                </c:pt>
                <c:pt idx="930">
                  <c:v>42572</c:v>
                </c:pt>
                <c:pt idx="931">
                  <c:v>42573</c:v>
                </c:pt>
                <c:pt idx="932">
                  <c:v>42576</c:v>
                </c:pt>
                <c:pt idx="933">
                  <c:v>42577</c:v>
                </c:pt>
                <c:pt idx="934">
                  <c:v>42578</c:v>
                </c:pt>
                <c:pt idx="935">
                  <c:v>42579</c:v>
                </c:pt>
                <c:pt idx="936">
                  <c:v>42580</c:v>
                </c:pt>
                <c:pt idx="937">
                  <c:v>42583</c:v>
                </c:pt>
                <c:pt idx="938">
                  <c:v>42584</c:v>
                </c:pt>
                <c:pt idx="939">
                  <c:v>42585</c:v>
                </c:pt>
                <c:pt idx="940">
                  <c:v>42586</c:v>
                </c:pt>
                <c:pt idx="941">
                  <c:v>42587</c:v>
                </c:pt>
                <c:pt idx="942">
                  <c:v>42590</c:v>
                </c:pt>
                <c:pt idx="943">
                  <c:v>42591</c:v>
                </c:pt>
                <c:pt idx="944">
                  <c:v>42592</c:v>
                </c:pt>
                <c:pt idx="945">
                  <c:v>42593</c:v>
                </c:pt>
                <c:pt idx="946">
                  <c:v>42594</c:v>
                </c:pt>
                <c:pt idx="947">
                  <c:v>42597</c:v>
                </c:pt>
                <c:pt idx="948">
                  <c:v>42598</c:v>
                </c:pt>
                <c:pt idx="949">
                  <c:v>42599</c:v>
                </c:pt>
                <c:pt idx="950">
                  <c:v>42600</c:v>
                </c:pt>
                <c:pt idx="951">
                  <c:v>42601</c:v>
                </c:pt>
                <c:pt idx="952">
                  <c:v>42604</c:v>
                </c:pt>
                <c:pt idx="953">
                  <c:v>42605</c:v>
                </c:pt>
                <c:pt idx="954">
                  <c:v>42606</c:v>
                </c:pt>
                <c:pt idx="955">
                  <c:v>42607</c:v>
                </c:pt>
                <c:pt idx="956">
                  <c:v>42608</c:v>
                </c:pt>
                <c:pt idx="957">
                  <c:v>42611</c:v>
                </c:pt>
                <c:pt idx="958">
                  <c:v>42612</c:v>
                </c:pt>
                <c:pt idx="959">
                  <c:v>42613</c:v>
                </c:pt>
                <c:pt idx="960">
                  <c:v>42614</c:v>
                </c:pt>
                <c:pt idx="961">
                  <c:v>42615</c:v>
                </c:pt>
                <c:pt idx="962">
                  <c:v>42618</c:v>
                </c:pt>
                <c:pt idx="963">
                  <c:v>42619</c:v>
                </c:pt>
                <c:pt idx="964">
                  <c:v>42620</c:v>
                </c:pt>
                <c:pt idx="965">
                  <c:v>42621</c:v>
                </c:pt>
                <c:pt idx="966">
                  <c:v>42622</c:v>
                </c:pt>
                <c:pt idx="967">
                  <c:v>42625</c:v>
                </c:pt>
                <c:pt idx="968">
                  <c:v>42626</c:v>
                </c:pt>
                <c:pt idx="969">
                  <c:v>42627</c:v>
                </c:pt>
                <c:pt idx="970">
                  <c:v>42628</c:v>
                </c:pt>
                <c:pt idx="971">
                  <c:v>42632</c:v>
                </c:pt>
                <c:pt idx="972">
                  <c:v>42633</c:v>
                </c:pt>
                <c:pt idx="973">
                  <c:v>42634</c:v>
                </c:pt>
                <c:pt idx="974">
                  <c:v>42635</c:v>
                </c:pt>
                <c:pt idx="975">
                  <c:v>42636</c:v>
                </c:pt>
                <c:pt idx="976">
                  <c:v>42639</c:v>
                </c:pt>
                <c:pt idx="977">
                  <c:v>42640</c:v>
                </c:pt>
                <c:pt idx="978">
                  <c:v>42641</c:v>
                </c:pt>
                <c:pt idx="979">
                  <c:v>42642</c:v>
                </c:pt>
                <c:pt idx="980">
                  <c:v>42643</c:v>
                </c:pt>
                <c:pt idx="981">
                  <c:v>42646</c:v>
                </c:pt>
                <c:pt idx="982">
                  <c:v>42647</c:v>
                </c:pt>
                <c:pt idx="983">
                  <c:v>42648</c:v>
                </c:pt>
                <c:pt idx="984">
                  <c:v>42649</c:v>
                </c:pt>
                <c:pt idx="985">
                  <c:v>42650</c:v>
                </c:pt>
                <c:pt idx="986">
                  <c:v>42653</c:v>
                </c:pt>
                <c:pt idx="987">
                  <c:v>42654</c:v>
                </c:pt>
                <c:pt idx="988">
                  <c:v>42655</c:v>
                </c:pt>
                <c:pt idx="989">
                  <c:v>42656</c:v>
                </c:pt>
                <c:pt idx="990">
                  <c:v>42657</c:v>
                </c:pt>
                <c:pt idx="991">
                  <c:v>42660</c:v>
                </c:pt>
                <c:pt idx="992">
                  <c:v>42661</c:v>
                </c:pt>
                <c:pt idx="993">
                  <c:v>42662</c:v>
                </c:pt>
                <c:pt idx="994">
                  <c:v>42663</c:v>
                </c:pt>
                <c:pt idx="995">
                  <c:v>42664</c:v>
                </c:pt>
                <c:pt idx="996">
                  <c:v>42667</c:v>
                </c:pt>
                <c:pt idx="997">
                  <c:v>42668</c:v>
                </c:pt>
                <c:pt idx="998">
                  <c:v>42669</c:v>
                </c:pt>
                <c:pt idx="999">
                  <c:v>42670</c:v>
                </c:pt>
                <c:pt idx="1000">
                  <c:v>42671</c:v>
                </c:pt>
                <c:pt idx="1001">
                  <c:v>42674</c:v>
                </c:pt>
                <c:pt idx="1002">
                  <c:v>42675</c:v>
                </c:pt>
                <c:pt idx="1003">
                  <c:v>42677</c:v>
                </c:pt>
                <c:pt idx="1004">
                  <c:v>42678</c:v>
                </c:pt>
                <c:pt idx="1005">
                  <c:v>42681</c:v>
                </c:pt>
                <c:pt idx="1006">
                  <c:v>42682</c:v>
                </c:pt>
                <c:pt idx="1007">
                  <c:v>42683</c:v>
                </c:pt>
                <c:pt idx="1008">
                  <c:v>42684</c:v>
                </c:pt>
                <c:pt idx="1009">
                  <c:v>42685</c:v>
                </c:pt>
                <c:pt idx="1010">
                  <c:v>42688</c:v>
                </c:pt>
                <c:pt idx="1011">
                  <c:v>42689</c:v>
                </c:pt>
                <c:pt idx="1012">
                  <c:v>42690</c:v>
                </c:pt>
                <c:pt idx="1013">
                  <c:v>42691</c:v>
                </c:pt>
                <c:pt idx="1014">
                  <c:v>42696</c:v>
                </c:pt>
                <c:pt idx="1015">
                  <c:v>42697</c:v>
                </c:pt>
                <c:pt idx="1016">
                  <c:v>42698</c:v>
                </c:pt>
                <c:pt idx="1017">
                  <c:v>42699</c:v>
                </c:pt>
                <c:pt idx="1018">
                  <c:v>42702</c:v>
                </c:pt>
                <c:pt idx="1019">
                  <c:v>42703</c:v>
                </c:pt>
                <c:pt idx="1020">
                  <c:v>42704</c:v>
                </c:pt>
                <c:pt idx="1021">
                  <c:v>42705</c:v>
                </c:pt>
                <c:pt idx="1022">
                  <c:v>42706</c:v>
                </c:pt>
                <c:pt idx="1023">
                  <c:v>42709</c:v>
                </c:pt>
                <c:pt idx="1024">
                  <c:v>42710</c:v>
                </c:pt>
                <c:pt idx="1025">
                  <c:v>42711</c:v>
                </c:pt>
                <c:pt idx="1026">
                  <c:v>42712</c:v>
                </c:pt>
                <c:pt idx="1027">
                  <c:v>42713</c:v>
                </c:pt>
                <c:pt idx="1028">
                  <c:v>42717</c:v>
                </c:pt>
                <c:pt idx="1029">
                  <c:v>42718</c:v>
                </c:pt>
                <c:pt idx="1030">
                  <c:v>42719</c:v>
                </c:pt>
                <c:pt idx="1031">
                  <c:v>42720</c:v>
                </c:pt>
                <c:pt idx="1032">
                  <c:v>42723</c:v>
                </c:pt>
                <c:pt idx="1033">
                  <c:v>42724</c:v>
                </c:pt>
                <c:pt idx="1034">
                  <c:v>42725</c:v>
                </c:pt>
                <c:pt idx="1035">
                  <c:v>42726</c:v>
                </c:pt>
                <c:pt idx="1036">
                  <c:v>42727</c:v>
                </c:pt>
                <c:pt idx="1037">
                  <c:v>42730</c:v>
                </c:pt>
                <c:pt idx="1038">
                  <c:v>42731</c:v>
                </c:pt>
                <c:pt idx="1039">
                  <c:v>42732</c:v>
                </c:pt>
                <c:pt idx="1040">
                  <c:v>42733</c:v>
                </c:pt>
                <c:pt idx="1041">
                  <c:v>42734</c:v>
                </c:pt>
                <c:pt idx="1042">
                  <c:v>42737</c:v>
                </c:pt>
                <c:pt idx="1043">
                  <c:v>42738</c:v>
                </c:pt>
                <c:pt idx="1044">
                  <c:v>42739</c:v>
                </c:pt>
                <c:pt idx="1045">
                  <c:v>42740</c:v>
                </c:pt>
                <c:pt idx="1046">
                  <c:v>42741</c:v>
                </c:pt>
                <c:pt idx="1047">
                  <c:v>42744</c:v>
                </c:pt>
                <c:pt idx="1048">
                  <c:v>42745</c:v>
                </c:pt>
                <c:pt idx="1049">
                  <c:v>42746</c:v>
                </c:pt>
                <c:pt idx="1050">
                  <c:v>42747</c:v>
                </c:pt>
                <c:pt idx="1051">
                  <c:v>42748</c:v>
                </c:pt>
                <c:pt idx="1052">
                  <c:v>42751</c:v>
                </c:pt>
                <c:pt idx="1053">
                  <c:v>42752</c:v>
                </c:pt>
                <c:pt idx="1054">
                  <c:v>42753</c:v>
                </c:pt>
                <c:pt idx="1055">
                  <c:v>42754</c:v>
                </c:pt>
                <c:pt idx="1056">
                  <c:v>42755</c:v>
                </c:pt>
                <c:pt idx="1057">
                  <c:v>42758</c:v>
                </c:pt>
                <c:pt idx="1058">
                  <c:v>42759</c:v>
                </c:pt>
                <c:pt idx="1059">
                  <c:v>42760</c:v>
                </c:pt>
                <c:pt idx="1060">
                  <c:v>42761</c:v>
                </c:pt>
                <c:pt idx="1061">
                  <c:v>42762</c:v>
                </c:pt>
                <c:pt idx="1062">
                  <c:v>42765</c:v>
                </c:pt>
                <c:pt idx="1063">
                  <c:v>42766</c:v>
                </c:pt>
                <c:pt idx="1064">
                  <c:v>42767</c:v>
                </c:pt>
                <c:pt idx="1065">
                  <c:v>42768</c:v>
                </c:pt>
                <c:pt idx="1066">
                  <c:v>42769</c:v>
                </c:pt>
                <c:pt idx="1067">
                  <c:v>42773</c:v>
                </c:pt>
                <c:pt idx="1068">
                  <c:v>42774</c:v>
                </c:pt>
                <c:pt idx="1069">
                  <c:v>42775</c:v>
                </c:pt>
                <c:pt idx="1070">
                  <c:v>42776</c:v>
                </c:pt>
                <c:pt idx="1071">
                  <c:v>42779</c:v>
                </c:pt>
                <c:pt idx="1072">
                  <c:v>42780</c:v>
                </c:pt>
                <c:pt idx="1073">
                  <c:v>42781</c:v>
                </c:pt>
                <c:pt idx="1074">
                  <c:v>42782</c:v>
                </c:pt>
                <c:pt idx="1075">
                  <c:v>42783</c:v>
                </c:pt>
                <c:pt idx="1076">
                  <c:v>42786</c:v>
                </c:pt>
                <c:pt idx="1077">
                  <c:v>42787</c:v>
                </c:pt>
                <c:pt idx="1078">
                  <c:v>42788</c:v>
                </c:pt>
                <c:pt idx="1079">
                  <c:v>42789</c:v>
                </c:pt>
                <c:pt idx="1080">
                  <c:v>42790</c:v>
                </c:pt>
                <c:pt idx="1081">
                  <c:v>42793</c:v>
                </c:pt>
                <c:pt idx="1082">
                  <c:v>42794</c:v>
                </c:pt>
                <c:pt idx="1083">
                  <c:v>42795</c:v>
                </c:pt>
                <c:pt idx="1084">
                  <c:v>42796</c:v>
                </c:pt>
                <c:pt idx="1085">
                  <c:v>42797</c:v>
                </c:pt>
                <c:pt idx="1086">
                  <c:v>42800</c:v>
                </c:pt>
                <c:pt idx="1087">
                  <c:v>42801</c:v>
                </c:pt>
                <c:pt idx="1088">
                  <c:v>42802</c:v>
                </c:pt>
                <c:pt idx="1089">
                  <c:v>42803</c:v>
                </c:pt>
                <c:pt idx="1090">
                  <c:v>42804</c:v>
                </c:pt>
                <c:pt idx="1091">
                  <c:v>42807</c:v>
                </c:pt>
                <c:pt idx="1092">
                  <c:v>42808</c:v>
                </c:pt>
                <c:pt idx="1093">
                  <c:v>42809</c:v>
                </c:pt>
                <c:pt idx="1094">
                  <c:v>42810</c:v>
                </c:pt>
                <c:pt idx="1095">
                  <c:v>42811</c:v>
                </c:pt>
                <c:pt idx="1096">
                  <c:v>42815</c:v>
                </c:pt>
                <c:pt idx="1097">
                  <c:v>42816</c:v>
                </c:pt>
                <c:pt idx="1098">
                  <c:v>42817</c:v>
                </c:pt>
                <c:pt idx="1099">
                  <c:v>42818</c:v>
                </c:pt>
                <c:pt idx="1100">
                  <c:v>42821</c:v>
                </c:pt>
                <c:pt idx="1101">
                  <c:v>42822</c:v>
                </c:pt>
                <c:pt idx="1102">
                  <c:v>42823</c:v>
                </c:pt>
                <c:pt idx="1103">
                  <c:v>42824</c:v>
                </c:pt>
                <c:pt idx="1104">
                  <c:v>42825</c:v>
                </c:pt>
                <c:pt idx="1105">
                  <c:v>42828</c:v>
                </c:pt>
                <c:pt idx="1106">
                  <c:v>42829</c:v>
                </c:pt>
                <c:pt idx="1107">
                  <c:v>42830</c:v>
                </c:pt>
                <c:pt idx="1108">
                  <c:v>42831</c:v>
                </c:pt>
                <c:pt idx="1109">
                  <c:v>42832</c:v>
                </c:pt>
                <c:pt idx="1110">
                  <c:v>42835</c:v>
                </c:pt>
                <c:pt idx="1111">
                  <c:v>42836</c:v>
                </c:pt>
                <c:pt idx="1112">
                  <c:v>42837</c:v>
                </c:pt>
                <c:pt idx="1113">
                  <c:v>42842</c:v>
                </c:pt>
                <c:pt idx="1114">
                  <c:v>42843</c:v>
                </c:pt>
                <c:pt idx="1115">
                  <c:v>42844</c:v>
                </c:pt>
                <c:pt idx="1116">
                  <c:v>42845</c:v>
                </c:pt>
                <c:pt idx="1117">
                  <c:v>42846</c:v>
                </c:pt>
                <c:pt idx="1118">
                  <c:v>42849</c:v>
                </c:pt>
                <c:pt idx="1119">
                  <c:v>42850</c:v>
                </c:pt>
                <c:pt idx="1120">
                  <c:v>42851</c:v>
                </c:pt>
                <c:pt idx="1121">
                  <c:v>42852</c:v>
                </c:pt>
                <c:pt idx="1122">
                  <c:v>42853</c:v>
                </c:pt>
                <c:pt idx="1123">
                  <c:v>42857</c:v>
                </c:pt>
                <c:pt idx="1124">
                  <c:v>42858</c:v>
                </c:pt>
                <c:pt idx="1125">
                  <c:v>42859</c:v>
                </c:pt>
                <c:pt idx="1126">
                  <c:v>42860</c:v>
                </c:pt>
                <c:pt idx="1127">
                  <c:v>42863</c:v>
                </c:pt>
                <c:pt idx="1128">
                  <c:v>42864</c:v>
                </c:pt>
                <c:pt idx="1129">
                  <c:v>42865</c:v>
                </c:pt>
                <c:pt idx="1130">
                  <c:v>42866</c:v>
                </c:pt>
                <c:pt idx="1131">
                  <c:v>42867</c:v>
                </c:pt>
                <c:pt idx="1132">
                  <c:v>42870</c:v>
                </c:pt>
                <c:pt idx="1133">
                  <c:v>42871</c:v>
                </c:pt>
                <c:pt idx="1134">
                  <c:v>42872</c:v>
                </c:pt>
                <c:pt idx="1135">
                  <c:v>42873</c:v>
                </c:pt>
                <c:pt idx="1136">
                  <c:v>42874</c:v>
                </c:pt>
                <c:pt idx="1137">
                  <c:v>42877</c:v>
                </c:pt>
                <c:pt idx="1138">
                  <c:v>42878</c:v>
                </c:pt>
                <c:pt idx="1139">
                  <c:v>42879</c:v>
                </c:pt>
                <c:pt idx="1140">
                  <c:v>42880</c:v>
                </c:pt>
                <c:pt idx="1141">
                  <c:v>42881</c:v>
                </c:pt>
                <c:pt idx="1142">
                  <c:v>42884</c:v>
                </c:pt>
                <c:pt idx="1143">
                  <c:v>42885</c:v>
                </c:pt>
                <c:pt idx="1144">
                  <c:v>42886</c:v>
                </c:pt>
                <c:pt idx="1145">
                  <c:v>42887</c:v>
                </c:pt>
                <c:pt idx="1146">
                  <c:v>42888</c:v>
                </c:pt>
                <c:pt idx="1147">
                  <c:v>42891</c:v>
                </c:pt>
                <c:pt idx="1148">
                  <c:v>42892</c:v>
                </c:pt>
                <c:pt idx="1149">
                  <c:v>42893</c:v>
                </c:pt>
                <c:pt idx="1150">
                  <c:v>42894</c:v>
                </c:pt>
                <c:pt idx="1151">
                  <c:v>42895</c:v>
                </c:pt>
                <c:pt idx="1152">
                  <c:v>42898</c:v>
                </c:pt>
                <c:pt idx="1153">
                  <c:v>42899</c:v>
                </c:pt>
                <c:pt idx="1154">
                  <c:v>42900</c:v>
                </c:pt>
                <c:pt idx="1155">
                  <c:v>42901</c:v>
                </c:pt>
                <c:pt idx="1156">
                  <c:v>42902</c:v>
                </c:pt>
                <c:pt idx="1157">
                  <c:v>42905</c:v>
                </c:pt>
                <c:pt idx="1158">
                  <c:v>42906</c:v>
                </c:pt>
                <c:pt idx="1159">
                  <c:v>42907</c:v>
                </c:pt>
                <c:pt idx="1160">
                  <c:v>42908</c:v>
                </c:pt>
                <c:pt idx="1161">
                  <c:v>42909</c:v>
                </c:pt>
                <c:pt idx="1162">
                  <c:v>42912</c:v>
                </c:pt>
                <c:pt idx="1163">
                  <c:v>42913</c:v>
                </c:pt>
                <c:pt idx="1164">
                  <c:v>42914</c:v>
                </c:pt>
                <c:pt idx="1165">
                  <c:v>42915</c:v>
                </c:pt>
                <c:pt idx="1166">
                  <c:v>42916</c:v>
                </c:pt>
              </c:numCache>
            </c:numRef>
          </c:cat>
          <c:val>
            <c:numRef>
              <c:f>'Grafica CSCK'!$B$2:$B$1168</c:f>
              <c:numCache>
                <c:formatCode>_-* #,##0.00_-;\-* #,##0.00_-;_-* "-"??????_-;_-@_-</c:formatCode>
                <c:ptCount val="1167"/>
                <c:pt idx="0">
                  <c:v>100</c:v>
                </c:pt>
                <c:pt idx="1">
                  <c:v>100.011853</c:v>
                </c:pt>
                <c:pt idx="2">
                  <c:v>100.02370754</c:v>
                </c:pt>
                <c:pt idx="3">
                  <c:v>100.03553622999999</c:v>
                </c:pt>
                <c:pt idx="4">
                  <c:v>100.04736645999998</c:v>
                </c:pt>
                <c:pt idx="5">
                  <c:v>100.08286177999997</c:v>
                </c:pt>
                <c:pt idx="6">
                  <c:v>100.09469817999998</c:v>
                </c:pt>
                <c:pt idx="7">
                  <c:v>100.10653611999997</c:v>
                </c:pt>
                <c:pt idx="8">
                  <c:v>100.11837559999996</c:v>
                </c:pt>
                <c:pt idx="9">
                  <c:v>100.58200455999997</c:v>
                </c:pt>
                <c:pt idx="10">
                  <c:v>100.62983078999997</c:v>
                </c:pt>
                <c:pt idx="11">
                  <c:v>100.64173844999996</c:v>
                </c:pt>
                <c:pt idx="12">
                  <c:v>100.65364765999996</c:v>
                </c:pt>
                <c:pt idx="13">
                  <c:v>100.66558600999997</c:v>
                </c:pt>
                <c:pt idx="14">
                  <c:v>100.70140571999997</c:v>
                </c:pt>
                <c:pt idx="15">
                  <c:v>100.71335029999999</c:v>
                </c:pt>
                <c:pt idx="16">
                  <c:v>100.72529643999997</c:v>
                </c:pt>
                <c:pt idx="17">
                  <c:v>100.73724413999999</c:v>
                </c:pt>
                <c:pt idx="18">
                  <c:v>100.74919339999998</c:v>
                </c:pt>
                <c:pt idx="19">
                  <c:v>100.78512869999997</c:v>
                </c:pt>
                <c:pt idx="20">
                  <c:v>100.79705657999999</c:v>
                </c:pt>
                <c:pt idx="21">
                  <c:v>100.80898601999998</c:v>
                </c:pt>
                <c:pt idx="22">
                  <c:v>100.82091701999998</c:v>
                </c:pt>
                <c:pt idx="23">
                  <c:v>100.83284956999998</c:v>
                </c:pt>
                <c:pt idx="24">
                  <c:v>100.86865187999999</c:v>
                </c:pt>
                <c:pt idx="25">
                  <c:v>100.88059064999997</c:v>
                </c:pt>
                <c:pt idx="26">
                  <c:v>100.90447128999999</c:v>
                </c:pt>
                <c:pt idx="27">
                  <c:v>100.91641471999999</c:v>
                </c:pt>
                <c:pt idx="28">
                  <c:v>100.95233266999999</c:v>
                </c:pt>
                <c:pt idx="29">
                  <c:v>100.96431000999999</c:v>
                </c:pt>
                <c:pt idx="30">
                  <c:v>100.97634425999999</c:v>
                </c:pt>
                <c:pt idx="31">
                  <c:v>100.98838008999998</c:v>
                </c:pt>
                <c:pt idx="32">
                  <c:v>101.00036213999996</c:v>
                </c:pt>
                <c:pt idx="33">
                  <c:v>101.03631295999998</c:v>
                </c:pt>
                <c:pt idx="34">
                  <c:v>101.06028955999997</c:v>
                </c:pt>
                <c:pt idx="35">
                  <c:v>101.07228098999995</c:v>
                </c:pt>
                <c:pt idx="36">
                  <c:v>101.08427397999996</c:v>
                </c:pt>
                <c:pt idx="37">
                  <c:v>101.12025765999995</c:v>
                </c:pt>
                <c:pt idx="38">
                  <c:v>101.14436705999996</c:v>
                </c:pt>
                <c:pt idx="39">
                  <c:v>101.15636945999996</c:v>
                </c:pt>
                <c:pt idx="40">
                  <c:v>101.16834569999999</c:v>
                </c:pt>
                <c:pt idx="41">
                  <c:v>101.20419588999997</c:v>
                </c:pt>
                <c:pt idx="42">
                  <c:v>101.21615061999996</c:v>
                </c:pt>
                <c:pt idx="43">
                  <c:v>101.22807914999997</c:v>
                </c:pt>
                <c:pt idx="44">
                  <c:v>101.23998146999996</c:v>
                </c:pt>
                <c:pt idx="45">
                  <c:v>101.25185758999996</c:v>
                </c:pt>
                <c:pt idx="46">
                  <c:v>101.28782361999994</c:v>
                </c:pt>
                <c:pt idx="47">
                  <c:v>101.29981697999995</c:v>
                </c:pt>
                <c:pt idx="48">
                  <c:v>101.31181190999995</c:v>
                </c:pt>
                <c:pt idx="49">
                  <c:v>101.32380838999993</c:v>
                </c:pt>
                <c:pt idx="50">
                  <c:v>101.33580643999994</c:v>
                </c:pt>
                <c:pt idx="51">
                  <c:v>101.37188861999995</c:v>
                </c:pt>
                <c:pt idx="52">
                  <c:v>101.38389292999996</c:v>
                </c:pt>
                <c:pt idx="53">
                  <c:v>101.39589879999994</c:v>
                </c:pt>
                <c:pt idx="54">
                  <c:v>101.40790623999996</c:v>
                </c:pt>
                <c:pt idx="55">
                  <c:v>101.41991523999995</c:v>
                </c:pt>
                <c:pt idx="56">
                  <c:v>101.45594692999994</c:v>
                </c:pt>
                <c:pt idx="57">
                  <c:v>101.46793436999995</c:v>
                </c:pt>
                <c:pt idx="58">
                  <c:v>101.47989554999997</c:v>
                </c:pt>
                <c:pt idx="59">
                  <c:v>101.49183044999997</c:v>
                </c:pt>
                <c:pt idx="60">
                  <c:v>101.50382255999997</c:v>
                </c:pt>
                <c:pt idx="61">
                  <c:v>101.55190852999999</c:v>
                </c:pt>
                <c:pt idx="62">
                  <c:v>101.56393627999998</c:v>
                </c:pt>
                <c:pt idx="63">
                  <c:v>101.57596559999999</c:v>
                </c:pt>
                <c:pt idx="64">
                  <c:v>101.58799648999999</c:v>
                </c:pt>
                <c:pt idx="65">
                  <c:v>101.62409384999999</c:v>
                </c:pt>
                <c:pt idx="66">
                  <c:v>101.63610314000002</c:v>
                </c:pt>
                <c:pt idx="67">
                  <c:v>101.64811399</c:v>
                </c:pt>
                <c:pt idx="68">
                  <c:v>101.66012639999998</c:v>
                </c:pt>
                <c:pt idx="69">
                  <c:v>101.67214036999998</c:v>
                </c:pt>
                <c:pt idx="70">
                  <c:v>101.70818695999999</c:v>
                </c:pt>
                <c:pt idx="71">
                  <c:v>101.72020718</c:v>
                </c:pt>
                <c:pt idx="72">
                  <c:v>101.73222896</c:v>
                </c:pt>
                <c:pt idx="73">
                  <c:v>101.74425229999999</c:v>
                </c:pt>
                <c:pt idx="74">
                  <c:v>101.7562772</c:v>
                </c:pt>
                <c:pt idx="75">
                  <c:v>101.7924403</c:v>
                </c:pt>
                <c:pt idx="76">
                  <c:v>101.80449938000001</c:v>
                </c:pt>
                <c:pt idx="77">
                  <c:v>101.81656003000002</c:v>
                </c:pt>
                <c:pt idx="78">
                  <c:v>101.82865017000002</c:v>
                </c:pt>
                <c:pt idx="79">
                  <c:v>101.84076981</c:v>
                </c:pt>
                <c:pt idx="80">
                  <c:v>101.8770497</c:v>
                </c:pt>
                <c:pt idx="81">
                  <c:v>101.88914774</c:v>
                </c:pt>
                <c:pt idx="82">
                  <c:v>101.90124734999998</c:v>
                </c:pt>
                <c:pt idx="83">
                  <c:v>101.91334853999999</c:v>
                </c:pt>
                <c:pt idx="84">
                  <c:v>101.92542334999996</c:v>
                </c:pt>
                <c:pt idx="85">
                  <c:v>101.95754342999997</c:v>
                </c:pt>
                <c:pt idx="86">
                  <c:v>101.96825385999998</c:v>
                </c:pt>
                <c:pt idx="87">
                  <c:v>101.97896554999998</c:v>
                </c:pt>
                <c:pt idx="88">
                  <c:v>101.98965051999997</c:v>
                </c:pt>
                <c:pt idx="89">
                  <c:v>101.10713729999999</c:v>
                </c:pt>
                <c:pt idx="90">
                  <c:v>101.14498527999999</c:v>
                </c:pt>
                <c:pt idx="91">
                  <c:v>101.15437771999997</c:v>
                </c:pt>
                <c:pt idx="92">
                  <c:v>101.16377125999999</c:v>
                </c:pt>
                <c:pt idx="93">
                  <c:v>101.17316589999999</c:v>
                </c:pt>
                <c:pt idx="94">
                  <c:v>101.20135313999998</c:v>
                </c:pt>
                <c:pt idx="95">
                  <c:v>101.21077688999999</c:v>
                </c:pt>
                <c:pt idx="96">
                  <c:v>101.22027582999999</c:v>
                </c:pt>
                <c:pt idx="97">
                  <c:v>101.26802312999999</c:v>
                </c:pt>
                <c:pt idx="98">
                  <c:v>101.27742999999998</c:v>
                </c:pt>
                <c:pt idx="99">
                  <c:v>101.28683798</c:v>
                </c:pt>
                <c:pt idx="100">
                  <c:v>101.29632121</c:v>
                </c:pt>
                <c:pt idx="101">
                  <c:v>101.30580555999998</c:v>
                </c:pt>
                <c:pt idx="102">
                  <c:v>101.33411363999998</c:v>
                </c:pt>
                <c:pt idx="103">
                  <c:v>101.34357772999999</c:v>
                </c:pt>
                <c:pt idx="104">
                  <c:v>101.35304293</c:v>
                </c:pt>
                <c:pt idx="105">
                  <c:v>101.36248451999998</c:v>
                </c:pt>
                <c:pt idx="106">
                  <c:v>101.37192721</c:v>
                </c:pt>
                <c:pt idx="107">
                  <c:v>101.4001844</c:v>
                </c:pt>
                <c:pt idx="108">
                  <c:v>101.40963152</c:v>
                </c:pt>
                <c:pt idx="109">
                  <c:v>101.41907976</c:v>
                </c:pt>
                <c:pt idx="110">
                  <c:v>101.42850435999999</c:v>
                </c:pt>
                <c:pt idx="111">
                  <c:v>101.43793005000001</c:v>
                </c:pt>
                <c:pt idx="112">
                  <c:v>101.46628475999998</c:v>
                </c:pt>
                <c:pt idx="113">
                  <c:v>101.47573965999999</c:v>
                </c:pt>
                <c:pt idx="114">
                  <c:v>101.48517089999999</c:v>
                </c:pt>
                <c:pt idx="115">
                  <c:v>101.49460324999998</c:v>
                </c:pt>
                <c:pt idx="116">
                  <c:v>101.50406148</c:v>
                </c:pt>
                <c:pt idx="117">
                  <c:v>101.53243950999999</c:v>
                </c:pt>
                <c:pt idx="118">
                  <c:v>101.54190219</c:v>
                </c:pt>
                <c:pt idx="119">
                  <c:v>101.56102812</c:v>
                </c:pt>
                <c:pt idx="120">
                  <c:v>101.57051895999999</c:v>
                </c:pt>
                <c:pt idx="121">
                  <c:v>101.59892042999999</c:v>
                </c:pt>
                <c:pt idx="122">
                  <c:v>101.60839092999997</c:v>
                </c:pt>
                <c:pt idx="123">
                  <c:v>101.61786253999998</c:v>
                </c:pt>
                <c:pt idx="124">
                  <c:v>101.62733526999997</c:v>
                </c:pt>
                <c:pt idx="125">
                  <c:v>101.63680909999995</c:v>
                </c:pt>
                <c:pt idx="126">
                  <c:v>101.66523396999996</c:v>
                </c:pt>
                <c:pt idx="127">
                  <c:v>101.67471225999995</c:v>
                </c:pt>
                <c:pt idx="128">
                  <c:v>101.68419166999995</c:v>
                </c:pt>
                <c:pt idx="129">
                  <c:v>101.69369702999995</c:v>
                </c:pt>
                <c:pt idx="130">
                  <c:v>101.70320350999995</c:v>
                </c:pt>
                <c:pt idx="131">
                  <c:v>101.71643623999995</c:v>
                </c:pt>
                <c:pt idx="132">
                  <c:v>101.72663137999996</c:v>
                </c:pt>
                <c:pt idx="133">
                  <c:v>101.75833945999995</c:v>
                </c:pt>
                <c:pt idx="134">
                  <c:v>101.76853938999993</c:v>
                </c:pt>
                <c:pt idx="135">
                  <c:v>101.78940906999995</c:v>
                </c:pt>
                <c:pt idx="136">
                  <c:v>101.79854678999995</c:v>
                </c:pt>
                <c:pt idx="137">
                  <c:v>101.83012000999994</c:v>
                </c:pt>
                <c:pt idx="138">
                  <c:v>101.84032829999992</c:v>
                </c:pt>
                <c:pt idx="139">
                  <c:v>101.85056447999993</c:v>
                </c:pt>
                <c:pt idx="140">
                  <c:v>101.86077516999993</c:v>
                </c:pt>
                <c:pt idx="141">
                  <c:v>101.87008141999992</c:v>
                </c:pt>
                <c:pt idx="142">
                  <c:v>101.9018399499999</c:v>
                </c:pt>
                <c:pt idx="143">
                  <c:v>101.9120566499999</c:v>
                </c:pt>
                <c:pt idx="144">
                  <c:v>101.92227455999991</c:v>
                </c:pt>
                <c:pt idx="145">
                  <c:v>101.93252037999989</c:v>
                </c:pt>
                <c:pt idx="146">
                  <c:v>101.94172827999989</c:v>
                </c:pt>
                <c:pt idx="147">
                  <c:v>101.97351208999989</c:v>
                </c:pt>
                <c:pt idx="148">
                  <c:v>101.9837372099999</c:v>
                </c:pt>
                <c:pt idx="149">
                  <c:v>101.99396352999989</c:v>
                </c:pt>
                <c:pt idx="150">
                  <c:v>102.00419103999988</c:v>
                </c:pt>
                <c:pt idx="151">
                  <c:v>102.01340737999988</c:v>
                </c:pt>
                <c:pt idx="152">
                  <c:v>102.04513625999988</c:v>
                </c:pt>
                <c:pt idx="153">
                  <c:v>102.05536977999986</c:v>
                </c:pt>
                <c:pt idx="154">
                  <c:v>102.06560449999986</c:v>
                </c:pt>
                <c:pt idx="155">
                  <c:v>102.07584042999987</c:v>
                </c:pt>
                <c:pt idx="156">
                  <c:v>102.08501166999989</c:v>
                </c:pt>
                <c:pt idx="157">
                  <c:v>102.11668547999987</c:v>
                </c:pt>
                <c:pt idx="158">
                  <c:v>102.12687384999985</c:v>
                </c:pt>
                <c:pt idx="159">
                  <c:v>102.13703664999986</c:v>
                </c:pt>
                <c:pt idx="160">
                  <c:v>102.14722739999988</c:v>
                </c:pt>
                <c:pt idx="161">
                  <c:v>102.15651411999985</c:v>
                </c:pt>
                <c:pt idx="162">
                  <c:v>102.18821303999985</c:v>
                </c:pt>
                <c:pt idx="163">
                  <c:v>102.19843655999985</c:v>
                </c:pt>
                <c:pt idx="164">
                  <c:v>102.20866126999985</c:v>
                </c:pt>
                <c:pt idx="165">
                  <c:v>102.21888718999986</c:v>
                </c:pt>
                <c:pt idx="166">
                  <c:v>102.22810197999985</c:v>
                </c:pt>
                <c:pt idx="167">
                  <c:v>102.25982602999986</c:v>
                </c:pt>
                <c:pt idx="168">
                  <c:v>102.27005792999985</c:v>
                </c:pt>
                <c:pt idx="169">
                  <c:v>102.28029102999986</c:v>
                </c:pt>
                <c:pt idx="170">
                  <c:v>102.29052532999984</c:v>
                </c:pt>
                <c:pt idx="171">
                  <c:v>102.29972169999985</c:v>
                </c:pt>
                <c:pt idx="172">
                  <c:v>102.30542137108372</c:v>
                </c:pt>
                <c:pt idx="173">
                  <c:v>102.31565905431252</c:v>
                </c:pt>
                <c:pt idx="174">
                  <c:v>102.3258979272384</c:v>
                </c:pt>
                <c:pt idx="175">
                  <c:v>102.33613800985626</c:v>
                </c:pt>
                <c:pt idx="176">
                  <c:v>102.34534042668989</c:v>
                </c:pt>
                <c:pt idx="177">
                  <c:v>102.37710670819705</c:v>
                </c:pt>
                <c:pt idx="178">
                  <c:v>102.3873527792901</c:v>
                </c:pt>
                <c:pt idx="179">
                  <c:v>102.39757319691518</c:v>
                </c:pt>
                <c:pt idx="180">
                  <c:v>102.40779481423478</c:v>
                </c:pt>
                <c:pt idx="181">
                  <c:v>102.41697876577014</c:v>
                </c:pt>
                <c:pt idx="182">
                  <c:v>102.44868962139013</c:v>
                </c:pt>
                <c:pt idx="183">
                  <c:v>102.45891720719</c:v>
                </c:pt>
                <c:pt idx="184">
                  <c:v>102.46919971900432</c:v>
                </c:pt>
                <c:pt idx="185">
                  <c:v>102.47945656735321</c:v>
                </c:pt>
                <c:pt idx="186">
                  <c:v>102.48867575991531</c:v>
                </c:pt>
                <c:pt idx="187">
                  <c:v>102.5204923686079</c:v>
                </c:pt>
                <c:pt idx="188">
                  <c:v>102.53075522542689</c:v>
                </c:pt>
                <c:pt idx="189">
                  <c:v>102.54101927194293</c:v>
                </c:pt>
                <c:pt idx="190">
                  <c:v>102.55128452815097</c:v>
                </c:pt>
                <c:pt idx="191">
                  <c:v>102.56051212857221</c:v>
                </c:pt>
                <c:pt idx="192">
                  <c:v>102.59235396084225</c:v>
                </c:pt>
                <c:pt idx="193">
                  <c:v>102.60259831237313</c:v>
                </c:pt>
                <c:pt idx="194">
                  <c:v>102.61284386359856</c:v>
                </c:pt>
                <c:pt idx="195">
                  <c:v>102.62309060452104</c:v>
                </c:pt>
                <c:pt idx="196">
                  <c:v>102.63229968965676</c:v>
                </c:pt>
                <c:pt idx="197">
                  <c:v>102.66416672550933</c:v>
                </c:pt>
                <c:pt idx="198">
                  <c:v>102.67444638804915</c:v>
                </c:pt>
                <c:pt idx="199">
                  <c:v>102.68472726028094</c:v>
                </c:pt>
                <c:pt idx="200">
                  <c:v>102.69500933220726</c:v>
                </c:pt>
                <c:pt idx="201">
                  <c:v>102.7042537483468</c:v>
                </c:pt>
                <c:pt idx="202">
                  <c:v>102.73614603776919</c:v>
                </c:pt>
                <c:pt idx="203">
                  <c:v>102.74643412816306</c:v>
                </c:pt>
                <c:pt idx="204">
                  <c:v>102.75672341825147</c:v>
                </c:pt>
                <c:pt idx="205">
                  <c:v>102.76701391803185</c:v>
                </c:pt>
                <c:pt idx="206">
                  <c:v>102.77629372515996</c:v>
                </c:pt>
                <c:pt idx="207">
                  <c:v>102.8082112981445</c:v>
                </c:pt>
                <c:pt idx="208">
                  <c:v>102.81853479952187</c:v>
                </c:pt>
                <c:pt idx="209">
                  <c:v>102.82883252746178</c:v>
                </c:pt>
                <c:pt idx="210">
                  <c:v>102.83913145509622</c:v>
                </c:pt>
                <c:pt idx="211">
                  <c:v>102.84771820869318</c:v>
                </c:pt>
                <c:pt idx="212">
                  <c:v>102.87763704060737</c:v>
                </c:pt>
                <c:pt idx="213">
                  <c:v>102.88729388173319</c:v>
                </c:pt>
                <c:pt idx="214">
                  <c:v>102.89695178258914</c:v>
                </c:pt>
                <c:pt idx="215">
                  <c:v>102.90661074317526</c:v>
                </c:pt>
                <c:pt idx="216">
                  <c:v>102.91471249026702</c:v>
                </c:pt>
                <c:pt idx="217">
                  <c:v>102.95491516365701</c:v>
                </c:pt>
                <c:pt idx="218">
                  <c:v>102.96458052261394</c:v>
                </c:pt>
                <c:pt idx="219">
                  <c:v>102.9742469512985</c:v>
                </c:pt>
                <c:pt idx="220">
                  <c:v>102.98284857111013</c:v>
                </c:pt>
                <c:pt idx="221">
                  <c:v>103.01281203166077</c:v>
                </c:pt>
                <c:pt idx="222">
                  <c:v>103.02248377899106</c:v>
                </c:pt>
                <c:pt idx="223">
                  <c:v>103.03215659604898</c:v>
                </c:pt>
                <c:pt idx="224">
                  <c:v>103.04183048283453</c:v>
                </c:pt>
                <c:pt idx="225">
                  <c:v>103.05046658386635</c:v>
                </c:pt>
                <c:pt idx="226">
                  <c:v>103.08093915478472</c:v>
                </c:pt>
                <c:pt idx="227">
                  <c:v>103.09064547331232</c:v>
                </c:pt>
                <c:pt idx="228">
                  <c:v>103.1003799246766</c:v>
                </c:pt>
                <c:pt idx="229">
                  <c:v>103.11008839265689</c:v>
                </c:pt>
                <c:pt idx="230">
                  <c:v>103.1187590748835</c:v>
                </c:pt>
                <c:pt idx="231">
                  <c:v>103.14884859333662</c:v>
                </c:pt>
                <c:pt idx="232">
                  <c:v>103.15853534684597</c:v>
                </c:pt>
                <c:pt idx="233">
                  <c:v>103.16822318008039</c:v>
                </c:pt>
                <c:pt idx="234">
                  <c:v>103.17791207304498</c:v>
                </c:pt>
                <c:pt idx="235">
                  <c:v>103.18656318025589</c:v>
                </c:pt>
                <c:pt idx="236">
                  <c:v>103.21667514299413</c:v>
                </c:pt>
                <c:pt idx="237">
                  <c:v>103.22636938459682</c:v>
                </c:pt>
                <c:pt idx="238">
                  <c:v>103.23609178902856</c:v>
                </c:pt>
                <c:pt idx="239">
                  <c:v>103.24578818008396</c:v>
                </c:pt>
                <c:pt idx="240">
                  <c:v>103.25447387848706</c:v>
                </c:pt>
                <c:pt idx="241">
                  <c:v>103.28460831550281</c:v>
                </c:pt>
                <c:pt idx="242">
                  <c:v>103.29433715829518</c:v>
                </c:pt>
                <c:pt idx="243">
                  <c:v>103.30412131700271</c:v>
                </c:pt>
                <c:pt idx="244">
                  <c:v>103.31393367852908</c:v>
                </c:pt>
                <c:pt idx="245">
                  <c:v>103.32194889765304</c:v>
                </c:pt>
                <c:pt idx="246">
                  <c:v>103.35015281622725</c:v>
                </c:pt>
                <c:pt idx="247">
                  <c:v>103.35923778296662</c:v>
                </c:pt>
                <c:pt idx="248">
                  <c:v>103.36829656637292</c:v>
                </c:pt>
                <c:pt idx="249">
                  <c:v>103.37751909808479</c:v>
                </c:pt>
                <c:pt idx="250">
                  <c:v>103.38556805861737</c:v>
                </c:pt>
                <c:pt idx="251">
                  <c:v>103.41387318142243</c:v>
                </c:pt>
                <c:pt idx="252">
                  <c:v>103.42299191956275</c:v>
                </c:pt>
                <c:pt idx="253">
                  <c:v>103.43213876054739</c:v>
                </c:pt>
                <c:pt idx="254">
                  <c:v>126.73621795687644</c:v>
                </c:pt>
                <c:pt idx="255">
                  <c:v>103.22794524334365</c:v>
                </c:pt>
                <c:pt idx="256">
                  <c:v>103.25694218999298</c:v>
                </c:pt>
                <c:pt idx="257">
                  <c:v>103.26630910494126</c:v>
                </c:pt>
                <c:pt idx="258">
                  <c:v>103.27573171570798</c:v>
                </c:pt>
                <c:pt idx="259">
                  <c:v>103.28512796318746</c:v>
                </c:pt>
                <c:pt idx="260">
                  <c:v>103.29324979516514</c:v>
                </c:pt>
                <c:pt idx="261">
                  <c:v>103.33209071529167</c:v>
                </c:pt>
                <c:pt idx="262">
                  <c:v>103.34149286126924</c:v>
                </c:pt>
                <c:pt idx="263">
                  <c:v>103.35075912184665</c:v>
                </c:pt>
                <c:pt idx="264">
                  <c:v>103.35906658655757</c:v>
                </c:pt>
                <c:pt idx="265">
                  <c:v>103.3876117682376</c:v>
                </c:pt>
                <c:pt idx="266">
                  <c:v>103.39682801155067</c:v>
                </c:pt>
                <c:pt idx="267">
                  <c:v>103.40604520462189</c:v>
                </c:pt>
                <c:pt idx="268">
                  <c:v>103.41529074047632</c:v>
                </c:pt>
                <c:pt idx="269">
                  <c:v>103.42385143070963</c:v>
                </c:pt>
                <c:pt idx="270">
                  <c:v>103.45258101543604</c:v>
                </c:pt>
                <c:pt idx="271">
                  <c:v>103.46194099215099</c:v>
                </c:pt>
                <c:pt idx="272">
                  <c:v>103.47141158070136</c:v>
                </c:pt>
                <c:pt idx="273">
                  <c:v>103.48093800503453</c:v>
                </c:pt>
                <c:pt idx="274">
                  <c:v>103.48939594143157</c:v>
                </c:pt>
                <c:pt idx="275">
                  <c:v>103.51822811003751</c:v>
                </c:pt>
                <c:pt idx="276">
                  <c:v>103.52764978104352</c:v>
                </c:pt>
                <c:pt idx="277">
                  <c:v>103.53681196812066</c:v>
                </c:pt>
                <c:pt idx="278">
                  <c:v>103.55570060859854</c:v>
                </c:pt>
                <c:pt idx="279">
                  <c:v>103.5855412104321</c:v>
                </c:pt>
                <c:pt idx="280">
                  <c:v>103.59510716469995</c:v>
                </c:pt>
                <c:pt idx="281">
                  <c:v>103.6044270816151</c:v>
                </c:pt>
                <c:pt idx="282">
                  <c:v>103.61372051527356</c:v>
                </c:pt>
                <c:pt idx="283">
                  <c:v>103.62210991912067</c:v>
                </c:pt>
                <c:pt idx="284">
                  <c:v>103.65139522234719</c:v>
                </c:pt>
                <c:pt idx="285">
                  <c:v>103.66062555207348</c:v>
                </c:pt>
                <c:pt idx="286">
                  <c:v>103.68028095731381</c:v>
                </c:pt>
                <c:pt idx="287">
                  <c:v>103.68897946245602</c:v>
                </c:pt>
                <c:pt idx="288">
                  <c:v>103.71869800536882</c:v>
                </c:pt>
                <c:pt idx="289">
                  <c:v>103.7279080802525</c:v>
                </c:pt>
                <c:pt idx="290">
                  <c:v>103.74719294984054</c:v>
                </c:pt>
                <c:pt idx="291">
                  <c:v>103.75559614017727</c:v>
                </c:pt>
                <c:pt idx="292">
                  <c:v>103.78418107173601</c:v>
                </c:pt>
                <c:pt idx="293">
                  <c:v>103.79335554568459</c:v>
                </c:pt>
                <c:pt idx="294">
                  <c:v>103.80247594340234</c:v>
                </c:pt>
                <c:pt idx="295">
                  <c:v>103.81156975788886</c:v>
                </c:pt>
                <c:pt idx="296">
                  <c:v>103.81975950257424</c:v>
                </c:pt>
                <c:pt idx="297">
                  <c:v>103.84795143420061</c:v>
                </c:pt>
                <c:pt idx="298">
                  <c:v>103.85704984751614</c:v>
                </c:pt>
                <c:pt idx="299">
                  <c:v>103.86614918059747</c:v>
                </c:pt>
                <c:pt idx="300">
                  <c:v>103.87527696643403</c:v>
                </c:pt>
                <c:pt idx="301">
                  <c:v>103.88355574844826</c:v>
                </c:pt>
                <c:pt idx="302">
                  <c:v>103.91193226307519</c:v>
                </c:pt>
                <c:pt idx="303">
                  <c:v>103.92111977370431</c:v>
                </c:pt>
                <c:pt idx="304">
                  <c:v>103.93039086305217</c:v>
                </c:pt>
                <c:pt idx="305">
                  <c:v>103.9396629021582</c:v>
                </c:pt>
                <c:pt idx="306">
                  <c:v>103.94808600742412</c:v>
                </c:pt>
                <c:pt idx="307">
                  <c:v>103.97689551180098</c:v>
                </c:pt>
                <c:pt idx="308">
                  <c:v>103.9861447767059</c:v>
                </c:pt>
                <c:pt idx="309">
                  <c:v>103.99533985540798</c:v>
                </c:pt>
                <c:pt idx="310">
                  <c:v>104.00456343685256</c:v>
                </c:pt>
                <c:pt idx="311">
                  <c:v>104.01248562966336</c:v>
                </c:pt>
                <c:pt idx="312">
                  <c:v>104.05074501786252</c:v>
                </c:pt>
                <c:pt idx="313">
                  <c:v>104.05997426786375</c:v>
                </c:pt>
                <c:pt idx="314">
                  <c:v>104.0692044576257</c:v>
                </c:pt>
                <c:pt idx="315">
                  <c:v>104.07750302460219</c:v>
                </c:pt>
                <c:pt idx="316">
                  <c:v>104.10610425201159</c:v>
                </c:pt>
                <c:pt idx="317">
                  <c:v>104.11533917056947</c:v>
                </c:pt>
                <c:pt idx="318">
                  <c:v>104.12457502888805</c:v>
                </c:pt>
                <c:pt idx="319">
                  <c:v>104.13381182696735</c:v>
                </c:pt>
                <c:pt idx="320">
                  <c:v>104.14214459523534</c:v>
                </c:pt>
                <c:pt idx="321">
                  <c:v>104.17076565759427</c:v>
                </c:pt>
                <c:pt idx="322">
                  <c:v>104.1800071844695</c:v>
                </c:pt>
                <c:pt idx="323">
                  <c:v>104.18924965110544</c:v>
                </c:pt>
                <c:pt idx="324">
                  <c:v>104.19852070046349</c:v>
                </c:pt>
                <c:pt idx="325">
                  <c:v>104.20688770001534</c:v>
                </c:pt>
                <c:pt idx="326">
                  <c:v>104.23561151621055</c:v>
                </c:pt>
                <c:pt idx="327">
                  <c:v>104.24488731435945</c:v>
                </c:pt>
                <c:pt idx="328">
                  <c:v>104.25419169523047</c:v>
                </c:pt>
                <c:pt idx="329">
                  <c:v>104.26349704585458</c:v>
                </c:pt>
                <c:pt idx="330">
                  <c:v>104.27209186739722</c:v>
                </c:pt>
                <c:pt idx="331">
                  <c:v>104.3009186873651</c:v>
                </c:pt>
                <c:pt idx="332">
                  <c:v>104.31017352085212</c:v>
                </c:pt>
                <c:pt idx="333">
                  <c:v>104.31942930409731</c:v>
                </c:pt>
                <c:pt idx="334">
                  <c:v>104.32871369005956</c:v>
                </c:pt>
                <c:pt idx="335">
                  <c:v>104.33706638325417</c:v>
                </c:pt>
                <c:pt idx="336">
                  <c:v>104.36574724038783</c:v>
                </c:pt>
                <c:pt idx="337">
                  <c:v>104.37500870218713</c:v>
                </c:pt>
                <c:pt idx="338">
                  <c:v>104.38429879669582</c:v>
                </c:pt>
                <c:pt idx="339">
                  <c:v>104.39356215801145</c:v>
                </c:pt>
                <c:pt idx="340">
                  <c:v>104.40155203358853</c:v>
                </c:pt>
                <c:pt idx="341">
                  <c:v>104.43997057126423</c:v>
                </c:pt>
                <c:pt idx="342">
                  <c:v>104.44926732407755</c:v>
                </c:pt>
                <c:pt idx="343">
                  <c:v>104.45856502664904</c:v>
                </c:pt>
                <c:pt idx="344">
                  <c:v>104.46695868941175</c:v>
                </c:pt>
                <c:pt idx="345">
                  <c:v>104.49576251523453</c:v>
                </c:pt>
                <c:pt idx="346">
                  <c:v>103.57196820645973</c:v>
                </c:pt>
                <c:pt idx="347">
                  <c:v>103.57624593724208</c:v>
                </c:pt>
                <c:pt idx="348">
                  <c:v>103.58052412790731</c:v>
                </c:pt>
                <c:pt idx="349">
                  <c:v>103.58389604933144</c:v>
                </c:pt>
                <c:pt idx="350">
                  <c:v>103.59785616473556</c:v>
                </c:pt>
                <c:pt idx="351">
                  <c:v>103.60213668480768</c:v>
                </c:pt>
                <c:pt idx="352">
                  <c:v>103.60644467788445</c:v>
                </c:pt>
                <c:pt idx="353">
                  <c:v>103.61078016396087</c:v>
                </c:pt>
                <c:pt idx="354">
                  <c:v>103.61419588423271</c:v>
                </c:pt>
                <c:pt idx="355">
                  <c:v>103.62808487774623</c:v>
                </c:pt>
                <c:pt idx="356">
                  <c:v>103.63240920666352</c:v>
                </c:pt>
                <c:pt idx="357">
                  <c:v>103.63673400546118</c:v>
                </c:pt>
                <c:pt idx="358">
                  <c:v>103.64105927413918</c:v>
                </c:pt>
                <c:pt idx="359">
                  <c:v>103.64446478701008</c:v>
                </c:pt>
                <c:pt idx="360">
                  <c:v>103.65836364801109</c:v>
                </c:pt>
                <c:pt idx="361">
                  <c:v>103.66270480264413</c:v>
                </c:pt>
                <c:pt idx="362">
                  <c:v>103.66523300889934</c:v>
                </c:pt>
                <c:pt idx="363">
                  <c:v>103.68864868667985</c:v>
                </c:pt>
                <c:pt idx="364">
                  <c:v>103.69295254081054</c:v>
                </c:pt>
                <c:pt idx="365">
                  <c:v>103.69724331827085</c:v>
                </c:pt>
                <c:pt idx="366">
                  <c:v>103.70153456561152</c:v>
                </c:pt>
                <c:pt idx="367">
                  <c:v>103.70490603715022</c:v>
                </c:pt>
                <c:pt idx="368">
                  <c:v>103.71870278415204</c:v>
                </c:pt>
                <c:pt idx="369">
                  <c:v>103.7230098874554</c:v>
                </c:pt>
                <c:pt idx="370">
                  <c:v>103.72692506055404</c:v>
                </c:pt>
                <c:pt idx="371">
                  <c:v>103.73510811694241</c:v>
                </c:pt>
                <c:pt idx="372">
                  <c:v>103.74895529110418</c:v>
                </c:pt>
                <c:pt idx="373">
                  <c:v>103.75327922012329</c:v>
                </c:pt>
                <c:pt idx="374">
                  <c:v>103.75761717557093</c:v>
                </c:pt>
                <c:pt idx="375">
                  <c:v>103.76195559090147</c:v>
                </c:pt>
                <c:pt idx="376">
                  <c:v>103.76536070387419</c:v>
                </c:pt>
                <c:pt idx="377">
                  <c:v>103.77921768553877</c:v>
                </c:pt>
                <c:pt idx="378">
                  <c:v>103.7835448937229</c:v>
                </c:pt>
                <c:pt idx="379">
                  <c:v>103.78787258178487</c:v>
                </c:pt>
                <c:pt idx="380">
                  <c:v>103.79221429627535</c:v>
                </c:pt>
                <c:pt idx="381">
                  <c:v>103.79563624496129</c:v>
                </c:pt>
                <c:pt idx="382">
                  <c:v>103.80954376375782</c:v>
                </c:pt>
                <c:pt idx="383">
                  <c:v>103.81386069455885</c:v>
                </c:pt>
                <c:pt idx="384">
                  <c:v>103.81817809524023</c:v>
                </c:pt>
                <c:pt idx="385">
                  <c:v>103.8225095323476</c:v>
                </c:pt>
                <c:pt idx="386">
                  <c:v>103.82592120365044</c:v>
                </c:pt>
                <c:pt idx="387">
                  <c:v>103.83983856993957</c:v>
                </c:pt>
                <c:pt idx="388">
                  <c:v>103.84417236644616</c:v>
                </c:pt>
                <c:pt idx="389">
                  <c:v>103.84850662283567</c:v>
                </c:pt>
                <c:pt idx="390">
                  <c:v>105.74496002818344</c:v>
                </c:pt>
                <c:pt idx="391">
                  <c:v>105.7483475956237</c:v>
                </c:pt>
                <c:pt idx="392">
                  <c:v>105.7622118854274</c:v>
                </c:pt>
                <c:pt idx="393">
                  <c:v>105.76652975598915</c:v>
                </c:pt>
                <c:pt idx="394">
                  <c:v>105.77084810642872</c:v>
                </c:pt>
                <c:pt idx="395">
                  <c:v>105.77516692674861</c:v>
                </c:pt>
                <c:pt idx="396">
                  <c:v>105.77785316276545</c:v>
                </c:pt>
                <c:pt idx="397">
                  <c:v>105.78973494736479</c:v>
                </c:pt>
                <c:pt idx="398">
                  <c:v>105.79337807973182</c:v>
                </c:pt>
                <c:pt idx="399">
                  <c:v>105.79703511855791</c:v>
                </c:pt>
                <c:pt idx="400">
                  <c:v>105.80070607384053</c:v>
                </c:pt>
                <c:pt idx="401">
                  <c:v>105.80344897542892</c:v>
                </c:pt>
                <c:pt idx="402">
                  <c:v>105.81541945744364</c:v>
                </c:pt>
                <c:pt idx="403">
                  <c:v>105.819119295372</c:v>
                </c:pt>
                <c:pt idx="404">
                  <c:v>105.82281949320874</c:v>
                </c:pt>
                <c:pt idx="405">
                  <c:v>105.82649291786258</c:v>
                </c:pt>
                <c:pt idx="406">
                  <c:v>105.82919761917772</c:v>
                </c:pt>
                <c:pt idx="407">
                  <c:v>105.84105340039815</c:v>
                </c:pt>
                <c:pt idx="408">
                  <c:v>105.84468786497222</c:v>
                </c:pt>
                <c:pt idx="409">
                  <c:v>105.84830910291411</c:v>
                </c:pt>
                <c:pt idx="410">
                  <c:v>105.85194425731252</c:v>
                </c:pt>
                <c:pt idx="411">
                  <c:v>105.85462423492294</c:v>
                </c:pt>
                <c:pt idx="412">
                  <c:v>105.8666909324388</c:v>
                </c:pt>
                <c:pt idx="413">
                  <c:v>105.87034141293481</c:v>
                </c:pt>
                <c:pt idx="414">
                  <c:v>105.87399224334173</c:v>
                </c:pt>
                <c:pt idx="415">
                  <c:v>105.87762983711904</c:v>
                </c:pt>
                <c:pt idx="416">
                  <c:v>105.8803122641058</c:v>
                </c:pt>
                <c:pt idx="417">
                  <c:v>105.89218265160709</c:v>
                </c:pt>
                <c:pt idx="418">
                  <c:v>105.89580838840347</c:v>
                </c:pt>
                <c:pt idx="419">
                  <c:v>105.89943447511075</c:v>
                </c:pt>
                <c:pt idx="420">
                  <c:v>105.90306090173148</c:v>
                </c:pt>
                <c:pt idx="421">
                  <c:v>105.90573216156164</c:v>
                </c:pt>
                <c:pt idx="422">
                  <c:v>105.91756902759836</c:v>
                </c:pt>
                <c:pt idx="423">
                  <c:v>105.92119717378125</c:v>
                </c:pt>
                <c:pt idx="424">
                  <c:v>105.92482566987505</c:v>
                </c:pt>
                <c:pt idx="425">
                  <c:v>105.92845451587975</c:v>
                </c:pt>
                <c:pt idx="426">
                  <c:v>105.93112818509643</c:v>
                </c:pt>
                <c:pt idx="427">
                  <c:v>105.94297227929266</c:v>
                </c:pt>
                <c:pt idx="428">
                  <c:v>105.94660284485951</c:v>
                </c:pt>
                <c:pt idx="429">
                  <c:v>105.95023375033982</c:v>
                </c:pt>
                <c:pt idx="430">
                  <c:v>105.95386500573102</c:v>
                </c:pt>
                <c:pt idx="431">
                  <c:v>105.95654108433423</c:v>
                </c:pt>
                <c:pt idx="432">
                  <c:v>105.9683924266849</c:v>
                </c:pt>
                <c:pt idx="433">
                  <c:v>105.97202540163826</c:v>
                </c:pt>
                <c:pt idx="434">
                  <c:v>105.97565871650507</c:v>
                </c:pt>
                <c:pt idx="435">
                  <c:v>105.97934683741688</c:v>
                </c:pt>
                <c:pt idx="436">
                  <c:v>105.98203895193693</c:v>
                </c:pt>
                <c:pt idx="437">
                  <c:v>105.99393840203817</c:v>
                </c:pt>
                <c:pt idx="438">
                  <c:v>105.9976146559716</c:v>
                </c:pt>
                <c:pt idx="439">
                  <c:v>106.00131851287662</c:v>
                </c:pt>
                <c:pt idx="440">
                  <c:v>106.00500909316222</c:v>
                </c:pt>
                <c:pt idx="441">
                  <c:v>106.00773090012183</c:v>
                </c:pt>
                <c:pt idx="442">
                  <c:v>106.01967854795069</c:v>
                </c:pt>
                <c:pt idx="443">
                  <c:v>106.02334364472503</c:v>
                </c:pt>
                <c:pt idx="444">
                  <c:v>106.02700909141028</c:v>
                </c:pt>
                <c:pt idx="445">
                  <c:v>106.03066125147862</c:v>
                </c:pt>
                <c:pt idx="446">
                  <c:v>106.03337188128422</c:v>
                </c:pt>
                <c:pt idx="447">
                  <c:v>106.04532687724209</c:v>
                </c:pt>
                <c:pt idx="448">
                  <c:v>106.0490080499231</c:v>
                </c:pt>
                <c:pt idx="449">
                  <c:v>106.05268958251246</c:v>
                </c:pt>
                <c:pt idx="450">
                  <c:v>106.05639873806832</c:v>
                </c:pt>
                <c:pt idx="451">
                  <c:v>106.05915274682854</c:v>
                </c:pt>
                <c:pt idx="452">
                  <c:v>106.07119696006946</c:v>
                </c:pt>
                <c:pt idx="453">
                  <c:v>106.07486696559391</c:v>
                </c:pt>
                <c:pt idx="454">
                  <c:v>106.07853733102671</c:v>
                </c:pt>
                <c:pt idx="455">
                  <c:v>106.08220803637298</c:v>
                </c:pt>
                <c:pt idx="456">
                  <c:v>106.08500546407767</c:v>
                </c:pt>
                <c:pt idx="457">
                  <c:v>106.09697523627314</c:v>
                </c:pt>
                <c:pt idx="458">
                  <c:v>106.10064770117137</c:v>
                </c:pt>
                <c:pt idx="459">
                  <c:v>106.10432052597795</c:v>
                </c:pt>
                <c:pt idx="460">
                  <c:v>107.35785348501349</c:v>
                </c:pt>
                <c:pt idx="461">
                  <c:v>107.35976577809566</c:v>
                </c:pt>
                <c:pt idx="462">
                  <c:v>107.36938310928169</c:v>
                </c:pt>
                <c:pt idx="463">
                  <c:v>107.37225252865549</c:v>
                </c:pt>
                <c:pt idx="464">
                  <c:v>107.37512223795545</c:v>
                </c:pt>
                <c:pt idx="465">
                  <c:v>107.37799222718414</c:v>
                </c:pt>
                <c:pt idx="466">
                  <c:v>107.3798842654237</c:v>
                </c:pt>
                <c:pt idx="467">
                  <c:v>107.3890184196387</c:v>
                </c:pt>
                <c:pt idx="468">
                  <c:v>107.3952503428346</c:v>
                </c:pt>
                <c:pt idx="469">
                  <c:v>107.39811117439505</c:v>
                </c:pt>
                <c:pt idx="470">
                  <c:v>107.39999405496638</c:v>
                </c:pt>
                <c:pt idx="471">
                  <c:v>107.40955648013286</c:v>
                </c:pt>
                <c:pt idx="472">
                  <c:v>107.41240758417017</c:v>
                </c:pt>
                <c:pt idx="473">
                  <c:v>107.41524783097204</c:v>
                </c:pt>
                <c:pt idx="474">
                  <c:v>107.4180883577026</c:v>
                </c:pt>
                <c:pt idx="475">
                  <c:v>107.41995092344659</c:v>
                </c:pt>
                <c:pt idx="476">
                  <c:v>107.42945238413614</c:v>
                </c:pt>
                <c:pt idx="477">
                  <c:v>107.43231656484382</c:v>
                </c:pt>
                <c:pt idx="478">
                  <c:v>107.43518103547768</c:v>
                </c:pt>
                <c:pt idx="479">
                  <c:v>107.43807920753031</c:v>
                </c:pt>
                <c:pt idx="480">
                  <c:v>107.44001057575548</c:v>
                </c:pt>
                <c:pt idx="481">
                  <c:v>107.44965163090079</c:v>
                </c:pt>
                <c:pt idx="482">
                  <c:v>107.45254008542776</c:v>
                </c:pt>
                <c:pt idx="483">
                  <c:v>107.45542881988341</c:v>
                </c:pt>
                <c:pt idx="484">
                  <c:v>107.45831784426528</c:v>
                </c:pt>
                <c:pt idx="485">
                  <c:v>107.46022891765801</c:v>
                </c:pt>
                <c:pt idx="486">
                  <c:v>107.46987594128359</c:v>
                </c:pt>
                <c:pt idx="487">
                  <c:v>107.47276638530396</c:v>
                </c:pt>
                <c:pt idx="488">
                  <c:v>107.47566826641217</c:v>
                </c:pt>
                <c:pt idx="489">
                  <c:v>107.47855929028491</c:v>
                </c:pt>
                <c:pt idx="490">
                  <c:v>107.48049466748925</c:v>
                </c:pt>
                <c:pt idx="491">
                  <c:v>107.49024807402709</c:v>
                </c:pt>
                <c:pt idx="492">
                  <c:v>107.49315168469491</c:v>
                </c:pt>
                <c:pt idx="493">
                  <c:v>107.4960555852889</c:v>
                </c:pt>
                <c:pt idx="494">
                  <c:v>107.49894860865253</c:v>
                </c:pt>
                <c:pt idx="495">
                  <c:v>107.50086367102953</c:v>
                </c:pt>
                <c:pt idx="496">
                  <c:v>107.51055617307517</c:v>
                </c:pt>
                <c:pt idx="497">
                  <c:v>107.51347295039044</c:v>
                </c:pt>
                <c:pt idx="498">
                  <c:v>107.51636768331875</c:v>
                </c:pt>
                <c:pt idx="499">
                  <c:v>107.51928504048637</c:v>
                </c:pt>
                <c:pt idx="500">
                  <c:v>107.521257958132</c:v>
                </c:pt>
                <c:pt idx="501">
                  <c:v>107.5310235115769</c:v>
                </c:pt>
                <c:pt idx="502">
                  <c:v>107.53396466268597</c:v>
                </c:pt>
                <c:pt idx="503">
                  <c:v>107.5368725922541</c:v>
                </c:pt>
                <c:pt idx="504">
                  <c:v>111.44497028245954</c:v>
                </c:pt>
                <c:pt idx="505">
                  <c:v>111.44673649273805</c:v>
                </c:pt>
                <c:pt idx="506">
                  <c:v>111.4561284313147</c:v>
                </c:pt>
                <c:pt idx="507">
                  <c:v>111.45893240735201</c:v>
                </c:pt>
                <c:pt idx="508">
                  <c:v>111.45842490657444</c:v>
                </c:pt>
                <c:pt idx="509">
                  <c:v>111.46454119921276</c:v>
                </c:pt>
                <c:pt idx="510">
                  <c:v>111.46583431995175</c:v>
                </c:pt>
                <c:pt idx="511">
                  <c:v>111.47857723528557</c:v>
                </c:pt>
                <c:pt idx="512">
                  <c:v>111.48139428799323</c:v>
                </c:pt>
                <c:pt idx="513">
                  <c:v>111.48420079338646</c:v>
                </c:pt>
                <c:pt idx="514">
                  <c:v>111.48597091266967</c:v>
                </c:pt>
                <c:pt idx="515">
                  <c:v>111.49534214651824</c:v>
                </c:pt>
                <c:pt idx="516">
                  <c:v>111.49811754983087</c:v>
                </c:pt>
                <c:pt idx="517">
                  <c:v>111.50089323307223</c:v>
                </c:pt>
                <c:pt idx="518">
                  <c:v>111.50368002348542</c:v>
                </c:pt>
                <c:pt idx="519">
                  <c:v>111.50546292951277</c:v>
                </c:pt>
                <c:pt idx="520">
                  <c:v>111.51480747015809</c:v>
                </c:pt>
                <c:pt idx="521">
                  <c:v>111.51759566021489</c:v>
                </c:pt>
                <c:pt idx="522">
                  <c:v>111.5203732829624</c:v>
                </c:pt>
                <c:pt idx="523">
                  <c:v>111.52315117564117</c:v>
                </c:pt>
                <c:pt idx="524">
                  <c:v>111.52492518393414</c:v>
                </c:pt>
                <c:pt idx="525">
                  <c:v>111.53430807481453</c:v>
                </c:pt>
                <c:pt idx="526">
                  <c:v>111.53709820437749</c:v>
                </c:pt>
                <c:pt idx="527">
                  <c:v>111.5398994611072</c:v>
                </c:pt>
                <c:pt idx="528">
                  <c:v>111.54120018990898</c:v>
                </c:pt>
                <c:pt idx="529">
                  <c:v>111.55401678648172</c:v>
                </c:pt>
                <c:pt idx="530">
                  <c:v>111.55685229449017</c:v>
                </c:pt>
                <c:pt idx="531">
                  <c:v>111.55970979689832</c:v>
                </c:pt>
                <c:pt idx="532">
                  <c:v>111.56255674199461</c:v>
                </c:pt>
                <c:pt idx="533">
                  <c:v>111.56439981270253</c:v>
                </c:pt>
                <c:pt idx="534">
                  <c:v>111.57398995081257</c:v>
                </c:pt>
                <c:pt idx="535">
                  <c:v>111.57684919277779</c:v>
                </c:pt>
                <c:pt idx="536">
                  <c:v>111.57925553006388</c:v>
                </c:pt>
                <c:pt idx="537">
                  <c:v>111.58451113185571</c:v>
                </c:pt>
                <c:pt idx="538">
                  <c:v>111.59417256181307</c:v>
                </c:pt>
                <c:pt idx="539">
                  <c:v>111.59704472048935</c:v>
                </c:pt>
                <c:pt idx="540">
                  <c:v>111.59952920787647</c:v>
                </c:pt>
                <c:pt idx="541">
                  <c:v>111.60485416200946</c:v>
                </c:pt>
                <c:pt idx="542">
                  <c:v>111.61445657699352</c:v>
                </c:pt>
                <c:pt idx="543">
                  <c:v>111.61726555175802</c:v>
                </c:pt>
                <c:pt idx="544">
                  <c:v>111.62005305199048</c:v>
                </c:pt>
                <c:pt idx="545">
                  <c:v>111.62282995492129</c:v>
                </c:pt>
                <c:pt idx="546">
                  <c:v>111.62460300345862</c:v>
                </c:pt>
                <c:pt idx="547">
                  <c:v>111.63395039337846</c:v>
                </c:pt>
                <c:pt idx="548">
                  <c:v>111.63672867595795</c:v>
                </c:pt>
                <c:pt idx="549">
                  <c:v>111.63951811569657</c:v>
                </c:pt>
                <c:pt idx="550">
                  <c:v>111.64230783536389</c:v>
                </c:pt>
                <c:pt idx="551">
                  <c:v>111.64408282340737</c:v>
                </c:pt>
                <c:pt idx="552">
                  <c:v>111.65343600185331</c:v>
                </c:pt>
                <c:pt idx="553">
                  <c:v>111.65621621394149</c:v>
                </c:pt>
                <c:pt idx="554">
                  <c:v>111.65900759318623</c:v>
                </c:pt>
                <c:pt idx="555">
                  <c:v>111.66178836513188</c:v>
                </c:pt>
                <c:pt idx="556">
                  <c:v>111.66354351822582</c:v>
                </c:pt>
                <c:pt idx="557">
                  <c:v>111.67293515687882</c:v>
                </c:pt>
                <c:pt idx="558">
                  <c:v>111.67571730847318</c:v>
                </c:pt>
                <c:pt idx="559">
                  <c:v>111.67851062722409</c:v>
                </c:pt>
                <c:pt idx="560">
                  <c:v>111.68128243145316</c:v>
                </c:pt>
                <c:pt idx="561">
                  <c:v>111.6825973766351</c:v>
                </c:pt>
                <c:pt idx="562">
                  <c:v>111.69529651311611</c:v>
                </c:pt>
                <c:pt idx="563">
                  <c:v>111.69813538026925</c:v>
                </c:pt>
                <c:pt idx="564">
                  <c:v>111.70094183567524</c:v>
                </c:pt>
                <c:pt idx="565">
                  <c:v>111.70274445668267</c:v>
                </c:pt>
                <c:pt idx="566">
                  <c:v>111.71221320570143</c:v>
                </c:pt>
                <c:pt idx="567">
                  <c:v>111.71503196797379</c:v>
                </c:pt>
                <c:pt idx="568">
                  <c:v>111.71787282462036</c:v>
                </c:pt>
                <c:pt idx="569">
                  <c:v>111.72071396119566</c:v>
                </c:pt>
                <c:pt idx="570">
                  <c:v>111.72255129336473</c:v>
                </c:pt>
                <c:pt idx="571">
                  <c:v>111.73212416587104</c:v>
                </c:pt>
                <c:pt idx="572">
                  <c:v>111.73495582485957</c:v>
                </c:pt>
                <c:pt idx="573">
                  <c:v>111.737798680997</c:v>
                </c:pt>
                <c:pt idx="574">
                  <c:v>111.74063090984045</c:v>
                </c:pt>
                <c:pt idx="575">
                  <c:v>111.74244840706001</c:v>
                </c:pt>
                <c:pt idx="576">
                  <c:v>111.75189631138636</c:v>
                </c:pt>
                <c:pt idx="577">
                  <c:v>111.75470811543045</c:v>
                </c:pt>
                <c:pt idx="578">
                  <c:v>111.75752019940326</c:v>
                </c:pt>
                <c:pt idx="579">
                  <c:v>111.76034348052499</c:v>
                </c:pt>
                <c:pt idx="580">
                  <c:v>111.76219572889606</c:v>
                </c:pt>
                <c:pt idx="581">
                  <c:v>111.77171506503409</c:v>
                </c:pt>
                <c:pt idx="582">
                  <c:v>111.77460531910283</c:v>
                </c:pt>
                <c:pt idx="583">
                  <c:v>111.77745216422458</c:v>
                </c:pt>
                <c:pt idx="584">
                  <c:v>111.78028837205487</c:v>
                </c:pt>
                <c:pt idx="585">
                  <c:v>111.78212077547896</c:v>
                </c:pt>
                <c:pt idx="586">
                  <c:v>111.79164610009217</c:v>
                </c:pt>
                <c:pt idx="587">
                  <c:v>111.79450559199373</c:v>
                </c:pt>
                <c:pt idx="588">
                  <c:v>111.79737630103911</c:v>
                </c:pt>
                <c:pt idx="589">
                  <c:v>111.80022542558046</c:v>
                </c:pt>
                <c:pt idx="590">
                  <c:v>111.80158513936318</c:v>
                </c:pt>
                <c:pt idx="591">
                  <c:v>115.73945569864865</c:v>
                </c:pt>
                <c:pt idx="592">
                  <c:v>115.74101849072254</c:v>
                </c:pt>
                <c:pt idx="593">
                  <c:v>115.74256804616681</c:v>
                </c:pt>
                <c:pt idx="594">
                  <c:v>115.74306590939833</c:v>
                </c:pt>
                <c:pt idx="595">
                  <c:v>115.74870715299606</c:v>
                </c:pt>
                <c:pt idx="596">
                  <c:v>115.75025087992442</c:v>
                </c:pt>
                <c:pt idx="597">
                  <c:v>115.75178807851508</c:v>
                </c:pt>
                <c:pt idx="598">
                  <c:v>115.75332544706244</c:v>
                </c:pt>
                <c:pt idx="599">
                  <c:v>115.7538312382753</c:v>
                </c:pt>
                <c:pt idx="600">
                  <c:v>115.75953654556082</c:v>
                </c:pt>
                <c:pt idx="601">
                  <c:v>115.76112178191983</c:v>
                </c:pt>
                <c:pt idx="602">
                  <c:v>115.76065041194248</c:v>
                </c:pt>
                <c:pt idx="603">
                  <c:v>115.77057478494793</c:v>
                </c:pt>
                <c:pt idx="604">
                  <c:v>115.77212100124245</c:v>
                </c:pt>
                <c:pt idx="605">
                  <c:v>115.77366066920432</c:v>
                </c:pt>
                <c:pt idx="606">
                  <c:v>115.77520050712292</c:v>
                </c:pt>
                <c:pt idx="607">
                  <c:v>115.77570205941511</c:v>
                </c:pt>
                <c:pt idx="608">
                  <c:v>115.78135438019233</c:v>
                </c:pt>
                <c:pt idx="609">
                  <c:v>115.78288837959757</c:v>
                </c:pt>
                <c:pt idx="610">
                  <c:v>115.78442254895954</c:v>
                </c:pt>
                <c:pt idx="611">
                  <c:v>115.78595688827824</c:v>
                </c:pt>
                <c:pt idx="612">
                  <c:v>115.7864596502624</c:v>
                </c:pt>
                <c:pt idx="613">
                  <c:v>115.79207530037689</c:v>
                </c:pt>
                <c:pt idx="614">
                  <c:v>115.79360378118731</c:v>
                </c:pt>
                <c:pt idx="615">
                  <c:v>115.79513244195189</c:v>
                </c:pt>
                <c:pt idx="616">
                  <c:v>115.79663436952343</c:v>
                </c:pt>
                <c:pt idx="617">
                  <c:v>115.79709798147621</c:v>
                </c:pt>
                <c:pt idx="618">
                  <c:v>115.80261633636451</c:v>
                </c:pt>
                <c:pt idx="619">
                  <c:v>115.80411237543541</c:v>
                </c:pt>
                <c:pt idx="620">
                  <c:v>115.80560857446555</c:v>
                </c:pt>
                <c:pt idx="621">
                  <c:v>115.80561115380877</c:v>
                </c:pt>
                <c:pt idx="622">
                  <c:v>115.81319879180563</c:v>
                </c:pt>
                <c:pt idx="623">
                  <c:v>115.81473640029188</c:v>
                </c:pt>
                <c:pt idx="624">
                  <c:v>115.81624725559018</c:v>
                </c:pt>
                <c:pt idx="625">
                  <c:v>115.81775827084776</c:v>
                </c:pt>
                <c:pt idx="626">
                  <c:v>115.81823098048403</c:v>
                </c:pt>
                <c:pt idx="627">
                  <c:v>115.82379680328579</c:v>
                </c:pt>
                <c:pt idx="628">
                  <c:v>115.82530194004018</c:v>
                </c:pt>
                <c:pt idx="629">
                  <c:v>118.99618369393266</c:v>
                </c:pt>
                <c:pt idx="630">
                  <c:v>118.99775145474142</c:v>
                </c:pt>
                <c:pt idx="631">
                  <c:v>118.99825146742563</c:v>
                </c:pt>
                <c:pt idx="632">
                  <c:v>119.00404462234295</c:v>
                </c:pt>
                <c:pt idx="633">
                  <c:v>119.00561327292513</c:v>
                </c:pt>
                <c:pt idx="634">
                  <c:v>119.00718209346404</c:v>
                </c:pt>
                <c:pt idx="635">
                  <c:v>119.00874413572886</c:v>
                </c:pt>
                <c:pt idx="636">
                  <c:v>119.00922449341775</c:v>
                </c:pt>
                <c:pt idx="637">
                  <c:v>119.01495868334902</c:v>
                </c:pt>
                <c:pt idx="638">
                  <c:v>119.01650765894097</c:v>
                </c:pt>
                <c:pt idx="639">
                  <c:v>119.01805680448962</c:v>
                </c:pt>
                <c:pt idx="640">
                  <c:v>119.0196270346696</c:v>
                </c:pt>
                <c:pt idx="641">
                  <c:v>119.02017828430762</c:v>
                </c:pt>
                <c:pt idx="642">
                  <c:v>119.02597886733352</c:v>
                </c:pt>
                <c:pt idx="643">
                  <c:v>119.02758482841551</c:v>
                </c:pt>
                <c:pt idx="644">
                  <c:v>119.02919097944914</c:v>
                </c:pt>
                <c:pt idx="645">
                  <c:v>119.03081125688583</c:v>
                </c:pt>
                <c:pt idx="646">
                  <c:v>119.03137076442115</c:v>
                </c:pt>
                <c:pt idx="647">
                  <c:v>119.03732153920448</c:v>
                </c:pt>
                <c:pt idx="648">
                  <c:v>119.03894971463015</c:v>
                </c:pt>
                <c:pt idx="649">
                  <c:v>119.04057110178427</c:v>
                </c:pt>
                <c:pt idx="650">
                  <c:v>119.04215779777164</c:v>
                </c:pt>
                <c:pt idx="651">
                  <c:v>119.04270464852971</c:v>
                </c:pt>
                <c:pt idx="652">
                  <c:v>119.04865932232028</c:v>
                </c:pt>
                <c:pt idx="653">
                  <c:v>119.05031671030767</c:v>
                </c:pt>
                <c:pt idx="654">
                  <c:v>119.05196731002354</c:v>
                </c:pt>
                <c:pt idx="655">
                  <c:v>119.0536181096885</c:v>
                </c:pt>
                <c:pt idx="656">
                  <c:v>119.05419418300576</c:v>
                </c:pt>
                <c:pt idx="657">
                  <c:v>119.06008995179501</c:v>
                </c:pt>
                <c:pt idx="658">
                  <c:v>119.06169978189186</c:v>
                </c:pt>
                <c:pt idx="659">
                  <c:v>119.06331678016349</c:v>
                </c:pt>
                <c:pt idx="660">
                  <c:v>119.06494094660995</c:v>
                </c:pt>
                <c:pt idx="661">
                  <c:v>119.06551134137312</c:v>
                </c:pt>
                <c:pt idx="662">
                  <c:v>119.07159958115442</c:v>
                </c:pt>
                <c:pt idx="663">
                  <c:v>119.07338539644098</c:v>
                </c:pt>
                <c:pt idx="664">
                  <c:v>119.07501769081787</c:v>
                </c:pt>
                <c:pt idx="665">
                  <c:v>119.07663618870768</c:v>
                </c:pt>
                <c:pt idx="666">
                  <c:v>119.07722189957101</c:v>
                </c:pt>
                <c:pt idx="667">
                  <c:v>119.08337710230187</c:v>
                </c:pt>
                <c:pt idx="668">
                  <c:v>119.08504549748655</c:v>
                </c:pt>
                <c:pt idx="669">
                  <c:v>119.08671407262544</c:v>
                </c:pt>
                <c:pt idx="670">
                  <c:v>119.0883269019586</c:v>
                </c:pt>
                <c:pt idx="671">
                  <c:v>119.08885800672599</c:v>
                </c:pt>
                <c:pt idx="672">
                  <c:v>119.09474453786734</c:v>
                </c:pt>
                <c:pt idx="673">
                  <c:v>119.09637227340501</c:v>
                </c:pt>
                <c:pt idx="674">
                  <c:v>119.09797920424008</c:v>
                </c:pt>
                <c:pt idx="675">
                  <c:v>119.09958631502933</c:v>
                </c:pt>
                <c:pt idx="676">
                  <c:v>119.10015367056637</c:v>
                </c:pt>
                <c:pt idx="677">
                  <c:v>119.10610702469292</c:v>
                </c:pt>
                <c:pt idx="678">
                  <c:v>119.10774304812031</c:v>
                </c:pt>
                <c:pt idx="679">
                  <c:v>119.10938626971485</c:v>
                </c:pt>
                <c:pt idx="680">
                  <c:v>119.1109806637421</c:v>
                </c:pt>
                <c:pt idx="681">
                  <c:v>119.11151431786037</c:v>
                </c:pt>
                <c:pt idx="682">
                  <c:v>119.11740853704416</c:v>
                </c:pt>
                <c:pt idx="683">
                  <c:v>119.119031853707</c:v>
                </c:pt>
                <c:pt idx="684">
                  <c:v>119.12065535032399</c:v>
                </c:pt>
                <c:pt idx="685">
                  <c:v>119.12230006153921</c:v>
                </c:pt>
                <c:pt idx="686">
                  <c:v>119.12292606214373</c:v>
                </c:pt>
                <c:pt idx="687">
                  <c:v>119.12884516499153</c:v>
                </c:pt>
                <c:pt idx="688">
                  <c:v>119.1304557548949</c:v>
                </c:pt>
                <c:pt idx="689">
                  <c:v>119.13206654474735</c:v>
                </c:pt>
                <c:pt idx="690">
                  <c:v>119.13369152098761</c:v>
                </c:pt>
                <c:pt idx="691">
                  <c:v>119.13426979374485</c:v>
                </c:pt>
                <c:pt idx="692">
                  <c:v>119.14031894347943</c:v>
                </c:pt>
                <c:pt idx="693">
                  <c:v>119.14200797341</c:v>
                </c:pt>
                <c:pt idx="694">
                  <c:v>119.14374629079076</c:v>
                </c:pt>
                <c:pt idx="695">
                  <c:v>126.02325723457703</c:v>
                </c:pt>
                <c:pt idx="696">
                  <c:v>126.02402953792921</c:v>
                </c:pt>
                <c:pt idx="697">
                  <c:v>126.03070262879271</c:v>
                </c:pt>
                <c:pt idx="698">
                  <c:v>126.03255474719685</c:v>
                </c:pt>
                <c:pt idx="699">
                  <c:v>126.03439913756876</c:v>
                </c:pt>
                <c:pt idx="700">
                  <c:v>126.03624372788975</c:v>
                </c:pt>
                <c:pt idx="701">
                  <c:v>126.03699369692882</c:v>
                </c:pt>
                <c:pt idx="702">
                  <c:v>126.04364728275881</c:v>
                </c:pt>
                <c:pt idx="703">
                  <c:v>126.04550081080401</c:v>
                </c:pt>
                <c:pt idx="704">
                  <c:v>126.04736245678221</c:v>
                </c:pt>
                <c:pt idx="705">
                  <c:v>126.0492322406883</c:v>
                </c:pt>
                <c:pt idx="706">
                  <c:v>126.05002323928019</c:v>
                </c:pt>
                <c:pt idx="707">
                  <c:v>126.05701399925718</c:v>
                </c:pt>
                <c:pt idx="708">
                  <c:v>126.05892447280264</c:v>
                </c:pt>
                <c:pt idx="709">
                  <c:v>126.06088273418011</c:v>
                </c:pt>
                <c:pt idx="710">
                  <c:v>126.06286499944562</c:v>
                </c:pt>
                <c:pt idx="711">
                  <c:v>126.06365749765567</c:v>
                </c:pt>
                <c:pt idx="712">
                  <c:v>126.07034354522008</c:v>
                </c:pt>
                <c:pt idx="713">
                  <c:v>126.07220789051095</c:v>
                </c:pt>
                <c:pt idx="714">
                  <c:v>126.07407244574837</c:v>
                </c:pt>
                <c:pt idx="715">
                  <c:v>126.0759451389137</c:v>
                </c:pt>
                <c:pt idx="716">
                  <c:v>126.07673113877838</c:v>
                </c:pt>
                <c:pt idx="717">
                  <c:v>126.08349289706494</c:v>
                </c:pt>
                <c:pt idx="718">
                  <c:v>126.08485888924902</c:v>
                </c:pt>
                <c:pt idx="719">
                  <c:v>126.08915416556383</c:v>
                </c:pt>
                <c:pt idx="720">
                  <c:v>126.08992572910438</c:v>
                </c:pt>
                <c:pt idx="721">
                  <c:v>126.09662037447958</c:v>
                </c:pt>
                <c:pt idx="722">
                  <c:v>126.0984796510611</c:v>
                </c:pt>
                <c:pt idx="723">
                  <c:v>126.10034706557047</c:v>
                </c:pt>
                <c:pt idx="724">
                  <c:v>126.10221469002643</c:v>
                </c:pt>
                <c:pt idx="725">
                  <c:v>126.10280925234437</c:v>
                </c:pt>
                <c:pt idx="726">
                  <c:v>126.11011494605813</c:v>
                </c:pt>
                <c:pt idx="727">
                  <c:v>126.11370553935461</c:v>
                </c:pt>
                <c:pt idx="728">
                  <c:v>126.11735241836634</c:v>
                </c:pt>
                <c:pt idx="729">
                  <c:v>126.12097170290561</c:v>
                </c:pt>
                <c:pt idx="730">
                  <c:v>126.12814797246943</c:v>
                </c:pt>
                <c:pt idx="731">
                  <c:v>126.13545840676461</c:v>
                </c:pt>
                <c:pt idx="732">
                  <c:v>126.1390515259999</c:v>
                </c:pt>
                <c:pt idx="733">
                  <c:v>126.14264501047774</c:v>
                </c:pt>
                <c:pt idx="734">
                  <c:v>126.14621086763866</c:v>
                </c:pt>
                <c:pt idx="735">
                  <c:v>126.1531546264798</c:v>
                </c:pt>
                <c:pt idx="736">
                  <c:v>126.16033858682431</c:v>
                </c:pt>
                <c:pt idx="737">
                  <c:v>126.16387820717067</c:v>
                </c:pt>
                <c:pt idx="738">
                  <c:v>126.16746017536443</c:v>
                </c:pt>
                <c:pt idx="739">
                  <c:v>126.17101450459793</c:v>
                </c:pt>
                <c:pt idx="740">
                  <c:v>126.17799323431045</c:v>
                </c:pt>
                <c:pt idx="741">
                  <c:v>126.18523426931334</c:v>
                </c:pt>
                <c:pt idx="742">
                  <c:v>126.18879036011343</c:v>
                </c:pt>
                <c:pt idx="743">
                  <c:v>126.19238882391559</c:v>
                </c:pt>
                <c:pt idx="744">
                  <c:v>126.19594562108878</c:v>
                </c:pt>
                <c:pt idx="745">
                  <c:v>126.20292959858475</c:v>
                </c:pt>
                <c:pt idx="746">
                  <c:v>126.2101490061325</c:v>
                </c:pt>
                <c:pt idx="747">
                  <c:v>126.21373559609775</c:v>
                </c:pt>
                <c:pt idx="748">
                  <c:v>126.21737859546636</c:v>
                </c:pt>
                <c:pt idx="749">
                  <c:v>126.22105000772527</c:v>
                </c:pt>
                <c:pt idx="750">
                  <c:v>126.23043240654631</c:v>
                </c:pt>
                <c:pt idx="751">
                  <c:v>126.23972245066452</c:v>
                </c:pt>
                <c:pt idx="752">
                  <c:v>126.2433680697264</c:v>
                </c:pt>
                <c:pt idx="753">
                  <c:v>126.24711222381754</c:v>
                </c:pt>
                <c:pt idx="754">
                  <c:v>126.25434547804198</c:v>
                </c:pt>
                <c:pt idx="755">
                  <c:v>126.26175839260428</c:v>
                </c:pt>
                <c:pt idx="756">
                  <c:v>126.26542025511952</c:v>
                </c:pt>
                <c:pt idx="757">
                  <c:v>130.00918289131533</c:v>
                </c:pt>
                <c:pt idx="758">
                  <c:v>130.01275400879339</c:v>
                </c:pt>
                <c:pt idx="759">
                  <c:v>130.02144610587055</c:v>
                </c:pt>
                <c:pt idx="760">
                  <c:v>130.02997699911342</c:v>
                </c:pt>
                <c:pt idx="761">
                  <c:v>130.03341563030875</c:v>
                </c:pt>
                <c:pt idx="762">
                  <c:v>130.0368680787283</c:v>
                </c:pt>
                <c:pt idx="763">
                  <c:v>130.04375971559099</c:v>
                </c:pt>
                <c:pt idx="764">
                  <c:v>130.0505725634433</c:v>
                </c:pt>
                <c:pt idx="765">
                  <c:v>130.05398633602562</c:v>
                </c:pt>
                <c:pt idx="766">
                  <c:v>130.0574004449596</c:v>
                </c:pt>
                <c:pt idx="767">
                  <c:v>130.06081490375666</c:v>
                </c:pt>
                <c:pt idx="768">
                  <c:v>130.0676532302376</c:v>
                </c:pt>
                <c:pt idx="769">
                  <c:v>130.07469209847409</c:v>
                </c:pt>
                <c:pt idx="770">
                  <c:v>130.07817569743776</c:v>
                </c:pt>
                <c:pt idx="771">
                  <c:v>130.08172706227055</c:v>
                </c:pt>
                <c:pt idx="772">
                  <c:v>130.08523834017043</c:v>
                </c:pt>
                <c:pt idx="773">
                  <c:v>130.09237495555294</c:v>
                </c:pt>
                <c:pt idx="774">
                  <c:v>130.09954169230556</c:v>
                </c:pt>
                <c:pt idx="775">
                  <c:v>130.10343247312235</c:v>
                </c:pt>
                <c:pt idx="776">
                  <c:v>130.1070269046545</c:v>
                </c:pt>
                <c:pt idx="777">
                  <c:v>130.11052727545422</c:v>
                </c:pt>
                <c:pt idx="778">
                  <c:v>130.11734703025226</c:v>
                </c:pt>
                <c:pt idx="779">
                  <c:v>130.12469888608331</c:v>
                </c:pt>
                <c:pt idx="780">
                  <c:v>130.12748599684437</c:v>
                </c:pt>
                <c:pt idx="781">
                  <c:v>130.1305950362019</c:v>
                </c:pt>
                <c:pt idx="782">
                  <c:v>130.13394569340497</c:v>
                </c:pt>
                <c:pt idx="783">
                  <c:v>130.14135880867389</c:v>
                </c:pt>
                <c:pt idx="784">
                  <c:v>130.14636865795592</c:v>
                </c:pt>
                <c:pt idx="785">
                  <c:v>130.14564096682105</c:v>
                </c:pt>
                <c:pt idx="786">
                  <c:v>130.15261440756476</c:v>
                </c:pt>
                <c:pt idx="787">
                  <c:v>130.16259723146547</c:v>
                </c:pt>
                <c:pt idx="788">
                  <c:v>130.16856645503421</c:v>
                </c:pt>
                <c:pt idx="789">
                  <c:v>130.17159968304375</c:v>
                </c:pt>
                <c:pt idx="790">
                  <c:v>130.17464475303322</c:v>
                </c:pt>
                <c:pt idx="791">
                  <c:v>130.18414989342429</c:v>
                </c:pt>
                <c:pt idx="792">
                  <c:v>130.19008317481723</c:v>
                </c:pt>
                <c:pt idx="793">
                  <c:v>130.19322239982614</c:v>
                </c:pt>
                <c:pt idx="794">
                  <c:v>130.19632745428353</c:v>
                </c:pt>
                <c:pt idx="795">
                  <c:v>130.19939832347859</c:v>
                </c:pt>
                <c:pt idx="796">
                  <c:v>130.20662867316278</c:v>
                </c:pt>
                <c:pt idx="797">
                  <c:v>130.21149431472614</c:v>
                </c:pt>
                <c:pt idx="798">
                  <c:v>130.21449781454086</c:v>
                </c:pt>
                <c:pt idx="799">
                  <c:v>130.21750165999043</c:v>
                </c:pt>
                <c:pt idx="800">
                  <c:v>130.2204943085633</c:v>
                </c:pt>
                <c:pt idx="801">
                  <c:v>130.22761538869307</c:v>
                </c:pt>
                <c:pt idx="802">
                  <c:v>130.23248454737939</c:v>
                </c:pt>
                <c:pt idx="803">
                  <c:v>130.23551345005714</c:v>
                </c:pt>
                <c:pt idx="804">
                  <c:v>130.23862335475542</c:v>
                </c:pt>
                <c:pt idx="805">
                  <c:v>130.24168751356302</c:v>
                </c:pt>
                <c:pt idx="806">
                  <c:v>130.24887213829024</c:v>
                </c:pt>
                <c:pt idx="807">
                  <c:v>130.25376213695321</c:v>
                </c:pt>
                <c:pt idx="808">
                  <c:v>130.25681647735556</c:v>
                </c:pt>
                <c:pt idx="809">
                  <c:v>130.25989423711096</c:v>
                </c:pt>
                <c:pt idx="810">
                  <c:v>130.2629262057078</c:v>
                </c:pt>
                <c:pt idx="811">
                  <c:v>130.2725766295992</c:v>
                </c:pt>
                <c:pt idx="812">
                  <c:v>130.27848716216891</c:v>
                </c:pt>
                <c:pt idx="813">
                  <c:v>130.28154429234195</c:v>
                </c:pt>
                <c:pt idx="814">
                  <c:v>130.28459023287533</c:v>
                </c:pt>
                <c:pt idx="815">
                  <c:v>130.2918157055386</c:v>
                </c:pt>
                <c:pt idx="816">
                  <c:v>130.2967128878266</c:v>
                </c:pt>
                <c:pt idx="817">
                  <c:v>130.2997374357509</c:v>
                </c:pt>
                <c:pt idx="818">
                  <c:v>130.30276232931004</c:v>
                </c:pt>
                <c:pt idx="819">
                  <c:v>130.30581064969599</c:v>
                </c:pt>
                <c:pt idx="820">
                  <c:v>130.31307096483877</c:v>
                </c:pt>
                <c:pt idx="821">
                  <c:v>130.31800635092034</c:v>
                </c:pt>
                <c:pt idx="822">
                  <c:v>130.32103328073114</c:v>
                </c:pt>
                <c:pt idx="823">
                  <c:v>130.32407211250055</c:v>
                </c:pt>
                <c:pt idx="824">
                  <c:v>130.32774678729336</c:v>
                </c:pt>
                <c:pt idx="825">
                  <c:v>130.33657371657</c:v>
                </c:pt>
                <c:pt idx="826">
                  <c:v>130.34248343483668</c:v>
                </c:pt>
                <c:pt idx="827">
                  <c:v>130.34613732816067</c:v>
                </c:pt>
                <c:pt idx="828">
                  <c:v>130.34976855470916</c:v>
                </c:pt>
                <c:pt idx="829">
                  <c:v>130.35371583031434</c:v>
                </c:pt>
                <c:pt idx="830">
                  <c:v>130.36335008117337</c:v>
                </c:pt>
                <c:pt idx="831">
                  <c:v>130.36994833390855</c:v>
                </c:pt>
                <c:pt idx="832">
                  <c:v>130.37397358704436</c:v>
                </c:pt>
                <c:pt idx="833">
                  <c:v>130.3780370798161</c:v>
                </c:pt>
                <c:pt idx="834">
                  <c:v>130.38202562946574</c:v>
                </c:pt>
                <c:pt idx="835">
                  <c:v>130.39157447630603</c:v>
                </c:pt>
                <c:pt idx="836">
                  <c:v>130.39789529406153</c:v>
                </c:pt>
                <c:pt idx="837">
                  <c:v>130.40183602528512</c:v>
                </c:pt>
                <c:pt idx="838">
                  <c:v>130.40577724338377</c:v>
                </c:pt>
                <c:pt idx="839">
                  <c:v>130.40973154212233</c:v>
                </c:pt>
                <c:pt idx="840">
                  <c:v>130.41919470963029</c:v>
                </c:pt>
                <c:pt idx="841">
                  <c:v>130.42552073755232</c:v>
                </c:pt>
                <c:pt idx="842">
                  <c:v>130.42946491797949</c:v>
                </c:pt>
                <c:pt idx="843">
                  <c:v>130.43343479568989</c:v>
                </c:pt>
                <c:pt idx="844">
                  <c:v>130.437430359373</c:v>
                </c:pt>
                <c:pt idx="845">
                  <c:v>131.55446156322958</c:v>
                </c:pt>
                <c:pt idx="846">
                  <c:v>131.56111787401221</c:v>
                </c:pt>
                <c:pt idx="847">
                  <c:v>131.57816796129831</c:v>
                </c:pt>
                <c:pt idx="848">
                  <c:v>131.58550861399749</c:v>
                </c:pt>
                <c:pt idx="849">
                  <c:v>131.5895288377514</c:v>
                </c:pt>
                <c:pt idx="850">
                  <c:v>131.59356098491156</c:v>
                </c:pt>
                <c:pt idx="851">
                  <c:v>131.59765097722641</c:v>
                </c:pt>
                <c:pt idx="852">
                  <c:v>131.60807394852063</c:v>
                </c:pt>
                <c:pt idx="853">
                  <c:v>131.61373863327918</c:v>
                </c:pt>
                <c:pt idx="854">
                  <c:v>131.61771605858709</c:v>
                </c:pt>
                <c:pt idx="855">
                  <c:v>131.62160204609313</c:v>
                </c:pt>
                <c:pt idx="856">
                  <c:v>131.62548844397287</c:v>
                </c:pt>
                <c:pt idx="857">
                  <c:v>131.63564878589182</c:v>
                </c:pt>
                <c:pt idx="858">
                  <c:v>131.64131773560661</c:v>
                </c:pt>
                <c:pt idx="859">
                  <c:v>131.64535567766234</c:v>
                </c:pt>
                <c:pt idx="860">
                  <c:v>131.64937107955146</c:v>
                </c:pt>
                <c:pt idx="861">
                  <c:v>131.65337543363864</c:v>
                </c:pt>
                <c:pt idx="862">
                  <c:v>131.66372436273318</c:v>
                </c:pt>
                <c:pt idx="863">
                  <c:v>131.6693658636421</c:v>
                </c:pt>
                <c:pt idx="864">
                  <c:v>131.67337244008101</c:v>
                </c:pt>
                <c:pt idx="865">
                  <c:v>131.67740246797115</c:v>
                </c:pt>
                <c:pt idx="866">
                  <c:v>131.67707295866646</c:v>
                </c:pt>
                <c:pt idx="867">
                  <c:v>131.69169793222807</c:v>
                </c:pt>
                <c:pt idx="868">
                  <c:v>131.69737551838182</c:v>
                </c:pt>
                <c:pt idx="869">
                  <c:v>131.70147727590697</c:v>
                </c:pt>
                <c:pt idx="870">
                  <c:v>131.70567159433739</c:v>
                </c:pt>
                <c:pt idx="871">
                  <c:v>131.70983185489007</c:v>
                </c:pt>
                <c:pt idx="872">
                  <c:v>131.72095087569252</c:v>
                </c:pt>
                <c:pt idx="873">
                  <c:v>131.72679201569431</c:v>
                </c:pt>
                <c:pt idx="874">
                  <c:v>131.73098925568502</c:v>
                </c:pt>
                <c:pt idx="875">
                  <c:v>131.73514089720834</c:v>
                </c:pt>
                <c:pt idx="876">
                  <c:v>131.739223878519</c:v>
                </c:pt>
                <c:pt idx="877">
                  <c:v>131.74968816403234</c:v>
                </c:pt>
                <c:pt idx="878">
                  <c:v>131.75531097730052</c:v>
                </c:pt>
                <c:pt idx="879">
                  <c:v>131.75940776288812</c:v>
                </c:pt>
                <c:pt idx="880">
                  <c:v>131.76352807545166</c:v>
                </c:pt>
                <c:pt idx="881">
                  <c:v>131.76766036998023</c:v>
                </c:pt>
                <c:pt idx="882">
                  <c:v>131.77843491217638</c:v>
                </c:pt>
                <c:pt idx="883">
                  <c:v>131.78426920000211</c:v>
                </c:pt>
                <c:pt idx="884">
                  <c:v>131.78841538934486</c:v>
                </c:pt>
                <c:pt idx="885">
                  <c:v>131.79250437418258</c:v>
                </c:pt>
                <c:pt idx="886">
                  <c:v>131.79660535352991</c:v>
                </c:pt>
                <c:pt idx="887">
                  <c:v>131.80714682166928</c:v>
                </c:pt>
                <c:pt idx="888">
                  <c:v>131.81281026091415</c:v>
                </c:pt>
                <c:pt idx="889">
                  <c:v>131.81676345659301</c:v>
                </c:pt>
                <c:pt idx="890">
                  <c:v>131.82075172107133</c:v>
                </c:pt>
                <c:pt idx="891">
                  <c:v>131.82478662126189</c:v>
                </c:pt>
                <c:pt idx="892">
                  <c:v>131.83542707321811</c:v>
                </c:pt>
                <c:pt idx="893">
                  <c:v>131.84128630159924</c:v>
                </c:pt>
                <c:pt idx="894">
                  <c:v>131.84558918591924</c:v>
                </c:pt>
                <c:pt idx="895">
                  <c:v>131.84973082156415</c:v>
                </c:pt>
                <c:pt idx="896">
                  <c:v>132.66046130353863</c:v>
                </c:pt>
                <c:pt idx="897">
                  <c:v>132.66590074845797</c:v>
                </c:pt>
                <c:pt idx="898">
                  <c:v>132.66986285725707</c:v>
                </c:pt>
                <c:pt idx="899">
                  <c:v>132.67205777102407</c:v>
                </c:pt>
                <c:pt idx="900">
                  <c:v>132.67424472955329</c:v>
                </c:pt>
                <c:pt idx="901">
                  <c:v>132.6764237419446</c:v>
                </c:pt>
                <c:pt idx="902">
                  <c:v>132.68140065072365</c:v>
                </c:pt>
                <c:pt idx="903">
                  <c:v>132.68544569257273</c:v>
                </c:pt>
                <c:pt idx="904">
                  <c:v>132.6874145556138</c:v>
                </c:pt>
                <c:pt idx="905">
                  <c:v>132.68938373183971</c:v>
                </c:pt>
                <c:pt idx="906">
                  <c:v>132.69129985993422</c:v>
                </c:pt>
                <c:pt idx="907">
                  <c:v>132.69588967164626</c:v>
                </c:pt>
                <c:pt idx="908">
                  <c:v>132.69887595495521</c:v>
                </c:pt>
                <c:pt idx="909">
                  <c:v>132.70078596992192</c:v>
                </c:pt>
                <c:pt idx="910">
                  <c:v>132.70270389957884</c:v>
                </c:pt>
                <c:pt idx="911">
                  <c:v>132.70462214468273</c:v>
                </c:pt>
                <c:pt idx="912">
                  <c:v>132.7093976955662</c:v>
                </c:pt>
                <c:pt idx="913">
                  <c:v>132.71243934186359</c:v>
                </c:pt>
                <c:pt idx="914">
                  <c:v>132.71437437326341</c:v>
                </c:pt>
                <c:pt idx="915">
                  <c:v>132.71630971306053</c:v>
                </c:pt>
                <c:pt idx="916">
                  <c:v>132.71835987068366</c:v>
                </c:pt>
                <c:pt idx="917">
                  <c:v>132.7240231017399</c:v>
                </c:pt>
                <c:pt idx="918">
                  <c:v>132.72751923491762</c:v>
                </c:pt>
                <c:pt idx="919">
                  <c:v>132.72980029955585</c:v>
                </c:pt>
                <c:pt idx="920">
                  <c:v>132.73208174887529</c:v>
                </c:pt>
                <c:pt idx="921">
                  <c:v>132.7343635864008</c:v>
                </c:pt>
                <c:pt idx="922">
                  <c:v>132.74001385118024</c:v>
                </c:pt>
                <c:pt idx="923">
                  <c:v>132.74352417828553</c:v>
                </c:pt>
                <c:pt idx="924">
                  <c:v>132.74581557597097</c:v>
                </c:pt>
                <c:pt idx="925">
                  <c:v>132.74810736538726</c:v>
                </c:pt>
                <c:pt idx="926">
                  <c:v>132.75039952664815</c:v>
                </c:pt>
                <c:pt idx="927">
                  <c:v>132.75605688094461</c:v>
                </c:pt>
                <c:pt idx="928">
                  <c:v>132.75957091026166</c:v>
                </c:pt>
                <c:pt idx="929">
                  <c:v>132.76189917695876</c:v>
                </c:pt>
                <c:pt idx="930">
                  <c:v>132.76399383924411</c:v>
                </c:pt>
                <c:pt idx="931">
                  <c:v>132.76608886716625</c:v>
                </c:pt>
                <c:pt idx="932">
                  <c:v>132.77160362454669</c:v>
                </c:pt>
                <c:pt idx="933">
                  <c:v>132.77447152298848</c:v>
                </c:pt>
                <c:pt idx="934">
                  <c:v>132.77656836964394</c:v>
                </c:pt>
                <c:pt idx="935">
                  <c:v>132.7786728067866</c:v>
                </c:pt>
                <c:pt idx="936">
                  <c:v>132.78079204981637</c:v>
                </c:pt>
                <c:pt idx="937">
                  <c:v>132.78653228129289</c:v>
                </c:pt>
                <c:pt idx="938">
                  <c:v>132.78947572193485</c:v>
                </c:pt>
                <c:pt idx="939">
                  <c:v>132.7916112929322</c:v>
                </c:pt>
                <c:pt idx="940">
                  <c:v>132.79373278344286</c:v>
                </c:pt>
                <c:pt idx="941">
                  <c:v>132.79585464316762</c:v>
                </c:pt>
                <c:pt idx="942">
                  <c:v>132.8014431743419</c:v>
                </c:pt>
                <c:pt idx="943">
                  <c:v>132.80435371077425</c:v>
                </c:pt>
                <c:pt idx="944">
                  <c:v>132.80649189131191</c:v>
                </c:pt>
                <c:pt idx="945">
                  <c:v>132.80862319960804</c:v>
                </c:pt>
                <c:pt idx="946">
                  <c:v>139.82297329595892</c:v>
                </c:pt>
                <c:pt idx="947">
                  <c:v>139.82548593057038</c:v>
                </c:pt>
                <c:pt idx="948">
                  <c:v>139.82833344211554</c:v>
                </c:pt>
                <c:pt idx="949">
                  <c:v>139.82967774312937</c:v>
                </c:pt>
                <c:pt idx="950">
                  <c:v>139.83101112236628</c:v>
                </c:pt>
                <c:pt idx="951">
                  <c:v>139.83233916207743</c:v>
                </c:pt>
                <c:pt idx="952">
                  <c:v>139.83484323118856</c:v>
                </c:pt>
                <c:pt idx="953">
                  <c:v>139.83766667622078</c:v>
                </c:pt>
                <c:pt idx="954">
                  <c:v>139.83899614975081</c:v>
                </c:pt>
                <c:pt idx="955">
                  <c:v>139.84034273716497</c:v>
                </c:pt>
                <c:pt idx="956">
                  <c:v>139.84167839996962</c:v>
                </c:pt>
                <c:pt idx="957">
                  <c:v>139.84420290456549</c:v>
                </c:pt>
                <c:pt idx="958">
                  <c:v>139.84673612062883</c:v>
                </c:pt>
                <c:pt idx="959">
                  <c:v>139.8479829796953</c:v>
                </c:pt>
                <c:pt idx="960">
                  <c:v>139.84924634181405</c:v>
                </c:pt>
                <c:pt idx="961">
                  <c:v>139.85050457827003</c:v>
                </c:pt>
                <c:pt idx="962">
                  <c:v>139.85298262785443</c:v>
                </c:pt>
                <c:pt idx="963">
                  <c:v>139.85555267136724</c:v>
                </c:pt>
                <c:pt idx="964">
                  <c:v>139.85656714711834</c:v>
                </c:pt>
                <c:pt idx="965">
                  <c:v>139.86095915223731</c:v>
                </c:pt>
                <c:pt idx="966">
                  <c:v>139.86536393827063</c:v>
                </c:pt>
                <c:pt idx="967">
                  <c:v>139.8774938338872</c:v>
                </c:pt>
                <c:pt idx="968">
                  <c:v>139.88293890218202</c:v>
                </c:pt>
                <c:pt idx="969">
                  <c:v>139.88960530699021</c:v>
                </c:pt>
                <c:pt idx="970">
                  <c:v>139.89400153876366</c:v>
                </c:pt>
                <c:pt idx="971">
                  <c:v>139.91028299452728</c:v>
                </c:pt>
                <c:pt idx="972">
                  <c:v>139.91625839868945</c:v>
                </c:pt>
                <c:pt idx="973">
                  <c:v>139.92060976063695</c:v>
                </c:pt>
                <c:pt idx="974">
                  <c:v>139.92494956101365</c:v>
                </c:pt>
                <c:pt idx="975">
                  <c:v>139.92926564710214</c:v>
                </c:pt>
                <c:pt idx="976">
                  <c:v>139.94114698430067</c:v>
                </c:pt>
                <c:pt idx="977">
                  <c:v>139.94650013564791</c:v>
                </c:pt>
                <c:pt idx="978">
                  <c:v>139.95088369136829</c:v>
                </c:pt>
                <c:pt idx="979">
                  <c:v>139.95502140079859</c:v>
                </c:pt>
                <c:pt idx="980">
                  <c:v>139.95932469824461</c:v>
                </c:pt>
                <c:pt idx="981">
                  <c:v>139.97336259637603</c:v>
                </c:pt>
                <c:pt idx="982">
                  <c:v>139.97876904653728</c:v>
                </c:pt>
                <c:pt idx="983">
                  <c:v>139.98353570010585</c:v>
                </c:pt>
                <c:pt idx="984">
                  <c:v>139.9882912954362</c:v>
                </c:pt>
                <c:pt idx="985">
                  <c:v>139.99302405924638</c:v>
                </c:pt>
                <c:pt idx="986">
                  <c:v>140.00666861084215</c:v>
                </c:pt>
                <c:pt idx="987">
                  <c:v>140.01205466614311</c:v>
                </c:pt>
                <c:pt idx="988">
                  <c:v>140.01682654546002</c:v>
                </c:pt>
                <c:pt idx="989">
                  <c:v>140.02159917064768</c:v>
                </c:pt>
                <c:pt idx="990">
                  <c:v>140.02636074530383</c:v>
                </c:pt>
                <c:pt idx="991">
                  <c:v>140.04002039427758</c:v>
                </c:pt>
                <c:pt idx="992">
                  <c:v>140.04537285595006</c:v>
                </c:pt>
                <c:pt idx="993">
                  <c:v>140.05016441903615</c:v>
                </c:pt>
                <c:pt idx="994">
                  <c:v>140.05493046400187</c:v>
                </c:pt>
                <c:pt idx="995">
                  <c:v>140.05968544116132</c:v>
                </c:pt>
                <c:pt idx="996">
                  <c:v>140.0733601702382</c:v>
                </c:pt>
                <c:pt idx="997">
                  <c:v>140.07874469872527</c:v>
                </c:pt>
                <c:pt idx="998">
                  <c:v>140.08351522263797</c:v>
                </c:pt>
                <c:pt idx="999">
                  <c:v>140.08827466917629</c:v>
                </c:pt>
                <c:pt idx="1000">
                  <c:v>140.0930466857611</c:v>
                </c:pt>
                <c:pt idx="1001">
                  <c:v>140.10673652949075</c:v>
                </c:pt>
                <c:pt idx="1002">
                  <c:v>140.11221891479656</c:v>
                </c:pt>
                <c:pt idx="1003">
                  <c:v>140.12143304149907</c:v>
                </c:pt>
                <c:pt idx="1004">
                  <c:v>140.12652469679259</c:v>
                </c:pt>
                <c:pt idx="1005">
                  <c:v>140.1402980943457</c:v>
                </c:pt>
                <c:pt idx="1006">
                  <c:v>140.14568108099891</c:v>
                </c:pt>
                <c:pt idx="1007">
                  <c:v>140.15071099414183</c:v>
                </c:pt>
                <c:pt idx="1008">
                  <c:v>140.1554457290712</c:v>
                </c:pt>
                <c:pt idx="1009">
                  <c:v>140.16003064565459</c:v>
                </c:pt>
                <c:pt idx="1010">
                  <c:v>140.17380288583877</c:v>
                </c:pt>
                <c:pt idx="1011">
                  <c:v>140.17852615997802</c:v>
                </c:pt>
                <c:pt idx="1012">
                  <c:v>140.18316106625835</c:v>
                </c:pt>
                <c:pt idx="1013">
                  <c:v>140.18778510281697</c:v>
                </c:pt>
                <c:pt idx="1014">
                  <c:v>140.21346605951783</c:v>
                </c:pt>
                <c:pt idx="1015">
                  <c:v>140.21881058159832</c:v>
                </c:pt>
                <c:pt idx="1016">
                  <c:v>140.2239507093449</c:v>
                </c:pt>
                <c:pt idx="1017">
                  <c:v>144.60564092600089</c:v>
                </c:pt>
                <c:pt idx="1018">
                  <c:v>144.61560482282746</c:v>
                </c:pt>
                <c:pt idx="1019">
                  <c:v>144.61997009564701</c:v>
                </c:pt>
                <c:pt idx="1020">
                  <c:v>144.62356991019385</c:v>
                </c:pt>
                <c:pt idx="1021">
                  <c:v>144.62719580278434</c:v>
                </c:pt>
                <c:pt idx="1022">
                  <c:v>144.63079645972894</c:v>
                </c:pt>
                <c:pt idx="1023">
                  <c:v>144.64082235009226</c:v>
                </c:pt>
                <c:pt idx="1024">
                  <c:v>144.6452036998682</c:v>
                </c:pt>
                <c:pt idx="1025">
                  <c:v>144.64879902975036</c:v>
                </c:pt>
                <c:pt idx="1026">
                  <c:v>144.65239503572994</c:v>
                </c:pt>
                <c:pt idx="1027">
                  <c:v>144.65600038510993</c:v>
                </c:pt>
                <c:pt idx="1028">
                  <c:v>144.66928848518927</c:v>
                </c:pt>
                <c:pt idx="1029">
                  <c:v>144.67408709460179</c:v>
                </c:pt>
                <c:pt idx="1030">
                  <c:v>144.67785230061028</c:v>
                </c:pt>
                <c:pt idx="1031">
                  <c:v>144.68191272362256</c:v>
                </c:pt>
                <c:pt idx="1032">
                  <c:v>144.69331338930948</c:v>
                </c:pt>
                <c:pt idx="1033">
                  <c:v>144.69824371062379</c:v>
                </c:pt>
                <c:pt idx="1034">
                  <c:v>144.7025156670517</c:v>
                </c:pt>
                <c:pt idx="1035">
                  <c:v>144.70677939326694</c:v>
                </c:pt>
                <c:pt idx="1036">
                  <c:v>144.71103485407281</c:v>
                </c:pt>
                <c:pt idx="1037">
                  <c:v>144.72282878780919</c:v>
                </c:pt>
                <c:pt idx="1038">
                  <c:v>144.72798543333556</c:v>
                </c:pt>
                <c:pt idx="1039">
                  <c:v>144.7322542132577</c:v>
                </c:pt>
                <c:pt idx="1040">
                  <c:v>144.73651473707073</c:v>
                </c:pt>
                <c:pt idx="1041">
                  <c:v>144.74076700277044</c:v>
                </c:pt>
                <c:pt idx="1042">
                  <c:v>144.75255176336989</c:v>
                </c:pt>
                <c:pt idx="1043">
                  <c:v>144.75769399205157</c:v>
                </c:pt>
                <c:pt idx="1044">
                  <c:v>144.76195926967915</c:v>
                </c:pt>
                <c:pt idx="1045">
                  <c:v>144.76621663430328</c:v>
                </c:pt>
                <c:pt idx="1046">
                  <c:v>144.77046572894679</c:v>
                </c:pt>
                <c:pt idx="1047">
                  <c:v>144.78231950495035</c:v>
                </c:pt>
                <c:pt idx="1048">
                  <c:v>144.78746841725123</c:v>
                </c:pt>
                <c:pt idx="1049">
                  <c:v>144.79171193176884</c:v>
                </c:pt>
                <c:pt idx="1050">
                  <c:v>144.79595647651567</c:v>
                </c:pt>
                <c:pt idx="1051">
                  <c:v>144.80022118109943</c:v>
                </c:pt>
                <c:pt idx="1052">
                  <c:v>144.81224547971436</c:v>
                </c:pt>
                <c:pt idx="1053">
                  <c:v>144.81744424046235</c:v>
                </c:pt>
                <c:pt idx="1054">
                  <c:v>144.82170346512842</c:v>
                </c:pt>
                <c:pt idx="1055">
                  <c:v>144.82597271960884</c:v>
                </c:pt>
                <c:pt idx="1056">
                  <c:v>144.83024326934367</c:v>
                </c:pt>
                <c:pt idx="1057">
                  <c:v>144.84258387528871</c:v>
                </c:pt>
                <c:pt idx="1058">
                  <c:v>144.84793295074579</c:v>
                </c:pt>
                <c:pt idx="1059">
                  <c:v>144.85235991205627</c:v>
                </c:pt>
                <c:pt idx="1060">
                  <c:v>144.85680771435031</c:v>
                </c:pt>
                <c:pt idx="1061">
                  <c:v>144.86123841784234</c:v>
                </c:pt>
                <c:pt idx="1062">
                  <c:v>144.87354355395757</c:v>
                </c:pt>
                <c:pt idx="1063">
                  <c:v>144.8788879257892</c:v>
                </c:pt>
                <c:pt idx="1064">
                  <c:v>144.88335955699245</c:v>
                </c:pt>
                <c:pt idx="1065">
                  <c:v>144.88781312794981</c:v>
                </c:pt>
                <c:pt idx="1066">
                  <c:v>144.89228753989073</c:v>
                </c:pt>
                <c:pt idx="1067">
                  <c:v>144.90877529679472</c:v>
                </c:pt>
                <c:pt idx="1068">
                  <c:v>144.9146293222629</c:v>
                </c:pt>
                <c:pt idx="1069">
                  <c:v>144.91910854142324</c:v>
                </c:pt>
                <c:pt idx="1070">
                  <c:v>144.92390182565273</c:v>
                </c:pt>
                <c:pt idx="1071">
                  <c:v>144.93763529490423</c:v>
                </c:pt>
                <c:pt idx="1072">
                  <c:v>144.94358298671909</c:v>
                </c:pt>
                <c:pt idx="1073">
                  <c:v>144.94850375770761</c:v>
                </c:pt>
                <c:pt idx="1074">
                  <c:v>144.95340742989416</c:v>
                </c:pt>
                <c:pt idx="1075">
                  <c:v>144.95826440570619</c:v>
                </c:pt>
                <c:pt idx="1076">
                  <c:v>144.97183120528527</c:v>
                </c:pt>
                <c:pt idx="1077">
                  <c:v>144.97772073789497</c:v>
                </c:pt>
                <c:pt idx="1078">
                  <c:v>144.98263075280957</c:v>
                </c:pt>
                <c:pt idx="1079">
                  <c:v>144.98781207587928</c:v>
                </c:pt>
                <c:pt idx="1080">
                  <c:v>144.99300354405767</c:v>
                </c:pt>
                <c:pt idx="1081">
                  <c:v>145.00751115621816</c:v>
                </c:pt>
                <c:pt idx="1082">
                  <c:v>145.01379299984899</c:v>
                </c:pt>
                <c:pt idx="1083">
                  <c:v>145.01901153188518</c:v>
                </c:pt>
                <c:pt idx="1084">
                  <c:v>145.02426107651081</c:v>
                </c:pt>
                <c:pt idx="1085">
                  <c:v>145.02950170916236</c:v>
                </c:pt>
                <c:pt idx="1086">
                  <c:v>145.0441155170283</c:v>
                </c:pt>
                <c:pt idx="1087">
                  <c:v>145.05041811882796</c:v>
                </c:pt>
                <c:pt idx="1088">
                  <c:v>145.05564364312838</c:v>
                </c:pt>
                <c:pt idx="1089">
                  <c:v>145.06088123224734</c:v>
                </c:pt>
                <c:pt idx="1090">
                  <c:v>145.06611882136627</c:v>
                </c:pt>
                <c:pt idx="1091">
                  <c:v>145.08084074464756</c:v>
                </c:pt>
                <c:pt idx="1092">
                  <c:v>145.08719964320053</c:v>
                </c:pt>
                <c:pt idx="1093">
                  <c:v>145.09254469186359</c:v>
                </c:pt>
                <c:pt idx="1094">
                  <c:v>145.09798006269796</c:v>
                </c:pt>
                <c:pt idx="1095">
                  <c:v>146.8695580209388</c:v>
                </c:pt>
                <c:pt idx="1096">
                  <c:v>146.87567800211539</c:v>
                </c:pt>
                <c:pt idx="1097">
                  <c:v>146.88464638729221</c:v>
                </c:pt>
                <c:pt idx="1098">
                  <c:v>146.88770315361714</c:v>
                </c:pt>
                <c:pt idx="1099">
                  <c:v>146.89070243795791</c:v>
                </c:pt>
                <c:pt idx="1100">
                  <c:v>146.89558554616286</c:v>
                </c:pt>
                <c:pt idx="1101">
                  <c:v>146.9025744797483</c:v>
                </c:pt>
                <c:pt idx="1102">
                  <c:v>146.90560245042519</c:v>
                </c:pt>
                <c:pt idx="1103">
                  <c:v>146.91070605961093</c:v>
                </c:pt>
                <c:pt idx="1104">
                  <c:v>146.91382372359675</c:v>
                </c:pt>
                <c:pt idx="1105">
                  <c:v>146.92351480680995</c:v>
                </c:pt>
                <c:pt idx="1106">
                  <c:v>146.9268042473727</c:v>
                </c:pt>
                <c:pt idx="1107">
                  <c:v>146.92797905095696</c:v>
                </c:pt>
                <c:pt idx="1108">
                  <c:v>146.93348930700395</c:v>
                </c:pt>
                <c:pt idx="1109">
                  <c:v>146.9367385171185</c:v>
                </c:pt>
                <c:pt idx="1110">
                  <c:v>146.9403430414805</c:v>
                </c:pt>
                <c:pt idx="1111">
                  <c:v>146.94697706427633</c:v>
                </c:pt>
                <c:pt idx="1112">
                  <c:v>146.95000089961465</c:v>
                </c:pt>
                <c:pt idx="1113">
                  <c:v>146.95770901796789</c:v>
                </c:pt>
                <c:pt idx="1114">
                  <c:v>146.96789167210898</c:v>
                </c:pt>
                <c:pt idx="1115">
                  <c:v>146.97080742482339</c:v>
                </c:pt>
                <c:pt idx="1116">
                  <c:v>146.97378161252303</c:v>
                </c:pt>
                <c:pt idx="1117">
                  <c:v>146.9767674430222</c:v>
                </c:pt>
                <c:pt idx="1118">
                  <c:v>146.98217441486469</c:v>
                </c:pt>
                <c:pt idx="1119">
                  <c:v>146.98772198915938</c:v>
                </c:pt>
                <c:pt idx="1120">
                  <c:v>146.99541125910031</c:v>
                </c:pt>
                <c:pt idx="1121">
                  <c:v>147.002844866944</c:v>
                </c:pt>
                <c:pt idx="1122">
                  <c:v>147.01023008458404</c:v>
                </c:pt>
                <c:pt idx="1123">
                  <c:v>147.03620492915073</c:v>
                </c:pt>
                <c:pt idx="1124">
                  <c:v>147.04850798835776</c:v>
                </c:pt>
                <c:pt idx="1125">
                  <c:v>147.05594085292839</c:v>
                </c:pt>
                <c:pt idx="1126">
                  <c:v>147.06331028607039</c:v>
                </c:pt>
                <c:pt idx="1127">
                  <c:v>147.08249001072926</c:v>
                </c:pt>
                <c:pt idx="1128">
                  <c:v>147.09286782143795</c:v>
                </c:pt>
                <c:pt idx="1129">
                  <c:v>147.10033374155077</c:v>
                </c:pt>
                <c:pt idx="1130">
                  <c:v>147.10779042958671</c:v>
                </c:pt>
                <c:pt idx="1131">
                  <c:v>147.11527287747063</c:v>
                </c:pt>
                <c:pt idx="1132">
                  <c:v>147.13472023405089</c:v>
                </c:pt>
                <c:pt idx="1133">
                  <c:v>147.14521458073898</c:v>
                </c:pt>
                <c:pt idx="1134">
                  <c:v>147.1526547410038</c:v>
                </c:pt>
                <c:pt idx="1135">
                  <c:v>147.16005722968799</c:v>
                </c:pt>
                <c:pt idx="1136">
                  <c:v>147.16754965292185</c:v>
                </c:pt>
                <c:pt idx="1137">
                  <c:v>145.48222459540418</c:v>
                </c:pt>
                <c:pt idx="1138">
                  <c:v>145.48222459540418</c:v>
                </c:pt>
                <c:pt idx="1139">
                  <c:v>145.48222459540418</c:v>
                </c:pt>
                <c:pt idx="1140">
                  <c:v>145.48222459540418</c:v>
                </c:pt>
                <c:pt idx="1141">
                  <c:v>145.48222459540418</c:v>
                </c:pt>
                <c:pt idx="1142">
                  <c:v>145.48222459540418</c:v>
                </c:pt>
                <c:pt idx="1143">
                  <c:v>145.48222459540418</c:v>
                </c:pt>
                <c:pt idx="1144">
                  <c:v>145.48222459540418</c:v>
                </c:pt>
                <c:pt idx="1145">
                  <c:v>145.48222459540418</c:v>
                </c:pt>
                <c:pt idx="1146">
                  <c:v>145.48222459540418</c:v>
                </c:pt>
                <c:pt idx="1147">
                  <c:v>145.48222459540418</c:v>
                </c:pt>
                <c:pt idx="1148">
                  <c:v>145.48222459540418</c:v>
                </c:pt>
                <c:pt idx="1149">
                  <c:v>145.48222459540418</c:v>
                </c:pt>
                <c:pt idx="1150">
                  <c:v>145.48222459540418</c:v>
                </c:pt>
                <c:pt idx="1151">
                  <c:v>145.48222459540418</c:v>
                </c:pt>
                <c:pt idx="1152">
                  <c:v>145.48222459540418</c:v>
                </c:pt>
                <c:pt idx="1153">
                  <c:v>145.48222459540418</c:v>
                </c:pt>
                <c:pt idx="1154">
                  <c:v>145.48222459540418</c:v>
                </c:pt>
                <c:pt idx="1155">
                  <c:v>145.48222459540418</c:v>
                </c:pt>
                <c:pt idx="1156">
                  <c:v>145.48222459540418</c:v>
                </c:pt>
                <c:pt idx="1157">
                  <c:v>145.48222459540418</c:v>
                </c:pt>
                <c:pt idx="1158">
                  <c:v>145.48222459540418</c:v>
                </c:pt>
                <c:pt idx="1159">
                  <c:v>145.48222459540418</c:v>
                </c:pt>
                <c:pt idx="1160">
                  <c:v>145.48222459540418</c:v>
                </c:pt>
                <c:pt idx="1161">
                  <c:v>145.48222459540418</c:v>
                </c:pt>
                <c:pt idx="1162">
                  <c:v>145.48222459540418</c:v>
                </c:pt>
                <c:pt idx="1163">
                  <c:v>145.48222459540418</c:v>
                </c:pt>
                <c:pt idx="1164">
                  <c:v>145.48222459540418</c:v>
                </c:pt>
                <c:pt idx="1165">
                  <c:v>145.48222459540418</c:v>
                </c:pt>
                <c:pt idx="1166">
                  <c:v>145.48222459540418</c:v>
                </c:pt>
              </c:numCache>
            </c:numRef>
          </c:val>
          <c:smooth val="0"/>
        </c:ser>
        <c:ser>
          <c:idx val="1"/>
          <c:order val="1"/>
          <c:tx>
            <c:strRef>
              <c:f>'Grafica CSCK'!$C$1</c:f>
              <c:strCache>
                <c:ptCount val="1"/>
                <c:pt idx="0">
                  <c:v>Mezzanine y otros</c:v>
                </c:pt>
              </c:strCache>
            </c:strRef>
          </c:tx>
          <c:spPr>
            <a:ln w="31750" cap="rnd">
              <a:solidFill>
                <a:srgbClr val="00B050"/>
              </a:solidFill>
              <a:round/>
            </a:ln>
            <a:effectLst/>
          </c:spPr>
          <c:marker>
            <c:symbol val="none"/>
          </c:marker>
          <c:cat>
            <c:numRef>
              <c:f>'Grafica CSCK'!$A$2:$A$1168</c:f>
              <c:numCache>
                <c:formatCode>m/d/yyyy</c:formatCode>
                <c:ptCount val="1167"/>
                <c:pt idx="0">
                  <c:v>41218</c:v>
                </c:pt>
                <c:pt idx="1">
                  <c:v>41219</c:v>
                </c:pt>
                <c:pt idx="2">
                  <c:v>41220</c:v>
                </c:pt>
                <c:pt idx="3">
                  <c:v>41221</c:v>
                </c:pt>
                <c:pt idx="4">
                  <c:v>41222</c:v>
                </c:pt>
                <c:pt idx="5">
                  <c:v>41225</c:v>
                </c:pt>
                <c:pt idx="6">
                  <c:v>41226</c:v>
                </c:pt>
                <c:pt idx="7">
                  <c:v>41227</c:v>
                </c:pt>
                <c:pt idx="8">
                  <c:v>41228</c:v>
                </c:pt>
                <c:pt idx="9">
                  <c:v>41229</c:v>
                </c:pt>
                <c:pt idx="10">
                  <c:v>41233</c:v>
                </c:pt>
                <c:pt idx="11">
                  <c:v>41234</c:v>
                </c:pt>
                <c:pt idx="12">
                  <c:v>41235</c:v>
                </c:pt>
                <c:pt idx="13">
                  <c:v>41236</c:v>
                </c:pt>
                <c:pt idx="14">
                  <c:v>41239</c:v>
                </c:pt>
                <c:pt idx="15">
                  <c:v>41240</c:v>
                </c:pt>
                <c:pt idx="16">
                  <c:v>41241</c:v>
                </c:pt>
                <c:pt idx="17">
                  <c:v>41242</c:v>
                </c:pt>
                <c:pt idx="18">
                  <c:v>41243</c:v>
                </c:pt>
                <c:pt idx="19">
                  <c:v>41246</c:v>
                </c:pt>
                <c:pt idx="20">
                  <c:v>41247</c:v>
                </c:pt>
                <c:pt idx="21">
                  <c:v>41248</c:v>
                </c:pt>
                <c:pt idx="22">
                  <c:v>41249</c:v>
                </c:pt>
                <c:pt idx="23">
                  <c:v>41250</c:v>
                </c:pt>
                <c:pt idx="24">
                  <c:v>41253</c:v>
                </c:pt>
                <c:pt idx="25">
                  <c:v>41254</c:v>
                </c:pt>
                <c:pt idx="26">
                  <c:v>41256</c:v>
                </c:pt>
                <c:pt idx="27">
                  <c:v>41257</c:v>
                </c:pt>
                <c:pt idx="28">
                  <c:v>41260</c:v>
                </c:pt>
                <c:pt idx="29">
                  <c:v>41261</c:v>
                </c:pt>
                <c:pt idx="30">
                  <c:v>41262</c:v>
                </c:pt>
                <c:pt idx="31">
                  <c:v>41263</c:v>
                </c:pt>
                <c:pt idx="32">
                  <c:v>41264</c:v>
                </c:pt>
                <c:pt idx="33">
                  <c:v>41267</c:v>
                </c:pt>
                <c:pt idx="34">
                  <c:v>41269</c:v>
                </c:pt>
                <c:pt idx="35">
                  <c:v>41270</c:v>
                </c:pt>
                <c:pt idx="36">
                  <c:v>41271</c:v>
                </c:pt>
                <c:pt idx="37">
                  <c:v>41274</c:v>
                </c:pt>
                <c:pt idx="38">
                  <c:v>41276</c:v>
                </c:pt>
                <c:pt idx="39">
                  <c:v>41277</c:v>
                </c:pt>
                <c:pt idx="40">
                  <c:v>41278</c:v>
                </c:pt>
                <c:pt idx="41">
                  <c:v>41281</c:v>
                </c:pt>
                <c:pt idx="42">
                  <c:v>41282</c:v>
                </c:pt>
                <c:pt idx="43">
                  <c:v>41283</c:v>
                </c:pt>
                <c:pt idx="44">
                  <c:v>41284</c:v>
                </c:pt>
                <c:pt idx="45">
                  <c:v>41285</c:v>
                </c:pt>
                <c:pt idx="46">
                  <c:v>41288</c:v>
                </c:pt>
                <c:pt idx="47">
                  <c:v>41289</c:v>
                </c:pt>
                <c:pt idx="48">
                  <c:v>41290</c:v>
                </c:pt>
                <c:pt idx="49">
                  <c:v>41291</c:v>
                </c:pt>
                <c:pt idx="50">
                  <c:v>41292</c:v>
                </c:pt>
                <c:pt idx="51">
                  <c:v>41295</c:v>
                </c:pt>
                <c:pt idx="52">
                  <c:v>41296</c:v>
                </c:pt>
                <c:pt idx="53">
                  <c:v>41297</c:v>
                </c:pt>
                <c:pt idx="54">
                  <c:v>41298</c:v>
                </c:pt>
                <c:pt idx="55">
                  <c:v>41299</c:v>
                </c:pt>
                <c:pt idx="56">
                  <c:v>41302</c:v>
                </c:pt>
                <c:pt idx="57">
                  <c:v>41303</c:v>
                </c:pt>
                <c:pt idx="58">
                  <c:v>41304</c:v>
                </c:pt>
                <c:pt idx="59">
                  <c:v>41305</c:v>
                </c:pt>
                <c:pt idx="60">
                  <c:v>41306</c:v>
                </c:pt>
                <c:pt idx="61">
                  <c:v>41310</c:v>
                </c:pt>
                <c:pt idx="62">
                  <c:v>41311</c:v>
                </c:pt>
                <c:pt idx="63">
                  <c:v>41312</c:v>
                </c:pt>
                <c:pt idx="64">
                  <c:v>41313</c:v>
                </c:pt>
                <c:pt idx="65">
                  <c:v>41316</c:v>
                </c:pt>
                <c:pt idx="66">
                  <c:v>41317</c:v>
                </c:pt>
                <c:pt idx="67">
                  <c:v>41318</c:v>
                </c:pt>
                <c:pt idx="68">
                  <c:v>41319</c:v>
                </c:pt>
                <c:pt idx="69">
                  <c:v>41320</c:v>
                </c:pt>
                <c:pt idx="70">
                  <c:v>41323</c:v>
                </c:pt>
                <c:pt idx="71">
                  <c:v>41324</c:v>
                </c:pt>
                <c:pt idx="72">
                  <c:v>41325</c:v>
                </c:pt>
                <c:pt idx="73">
                  <c:v>41326</c:v>
                </c:pt>
                <c:pt idx="74">
                  <c:v>41327</c:v>
                </c:pt>
                <c:pt idx="75">
                  <c:v>41330</c:v>
                </c:pt>
                <c:pt idx="76">
                  <c:v>41331</c:v>
                </c:pt>
                <c:pt idx="77">
                  <c:v>41332</c:v>
                </c:pt>
                <c:pt idx="78">
                  <c:v>41333</c:v>
                </c:pt>
                <c:pt idx="79">
                  <c:v>41334</c:v>
                </c:pt>
                <c:pt idx="80">
                  <c:v>41337</c:v>
                </c:pt>
                <c:pt idx="81">
                  <c:v>41338</c:v>
                </c:pt>
                <c:pt idx="82">
                  <c:v>41339</c:v>
                </c:pt>
                <c:pt idx="83">
                  <c:v>41340</c:v>
                </c:pt>
                <c:pt idx="84">
                  <c:v>41341</c:v>
                </c:pt>
                <c:pt idx="85">
                  <c:v>41344</c:v>
                </c:pt>
                <c:pt idx="86">
                  <c:v>41345</c:v>
                </c:pt>
                <c:pt idx="87">
                  <c:v>41346</c:v>
                </c:pt>
                <c:pt idx="88">
                  <c:v>41347</c:v>
                </c:pt>
                <c:pt idx="89">
                  <c:v>41348</c:v>
                </c:pt>
                <c:pt idx="90">
                  <c:v>41352</c:v>
                </c:pt>
                <c:pt idx="91">
                  <c:v>41353</c:v>
                </c:pt>
                <c:pt idx="92">
                  <c:v>41354</c:v>
                </c:pt>
                <c:pt idx="93">
                  <c:v>41355</c:v>
                </c:pt>
                <c:pt idx="94">
                  <c:v>41358</c:v>
                </c:pt>
                <c:pt idx="95">
                  <c:v>41359</c:v>
                </c:pt>
                <c:pt idx="96">
                  <c:v>41360</c:v>
                </c:pt>
                <c:pt idx="97">
                  <c:v>41365</c:v>
                </c:pt>
                <c:pt idx="98">
                  <c:v>41366</c:v>
                </c:pt>
                <c:pt idx="99">
                  <c:v>41367</c:v>
                </c:pt>
                <c:pt idx="100">
                  <c:v>41368</c:v>
                </c:pt>
                <c:pt idx="101">
                  <c:v>41369</c:v>
                </c:pt>
                <c:pt idx="102">
                  <c:v>41372</c:v>
                </c:pt>
                <c:pt idx="103">
                  <c:v>41373</c:v>
                </c:pt>
                <c:pt idx="104">
                  <c:v>41374</c:v>
                </c:pt>
                <c:pt idx="105">
                  <c:v>41375</c:v>
                </c:pt>
                <c:pt idx="106">
                  <c:v>41376</c:v>
                </c:pt>
                <c:pt idx="107">
                  <c:v>41379</c:v>
                </c:pt>
                <c:pt idx="108">
                  <c:v>41380</c:v>
                </c:pt>
                <c:pt idx="109">
                  <c:v>41381</c:v>
                </c:pt>
                <c:pt idx="110">
                  <c:v>41382</c:v>
                </c:pt>
                <c:pt idx="111">
                  <c:v>41383</c:v>
                </c:pt>
                <c:pt idx="112">
                  <c:v>41386</c:v>
                </c:pt>
                <c:pt idx="113">
                  <c:v>41387</c:v>
                </c:pt>
                <c:pt idx="114">
                  <c:v>41388</c:v>
                </c:pt>
                <c:pt idx="115">
                  <c:v>41389</c:v>
                </c:pt>
                <c:pt idx="116">
                  <c:v>41390</c:v>
                </c:pt>
                <c:pt idx="117">
                  <c:v>41393</c:v>
                </c:pt>
                <c:pt idx="118">
                  <c:v>41394</c:v>
                </c:pt>
                <c:pt idx="119">
                  <c:v>41396</c:v>
                </c:pt>
                <c:pt idx="120">
                  <c:v>41397</c:v>
                </c:pt>
                <c:pt idx="121">
                  <c:v>41400</c:v>
                </c:pt>
                <c:pt idx="122">
                  <c:v>41401</c:v>
                </c:pt>
                <c:pt idx="123">
                  <c:v>41402</c:v>
                </c:pt>
                <c:pt idx="124">
                  <c:v>41403</c:v>
                </c:pt>
                <c:pt idx="125">
                  <c:v>41404</c:v>
                </c:pt>
                <c:pt idx="126">
                  <c:v>41407</c:v>
                </c:pt>
                <c:pt idx="127">
                  <c:v>41408</c:v>
                </c:pt>
                <c:pt idx="128">
                  <c:v>41409</c:v>
                </c:pt>
                <c:pt idx="129">
                  <c:v>41410</c:v>
                </c:pt>
                <c:pt idx="130">
                  <c:v>41411</c:v>
                </c:pt>
                <c:pt idx="131">
                  <c:v>41414</c:v>
                </c:pt>
                <c:pt idx="132">
                  <c:v>41415</c:v>
                </c:pt>
                <c:pt idx="133">
                  <c:v>41416</c:v>
                </c:pt>
                <c:pt idx="134">
                  <c:v>41417</c:v>
                </c:pt>
                <c:pt idx="135">
                  <c:v>41418</c:v>
                </c:pt>
                <c:pt idx="136">
                  <c:v>41421</c:v>
                </c:pt>
                <c:pt idx="137">
                  <c:v>41422</c:v>
                </c:pt>
                <c:pt idx="138">
                  <c:v>41423</c:v>
                </c:pt>
                <c:pt idx="139">
                  <c:v>41424</c:v>
                </c:pt>
                <c:pt idx="140">
                  <c:v>41425</c:v>
                </c:pt>
                <c:pt idx="141">
                  <c:v>41428</c:v>
                </c:pt>
                <c:pt idx="142">
                  <c:v>41429</c:v>
                </c:pt>
                <c:pt idx="143">
                  <c:v>41430</c:v>
                </c:pt>
                <c:pt idx="144">
                  <c:v>41431</c:v>
                </c:pt>
                <c:pt idx="145">
                  <c:v>41432</c:v>
                </c:pt>
                <c:pt idx="146">
                  <c:v>41435</c:v>
                </c:pt>
                <c:pt idx="147">
                  <c:v>41436</c:v>
                </c:pt>
                <c:pt idx="148">
                  <c:v>41437</c:v>
                </c:pt>
                <c:pt idx="149">
                  <c:v>41438</c:v>
                </c:pt>
                <c:pt idx="150">
                  <c:v>41439</c:v>
                </c:pt>
                <c:pt idx="151">
                  <c:v>41442</c:v>
                </c:pt>
                <c:pt idx="152">
                  <c:v>41443</c:v>
                </c:pt>
                <c:pt idx="153">
                  <c:v>41444</c:v>
                </c:pt>
                <c:pt idx="154">
                  <c:v>41445</c:v>
                </c:pt>
                <c:pt idx="155">
                  <c:v>41446</c:v>
                </c:pt>
                <c:pt idx="156">
                  <c:v>41449</c:v>
                </c:pt>
                <c:pt idx="157">
                  <c:v>41450</c:v>
                </c:pt>
                <c:pt idx="158">
                  <c:v>41451</c:v>
                </c:pt>
                <c:pt idx="159">
                  <c:v>41452</c:v>
                </c:pt>
                <c:pt idx="160">
                  <c:v>41453</c:v>
                </c:pt>
                <c:pt idx="161">
                  <c:v>41456</c:v>
                </c:pt>
                <c:pt idx="162">
                  <c:v>41457</c:v>
                </c:pt>
                <c:pt idx="163">
                  <c:v>41458</c:v>
                </c:pt>
                <c:pt idx="164">
                  <c:v>41459</c:v>
                </c:pt>
                <c:pt idx="165">
                  <c:v>41460</c:v>
                </c:pt>
                <c:pt idx="166">
                  <c:v>41463</c:v>
                </c:pt>
                <c:pt idx="167">
                  <c:v>41464</c:v>
                </c:pt>
                <c:pt idx="168">
                  <c:v>41465</c:v>
                </c:pt>
                <c:pt idx="169">
                  <c:v>41466</c:v>
                </c:pt>
                <c:pt idx="170">
                  <c:v>41467</c:v>
                </c:pt>
                <c:pt idx="171">
                  <c:v>41470</c:v>
                </c:pt>
                <c:pt idx="172">
                  <c:v>41471</c:v>
                </c:pt>
                <c:pt idx="173">
                  <c:v>41472</c:v>
                </c:pt>
                <c:pt idx="174">
                  <c:v>41473</c:v>
                </c:pt>
                <c:pt idx="175">
                  <c:v>41474</c:v>
                </c:pt>
                <c:pt idx="176">
                  <c:v>41477</c:v>
                </c:pt>
                <c:pt idx="177">
                  <c:v>41478</c:v>
                </c:pt>
                <c:pt idx="178">
                  <c:v>41479</c:v>
                </c:pt>
                <c:pt idx="179">
                  <c:v>41480</c:v>
                </c:pt>
                <c:pt idx="180">
                  <c:v>41481</c:v>
                </c:pt>
                <c:pt idx="181">
                  <c:v>41484</c:v>
                </c:pt>
                <c:pt idx="182">
                  <c:v>41485</c:v>
                </c:pt>
                <c:pt idx="183">
                  <c:v>41486</c:v>
                </c:pt>
                <c:pt idx="184">
                  <c:v>41487</c:v>
                </c:pt>
                <c:pt idx="185">
                  <c:v>41488</c:v>
                </c:pt>
                <c:pt idx="186">
                  <c:v>41491</c:v>
                </c:pt>
                <c:pt idx="187">
                  <c:v>41492</c:v>
                </c:pt>
                <c:pt idx="188">
                  <c:v>41493</c:v>
                </c:pt>
                <c:pt idx="189">
                  <c:v>41494</c:v>
                </c:pt>
                <c:pt idx="190">
                  <c:v>41495</c:v>
                </c:pt>
                <c:pt idx="191">
                  <c:v>41498</c:v>
                </c:pt>
                <c:pt idx="192">
                  <c:v>41499</c:v>
                </c:pt>
                <c:pt idx="193">
                  <c:v>41500</c:v>
                </c:pt>
                <c:pt idx="194">
                  <c:v>41501</c:v>
                </c:pt>
                <c:pt idx="195">
                  <c:v>41502</c:v>
                </c:pt>
                <c:pt idx="196">
                  <c:v>41505</c:v>
                </c:pt>
                <c:pt idx="197">
                  <c:v>41506</c:v>
                </c:pt>
                <c:pt idx="198">
                  <c:v>41507</c:v>
                </c:pt>
                <c:pt idx="199">
                  <c:v>41508</c:v>
                </c:pt>
                <c:pt idx="200">
                  <c:v>41509</c:v>
                </c:pt>
                <c:pt idx="201">
                  <c:v>41512</c:v>
                </c:pt>
                <c:pt idx="202">
                  <c:v>41513</c:v>
                </c:pt>
                <c:pt idx="203">
                  <c:v>41514</c:v>
                </c:pt>
                <c:pt idx="204">
                  <c:v>41515</c:v>
                </c:pt>
                <c:pt idx="205">
                  <c:v>41516</c:v>
                </c:pt>
                <c:pt idx="206">
                  <c:v>41519</c:v>
                </c:pt>
                <c:pt idx="207">
                  <c:v>41520</c:v>
                </c:pt>
                <c:pt idx="208">
                  <c:v>41521</c:v>
                </c:pt>
                <c:pt idx="209">
                  <c:v>41522</c:v>
                </c:pt>
                <c:pt idx="210">
                  <c:v>41523</c:v>
                </c:pt>
                <c:pt idx="211">
                  <c:v>41526</c:v>
                </c:pt>
                <c:pt idx="212">
                  <c:v>41527</c:v>
                </c:pt>
                <c:pt idx="213">
                  <c:v>41528</c:v>
                </c:pt>
                <c:pt idx="214">
                  <c:v>41529</c:v>
                </c:pt>
                <c:pt idx="215">
                  <c:v>41530</c:v>
                </c:pt>
                <c:pt idx="216">
                  <c:v>41534</c:v>
                </c:pt>
                <c:pt idx="217">
                  <c:v>41535</c:v>
                </c:pt>
                <c:pt idx="218">
                  <c:v>41536</c:v>
                </c:pt>
                <c:pt idx="219">
                  <c:v>41537</c:v>
                </c:pt>
                <c:pt idx="220">
                  <c:v>41540</c:v>
                </c:pt>
                <c:pt idx="221">
                  <c:v>41541</c:v>
                </c:pt>
                <c:pt idx="222">
                  <c:v>41542</c:v>
                </c:pt>
                <c:pt idx="223">
                  <c:v>41543</c:v>
                </c:pt>
                <c:pt idx="224">
                  <c:v>41544</c:v>
                </c:pt>
                <c:pt idx="225">
                  <c:v>41547</c:v>
                </c:pt>
                <c:pt idx="226">
                  <c:v>41548</c:v>
                </c:pt>
                <c:pt idx="227">
                  <c:v>41549</c:v>
                </c:pt>
                <c:pt idx="228">
                  <c:v>41550</c:v>
                </c:pt>
                <c:pt idx="229">
                  <c:v>41551</c:v>
                </c:pt>
                <c:pt idx="230">
                  <c:v>41554</c:v>
                </c:pt>
                <c:pt idx="231">
                  <c:v>41555</c:v>
                </c:pt>
                <c:pt idx="232">
                  <c:v>41556</c:v>
                </c:pt>
                <c:pt idx="233">
                  <c:v>41557</c:v>
                </c:pt>
                <c:pt idx="234">
                  <c:v>41558</c:v>
                </c:pt>
                <c:pt idx="235">
                  <c:v>41561</c:v>
                </c:pt>
                <c:pt idx="236">
                  <c:v>41562</c:v>
                </c:pt>
                <c:pt idx="237">
                  <c:v>41563</c:v>
                </c:pt>
                <c:pt idx="238">
                  <c:v>41564</c:v>
                </c:pt>
                <c:pt idx="239">
                  <c:v>41565</c:v>
                </c:pt>
                <c:pt idx="240">
                  <c:v>41568</c:v>
                </c:pt>
                <c:pt idx="241">
                  <c:v>41569</c:v>
                </c:pt>
                <c:pt idx="242">
                  <c:v>41570</c:v>
                </c:pt>
                <c:pt idx="243">
                  <c:v>41571</c:v>
                </c:pt>
                <c:pt idx="244">
                  <c:v>41572</c:v>
                </c:pt>
                <c:pt idx="245">
                  <c:v>41575</c:v>
                </c:pt>
                <c:pt idx="246">
                  <c:v>41576</c:v>
                </c:pt>
                <c:pt idx="247">
                  <c:v>41577</c:v>
                </c:pt>
                <c:pt idx="248">
                  <c:v>41578</c:v>
                </c:pt>
                <c:pt idx="249">
                  <c:v>41579</c:v>
                </c:pt>
                <c:pt idx="250">
                  <c:v>41582</c:v>
                </c:pt>
                <c:pt idx="251">
                  <c:v>41583</c:v>
                </c:pt>
                <c:pt idx="252">
                  <c:v>41584</c:v>
                </c:pt>
                <c:pt idx="253">
                  <c:v>41585</c:v>
                </c:pt>
                <c:pt idx="254">
                  <c:v>41586</c:v>
                </c:pt>
                <c:pt idx="255">
                  <c:v>41589</c:v>
                </c:pt>
                <c:pt idx="256">
                  <c:v>41590</c:v>
                </c:pt>
                <c:pt idx="257">
                  <c:v>41591</c:v>
                </c:pt>
                <c:pt idx="258">
                  <c:v>41592</c:v>
                </c:pt>
                <c:pt idx="259">
                  <c:v>41593</c:v>
                </c:pt>
                <c:pt idx="260">
                  <c:v>41597</c:v>
                </c:pt>
                <c:pt idx="261">
                  <c:v>41598</c:v>
                </c:pt>
                <c:pt idx="262">
                  <c:v>41599</c:v>
                </c:pt>
                <c:pt idx="263">
                  <c:v>41600</c:v>
                </c:pt>
                <c:pt idx="264">
                  <c:v>41603</c:v>
                </c:pt>
                <c:pt idx="265">
                  <c:v>41604</c:v>
                </c:pt>
                <c:pt idx="266">
                  <c:v>41605</c:v>
                </c:pt>
                <c:pt idx="267">
                  <c:v>41606</c:v>
                </c:pt>
                <c:pt idx="268">
                  <c:v>41607</c:v>
                </c:pt>
                <c:pt idx="269">
                  <c:v>41610</c:v>
                </c:pt>
                <c:pt idx="270">
                  <c:v>41611</c:v>
                </c:pt>
                <c:pt idx="271">
                  <c:v>41612</c:v>
                </c:pt>
                <c:pt idx="272">
                  <c:v>41613</c:v>
                </c:pt>
                <c:pt idx="273">
                  <c:v>41614</c:v>
                </c:pt>
                <c:pt idx="274">
                  <c:v>41617</c:v>
                </c:pt>
                <c:pt idx="275">
                  <c:v>41618</c:v>
                </c:pt>
                <c:pt idx="276">
                  <c:v>41619</c:v>
                </c:pt>
                <c:pt idx="277">
                  <c:v>41621</c:v>
                </c:pt>
                <c:pt idx="278">
                  <c:v>41624</c:v>
                </c:pt>
                <c:pt idx="279">
                  <c:v>41625</c:v>
                </c:pt>
                <c:pt idx="280">
                  <c:v>41626</c:v>
                </c:pt>
                <c:pt idx="281">
                  <c:v>41627</c:v>
                </c:pt>
                <c:pt idx="282">
                  <c:v>41628</c:v>
                </c:pt>
                <c:pt idx="283">
                  <c:v>41631</c:v>
                </c:pt>
                <c:pt idx="284">
                  <c:v>41632</c:v>
                </c:pt>
                <c:pt idx="285">
                  <c:v>41634</c:v>
                </c:pt>
                <c:pt idx="286">
                  <c:v>41635</c:v>
                </c:pt>
                <c:pt idx="287">
                  <c:v>41638</c:v>
                </c:pt>
                <c:pt idx="288">
                  <c:v>41639</c:v>
                </c:pt>
                <c:pt idx="289">
                  <c:v>41641</c:v>
                </c:pt>
                <c:pt idx="290">
                  <c:v>41642</c:v>
                </c:pt>
                <c:pt idx="291">
                  <c:v>41645</c:v>
                </c:pt>
                <c:pt idx="292">
                  <c:v>41646</c:v>
                </c:pt>
                <c:pt idx="293">
                  <c:v>41647</c:v>
                </c:pt>
                <c:pt idx="294">
                  <c:v>41648</c:v>
                </c:pt>
                <c:pt idx="295">
                  <c:v>41649</c:v>
                </c:pt>
                <c:pt idx="296">
                  <c:v>41652</c:v>
                </c:pt>
                <c:pt idx="297">
                  <c:v>41653</c:v>
                </c:pt>
                <c:pt idx="298">
                  <c:v>41654</c:v>
                </c:pt>
                <c:pt idx="299">
                  <c:v>41655</c:v>
                </c:pt>
                <c:pt idx="300">
                  <c:v>41656</c:v>
                </c:pt>
                <c:pt idx="301">
                  <c:v>41659</c:v>
                </c:pt>
                <c:pt idx="302">
                  <c:v>41660</c:v>
                </c:pt>
                <c:pt idx="303">
                  <c:v>41661</c:v>
                </c:pt>
                <c:pt idx="304">
                  <c:v>41662</c:v>
                </c:pt>
                <c:pt idx="305">
                  <c:v>41663</c:v>
                </c:pt>
                <c:pt idx="306">
                  <c:v>41666</c:v>
                </c:pt>
                <c:pt idx="307">
                  <c:v>41667</c:v>
                </c:pt>
                <c:pt idx="308">
                  <c:v>41668</c:v>
                </c:pt>
                <c:pt idx="309">
                  <c:v>41669</c:v>
                </c:pt>
                <c:pt idx="310">
                  <c:v>41670</c:v>
                </c:pt>
                <c:pt idx="311">
                  <c:v>41674</c:v>
                </c:pt>
                <c:pt idx="312">
                  <c:v>41675</c:v>
                </c:pt>
                <c:pt idx="313">
                  <c:v>41676</c:v>
                </c:pt>
                <c:pt idx="314">
                  <c:v>41677</c:v>
                </c:pt>
                <c:pt idx="315">
                  <c:v>41680</c:v>
                </c:pt>
                <c:pt idx="316">
                  <c:v>41681</c:v>
                </c:pt>
                <c:pt idx="317">
                  <c:v>41682</c:v>
                </c:pt>
                <c:pt idx="318">
                  <c:v>41683</c:v>
                </c:pt>
                <c:pt idx="319">
                  <c:v>41684</c:v>
                </c:pt>
                <c:pt idx="320">
                  <c:v>41687</c:v>
                </c:pt>
                <c:pt idx="321">
                  <c:v>41688</c:v>
                </c:pt>
                <c:pt idx="322">
                  <c:v>41689</c:v>
                </c:pt>
                <c:pt idx="323">
                  <c:v>41690</c:v>
                </c:pt>
                <c:pt idx="324">
                  <c:v>41691</c:v>
                </c:pt>
                <c:pt idx="325">
                  <c:v>41694</c:v>
                </c:pt>
                <c:pt idx="326">
                  <c:v>41695</c:v>
                </c:pt>
                <c:pt idx="327">
                  <c:v>41696</c:v>
                </c:pt>
                <c:pt idx="328">
                  <c:v>41697</c:v>
                </c:pt>
                <c:pt idx="329">
                  <c:v>41698</c:v>
                </c:pt>
                <c:pt idx="330">
                  <c:v>41701</c:v>
                </c:pt>
                <c:pt idx="331">
                  <c:v>41702</c:v>
                </c:pt>
                <c:pt idx="332">
                  <c:v>41703</c:v>
                </c:pt>
                <c:pt idx="333">
                  <c:v>41704</c:v>
                </c:pt>
                <c:pt idx="334">
                  <c:v>41705</c:v>
                </c:pt>
                <c:pt idx="335">
                  <c:v>41708</c:v>
                </c:pt>
                <c:pt idx="336">
                  <c:v>41709</c:v>
                </c:pt>
                <c:pt idx="337">
                  <c:v>41710</c:v>
                </c:pt>
                <c:pt idx="338">
                  <c:v>41711</c:v>
                </c:pt>
                <c:pt idx="339">
                  <c:v>41712</c:v>
                </c:pt>
                <c:pt idx="340">
                  <c:v>41716</c:v>
                </c:pt>
                <c:pt idx="341">
                  <c:v>41717</c:v>
                </c:pt>
                <c:pt idx="342">
                  <c:v>41718</c:v>
                </c:pt>
                <c:pt idx="343">
                  <c:v>41719</c:v>
                </c:pt>
                <c:pt idx="344">
                  <c:v>41722</c:v>
                </c:pt>
                <c:pt idx="345">
                  <c:v>41723</c:v>
                </c:pt>
                <c:pt idx="346">
                  <c:v>41724</c:v>
                </c:pt>
                <c:pt idx="347">
                  <c:v>41725</c:v>
                </c:pt>
                <c:pt idx="348">
                  <c:v>41726</c:v>
                </c:pt>
                <c:pt idx="349">
                  <c:v>41729</c:v>
                </c:pt>
                <c:pt idx="350">
                  <c:v>41730</c:v>
                </c:pt>
                <c:pt idx="351">
                  <c:v>41731</c:v>
                </c:pt>
                <c:pt idx="352">
                  <c:v>41732</c:v>
                </c:pt>
                <c:pt idx="353">
                  <c:v>41733</c:v>
                </c:pt>
                <c:pt idx="354">
                  <c:v>41736</c:v>
                </c:pt>
                <c:pt idx="355">
                  <c:v>41737</c:v>
                </c:pt>
                <c:pt idx="356">
                  <c:v>41738</c:v>
                </c:pt>
                <c:pt idx="357">
                  <c:v>41739</c:v>
                </c:pt>
                <c:pt idx="358">
                  <c:v>41740</c:v>
                </c:pt>
                <c:pt idx="359">
                  <c:v>41743</c:v>
                </c:pt>
                <c:pt idx="360">
                  <c:v>41744</c:v>
                </c:pt>
                <c:pt idx="361">
                  <c:v>41745</c:v>
                </c:pt>
                <c:pt idx="362">
                  <c:v>41750</c:v>
                </c:pt>
                <c:pt idx="363">
                  <c:v>41751</c:v>
                </c:pt>
                <c:pt idx="364">
                  <c:v>41752</c:v>
                </c:pt>
                <c:pt idx="365">
                  <c:v>41753</c:v>
                </c:pt>
                <c:pt idx="366">
                  <c:v>41754</c:v>
                </c:pt>
                <c:pt idx="367">
                  <c:v>41757</c:v>
                </c:pt>
                <c:pt idx="368">
                  <c:v>41758</c:v>
                </c:pt>
                <c:pt idx="369">
                  <c:v>41759</c:v>
                </c:pt>
                <c:pt idx="370">
                  <c:v>41761</c:v>
                </c:pt>
                <c:pt idx="371">
                  <c:v>41764</c:v>
                </c:pt>
                <c:pt idx="372">
                  <c:v>41765</c:v>
                </c:pt>
                <c:pt idx="373">
                  <c:v>41766</c:v>
                </c:pt>
                <c:pt idx="374">
                  <c:v>41767</c:v>
                </c:pt>
                <c:pt idx="375">
                  <c:v>41768</c:v>
                </c:pt>
                <c:pt idx="376">
                  <c:v>41771</c:v>
                </c:pt>
                <c:pt idx="377">
                  <c:v>41772</c:v>
                </c:pt>
                <c:pt idx="378">
                  <c:v>41773</c:v>
                </c:pt>
                <c:pt idx="379">
                  <c:v>41774</c:v>
                </c:pt>
                <c:pt idx="380">
                  <c:v>41775</c:v>
                </c:pt>
                <c:pt idx="381">
                  <c:v>41778</c:v>
                </c:pt>
                <c:pt idx="382">
                  <c:v>41779</c:v>
                </c:pt>
                <c:pt idx="383">
                  <c:v>41780</c:v>
                </c:pt>
                <c:pt idx="384">
                  <c:v>41781</c:v>
                </c:pt>
                <c:pt idx="385">
                  <c:v>41782</c:v>
                </c:pt>
                <c:pt idx="386">
                  <c:v>41785</c:v>
                </c:pt>
                <c:pt idx="387">
                  <c:v>41786</c:v>
                </c:pt>
                <c:pt idx="388">
                  <c:v>41787</c:v>
                </c:pt>
                <c:pt idx="389">
                  <c:v>41788</c:v>
                </c:pt>
                <c:pt idx="390">
                  <c:v>41789</c:v>
                </c:pt>
                <c:pt idx="391">
                  <c:v>41792</c:v>
                </c:pt>
                <c:pt idx="392">
                  <c:v>41793</c:v>
                </c:pt>
                <c:pt idx="393">
                  <c:v>41794</c:v>
                </c:pt>
                <c:pt idx="394">
                  <c:v>41795</c:v>
                </c:pt>
                <c:pt idx="395">
                  <c:v>41796</c:v>
                </c:pt>
                <c:pt idx="396">
                  <c:v>41799</c:v>
                </c:pt>
                <c:pt idx="397">
                  <c:v>41800</c:v>
                </c:pt>
                <c:pt idx="398">
                  <c:v>41801</c:v>
                </c:pt>
                <c:pt idx="399">
                  <c:v>41802</c:v>
                </c:pt>
                <c:pt idx="400">
                  <c:v>41803</c:v>
                </c:pt>
                <c:pt idx="401">
                  <c:v>41806</c:v>
                </c:pt>
                <c:pt idx="402">
                  <c:v>41807</c:v>
                </c:pt>
                <c:pt idx="403">
                  <c:v>41808</c:v>
                </c:pt>
                <c:pt idx="404">
                  <c:v>41809</c:v>
                </c:pt>
                <c:pt idx="405">
                  <c:v>41810</c:v>
                </c:pt>
                <c:pt idx="406">
                  <c:v>41813</c:v>
                </c:pt>
                <c:pt idx="407">
                  <c:v>41814</c:v>
                </c:pt>
                <c:pt idx="408">
                  <c:v>41815</c:v>
                </c:pt>
                <c:pt idx="409">
                  <c:v>41816</c:v>
                </c:pt>
                <c:pt idx="410">
                  <c:v>41817</c:v>
                </c:pt>
                <c:pt idx="411">
                  <c:v>41820</c:v>
                </c:pt>
                <c:pt idx="412">
                  <c:v>41821</c:v>
                </c:pt>
                <c:pt idx="413">
                  <c:v>41822</c:v>
                </c:pt>
                <c:pt idx="414">
                  <c:v>41823</c:v>
                </c:pt>
                <c:pt idx="415">
                  <c:v>41824</c:v>
                </c:pt>
                <c:pt idx="416">
                  <c:v>41827</c:v>
                </c:pt>
                <c:pt idx="417">
                  <c:v>41828</c:v>
                </c:pt>
                <c:pt idx="418">
                  <c:v>41829</c:v>
                </c:pt>
                <c:pt idx="419">
                  <c:v>41830</c:v>
                </c:pt>
                <c:pt idx="420">
                  <c:v>41831</c:v>
                </c:pt>
                <c:pt idx="421">
                  <c:v>41834</c:v>
                </c:pt>
                <c:pt idx="422">
                  <c:v>41835</c:v>
                </c:pt>
                <c:pt idx="423">
                  <c:v>41836</c:v>
                </c:pt>
                <c:pt idx="424">
                  <c:v>41837</c:v>
                </c:pt>
                <c:pt idx="425">
                  <c:v>41838</c:v>
                </c:pt>
                <c:pt idx="426">
                  <c:v>41841</c:v>
                </c:pt>
                <c:pt idx="427">
                  <c:v>41842</c:v>
                </c:pt>
                <c:pt idx="428">
                  <c:v>41843</c:v>
                </c:pt>
                <c:pt idx="429">
                  <c:v>41844</c:v>
                </c:pt>
                <c:pt idx="430">
                  <c:v>41845</c:v>
                </c:pt>
                <c:pt idx="431">
                  <c:v>41848</c:v>
                </c:pt>
                <c:pt idx="432">
                  <c:v>41849</c:v>
                </c:pt>
                <c:pt idx="433">
                  <c:v>41850</c:v>
                </c:pt>
                <c:pt idx="434">
                  <c:v>41851</c:v>
                </c:pt>
                <c:pt idx="435">
                  <c:v>41852</c:v>
                </c:pt>
                <c:pt idx="436">
                  <c:v>41855</c:v>
                </c:pt>
                <c:pt idx="437">
                  <c:v>41856</c:v>
                </c:pt>
                <c:pt idx="438">
                  <c:v>41857</c:v>
                </c:pt>
                <c:pt idx="439">
                  <c:v>41858</c:v>
                </c:pt>
                <c:pt idx="440">
                  <c:v>41859</c:v>
                </c:pt>
                <c:pt idx="441">
                  <c:v>41862</c:v>
                </c:pt>
                <c:pt idx="442">
                  <c:v>41863</c:v>
                </c:pt>
                <c:pt idx="443">
                  <c:v>41864</c:v>
                </c:pt>
                <c:pt idx="444">
                  <c:v>41865</c:v>
                </c:pt>
                <c:pt idx="445">
                  <c:v>41866</c:v>
                </c:pt>
                <c:pt idx="446">
                  <c:v>41869</c:v>
                </c:pt>
                <c:pt idx="447">
                  <c:v>41870</c:v>
                </c:pt>
                <c:pt idx="448">
                  <c:v>41871</c:v>
                </c:pt>
                <c:pt idx="449">
                  <c:v>41872</c:v>
                </c:pt>
                <c:pt idx="450">
                  <c:v>41873</c:v>
                </c:pt>
                <c:pt idx="451">
                  <c:v>41876</c:v>
                </c:pt>
                <c:pt idx="452">
                  <c:v>41877</c:v>
                </c:pt>
                <c:pt idx="453">
                  <c:v>41878</c:v>
                </c:pt>
                <c:pt idx="454">
                  <c:v>41879</c:v>
                </c:pt>
                <c:pt idx="455">
                  <c:v>41880</c:v>
                </c:pt>
                <c:pt idx="456">
                  <c:v>41883</c:v>
                </c:pt>
                <c:pt idx="457">
                  <c:v>41884</c:v>
                </c:pt>
                <c:pt idx="458">
                  <c:v>41885</c:v>
                </c:pt>
                <c:pt idx="459">
                  <c:v>41886</c:v>
                </c:pt>
                <c:pt idx="460">
                  <c:v>41887</c:v>
                </c:pt>
                <c:pt idx="461">
                  <c:v>41890</c:v>
                </c:pt>
                <c:pt idx="462">
                  <c:v>41891</c:v>
                </c:pt>
                <c:pt idx="463">
                  <c:v>41892</c:v>
                </c:pt>
                <c:pt idx="464">
                  <c:v>41893</c:v>
                </c:pt>
                <c:pt idx="465">
                  <c:v>41894</c:v>
                </c:pt>
                <c:pt idx="466">
                  <c:v>41897</c:v>
                </c:pt>
                <c:pt idx="467">
                  <c:v>41899</c:v>
                </c:pt>
                <c:pt idx="468">
                  <c:v>41900</c:v>
                </c:pt>
                <c:pt idx="469">
                  <c:v>41901</c:v>
                </c:pt>
                <c:pt idx="470">
                  <c:v>41904</c:v>
                </c:pt>
                <c:pt idx="471">
                  <c:v>41905</c:v>
                </c:pt>
                <c:pt idx="472">
                  <c:v>41906</c:v>
                </c:pt>
                <c:pt idx="473">
                  <c:v>41907</c:v>
                </c:pt>
                <c:pt idx="474">
                  <c:v>41908</c:v>
                </c:pt>
                <c:pt idx="475">
                  <c:v>41911</c:v>
                </c:pt>
                <c:pt idx="476">
                  <c:v>41912</c:v>
                </c:pt>
                <c:pt idx="477">
                  <c:v>41913</c:v>
                </c:pt>
                <c:pt idx="478">
                  <c:v>41914</c:v>
                </c:pt>
                <c:pt idx="479">
                  <c:v>41915</c:v>
                </c:pt>
                <c:pt idx="480">
                  <c:v>41918</c:v>
                </c:pt>
                <c:pt idx="481">
                  <c:v>41919</c:v>
                </c:pt>
                <c:pt idx="482">
                  <c:v>41920</c:v>
                </c:pt>
                <c:pt idx="483">
                  <c:v>41921</c:v>
                </c:pt>
                <c:pt idx="484">
                  <c:v>41922</c:v>
                </c:pt>
                <c:pt idx="485">
                  <c:v>41925</c:v>
                </c:pt>
                <c:pt idx="486">
                  <c:v>41926</c:v>
                </c:pt>
                <c:pt idx="487">
                  <c:v>41927</c:v>
                </c:pt>
                <c:pt idx="488">
                  <c:v>41928</c:v>
                </c:pt>
                <c:pt idx="489">
                  <c:v>41929</c:v>
                </c:pt>
                <c:pt idx="490">
                  <c:v>41932</c:v>
                </c:pt>
                <c:pt idx="491">
                  <c:v>41933</c:v>
                </c:pt>
                <c:pt idx="492">
                  <c:v>41934</c:v>
                </c:pt>
                <c:pt idx="493">
                  <c:v>41935</c:v>
                </c:pt>
                <c:pt idx="494">
                  <c:v>41936</c:v>
                </c:pt>
                <c:pt idx="495">
                  <c:v>41939</c:v>
                </c:pt>
                <c:pt idx="496">
                  <c:v>41940</c:v>
                </c:pt>
                <c:pt idx="497">
                  <c:v>41941</c:v>
                </c:pt>
                <c:pt idx="498">
                  <c:v>41942</c:v>
                </c:pt>
                <c:pt idx="499">
                  <c:v>41943</c:v>
                </c:pt>
                <c:pt idx="500">
                  <c:v>41946</c:v>
                </c:pt>
                <c:pt idx="501">
                  <c:v>41947</c:v>
                </c:pt>
                <c:pt idx="502">
                  <c:v>41948</c:v>
                </c:pt>
                <c:pt idx="503">
                  <c:v>41949</c:v>
                </c:pt>
                <c:pt idx="504">
                  <c:v>41950</c:v>
                </c:pt>
                <c:pt idx="505">
                  <c:v>41953</c:v>
                </c:pt>
                <c:pt idx="506">
                  <c:v>41954</c:v>
                </c:pt>
                <c:pt idx="507">
                  <c:v>41955</c:v>
                </c:pt>
                <c:pt idx="508">
                  <c:v>41956</c:v>
                </c:pt>
                <c:pt idx="509">
                  <c:v>41957</c:v>
                </c:pt>
                <c:pt idx="510">
                  <c:v>41961</c:v>
                </c:pt>
                <c:pt idx="511">
                  <c:v>41962</c:v>
                </c:pt>
                <c:pt idx="512">
                  <c:v>41963</c:v>
                </c:pt>
                <c:pt idx="513">
                  <c:v>41964</c:v>
                </c:pt>
                <c:pt idx="514">
                  <c:v>41967</c:v>
                </c:pt>
                <c:pt idx="515">
                  <c:v>41968</c:v>
                </c:pt>
                <c:pt idx="516">
                  <c:v>41969</c:v>
                </c:pt>
                <c:pt idx="517">
                  <c:v>41970</c:v>
                </c:pt>
                <c:pt idx="518">
                  <c:v>41971</c:v>
                </c:pt>
                <c:pt idx="519">
                  <c:v>41974</c:v>
                </c:pt>
                <c:pt idx="520">
                  <c:v>41975</c:v>
                </c:pt>
                <c:pt idx="521">
                  <c:v>41976</c:v>
                </c:pt>
                <c:pt idx="522">
                  <c:v>41977</c:v>
                </c:pt>
                <c:pt idx="523">
                  <c:v>41978</c:v>
                </c:pt>
                <c:pt idx="524">
                  <c:v>41981</c:v>
                </c:pt>
                <c:pt idx="525">
                  <c:v>41982</c:v>
                </c:pt>
                <c:pt idx="526">
                  <c:v>41983</c:v>
                </c:pt>
                <c:pt idx="527">
                  <c:v>41984</c:v>
                </c:pt>
                <c:pt idx="528">
                  <c:v>41988</c:v>
                </c:pt>
                <c:pt idx="529">
                  <c:v>41989</c:v>
                </c:pt>
                <c:pt idx="530">
                  <c:v>41990</c:v>
                </c:pt>
                <c:pt idx="531">
                  <c:v>41991</c:v>
                </c:pt>
                <c:pt idx="532">
                  <c:v>41992</c:v>
                </c:pt>
                <c:pt idx="533">
                  <c:v>41995</c:v>
                </c:pt>
                <c:pt idx="534">
                  <c:v>41996</c:v>
                </c:pt>
                <c:pt idx="535">
                  <c:v>41997</c:v>
                </c:pt>
                <c:pt idx="536">
                  <c:v>41999</c:v>
                </c:pt>
                <c:pt idx="537">
                  <c:v>42002</c:v>
                </c:pt>
                <c:pt idx="538">
                  <c:v>42003</c:v>
                </c:pt>
                <c:pt idx="539">
                  <c:v>42004</c:v>
                </c:pt>
                <c:pt idx="540">
                  <c:v>42006</c:v>
                </c:pt>
                <c:pt idx="541">
                  <c:v>42009</c:v>
                </c:pt>
                <c:pt idx="542">
                  <c:v>42010</c:v>
                </c:pt>
                <c:pt idx="543">
                  <c:v>42011</c:v>
                </c:pt>
                <c:pt idx="544">
                  <c:v>42012</c:v>
                </c:pt>
                <c:pt idx="545">
                  <c:v>42013</c:v>
                </c:pt>
                <c:pt idx="546">
                  <c:v>42016</c:v>
                </c:pt>
                <c:pt idx="547">
                  <c:v>42017</c:v>
                </c:pt>
                <c:pt idx="548">
                  <c:v>42018</c:v>
                </c:pt>
                <c:pt idx="549">
                  <c:v>42019</c:v>
                </c:pt>
                <c:pt idx="550">
                  <c:v>42020</c:v>
                </c:pt>
                <c:pt idx="551">
                  <c:v>42023</c:v>
                </c:pt>
                <c:pt idx="552">
                  <c:v>42024</c:v>
                </c:pt>
                <c:pt idx="553">
                  <c:v>42025</c:v>
                </c:pt>
                <c:pt idx="554">
                  <c:v>42026</c:v>
                </c:pt>
                <c:pt idx="555">
                  <c:v>42027</c:v>
                </c:pt>
                <c:pt idx="556">
                  <c:v>42030</c:v>
                </c:pt>
                <c:pt idx="557">
                  <c:v>42031</c:v>
                </c:pt>
                <c:pt idx="558">
                  <c:v>42032</c:v>
                </c:pt>
                <c:pt idx="559">
                  <c:v>42033</c:v>
                </c:pt>
                <c:pt idx="560">
                  <c:v>42034</c:v>
                </c:pt>
                <c:pt idx="561">
                  <c:v>42038</c:v>
                </c:pt>
                <c:pt idx="562">
                  <c:v>42039</c:v>
                </c:pt>
                <c:pt idx="563">
                  <c:v>42040</c:v>
                </c:pt>
                <c:pt idx="564">
                  <c:v>42041</c:v>
                </c:pt>
                <c:pt idx="565">
                  <c:v>42044</c:v>
                </c:pt>
                <c:pt idx="566">
                  <c:v>42045</c:v>
                </c:pt>
                <c:pt idx="567">
                  <c:v>42046</c:v>
                </c:pt>
                <c:pt idx="568">
                  <c:v>42047</c:v>
                </c:pt>
                <c:pt idx="569">
                  <c:v>42048</c:v>
                </c:pt>
                <c:pt idx="570">
                  <c:v>42051</c:v>
                </c:pt>
                <c:pt idx="571">
                  <c:v>42052</c:v>
                </c:pt>
                <c:pt idx="572">
                  <c:v>42053</c:v>
                </c:pt>
                <c:pt idx="573">
                  <c:v>42054</c:v>
                </c:pt>
                <c:pt idx="574">
                  <c:v>42055</c:v>
                </c:pt>
                <c:pt idx="575">
                  <c:v>42058</c:v>
                </c:pt>
                <c:pt idx="576">
                  <c:v>42059</c:v>
                </c:pt>
                <c:pt idx="577">
                  <c:v>42060</c:v>
                </c:pt>
                <c:pt idx="578">
                  <c:v>42061</c:v>
                </c:pt>
                <c:pt idx="579">
                  <c:v>42062</c:v>
                </c:pt>
                <c:pt idx="580">
                  <c:v>42065</c:v>
                </c:pt>
                <c:pt idx="581">
                  <c:v>42066</c:v>
                </c:pt>
                <c:pt idx="582">
                  <c:v>42067</c:v>
                </c:pt>
                <c:pt idx="583">
                  <c:v>42068</c:v>
                </c:pt>
                <c:pt idx="584">
                  <c:v>42069</c:v>
                </c:pt>
                <c:pt idx="585">
                  <c:v>42072</c:v>
                </c:pt>
                <c:pt idx="586">
                  <c:v>42073</c:v>
                </c:pt>
                <c:pt idx="587">
                  <c:v>42074</c:v>
                </c:pt>
                <c:pt idx="588">
                  <c:v>42075</c:v>
                </c:pt>
                <c:pt idx="589">
                  <c:v>42076</c:v>
                </c:pt>
                <c:pt idx="590">
                  <c:v>42080</c:v>
                </c:pt>
                <c:pt idx="591">
                  <c:v>42081</c:v>
                </c:pt>
                <c:pt idx="592">
                  <c:v>42082</c:v>
                </c:pt>
                <c:pt idx="593">
                  <c:v>42083</c:v>
                </c:pt>
                <c:pt idx="594">
                  <c:v>42086</c:v>
                </c:pt>
                <c:pt idx="595">
                  <c:v>42087</c:v>
                </c:pt>
                <c:pt idx="596">
                  <c:v>42088</c:v>
                </c:pt>
                <c:pt idx="597">
                  <c:v>42089</c:v>
                </c:pt>
                <c:pt idx="598">
                  <c:v>42090</c:v>
                </c:pt>
                <c:pt idx="599">
                  <c:v>42093</c:v>
                </c:pt>
                <c:pt idx="600">
                  <c:v>42094</c:v>
                </c:pt>
                <c:pt idx="601">
                  <c:v>42095</c:v>
                </c:pt>
                <c:pt idx="602">
                  <c:v>42100</c:v>
                </c:pt>
                <c:pt idx="603">
                  <c:v>42101</c:v>
                </c:pt>
                <c:pt idx="604">
                  <c:v>42102</c:v>
                </c:pt>
                <c:pt idx="605">
                  <c:v>42103</c:v>
                </c:pt>
                <c:pt idx="606">
                  <c:v>42104</c:v>
                </c:pt>
                <c:pt idx="607">
                  <c:v>42107</c:v>
                </c:pt>
                <c:pt idx="608">
                  <c:v>42108</c:v>
                </c:pt>
                <c:pt idx="609">
                  <c:v>42109</c:v>
                </c:pt>
                <c:pt idx="610">
                  <c:v>42110</c:v>
                </c:pt>
                <c:pt idx="611">
                  <c:v>42111</c:v>
                </c:pt>
                <c:pt idx="612">
                  <c:v>42114</c:v>
                </c:pt>
                <c:pt idx="613">
                  <c:v>42115</c:v>
                </c:pt>
                <c:pt idx="614">
                  <c:v>42116</c:v>
                </c:pt>
                <c:pt idx="615">
                  <c:v>42117</c:v>
                </c:pt>
                <c:pt idx="616">
                  <c:v>42118</c:v>
                </c:pt>
                <c:pt idx="617">
                  <c:v>42121</c:v>
                </c:pt>
                <c:pt idx="618">
                  <c:v>42122</c:v>
                </c:pt>
                <c:pt idx="619">
                  <c:v>42123</c:v>
                </c:pt>
                <c:pt idx="620">
                  <c:v>42124</c:v>
                </c:pt>
                <c:pt idx="621">
                  <c:v>42128</c:v>
                </c:pt>
                <c:pt idx="622">
                  <c:v>42129</c:v>
                </c:pt>
                <c:pt idx="623">
                  <c:v>42130</c:v>
                </c:pt>
                <c:pt idx="624">
                  <c:v>42131</c:v>
                </c:pt>
                <c:pt idx="625">
                  <c:v>42132</c:v>
                </c:pt>
                <c:pt idx="626">
                  <c:v>42135</c:v>
                </c:pt>
                <c:pt idx="627">
                  <c:v>42136</c:v>
                </c:pt>
                <c:pt idx="628">
                  <c:v>42137</c:v>
                </c:pt>
                <c:pt idx="629">
                  <c:v>42138</c:v>
                </c:pt>
                <c:pt idx="630">
                  <c:v>42139</c:v>
                </c:pt>
                <c:pt idx="631">
                  <c:v>42142</c:v>
                </c:pt>
                <c:pt idx="632">
                  <c:v>42143</c:v>
                </c:pt>
                <c:pt idx="633">
                  <c:v>42144</c:v>
                </c:pt>
                <c:pt idx="634">
                  <c:v>42145</c:v>
                </c:pt>
                <c:pt idx="635">
                  <c:v>42146</c:v>
                </c:pt>
                <c:pt idx="636">
                  <c:v>42149</c:v>
                </c:pt>
                <c:pt idx="637">
                  <c:v>42150</c:v>
                </c:pt>
                <c:pt idx="638">
                  <c:v>42151</c:v>
                </c:pt>
                <c:pt idx="639">
                  <c:v>42152</c:v>
                </c:pt>
                <c:pt idx="640">
                  <c:v>42153</c:v>
                </c:pt>
                <c:pt idx="641">
                  <c:v>42156</c:v>
                </c:pt>
                <c:pt idx="642">
                  <c:v>42157</c:v>
                </c:pt>
                <c:pt idx="643">
                  <c:v>42158</c:v>
                </c:pt>
                <c:pt idx="644">
                  <c:v>42159</c:v>
                </c:pt>
                <c:pt idx="645">
                  <c:v>42160</c:v>
                </c:pt>
                <c:pt idx="646">
                  <c:v>42163</c:v>
                </c:pt>
                <c:pt idx="647">
                  <c:v>42164</c:v>
                </c:pt>
                <c:pt idx="648">
                  <c:v>42165</c:v>
                </c:pt>
                <c:pt idx="649">
                  <c:v>42166</c:v>
                </c:pt>
                <c:pt idx="650">
                  <c:v>42167</c:v>
                </c:pt>
                <c:pt idx="651">
                  <c:v>42170</c:v>
                </c:pt>
                <c:pt idx="652">
                  <c:v>42171</c:v>
                </c:pt>
                <c:pt idx="653">
                  <c:v>42172</c:v>
                </c:pt>
                <c:pt idx="654">
                  <c:v>42173</c:v>
                </c:pt>
                <c:pt idx="655">
                  <c:v>42174</c:v>
                </c:pt>
                <c:pt idx="656">
                  <c:v>42177</c:v>
                </c:pt>
                <c:pt idx="657">
                  <c:v>42178</c:v>
                </c:pt>
                <c:pt idx="658">
                  <c:v>42179</c:v>
                </c:pt>
                <c:pt idx="659">
                  <c:v>42180</c:v>
                </c:pt>
                <c:pt idx="660">
                  <c:v>42181</c:v>
                </c:pt>
                <c:pt idx="661">
                  <c:v>42184</c:v>
                </c:pt>
                <c:pt idx="662">
                  <c:v>42185</c:v>
                </c:pt>
                <c:pt idx="663">
                  <c:v>42186</c:v>
                </c:pt>
                <c:pt idx="664">
                  <c:v>42187</c:v>
                </c:pt>
                <c:pt idx="665">
                  <c:v>42188</c:v>
                </c:pt>
                <c:pt idx="666">
                  <c:v>42191</c:v>
                </c:pt>
                <c:pt idx="667">
                  <c:v>42192</c:v>
                </c:pt>
                <c:pt idx="668">
                  <c:v>42193</c:v>
                </c:pt>
                <c:pt idx="669">
                  <c:v>42194</c:v>
                </c:pt>
                <c:pt idx="670">
                  <c:v>42195</c:v>
                </c:pt>
                <c:pt idx="671">
                  <c:v>42198</c:v>
                </c:pt>
                <c:pt idx="672">
                  <c:v>42199</c:v>
                </c:pt>
                <c:pt idx="673">
                  <c:v>42200</c:v>
                </c:pt>
                <c:pt idx="674">
                  <c:v>42201</c:v>
                </c:pt>
                <c:pt idx="675">
                  <c:v>42202</c:v>
                </c:pt>
                <c:pt idx="676">
                  <c:v>42205</c:v>
                </c:pt>
                <c:pt idx="677">
                  <c:v>42206</c:v>
                </c:pt>
                <c:pt idx="678">
                  <c:v>42207</c:v>
                </c:pt>
                <c:pt idx="679">
                  <c:v>42208</c:v>
                </c:pt>
                <c:pt idx="680">
                  <c:v>42209</c:v>
                </c:pt>
                <c:pt idx="681">
                  <c:v>42212</c:v>
                </c:pt>
                <c:pt idx="682">
                  <c:v>42213</c:v>
                </c:pt>
                <c:pt idx="683">
                  <c:v>42214</c:v>
                </c:pt>
                <c:pt idx="684">
                  <c:v>42215</c:v>
                </c:pt>
                <c:pt idx="685">
                  <c:v>42216</c:v>
                </c:pt>
                <c:pt idx="686">
                  <c:v>42219</c:v>
                </c:pt>
                <c:pt idx="687">
                  <c:v>42220</c:v>
                </c:pt>
                <c:pt idx="688">
                  <c:v>42221</c:v>
                </c:pt>
                <c:pt idx="689">
                  <c:v>42222</c:v>
                </c:pt>
                <c:pt idx="690">
                  <c:v>42223</c:v>
                </c:pt>
                <c:pt idx="691">
                  <c:v>42226</c:v>
                </c:pt>
                <c:pt idx="692">
                  <c:v>42227</c:v>
                </c:pt>
                <c:pt idx="693">
                  <c:v>42228</c:v>
                </c:pt>
                <c:pt idx="694">
                  <c:v>42229</c:v>
                </c:pt>
                <c:pt idx="695">
                  <c:v>42230</c:v>
                </c:pt>
                <c:pt idx="696">
                  <c:v>42233</c:v>
                </c:pt>
                <c:pt idx="697">
                  <c:v>42234</c:v>
                </c:pt>
                <c:pt idx="698">
                  <c:v>42235</c:v>
                </c:pt>
                <c:pt idx="699">
                  <c:v>42236</c:v>
                </c:pt>
                <c:pt idx="700">
                  <c:v>42237</c:v>
                </c:pt>
                <c:pt idx="701">
                  <c:v>42240</c:v>
                </c:pt>
                <c:pt idx="702">
                  <c:v>42241</c:v>
                </c:pt>
                <c:pt idx="703">
                  <c:v>42242</c:v>
                </c:pt>
                <c:pt idx="704">
                  <c:v>42243</c:v>
                </c:pt>
                <c:pt idx="705">
                  <c:v>42244</c:v>
                </c:pt>
                <c:pt idx="706">
                  <c:v>42247</c:v>
                </c:pt>
                <c:pt idx="707">
                  <c:v>42248</c:v>
                </c:pt>
                <c:pt idx="708">
                  <c:v>42249</c:v>
                </c:pt>
                <c:pt idx="709">
                  <c:v>42250</c:v>
                </c:pt>
                <c:pt idx="710">
                  <c:v>42251</c:v>
                </c:pt>
                <c:pt idx="711">
                  <c:v>42254</c:v>
                </c:pt>
                <c:pt idx="712">
                  <c:v>42255</c:v>
                </c:pt>
                <c:pt idx="713">
                  <c:v>42256</c:v>
                </c:pt>
                <c:pt idx="714">
                  <c:v>42257</c:v>
                </c:pt>
                <c:pt idx="715">
                  <c:v>42258</c:v>
                </c:pt>
                <c:pt idx="716">
                  <c:v>42261</c:v>
                </c:pt>
                <c:pt idx="717">
                  <c:v>42262</c:v>
                </c:pt>
                <c:pt idx="718">
                  <c:v>42264</c:v>
                </c:pt>
                <c:pt idx="719">
                  <c:v>42265</c:v>
                </c:pt>
                <c:pt idx="720">
                  <c:v>42268</c:v>
                </c:pt>
                <c:pt idx="721">
                  <c:v>42269</c:v>
                </c:pt>
                <c:pt idx="722">
                  <c:v>42270</c:v>
                </c:pt>
                <c:pt idx="723">
                  <c:v>42271</c:v>
                </c:pt>
                <c:pt idx="724">
                  <c:v>42272</c:v>
                </c:pt>
                <c:pt idx="725">
                  <c:v>42275</c:v>
                </c:pt>
                <c:pt idx="726">
                  <c:v>42276</c:v>
                </c:pt>
                <c:pt idx="727">
                  <c:v>42277</c:v>
                </c:pt>
                <c:pt idx="728">
                  <c:v>42278</c:v>
                </c:pt>
                <c:pt idx="729">
                  <c:v>42279</c:v>
                </c:pt>
                <c:pt idx="730">
                  <c:v>42282</c:v>
                </c:pt>
                <c:pt idx="731">
                  <c:v>42283</c:v>
                </c:pt>
                <c:pt idx="732">
                  <c:v>42284</c:v>
                </c:pt>
                <c:pt idx="733">
                  <c:v>42285</c:v>
                </c:pt>
                <c:pt idx="734">
                  <c:v>42286</c:v>
                </c:pt>
                <c:pt idx="735">
                  <c:v>42289</c:v>
                </c:pt>
                <c:pt idx="736">
                  <c:v>42290</c:v>
                </c:pt>
                <c:pt idx="737">
                  <c:v>42291</c:v>
                </c:pt>
                <c:pt idx="738">
                  <c:v>42292</c:v>
                </c:pt>
                <c:pt idx="739">
                  <c:v>42293</c:v>
                </c:pt>
                <c:pt idx="740">
                  <c:v>42296</c:v>
                </c:pt>
                <c:pt idx="741">
                  <c:v>42297</c:v>
                </c:pt>
                <c:pt idx="742">
                  <c:v>42298</c:v>
                </c:pt>
                <c:pt idx="743">
                  <c:v>42299</c:v>
                </c:pt>
                <c:pt idx="744">
                  <c:v>42300</c:v>
                </c:pt>
                <c:pt idx="745">
                  <c:v>42303</c:v>
                </c:pt>
                <c:pt idx="746">
                  <c:v>42304</c:v>
                </c:pt>
                <c:pt idx="747">
                  <c:v>42305</c:v>
                </c:pt>
                <c:pt idx="748">
                  <c:v>42306</c:v>
                </c:pt>
                <c:pt idx="749">
                  <c:v>42307</c:v>
                </c:pt>
                <c:pt idx="750">
                  <c:v>42311</c:v>
                </c:pt>
                <c:pt idx="751">
                  <c:v>42312</c:v>
                </c:pt>
                <c:pt idx="752">
                  <c:v>42313</c:v>
                </c:pt>
                <c:pt idx="753">
                  <c:v>42314</c:v>
                </c:pt>
                <c:pt idx="754">
                  <c:v>42317</c:v>
                </c:pt>
                <c:pt idx="755">
                  <c:v>42318</c:v>
                </c:pt>
                <c:pt idx="756">
                  <c:v>42319</c:v>
                </c:pt>
                <c:pt idx="757">
                  <c:v>42320</c:v>
                </c:pt>
                <c:pt idx="758">
                  <c:v>42321</c:v>
                </c:pt>
                <c:pt idx="759">
                  <c:v>42325</c:v>
                </c:pt>
                <c:pt idx="760">
                  <c:v>42326</c:v>
                </c:pt>
                <c:pt idx="761">
                  <c:v>42327</c:v>
                </c:pt>
                <c:pt idx="762">
                  <c:v>42328</c:v>
                </c:pt>
                <c:pt idx="763">
                  <c:v>42331</c:v>
                </c:pt>
                <c:pt idx="764">
                  <c:v>42332</c:v>
                </c:pt>
                <c:pt idx="765">
                  <c:v>42333</c:v>
                </c:pt>
                <c:pt idx="766">
                  <c:v>42334</c:v>
                </c:pt>
                <c:pt idx="767">
                  <c:v>42335</c:v>
                </c:pt>
                <c:pt idx="768">
                  <c:v>42338</c:v>
                </c:pt>
                <c:pt idx="769">
                  <c:v>42339</c:v>
                </c:pt>
                <c:pt idx="770">
                  <c:v>42340</c:v>
                </c:pt>
                <c:pt idx="771">
                  <c:v>42341</c:v>
                </c:pt>
                <c:pt idx="772">
                  <c:v>42342</c:v>
                </c:pt>
                <c:pt idx="773">
                  <c:v>42345</c:v>
                </c:pt>
                <c:pt idx="774">
                  <c:v>42346</c:v>
                </c:pt>
                <c:pt idx="775">
                  <c:v>42347</c:v>
                </c:pt>
                <c:pt idx="776">
                  <c:v>42348</c:v>
                </c:pt>
                <c:pt idx="777">
                  <c:v>42349</c:v>
                </c:pt>
                <c:pt idx="778">
                  <c:v>42352</c:v>
                </c:pt>
                <c:pt idx="779">
                  <c:v>42353</c:v>
                </c:pt>
                <c:pt idx="780">
                  <c:v>42354</c:v>
                </c:pt>
                <c:pt idx="781">
                  <c:v>42355</c:v>
                </c:pt>
                <c:pt idx="782">
                  <c:v>42356</c:v>
                </c:pt>
                <c:pt idx="783">
                  <c:v>42359</c:v>
                </c:pt>
                <c:pt idx="784">
                  <c:v>42360</c:v>
                </c:pt>
                <c:pt idx="785">
                  <c:v>42361</c:v>
                </c:pt>
                <c:pt idx="786">
                  <c:v>42362</c:v>
                </c:pt>
                <c:pt idx="787">
                  <c:v>42366</c:v>
                </c:pt>
                <c:pt idx="788">
                  <c:v>42367</c:v>
                </c:pt>
                <c:pt idx="789">
                  <c:v>42368</c:v>
                </c:pt>
                <c:pt idx="790">
                  <c:v>42369</c:v>
                </c:pt>
                <c:pt idx="791">
                  <c:v>42373</c:v>
                </c:pt>
                <c:pt idx="792">
                  <c:v>42374</c:v>
                </c:pt>
                <c:pt idx="793">
                  <c:v>42375</c:v>
                </c:pt>
                <c:pt idx="794">
                  <c:v>42376</c:v>
                </c:pt>
                <c:pt idx="795">
                  <c:v>42377</c:v>
                </c:pt>
                <c:pt idx="796">
                  <c:v>42380</c:v>
                </c:pt>
                <c:pt idx="797">
                  <c:v>42381</c:v>
                </c:pt>
                <c:pt idx="798">
                  <c:v>42382</c:v>
                </c:pt>
                <c:pt idx="799">
                  <c:v>42383</c:v>
                </c:pt>
                <c:pt idx="800">
                  <c:v>42384</c:v>
                </c:pt>
                <c:pt idx="801">
                  <c:v>42387</c:v>
                </c:pt>
                <c:pt idx="802">
                  <c:v>42388</c:v>
                </c:pt>
                <c:pt idx="803">
                  <c:v>42389</c:v>
                </c:pt>
                <c:pt idx="804">
                  <c:v>42390</c:v>
                </c:pt>
                <c:pt idx="805">
                  <c:v>42391</c:v>
                </c:pt>
                <c:pt idx="806">
                  <c:v>42394</c:v>
                </c:pt>
                <c:pt idx="807">
                  <c:v>42395</c:v>
                </c:pt>
                <c:pt idx="808">
                  <c:v>42396</c:v>
                </c:pt>
                <c:pt idx="809">
                  <c:v>42397</c:v>
                </c:pt>
                <c:pt idx="810">
                  <c:v>42398</c:v>
                </c:pt>
                <c:pt idx="811">
                  <c:v>42402</c:v>
                </c:pt>
                <c:pt idx="812">
                  <c:v>42403</c:v>
                </c:pt>
                <c:pt idx="813">
                  <c:v>42404</c:v>
                </c:pt>
                <c:pt idx="814">
                  <c:v>42405</c:v>
                </c:pt>
                <c:pt idx="815">
                  <c:v>42408</c:v>
                </c:pt>
                <c:pt idx="816">
                  <c:v>42409</c:v>
                </c:pt>
                <c:pt idx="817">
                  <c:v>42410</c:v>
                </c:pt>
                <c:pt idx="818">
                  <c:v>42411</c:v>
                </c:pt>
                <c:pt idx="819">
                  <c:v>42412</c:v>
                </c:pt>
                <c:pt idx="820">
                  <c:v>42415</c:v>
                </c:pt>
                <c:pt idx="821">
                  <c:v>42416</c:v>
                </c:pt>
                <c:pt idx="822">
                  <c:v>42417</c:v>
                </c:pt>
                <c:pt idx="823">
                  <c:v>42418</c:v>
                </c:pt>
                <c:pt idx="824">
                  <c:v>42419</c:v>
                </c:pt>
                <c:pt idx="825">
                  <c:v>42422</c:v>
                </c:pt>
                <c:pt idx="826">
                  <c:v>42423</c:v>
                </c:pt>
                <c:pt idx="827">
                  <c:v>42424</c:v>
                </c:pt>
                <c:pt idx="828">
                  <c:v>42425</c:v>
                </c:pt>
                <c:pt idx="829">
                  <c:v>42426</c:v>
                </c:pt>
                <c:pt idx="830">
                  <c:v>42429</c:v>
                </c:pt>
                <c:pt idx="831">
                  <c:v>42430</c:v>
                </c:pt>
                <c:pt idx="832">
                  <c:v>42431</c:v>
                </c:pt>
                <c:pt idx="833">
                  <c:v>42432</c:v>
                </c:pt>
                <c:pt idx="834">
                  <c:v>42433</c:v>
                </c:pt>
                <c:pt idx="835">
                  <c:v>42436</c:v>
                </c:pt>
                <c:pt idx="836">
                  <c:v>42437</c:v>
                </c:pt>
                <c:pt idx="837">
                  <c:v>42438</c:v>
                </c:pt>
                <c:pt idx="838">
                  <c:v>42439</c:v>
                </c:pt>
                <c:pt idx="839">
                  <c:v>42440</c:v>
                </c:pt>
                <c:pt idx="840">
                  <c:v>42443</c:v>
                </c:pt>
                <c:pt idx="841">
                  <c:v>42444</c:v>
                </c:pt>
                <c:pt idx="842">
                  <c:v>42445</c:v>
                </c:pt>
                <c:pt idx="843">
                  <c:v>42446</c:v>
                </c:pt>
                <c:pt idx="844">
                  <c:v>42447</c:v>
                </c:pt>
                <c:pt idx="845">
                  <c:v>42451</c:v>
                </c:pt>
                <c:pt idx="846">
                  <c:v>42452</c:v>
                </c:pt>
                <c:pt idx="847">
                  <c:v>42457</c:v>
                </c:pt>
                <c:pt idx="848">
                  <c:v>42458</c:v>
                </c:pt>
                <c:pt idx="849">
                  <c:v>42459</c:v>
                </c:pt>
                <c:pt idx="850">
                  <c:v>42460</c:v>
                </c:pt>
                <c:pt idx="851">
                  <c:v>42461</c:v>
                </c:pt>
                <c:pt idx="852">
                  <c:v>42464</c:v>
                </c:pt>
                <c:pt idx="853">
                  <c:v>42465</c:v>
                </c:pt>
                <c:pt idx="854">
                  <c:v>42466</c:v>
                </c:pt>
                <c:pt idx="855">
                  <c:v>42467</c:v>
                </c:pt>
                <c:pt idx="856">
                  <c:v>42468</c:v>
                </c:pt>
                <c:pt idx="857">
                  <c:v>42471</c:v>
                </c:pt>
                <c:pt idx="858">
                  <c:v>42472</c:v>
                </c:pt>
                <c:pt idx="859">
                  <c:v>42473</c:v>
                </c:pt>
                <c:pt idx="860">
                  <c:v>42474</c:v>
                </c:pt>
                <c:pt idx="861">
                  <c:v>42475</c:v>
                </c:pt>
                <c:pt idx="862">
                  <c:v>42478</c:v>
                </c:pt>
                <c:pt idx="863">
                  <c:v>42479</c:v>
                </c:pt>
                <c:pt idx="864">
                  <c:v>42480</c:v>
                </c:pt>
                <c:pt idx="865">
                  <c:v>42481</c:v>
                </c:pt>
                <c:pt idx="866">
                  <c:v>42482</c:v>
                </c:pt>
                <c:pt idx="867">
                  <c:v>42485</c:v>
                </c:pt>
                <c:pt idx="868">
                  <c:v>42486</c:v>
                </c:pt>
                <c:pt idx="869">
                  <c:v>42487</c:v>
                </c:pt>
                <c:pt idx="870">
                  <c:v>42488</c:v>
                </c:pt>
                <c:pt idx="871">
                  <c:v>42489</c:v>
                </c:pt>
                <c:pt idx="872">
                  <c:v>42492</c:v>
                </c:pt>
                <c:pt idx="873">
                  <c:v>42493</c:v>
                </c:pt>
                <c:pt idx="874">
                  <c:v>42494</c:v>
                </c:pt>
                <c:pt idx="875">
                  <c:v>42495</c:v>
                </c:pt>
                <c:pt idx="876">
                  <c:v>42496</c:v>
                </c:pt>
                <c:pt idx="877">
                  <c:v>42499</c:v>
                </c:pt>
                <c:pt idx="878">
                  <c:v>42500</c:v>
                </c:pt>
                <c:pt idx="879">
                  <c:v>42501</c:v>
                </c:pt>
                <c:pt idx="880">
                  <c:v>42502</c:v>
                </c:pt>
                <c:pt idx="881">
                  <c:v>42503</c:v>
                </c:pt>
                <c:pt idx="882">
                  <c:v>42506</c:v>
                </c:pt>
                <c:pt idx="883">
                  <c:v>42507</c:v>
                </c:pt>
                <c:pt idx="884">
                  <c:v>42508</c:v>
                </c:pt>
                <c:pt idx="885">
                  <c:v>42509</c:v>
                </c:pt>
                <c:pt idx="886">
                  <c:v>42510</c:v>
                </c:pt>
                <c:pt idx="887">
                  <c:v>42513</c:v>
                </c:pt>
                <c:pt idx="888">
                  <c:v>42514</c:v>
                </c:pt>
                <c:pt idx="889">
                  <c:v>42515</c:v>
                </c:pt>
                <c:pt idx="890">
                  <c:v>42516</c:v>
                </c:pt>
                <c:pt idx="891">
                  <c:v>42517</c:v>
                </c:pt>
                <c:pt idx="892">
                  <c:v>42520</c:v>
                </c:pt>
                <c:pt idx="893">
                  <c:v>42521</c:v>
                </c:pt>
                <c:pt idx="894">
                  <c:v>42522</c:v>
                </c:pt>
                <c:pt idx="895">
                  <c:v>42523</c:v>
                </c:pt>
                <c:pt idx="896">
                  <c:v>42524</c:v>
                </c:pt>
                <c:pt idx="897">
                  <c:v>42527</c:v>
                </c:pt>
                <c:pt idx="898">
                  <c:v>42528</c:v>
                </c:pt>
                <c:pt idx="899">
                  <c:v>42529</c:v>
                </c:pt>
                <c:pt idx="900">
                  <c:v>42530</c:v>
                </c:pt>
                <c:pt idx="901">
                  <c:v>42531</c:v>
                </c:pt>
                <c:pt idx="902">
                  <c:v>42534</c:v>
                </c:pt>
                <c:pt idx="903">
                  <c:v>42535</c:v>
                </c:pt>
                <c:pt idx="904">
                  <c:v>42536</c:v>
                </c:pt>
                <c:pt idx="905">
                  <c:v>42537</c:v>
                </c:pt>
                <c:pt idx="906">
                  <c:v>42538</c:v>
                </c:pt>
                <c:pt idx="907">
                  <c:v>42541</c:v>
                </c:pt>
                <c:pt idx="908">
                  <c:v>42542</c:v>
                </c:pt>
                <c:pt idx="909">
                  <c:v>42543</c:v>
                </c:pt>
                <c:pt idx="910">
                  <c:v>42544</c:v>
                </c:pt>
                <c:pt idx="911">
                  <c:v>42545</c:v>
                </c:pt>
                <c:pt idx="912">
                  <c:v>42548</c:v>
                </c:pt>
                <c:pt idx="913">
                  <c:v>42549</c:v>
                </c:pt>
                <c:pt idx="914">
                  <c:v>42550</c:v>
                </c:pt>
                <c:pt idx="915">
                  <c:v>42551</c:v>
                </c:pt>
                <c:pt idx="916">
                  <c:v>42552</c:v>
                </c:pt>
                <c:pt idx="917">
                  <c:v>42555</c:v>
                </c:pt>
                <c:pt idx="918">
                  <c:v>42556</c:v>
                </c:pt>
                <c:pt idx="919">
                  <c:v>42557</c:v>
                </c:pt>
                <c:pt idx="920">
                  <c:v>42558</c:v>
                </c:pt>
                <c:pt idx="921">
                  <c:v>42559</c:v>
                </c:pt>
                <c:pt idx="922">
                  <c:v>42562</c:v>
                </c:pt>
                <c:pt idx="923">
                  <c:v>42563</c:v>
                </c:pt>
                <c:pt idx="924">
                  <c:v>42564</c:v>
                </c:pt>
                <c:pt idx="925">
                  <c:v>42565</c:v>
                </c:pt>
                <c:pt idx="926">
                  <c:v>42566</c:v>
                </c:pt>
                <c:pt idx="927">
                  <c:v>42569</c:v>
                </c:pt>
                <c:pt idx="928">
                  <c:v>42570</c:v>
                </c:pt>
                <c:pt idx="929">
                  <c:v>42571</c:v>
                </c:pt>
                <c:pt idx="930">
                  <c:v>42572</c:v>
                </c:pt>
                <c:pt idx="931">
                  <c:v>42573</c:v>
                </c:pt>
                <c:pt idx="932">
                  <c:v>42576</c:v>
                </c:pt>
                <c:pt idx="933">
                  <c:v>42577</c:v>
                </c:pt>
                <c:pt idx="934">
                  <c:v>42578</c:v>
                </c:pt>
                <c:pt idx="935">
                  <c:v>42579</c:v>
                </c:pt>
                <c:pt idx="936">
                  <c:v>42580</c:v>
                </c:pt>
                <c:pt idx="937">
                  <c:v>42583</c:v>
                </c:pt>
                <c:pt idx="938">
                  <c:v>42584</c:v>
                </c:pt>
                <c:pt idx="939">
                  <c:v>42585</c:v>
                </c:pt>
                <c:pt idx="940">
                  <c:v>42586</c:v>
                </c:pt>
                <c:pt idx="941">
                  <c:v>42587</c:v>
                </c:pt>
                <c:pt idx="942">
                  <c:v>42590</c:v>
                </c:pt>
                <c:pt idx="943">
                  <c:v>42591</c:v>
                </c:pt>
                <c:pt idx="944">
                  <c:v>42592</c:v>
                </c:pt>
                <c:pt idx="945">
                  <c:v>42593</c:v>
                </c:pt>
                <c:pt idx="946">
                  <c:v>42594</c:v>
                </c:pt>
                <c:pt idx="947">
                  <c:v>42597</c:v>
                </c:pt>
                <c:pt idx="948">
                  <c:v>42598</c:v>
                </c:pt>
                <c:pt idx="949">
                  <c:v>42599</c:v>
                </c:pt>
                <c:pt idx="950">
                  <c:v>42600</c:v>
                </c:pt>
                <c:pt idx="951">
                  <c:v>42601</c:v>
                </c:pt>
                <c:pt idx="952">
                  <c:v>42604</c:v>
                </c:pt>
                <c:pt idx="953">
                  <c:v>42605</c:v>
                </c:pt>
                <c:pt idx="954">
                  <c:v>42606</c:v>
                </c:pt>
                <c:pt idx="955">
                  <c:v>42607</c:v>
                </c:pt>
                <c:pt idx="956">
                  <c:v>42608</c:v>
                </c:pt>
                <c:pt idx="957">
                  <c:v>42611</c:v>
                </c:pt>
                <c:pt idx="958">
                  <c:v>42612</c:v>
                </c:pt>
                <c:pt idx="959">
                  <c:v>42613</c:v>
                </c:pt>
                <c:pt idx="960">
                  <c:v>42614</c:v>
                </c:pt>
                <c:pt idx="961">
                  <c:v>42615</c:v>
                </c:pt>
                <c:pt idx="962">
                  <c:v>42618</c:v>
                </c:pt>
                <c:pt idx="963">
                  <c:v>42619</c:v>
                </c:pt>
                <c:pt idx="964">
                  <c:v>42620</c:v>
                </c:pt>
                <c:pt idx="965">
                  <c:v>42621</c:v>
                </c:pt>
                <c:pt idx="966">
                  <c:v>42622</c:v>
                </c:pt>
                <c:pt idx="967">
                  <c:v>42625</c:v>
                </c:pt>
                <c:pt idx="968">
                  <c:v>42626</c:v>
                </c:pt>
                <c:pt idx="969">
                  <c:v>42627</c:v>
                </c:pt>
                <c:pt idx="970">
                  <c:v>42628</c:v>
                </c:pt>
                <c:pt idx="971">
                  <c:v>42632</c:v>
                </c:pt>
                <c:pt idx="972">
                  <c:v>42633</c:v>
                </c:pt>
                <c:pt idx="973">
                  <c:v>42634</c:v>
                </c:pt>
                <c:pt idx="974">
                  <c:v>42635</c:v>
                </c:pt>
                <c:pt idx="975">
                  <c:v>42636</c:v>
                </c:pt>
                <c:pt idx="976">
                  <c:v>42639</c:v>
                </c:pt>
                <c:pt idx="977">
                  <c:v>42640</c:v>
                </c:pt>
                <c:pt idx="978">
                  <c:v>42641</c:v>
                </c:pt>
                <c:pt idx="979">
                  <c:v>42642</c:v>
                </c:pt>
                <c:pt idx="980">
                  <c:v>42643</c:v>
                </c:pt>
                <c:pt idx="981">
                  <c:v>42646</c:v>
                </c:pt>
                <c:pt idx="982">
                  <c:v>42647</c:v>
                </c:pt>
                <c:pt idx="983">
                  <c:v>42648</c:v>
                </c:pt>
                <c:pt idx="984">
                  <c:v>42649</c:v>
                </c:pt>
                <c:pt idx="985">
                  <c:v>42650</c:v>
                </c:pt>
                <c:pt idx="986">
                  <c:v>42653</c:v>
                </c:pt>
                <c:pt idx="987">
                  <c:v>42654</c:v>
                </c:pt>
                <c:pt idx="988">
                  <c:v>42655</c:v>
                </c:pt>
                <c:pt idx="989">
                  <c:v>42656</c:v>
                </c:pt>
                <c:pt idx="990">
                  <c:v>42657</c:v>
                </c:pt>
                <c:pt idx="991">
                  <c:v>42660</c:v>
                </c:pt>
                <c:pt idx="992">
                  <c:v>42661</c:v>
                </c:pt>
                <c:pt idx="993">
                  <c:v>42662</c:v>
                </c:pt>
                <c:pt idx="994">
                  <c:v>42663</c:v>
                </c:pt>
                <c:pt idx="995">
                  <c:v>42664</c:v>
                </c:pt>
                <c:pt idx="996">
                  <c:v>42667</c:v>
                </c:pt>
                <c:pt idx="997">
                  <c:v>42668</c:v>
                </c:pt>
                <c:pt idx="998">
                  <c:v>42669</c:v>
                </c:pt>
                <c:pt idx="999">
                  <c:v>42670</c:v>
                </c:pt>
                <c:pt idx="1000">
                  <c:v>42671</c:v>
                </c:pt>
                <c:pt idx="1001">
                  <c:v>42674</c:v>
                </c:pt>
                <c:pt idx="1002">
                  <c:v>42675</c:v>
                </c:pt>
                <c:pt idx="1003">
                  <c:v>42677</c:v>
                </c:pt>
                <c:pt idx="1004">
                  <c:v>42678</c:v>
                </c:pt>
                <c:pt idx="1005">
                  <c:v>42681</c:v>
                </c:pt>
                <c:pt idx="1006">
                  <c:v>42682</c:v>
                </c:pt>
                <c:pt idx="1007">
                  <c:v>42683</c:v>
                </c:pt>
                <c:pt idx="1008">
                  <c:v>42684</c:v>
                </c:pt>
                <c:pt idx="1009">
                  <c:v>42685</c:v>
                </c:pt>
                <c:pt idx="1010">
                  <c:v>42688</c:v>
                </c:pt>
                <c:pt idx="1011">
                  <c:v>42689</c:v>
                </c:pt>
                <c:pt idx="1012">
                  <c:v>42690</c:v>
                </c:pt>
                <c:pt idx="1013">
                  <c:v>42691</c:v>
                </c:pt>
                <c:pt idx="1014">
                  <c:v>42696</c:v>
                </c:pt>
                <c:pt idx="1015">
                  <c:v>42697</c:v>
                </c:pt>
                <c:pt idx="1016">
                  <c:v>42698</c:v>
                </c:pt>
                <c:pt idx="1017">
                  <c:v>42699</c:v>
                </c:pt>
                <c:pt idx="1018">
                  <c:v>42702</c:v>
                </c:pt>
                <c:pt idx="1019">
                  <c:v>42703</c:v>
                </c:pt>
                <c:pt idx="1020">
                  <c:v>42704</c:v>
                </c:pt>
                <c:pt idx="1021">
                  <c:v>42705</c:v>
                </c:pt>
                <c:pt idx="1022">
                  <c:v>42706</c:v>
                </c:pt>
                <c:pt idx="1023">
                  <c:v>42709</c:v>
                </c:pt>
                <c:pt idx="1024">
                  <c:v>42710</c:v>
                </c:pt>
                <c:pt idx="1025">
                  <c:v>42711</c:v>
                </c:pt>
                <c:pt idx="1026">
                  <c:v>42712</c:v>
                </c:pt>
                <c:pt idx="1027">
                  <c:v>42713</c:v>
                </c:pt>
                <c:pt idx="1028">
                  <c:v>42717</c:v>
                </c:pt>
                <c:pt idx="1029">
                  <c:v>42718</c:v>
                </c:pt>
                <c:pt idx="1030">
                  <c:v>42719</c:v>
                </c:pt>
                <c:pt idx="1031">
                  <c:v>42720</c:v>
                </c:pt>
                <c:pt idx="1032">
                  <c:v>42723</c:v>
                </c:pt>
                <c:pt idx="1033">
                  <c:v>42724</c:v>
                </c:pt>
                <c:pt idx="1034">
                  <c:v>42725</c:v>
                </c:pt>
                <c:pt idx="1035">
                  <c:v>42726</c:v>
                </c:pt>
                <c:pt idx="1036">
                  <c:v>42727</c:v>
                </c:pt>
                <c:pt idx="1037">
                  <c:v>42730</c:v>
                </c:pt>
                <c:pt idx="1038">
                  <c:v>42731</c:v>
                </c:pt>
                <c:pt idx="1039">
                  <c:v>42732</c:v>
                </c:pt>
                <c:pt idx="1040">
                  <c:v>42733</c:v>
                </c:pt>
                <c:pt idx="1041">
                  <c:v>42734</c:v>
                </c:pt>
                <c:pt idx="1042">
                  <c:v>42737</c:v>
                </c:pt>
                <c:pt idx="1043">
                  <c:v>42738</c:v>
                </c:pt>
                <c:pt idx="1044">
                  <c:v>42739</c:v>
                </c:pt>
                <c:pt idx="1045">
                  <c:v>42740</c:v>
                </c:pt>
                <c:pt idx="1046">
                  <c:v>42741</c:v>
                </c:pt>
                <c:pt idx="1047">
                  <c:v>42744</c:v>
                </c:pt>
                <c:pt idx="1048">
                  <c:v>42745</c:v>
                </c:pt>
                <c:pt idx="1049">
                  <c:v>42746</c:v>
                </c:pt>
                <c:pt idx="1050">
                  <c:v>42747</c:v>
                </c:pt>
                <c:pt idx="1051">
                  <c:v>42748</c:v>
                </c:pt>
                <c:pt idx="1052">
                  <c:v>42751</c:v>
                </c:pt>
                <c:pt idx="1053">
                  <c:v>42752</c:v>
                </c:pt>
                <c:pt idx="1054">
                  <c:v>42753</c:v>
                </c:pt>
                <c:pt idx="1055">
                  <c:v>42754</c:v>
                </c:pt>
                <c:pt idx="1056">
                  <c:v>42755</c:v>
                </c:pt>
                <c:pt idx="1057">
                  <c:v>42758</c:v>
                </c:pt>
                <c:pt idx="1058">
                  <c:v>42759</c:v>
                </c:pt>
                <c:pt idx="1059">
                  <c:v>42760</c:v>
                </c:pt>
                <c:pt idx="1060">
                  <c:v>42761</c:v>
                </c:pt>
                <c:pt idx="1061">
                  <c:v>42762</c:v>
                </c:pt>
                <c:pt idx="1062">
                  <c:v>42765</c:v>
                </c:pt>
                <c:pt idx="1063">
                  <c:v>42766</c:v>
                </c:pt>
                <c:pt idx="1064">
                  <c:v>42767</c:v>
                </c:pt>
                <c:pt idx="1065">
                  <c:v>42768</c:v>
                </c:pt>
                <c:pt idx="1066">
                  <c:v>42769</c:v>
                </c:pt>
                <c:pt idx="1067">
                  <c:v>42773</c:v>
                </c:pt>
                <c:pt idx="1068">
                  <c:v>42774</c:v>
                </c:pt>
                <c:pt idx="1069">
                  <c:v>42775</c:v>
                </c:pt>
                <c:pt idx="1070">
                  <c:v>42776</c:v>
                </c:pt>
                <c:pt idx="1071">
                  <c:v>42779</c:v>
                </c:pt>
                <c:pt idx="1072">
                  <c:v>42780</c:v>
                </c:pt>
                <c:pt idx="1073">
                  <c:v>42781</c:v>
                </c:pt>
                <c:pt idx="1074">
                  <c:v>42782</c:v>
                </c:pt>
                <c:pt idx="1075">
                  <c:v>42783</c:v>
                </c:pt>
                <c:pt idx="1076">
                  <c:v>42786</c:v>
                </c:pt>
                <c:pt idx="1077">
                  <c:v>42787</c:v>
                </c:pt>
                <c:pt idx="1078">
                  <c:v>42788</c:v>
                </c:pt>
                <c:pt idx="1079">
                  <c:v>42789</c:v>
                </c:pt>
                <c:pt idx="1080">
                  <c:v>42790</c:v>
                </c:pt>
                <c:pt idx="1081">
                  <c:v>42793</c:v>
                </c:pt>
                <c:pt idx="1082">
                  <c:v>42794</c:v>
                </c:pt>
                <c:pt idx="1083">
                  <c:v>42795</c:v>
                </c:pt>
                <c:pt idx="1084">
                  <c:v>42796</c:v>
                </c:pt>
                <c:pt idx="1085">
                  <c:v>42797</c:v>
                </c:pt>
                <c:pt idx="1086">
                  <c:v>42800</c:v>
                </c:pt>
                <c:pt idx="1087">
                  <c:v>42801</c:v>
                </c:pt>
                <c:pt idx="1088">
                  <c:v>42802</c:v>
                </c:pt>
                <c:pt idx="1089">
                  <c:v>42803</c:v>
                </c:pt>
                <c:pt idx="1090">
                  <c:v>42804</c:v>
                </c:pt>
                <c:pt idx="1091">
                  <c:v>42807</c:v>
                </c:pt>
                <c:pt idx="1092">
                  <c:v>42808</c:v>
                </c:pt>
                <c:pt idx="1093">
                  <c:v>42809</c:v>
                </c:pt>
                <c:pt idx="1094">
                  <c:v>42810</c:v>
                </c:pt>
                <c:pt idx="1095">
                  <c:v>42811</c:v>
                </c:pt>
                <c:pt idx="1096">
                  <c:v>42815</c:v>
                </c:pt>
                <c:pt idx="1097">
                  <c:v>42816</c:v>
                </c:pt>
                <c:pt idx="1098">
                  <c:v>42817</c:v>
                </c:pt>
                <c:pt idx="1099">
                  <c:v>42818</c:v>
                </c:pt>
                <c:pt idx="1100">
                  <c:v>42821</c:v>
                </c:pt>
                <c:pt idx="1101">
                  <c:v>42822</c:v>
                </c:pt>
                <c:pt idx="1102">
                  <c:v>42823</c:v>
                </c:pt>
                <c:pt idx="1103">
                  <c:v>42824</c:v>
                </c:pt>
                <c:pt idx="1104">
                  <c:v>42825</c:v>
                </c:pt>
                <c:pt idx="1105">
                  <c:v>42828</c:v>
                </c:pt>
                <c:pt idx="1106">
                  <c:v>42829</c:v>
                </c:pt>
                <c:pt idx="1107">
                  <c:v>42830</c:v>
                </c:pt>
                <c:pt idx="1108">
                  <c:v>42831</c:v>
                </c:pt>
                <c:pt idx="1109">
                  <c:v>42832</c:v>
                </c:pt>
                <c:pt idx="1110">
                  <c:v>42835</c:v>
                </c:pt>
                <c:pt idx="1111">
                  <c:v>42836</c:v>
                </c:pt>
                <c:pt idx="1112">
                  <c:v>42837</c:v>
                </c:pt>
                <c:pt idx="1113">
                  <c:v>42842</c:v>
                </c:pt>
                <c:pt idx="1114">
                  <c:v>42843</c:v>
                </c:pt>
                <c:pt idx="1115">
                  <c:v>42844</c:v>
                </c:pt>
                <c:pt idx="1116">
                  <c:v>42845</c:v>
                </c:pt>
                <c:pt idx="1117">
                  <c:v>42846</c:v>
                </c:pt>
                <c:pt idx="1118">
                  <c:v>42849</c:v>
                </c:pt>
                <c:pt idx="1119">
                  <c:v>42850</c:v>
                </c:pt>
                <c:pt idx="1120">
                  <c:v>42851</c:v>
                </c:pt>
                <c:pt idx="1121">
                  <c:v>42852</c:v>
                </c:pt>
                <c:pt idx="1122">
                  <c:v>42853</c:v>
                </c:pt>
                <c:pt idx="1123">
                  <c:v>42857</c:v>
                </c:pt>
                <c:pt idx="1124">
                  <c:v>42858</c:v>
                </c:pt>
                <c:pt idx="1125">
                  <c:v>42859</c:v>
                </c:pt>
                <c:pt idx="1126">
                  <c:v>42860</c:v>
                </c:pt>
                <c:pt idx="1127">
                  <c:v>42863</c:v>
                </c:pt>
                <c:pt idx="1128">
                  <c:v>42864</c:v>
                </c:pt>
                <c:pt idx="1129">
                  <c:v>42865</c:v>
                </c:pt>
                <c:pt idx="1130">
                  <c:v>42866</c:v>
                </c:pt>
                <c:pt idx="1131">
                  <c:v>42867</c:v>
                </c:pt>
                <c:pt idx="1132">
                  <c:v>42870</c:v>
                </c:pt>
                <c:pt idx="1133">
                  <c:v>42871</c:v>
                </c:pt>
                <c:pt idx="1134">
                  <c:v>42872</c:v>
                </c:pt>
                <c:pt idx="1135">
                  <c:v>42873</c:v>
                </c:pt>
                <c:pt idx="1136">
                  <c:v>42874</c:v>
                </c:pt>
                <c:pt idx="1137">
                  <c:v>42877</c:v>
                </c:pt>
                <c:pt idx="1138">
                  <c:v>42878</c:v>
                </c:pt>
                <c:pt idx="1139">
                  <c:v>42879</c:v>
                </c:pt>
                <c:pt idx="1140">
                  <c:v>42880</c:v>
                </c:pt>
                <c:pt idx="1141">
                  <c:v>42881</c:v>
                </c:pt>
                <c:pt idx="1142">
                  <c:v>42884</c:v>
                </c:pt>
                <c:pt idx="1143">
                  <c:v>42885</c:v>
                </c:pt>
                <c:pt idx="1144">
                  <c:v>42886</c:v>
                </c:pt>
                <c:pt idx="1145">
                  <c:v>42887</c:v>
                </c:pt>
                <c:pt idx="1146">
                  <c:v>42888</c:v>
                </c:pt>
                <c:pt idx="1147">
                  <c:v>42891</c:v>
                </c:pt>
                <c:pt idx="1148">
                  <c:v>42892</c:v>
                </c:pt>
                <c:pt idx="1149">
                  <c:v>42893</c:v>
                </c:pt>
                <c:pt idx="1150">
                  <c:v>42894</c:v>
                </c:pt>
                <c:pt idx="1151">
                  <c:v>42895</c:v>
                </c:pt>
                <c:pt idx="1152">
                  <c:v>42898</c:v>
                </c:pt>
                <c:pt idx="1153">
                  <c:v>42899</c:v>
                </c:pt>
                <c:pt idx="1154">
                  <c:v>42900</c:v>
                </c:pt>
                <c:pt idx="1155">
                  <c:v>42901</c:v>
                </c:pt>
                <c:pt idx="1156">
                  <c:v>42902</c:v>
                </c:pt>
                <c:pt idx="1157">
                  <c:v>42905</c:v>
                </c:pt>
                <c:pt idx="1158">
                  <c:v>42906</c:v>
                </c:pt>
                <c:pt idx="1159">
                  <c:v>42907</c:v>
                </c:pt>
                <c:pt idx="1160">
                  <c:v>42908</c:v>
                </c:pt>
                <c:pt idx="1161">
                  <c:v>42909</c:v>
                </c:pt>
                <c:pt idx="1162">
                  <c:v>42912</c:v>
                </c:pt>
                <c:pt idx="1163">
                  <c:v>42913</c:v>
                </c:pt>
                <c:pt idx="1164">
                  <c:v>42914</c:v>
                </c:pt>
                <c:pt idx="1165">
                  <c:v>42915</c:v>
                </c:pt>
                <c:pt idx="1166">
                  <c:v>42916</c:v>
                </c:pt>
              </c:numCache>
            </c:numRef>
          </c:cat>
          <c:val>
            <c:numRef>
              <c:f>'Grafica CSCK'!$C$2:$C$1168</c:f>
              <c:numCache>
                <c:formatCode>_(* #,##0.00_);_(* \(#,##0.00\);_(* "-"??_);_(@_)</c:formatCode>
                <c:ptCount val="1167"/>
                <c:pt idx="0">
                  <c:v>100</c:v>
                </c:pt>
                <c:pt idx="1">
                  <c:v>100.01959304570332</c:v>
                </c:pt>
                <c:pt idx="2">
                  <c:v>100.02838027109256</c:v>
                </c:pt>
                <c:pt idx="3">
                  <c:v>100.0372111099616</c:v>
                </c:pt>
                <c:pt idx="4">
                  <c:v>100.04604314154142</c:v>
                </c:pt>
                <c:pt idx="5">
                  <c:v>100.06545287623328</c:v>
                </c:pt>
                <c:pt idx="6">
                  <c:v>100.08144322793864</c:v>
                </c:pt>
                <c:pt idx="7">
                  <c:v>100.09021761279226</c:v>
                </c:pt>
                <c:pt idx="8">
                  <c:v>100.09905679821465</c:v>
                </c:pt>
                <c:pt idx="9">
                  <c:v>100.51063938855323</c:v>
                </c:pt>
                <c:pt idx="10">
                  <c:v>100.53339798464816</c:v>
                </c:pt>
                <c:pt idx="11">
                  <c:v>100.56745680943197</c:v>
                </c:pt>
                <c:pt idx="12">
                  <c:v>100.57614710206974</c:v>
                </c:pt>
                <c:pt idx="13">
                  <c:v>100.58485946115859</c:v>
                </c:pt>
                <c:pt idx="14">
                  <c:v>100.6042195005288</c:v>
                </c:pt>
                <c:pt idx="15">
                  <c:v>100.61971137370212</c:v>
                </c:pt>
                <c:pt idx="16">
                  <c:v>100.62842200352038</c:v>
                </c:pt>
                <c:pt idx="17">
                  <c:v>100.63713381173302</c:v>
                </c:pt>
                <c:pt idx="18">
                  <c:v>100.64584680072122</c:v>
                </c:pt>
                <c:pt idx="19">
                  <c:v>100.66524857491122</c:v>
                </c:pt>
                <c:pt idx="20">
                  <c:v>100.68071871062713</c:v>
                </c:pt>
                <c:pt idx="21">
                  <c:v>100.68941669860432</c:v>
                </c:pt>
                <c:pt idx="22">
                  <c:v>100.69811586410415</c:v>
                </c:pt>
                <c:pt idx="23">
                  <c:v>100.70681620310317</c:v>
                </c:pt>
                <c:pt idx="24">
                  <c:v>100.72614149578219</c:v>
                </c:pt>
                <c:pt idx="25">
                  <c:v>100.74162579749057</c:v>
                </c:pt>
                <c:pt idx="26">
                  <c:v>100.75564691810052</c:v>
                </c:pt>
                <c:pt idx="27">
                  <c:v>100.76774681735645</c:v>
                </c:pt>
                <c:pt idx="28">
                  <c:v>100.78713861306375</c:v>
                </c:pt>
                <c:pt idx="29">
                  <c:v>100.80267311452403</c:v>
                </c:pt>
                <c:pt idx="30">
                  <c:v>100.81145041945368</c:v>
                </c:pt>
                <c:pt idx="31">
                  <c:v>100.82022891780997</c:v>
                </c:pt>
                <c:pt idx="32">
                  <c:v>100.82898320447751</c:v>
                </c:pt>
                <c:pt idx="33">
                  <c:v>100.84840669185672</c:v>
                </c:pt>
                <c:pt idx="34">
                  <c:v>100.86926150409641</c:v>
                </c:pt>
                <c:pt idx="35">
                  <c:v>100.88146014694266</c:v>
                </c:pt>
                <c:pt idx="36">
                  <c:v>100.89017505839068</c:v>
                </c:pt>
                <c:pt idx="37">
                  <c:v>100.9096590475055</c:v>
                </c:pt>
                <c:pt idx="38">
                  <c:v>100.93052768003972</c:v>
                </c:pt>
                <c:pt idx="39">
                  <c:v>100.94258309709288</c:v>
                </c:pt>
                <c:pt idx="40">
                  <c:v>100.95128536456453</c:v>
                </c:pt>
                <c:pt idx="41">
                  <c:v>100.97069233642631</c:v>
                </c:pt>
                <c:pt idx="42">
                  <c:v>100.98601893723122</c:v>
                </c:pt>
                <c:pt idx="43">
                  <c:v>100.99468519965914</c:v>
                </c:pt>
                <c:pt idx="44">
                  <c:v>101.00333167806951</c:v>
                </c:pt>
                <c:pt idx="45">
                  <c:v>101.01195838307602</c:v>
                </c:pt>
                <c:pt idx="46">
                  <c:v>101.03143218878839</c:v>
                </c:pt>
                <c:pt idx="47">
                  <c:v>101.04680853727253</c:v>
                </c:pt>
                <c:pt idx="48">
                  <c:v>101.05552491241454</c:v>
                </c:pt>
                <c:pt idx="49">
                  <c:v>101.06424245856802</c:v>
                </c:pt>
                <c:pt idx="50">
                  <c:v>101.07296119049222</c:v>
                </c:pt>
                <c:pt idx="51">
                  <c:v>101.09250201040322</c:v>
                </c:pt>
                <c:pt idx="52">
                  <c:v>101.10789245438647</c:v>
                </c:pt>
                <c:pt idx="53">
                  <c:v>101.11661708559998</c:v>
                </c:pt>
                <c:pt idx="54">
                  <c:v>101.12534290052373</c:v>
                </c:pt>
                <c:pt idx="55">
                  <c:v>101.13409981014128</c:v>
                </c:pt>
                <c:pt idx="56">
                  <c:v>101.15363505495409</c:v>
                </c:pt>
                <c:pt idx="57">
                  <c:v>101.1689267315511</c:v>
                </c:pt>
                <c:pt idx="58">
                  <c:v>101.17760426205065</c:v>
                </c:pt>
                <c:pt idx="59">
                  <c:v>101.18626197893397</c:v>
                </c:pt>
                <c:pt idx="60">
                  <c:v>101.19496282666761</c:v>
                </c:pt>
                <c:pt idx="61">
                  <c:v>101.2199326065013</c:v>
                </c:pt>
                <c:pt idx="62">
                  <c:v>101.23858252818914</c:v>
                </c:pt>
                <c:pt idx="63">
                  <c:v>101.24731142701431</c:v>
                </c:pt>
                <c:pt idx="64">
                  <c:v>101.25604150700305</c:v>
                </c:pt>
                <c:pt idx="65">
                  <c:v>101.27561469413145</c:v>
                </c:pt>
                <c:pt idx="66">
                  <c:v>101.2909343735483</c:v>
                </c:pt>
                <c:pt idx="67">
                  <c:v>101.29964934612627</c:v>
                </c:pt>
                <c:pt idx="68">
                  <c:v>101.30836549579824</c:v>
                </c:pt>
                <c:pt idx="69">
                  <c:v>101.31708281839225</c:v>
                </c:pt>
                <c:pt idx="70">
                  <c:v>101.33662666786525</c:v>
                </c:pt>
                <c:pt idx="71">
                  <c:v>101.35196035526639</c:v>
                </c:pt>
                <c:pt idx="72">
                  <c:v>101.36068356567034</c:v>
                </c:pt>
                <c:pt idx="73">
                  <c:v>101.36940795177706</c:v>
                </c:pt>
                <c:pt idx="74">
                  <c:v>101.37814678799548</c:v>
                </c:pt>
                <c:pt idx="75">
                  <c:v>101.39776850894597</c:v>
                </c:pt>
                <c:pt idx="76">
                  <c:v>101.41311758661611</c:v>
                </c:pt>
                <c:pt idx="77">
                  <c:v>101.42186413107646</c:v>
                </c:pt>
                <c:pt idx="78">
                  <c:v>101.4306328977063</c:v>
                </c:pt>
                <c:pt idx="79">
                  <c:v>101.43942389146451</c:v>
                </c:pt>
                <c:pt idx="80">
                  <c:v>101.45911314091521</c:v>
                </c:pt>
                <c:pt idx="81">
                  <c:v>101.47451204346602</c:v>
                </c:pt>
                <c:pt idx="82">
                  <c:v>101.48328794680228</c:v>
                </c:pt>
                <c:pt idx="83">
                  <c:v>101.49206503682275</c:v>
                </c:pt>
                <c:pt idx="84">
                  <c:v>101.50082225748251</c:v>
                </c:pt>
                <c:pt idx="85">
                  <c:v>101.51810641269864</c:v>
                </c:pt>
                <c:pt idx="86">
                  <c:v>101.5317305701053</c:v>
                </c:pt>
                <c:pt idx="87">
                  <c:v>101.53946070712212</c:v>
                </c:pt>
                <c:pt idx="88">
                  <c:v>101.54717071438635</c:v>
                </c:pt>
                <c:pt idx="89">
                  <c:v>101.52987788183923</c:v>
                </c:pt>
                <c:pt idx="90">
                  <c:v>101.54951048744461</c:v>
                </c:pt>
                <c:pt idx="91">
                  <c:v>101.5658211478744</c:v>
                </c:pt>
                <c:pt idx="92">
                  <c:v>101.57298888599766</c:v>
                </c:pt>
                <c:pt idx="93">
                  <c:v>101.5801435130677</c:v>
                </c:pt>
                <c:pt idx="94">
                  <c:v>101.59552394076566</c:v>
                </c:pt>
                <c:pt idx="95">
                  <c:v>101.60887899388416</c:v>
                </c:pt>
                <c:pt idx="96">
                  <c:v>101.6160926940139</c:v>
                </c:pt>
                <c:pt idx="97">
                  <c:v>101.64019272239825</c:v>
                </c:pt>
                <c:pt idx="98">
                  <c:v>101.65932300161609</c:v>
                </c:pt>
                <c:pt idx="99">
                  <c:v>101.66646443359065</c:v>
                </c:pt>
                <c:pt idx="100">
                  <c:v>101.67366563509552</c:v>
                </c:pt>
                <c:pt idx="101">
                  <c:v>103.33813178159521</c:v>
                </c:pt>
                <c:pt idx="102">
                  <c:v>103.35310651588216</c:v>
                </c:pt>
                <c:pt idx="103">
                  <c:v>103.36547256847439</c:v>
                </c:pt>
                <c:pt idx="104">
                  <c:v>103.37237148579544</c:v>
                </c:pt>
                <c:pt idx="105">
                  <c:v>103.37925231603539</c:v>
                </c:pt>
                <c:pt idx="106">
                  <c:v>103.38613399249724</c:v>
                </c:pt>
                <c:pt idx="107">
                  <c:v>103.40127961135647</c:v>
                </c:pt>
                <c:pt idx="108">
                  <c:v>103.41362337023041</c:v>
                </c:pt>
                <c:pt idx="109">
                  <c:v>103.42050929344167</c:v>
                </c:pt>
                <c:pt idx="110">
                  <c:v>103.42737711133034</c:v>
                </c:pt>
                <c:pt idx="111">
                  <c:v>103.43424576712927</c:v>
                </c:pt>
                <c:pt idx="112">
                  <c:v>103.44944824865851</c:v>
                </c:pt>
                <c:pt idx="113">
                  <c:v>103.46180223038506</c:v>
                </c:pt>
                <c:pt idx="114">
                  <c:v>103.4686902946812</c:v>
                </c:pt>
                <c:pt idx="115">
                  <c:v>103.47555378984042</c:v>
                </c:pt>
                <c:pt idx="116">
                  <c:v>103.48243709272617</c:v>
                </c:pt>
                <c:pt idx="117">
                  <c:v>103.49766124518848</c:v>
                </c:pt>
                <c:pt idx="118">
                  <c:v>103.50997625527773</c:v>
                </c:pt>
                <c:pt idx="119">
                  <c:v>103.52116074495432</c:v>
                </c:pt>
                <c:pt idx="120">
                  <c:v>103.53079111486161</c:v>
                </c:pt>
                <c:pt idx="121">
                  <c:v>103.54602894522785</c:v>
                </c:pt>
                <c:pt idx="122">
                  <c:v>103.55835418931633</c:v>
                </c:pt>
                <c:pt idx="123">
                  <c:v>103.56524772432661</c:v>
                </c:pt>
                <c:pt idx="124">
                  <c:v>103.57214211446286</c:v>
                </c:pt>
                <c:pt idx="125">
                  <c:v>103.57903735144167</c:v>
                </c:pt>
                <c:pt idx="126">
                  <c:v>103.59428882888353</c:v>
                </c:pt>
                <c:pt idx="127">
                  <c:v>103.6066242865528</c:v>
                </c:pt>
                <c:pt idx="128">
                  <c:v>103.61352379171234</c:v>
                </c:pt>
                <c:pt idx="129">
                  <c:v>103.62044314874861</c:v>
                </c:pt>
                <c:pt idx="130">
                  <c:v>103.62736336631622</c:v>
                </c:pt>
                <c:pt idx="131">
                  <c:v>106.12485254660027</c:v>
                </c:pt>
                <c:pt idx="132">
                  <c:v>106.13140770843171</c:v>
                </c:pt>
                <c:pt idx="133">
                  <c:v>106.15265141119437</c:v>
                </c:pt>
                <c:pt idx="134">
                  <c:v>106.15920984863709</c:v>
                </c:pt>
                <c:pt idx="135">
                  <c:v>106.17305334068527</c:v>
                </c:pt>
                <c:pt idx="136">
                  <c:v>106.17808711845838</c:v>
                </c:pt>
                <c:pt idx="137">
                  <c:v>106.19920371015061</c:v>
                </c:pt>
                <c:pt idx="138">
                  <c:v>106.2057549058476</c:v>
                </c:pt>
                <c:pt idx="139">
                  <c:v>106.21232511367876</c:v>
                </c:pt>
                <c:pt idx="140">
                  <c:v>106.21887794510249</c:v>
                </c:pt>
                <c:pt idx="141">
                  <c:v>106.22399770540174</c:v>
                </c:pt>
                <c:pt idx="142">
                  <c:v>106.245240624454</c:v>
                </c:pt>
                <c:pt idx="143">
                  <c:v>106.25179755620783</c:v>
                </c:pt>
                <c:pt idx="144">
                  <c:v>106.25835530912924</c:v>
                </c:pt>
                <c:pt idx="145">
                  <c:v>106.26493209008333</c:v>
                </c:pt>
                <c:pt idx="146">
                  <c:v>106.26998480146317</c:v>
                </c:pt>
                <c:pt idx="147">
                  <c:v>106.29124495829447</c:v>
                </c:pt>
                <c:pt idx="148">
                  <c:v>106.29780762769691</c:v>
                </c:pt>
                <c:pt idx="149">
                  <c:v>106.30437111334159</c:v>
                </c:pt>
                <c:pt idx="150">
                  <c:v>106.31093541146055</c:v>
                </c:pt>
                <c:pt idx="151">
                  <c:v>106.31599387638744</c:v>
                </c:pt>
                <c:pt idx="152">
                  <c:v>106.33721658631737</c:v>
                </c:pt>
                <c:pt idx="153">
                  <c:v>105.7598961736763</c:v>
                </c:pt>
                <c:pt idx="154">
                  <c:v>105.76646538449597</c:v>
                </c:pt>
                <c:pt idx="155">
                  <c:v>105.77297021913057</c:v>
                </c:pt>
                <c:pt idx="156">
                  <c:v>105.777938212848</c:v>
                </c:pt>
                <c:pt idx="157">
                  <c:v>105.79891283190675</c:v>
                </c:pt>
                <c:pt idx="158">
                  <c:v>105.80537987100766</c:v>
                </c:pt>
                <c:pt idx="159">
                  <c:v>105.81186615589328</c:v>
                </c:pt>
                <c:pt idx="160">
                  <c:v>105.81830487059906</c:v>
                </c:pt>
                <c:pt idx="161">
                  <c:v>105.82329931022491</c:v>
                </c:pt>
                <c:pt idx="162">
                  <c:v>105.84420951508051</c:v>
                </c:pt>
                <c:pt idx="163">
                  <c:v>105.85067027731026</c:v>
                </c:pt>
                <c:pt idx="164">
                  <c:v>105.85713184070917</c:v>
                </c:pt>
                <c:pt idx="165">
                  <c:v>105.86359421447882</c:v>
                </c:pt>
                <c:pt idx="166">
                  <c:v>105.86854025777966</c:v>
                </c:pt>
                <c:pt idx="167">
                  <c:v>105.88946737504554</c:v>
                </c:pt>
                <c:pt idx="168">
                  <c:v>105.89593377559079</c:v>
                </c:pt>
                <c:pt idx="169">
                  <c:v>105.90240097980698</c:v>
                </c:pt>
                <c:pt idx="170">
                  <c:v>105.90886899314921</c:v>
                </c:pt>
                <c:pt idx="171">
                  <c:v>105.91380264551877</c:v>
                </c:pt>
                <c:pt idx="172">
                  <c:v>105.92248041065957</c:v>
                </c:pt>
                <c:pt idx="173">
                  <c:v>105.92933128291524</c:v>
                </c:pt>
                <c:pt idx="174">
                  <c:v>105.93618300120757</c:v>
                </c:pt>
                <c:pt idx="175">
                  <c:v>105.94303556926067</c:v>
                </c:pt>
                <c:pt idx="176">
                  <c:v>105.94839623228248</c:v>
                </c:pt>
                <c:pt idx="177">
                  <c:v>105.97045175476967</c:v>
                </c:pt>
                <c:pt idx="178">
                  <c:v>105.97730855653407</c:v>
                </c:pt>
                <c:pt idx="179">
                  <c:v>105.98416613554174</c:v>
                </c:pt>
                <c:pt idx="180">
                  <c:v>105.99099202351053</c:v>
                </c:pt>
                <c:pt idx="181">
                  <c:v>105.99632187780932</c:v>
                </c:pt>
                <c:pt idx="182">
                  <c:v>106.01830145669689</c:v>
                </c:pt>
                <c:pt idx="183">
                  <c:v>106.02513155385913</c:v>
                </c:pt>
                <c:pt idx="184">
                  <c:v>106.5671898580282</c:v>
                </c:pt>
                <c:pt idx="185">
                  <c:v>106.57404058983562</c:v>
                </c:pt>
                <c:pt idx="186">
                  <c:v>106.57945491050387</c:v>
                </c:pt>
                <c:pt idx="187">
                  <c:v>106.601687923848</c:v>
                </c:pt>
                <c:pt idx="188">
                  <c:v>106.60860253495026</c:v>
                </c:pt>
                <c:pt idx="189">
                  <c:v>106.61551798983864</c:v>
                </c:pt>
                <c:pt idx="190">
                  <c:v>106.62243430682163</c:v>
                </c:pt>
                <c:pt idx="191">
                  <c:v>106.62785460403516</c:v>
                </c:pt>
                <c:pt idx="192">
                  <c:v>106.6501055401374</c:v>
                </c:pt>
                <c:pt idx="193">
                  <c:v>106.65700700055474</c:v>
                </c:pt>
                <c:pt idx="194">
                  <c:v>106.66332168561443</c:v>
                </c:pt>
                <c:pt idx="195">
                  <c:v>107.45289239496549</c:v>
                </c:pt>
                <c:pt idx="196">
                  <c:v>107.4610968194805</c:v>
                </c:pt>
                <c:pt idx="197">
                  <c:v>107.4837430793433</c:v>
                </c:pt>
                <c:pt idx="198">
                  <c:v>107.49146533483712</c:v>
                </c:pt>
                <c:pt idx="199">
                  <c:v>107.49918853984548</c:v>
                </c:pt>
                <c:pt idx="200">
                  <c:v>107.50691268594564</c:v>
                </c:pt>
                <c:pt idx="201">
                  <c:v>107.51516115563911</c:v>
                </c:pt>
                <c:pt idx="202">
                  <c:v>107.53780990262049</c:v>
                </c:pt>
                <c:pt idx="203">
                  <c:v>107.54553371521658</c:v>
                </c:pt>
                <c:pt idx="204">
                  <c:v>107.55325847222959</c:v>
                </c:pt>
                <c:pt idx="205">
                  <c:v>107.56098417391252</c:v>
                </c:pt>
                <c:pt idx="206">
                  <c:v>107.56925273018258</c:v>
                </c:pt>
                <c:pt idx="207">
                  <c:v>107.59191972619779</c:v>
                </c:pt>
                <c:pt idx="208">
                  <c:v>107.59967129179775</c:v>
                </c:pt>
                <c:pt idx="209">
                  <c:v>107.6074026617697</c:v>
                </c:pt>
                <c:pt idx="210">
                  <c:v>107.61513497274902</c:v>
                </c:pt>
                <c:pt idx="211">
                  <c:v>107.62273165587857</c:v>
                </c:pt>
                <c:pt idx="212">
                  <c:v>107.64395594831014</c:v>
                </c:pt>
                <c:pt idx="213">
                  <c:v>107.65118505046286</c:v>
                </c:pt>
                <c:pt idx="214">
                  <c:v>107.65841498375886</c:v>
                </c:pt>
                <c:pt idx="215">
                  <c:v>107.66564575160247</c:v>
                </c:pt>
                <c:pt idx="216">
                  <c:v>107.67347503396456</c:v>
                </c:pt>
                <c:pt idx="217">
                  <c:v>107.70180711190159</c:v>
                </c:pt>
                <c:pt idx="218">
                  <c:v>107.70904289232853</c:v>
                </c:pt>
                <c:pt idx="219">
                  <c:v>107.71627950823461</c:v>
                </c:pt>
                <c:pt idx="220">
                  <c:v>107.72389060920231</c:v>
                </c:pt>
                <c:pt idx="221">
                  <c:v>107.74517262383574</c:v>
                </c:pt>
                <c:pt idx="222">
                  <c:v>107.75240856254295</c:v>
                </c:pt>
                <c:pt idx="223">
                  <c:v>107.75968389677256</c:v>
                </c:pt>
                <c:pt idx="224">
                  <c:v>107.76689994807167</c:v>
                </c:pt>
                <c:pt idx="225">
                  <c:v>107.77452068229462</c:v>
                </c:pt>
                <c:pt idx="226">
                  <c:v>107.79606176768569</c:v>
                </c:pt>
                <c:pt idx="227">
                  <c:v>107.80330316383828</c:v>
                </c:pt>
                <c:pt idx="228">
                  <c:v>107.8105665475635</c:v>
                </c:pt>
                <c:pt idx="229">
                  <c:v>107.81780962315746</c:v>
                </c:pt>
                <c:pt idx="230">
                  <c:v>107.82546384810186</c:v>
                </c:pt>
                <c:pt idx="231">
                  <c:v>107.84672940886087</c:v>
                </c:pt>
                <c:pt idx="232">
                  <c:v>107.85395551452407</c:v>
                </c:pt>
                <c:pt idx="233">
                  <c:v>107.86118246037412</c:v>
                </c:pt>
                <c:pt idx="234">
                  <c:v>107.86841023944451</c:v>
                </c:pt>
                <c:pt idx="235">
                  <c:v>107.87604550420424</c:v>
                </c:pt>
                <c:pt idx="236">
                  <c:v>107.89732720858937</c:v>
                </c:pt>
                <c:pt idx="237">
                  <c:v>107.90455916801731</c:v>
                </c:pt>
                <c:pt idx="238">
                  <c:v>107.91181313562809</c:v>
                </c:pt>
                <c:pt idx="239">
                  <c:v>107.91904677235806</c:v>
                </c:pt>
                <c:pt idx="240">
                  <c:v>107.92671553776185</c:v>
                </c:pt>
                <c:pt idx="241">
                  <c:v>107.94801341014815</c:v>
                </c:pt>
                <c:pt idx="242">
                  <c:v>107.95527241241646</c:v>
                </c:pt>
                <c:pt idx="243">
                  <c:v>107.96257464771419</c:v>
                </c:pt>
                <c:pt idx="244">
                  <c:v>107.96991547930477</c:v>
                </c:pt>
                <c:pt idx="245">
                  <c:v>107.97692681040185</c:v>
                </c:pt>
                <c:pt idx="246">
                  <c:v>108.00680657491253</c:v>
                </c:pt>
                <c:pt idx="247">
                  <c:v>108.01355355611588</c:v>
                </c:pt>
                <c:pt idx="248">
                  <c:v>108.02028008640418</c:v>
                </c:pt>
                <c:pt idx="249">
                  <c:v>108.02713448776191</c:v>
                </c:pt>
                <c:pt idx="250">
                  <c:v>108.03417486361101</c:v>
                </c:pt>
                <c:pt idx="251">
                  <c:v>108.05413350499107</c:v>
                </c:pt>
                <c:pt idx="252">
                  <c:v>108.06090685486689</c:v>
                </c:pt>
                <c:pt idx="253">
                  <c:v>108.06770215044517</c:v>
                </c:pt>
                <c:pt idx="254">
                  <c:v>118.51982709557282</c:v>
                </c:pt>
                <c:pt idx="255">
                  <c:v>107.34495605009096</c:v>
                </c:pt>
                <c:pt idx="256">
                  <c:v>107.3644616919224</c:v>
                </c:pt>
                <c:pt idx="257">
                  <c:v>107.37108731372219</c:v>
                </c:pt>
                <c:pt idx="258">
                  <c:v>107.37775468182976</c:v>
                </c:pt>
                <c:pt idx="259">
                  <c:v>107.38440228887052</c:v>
                </c:pt>
                <c:pt idx="260">
                  <c:v>107.39169172427836</c:v>
                </c:pt>
                <c:pt idx="261">
                  <c:v>107.4176571629464</c:v>
                </c:pt>
                <c:pt idx="262">
                  <c:v>107.42430919755985</c:v>
                </c:pt>
                <c:pt idx="263">
                  <c:v>107.43085936128361</c:v>
                </c:pt>
                <c:pt idx="264">
                  <c:v>107.43773012042695</c:v>
                </c:pt>
                <c:pt idx="265">
                  <c:v>107.45688093941122</c:v>
                </c:pt>
                <c:pt idx="266">
                  <c:v>107.46337923605947</c:v>
                </c:pt>
                <c:pt idx="267">
                  <c:v>107.46987824191498</c:v>
                </c:pt>
                <c:pt idx="268">
                  <c:v>107.47639846013715</c:v>
                </c:pt>
                <c:pt idx="269">
                  <c:v>107.48346864257795</c:v>
                </c:pt>
                <c:pt idx="270">
                  <c:v>107.50274594504137</c:v>
                </c:pt>
                <c:pt idx="271">
                  <c:v>107.50935181623242</c:v>
                </c:pt>
                <c:pt idx="272">
                  <c:v>107.51604047908646</c:v>
                </c:pt>
                <c:pt idx="273">
                  <c:v>107.52277092696198</c:v>
                </c:pt>
                <c:pt idx="274">
                  <c:v>107.52974493011706</c:v>
                </c:pt>
                <c:pt idx="275">
                  <c:v>107.54909259770118</c:v>
                </c:pt>
                <c:pt idx="276">
                  <c:v>107.55574464322217</c:v>
                </c:pt>
                <c:pt idx="277">
                  <c:v>107.53407445580221</c:v>
                </c:pt>
                <c:pt idx="278">
                  <c:v>107.54795442470466</c:v>
                </c:pt>
                <c:pt idx="279">
                  <c:v>107.56799082696867</c:v>
                </c:pt>
                <c:pt idx="280">
                  <c:v>107.57474795380115</c:v>
                </c:pt>
                <c:pt idx="281">
                  <c:v>107.58132101264081</c:v>
                </c:pt>
                <c:pt idx="282">
                  <c:v>107.58787425183878</c:v>
                </c:pt>
                <c:pt idx="283">
                  <c:v>107.59477561726239</c:v>
                </c:pt>
                <c:pt idx="284">
                  <c:v>107.61445882034886</c:v>
                </c:pt>
                <c:pt idx="285">
                  <c:v>107.6215078334231</c:v>
                </c:pt>
                <c:pt idx="286">
                  <c:v>107.63493152385676</c:v>
                </c:pt>
                <c:pt idx="287">
                  <c:v>107.64209682784906</c:v>
                </c:pt>
                <c:pt idx="288">
                  <c:v>107.66196323929908</c:v>
                </c:pt>
                <c:pt idx="289">
                  <c:v>107.6689741922378</c:v>
                </c:pt>
                <c:pt idx="290">
                  <c:v>107.68202325257808</c:v>
                </c:pt>
                <c:pt idx="291">
                  <c:v>107.68891267394957</c:v>
                </c:pt>
                <c:pt idx="292">
                  <c:v>107.70800472643623</c:v>
                </c:pt>
                <c:pt idx="293">
                  <c:v>107.71444209451084</c:v>
                </c:pt>
                <c:pt idx="294">
                  <c:v>107.72083912927033</c:v>
                </c:pt>
                <c:pt idx="295">
                  <c:v>107.72721633530442</c:v>
                </c:pt>
                <c:pt idx="296">
                  <c:v>107.73390635866029</c:v>
                </c:pt>
                <c:pt idx="297">
                  <c:v>107.75272995518263</c:v>
                </c:pt>
                <c:pt idx="298">
                  <c:v>107.7591105917966</c:v>
                </c:pt>
                <c:pt idx="299">
                  <c:v>107.76549191561769</c:v>
                </c:pt>
                <c:pt idx="300">
                  <c:v>107.77189445981541</c:v>
                </c:pt>
                <c:pt idx="301">
                  <c:v>107.77866766575887</c:v>
                </c:pt>
                <c:pt idx="302">
                  <c:v>107.7976173478888</c:v>
                </c:pt>
                <c:pt idx="303">
                  <c:v>107.80406093659623</c:v>
                </c:pt>
                <c:pt idx="304">
                  <c:v>107.81056683681587</c:v>
                </c:pt>
                <c:pt idx="305">
                  <c:v>107.81707344600122</c:v>
                </c:pt>
                <c:pt idx="306">
                  <c:v>107.82398185952597</c:v>
                </c:pt>
                <c:pt idx="307">
                  <c:v>107.84319453972597</c:v>
                </c:pt>
                <c:pt idx="308">
                  <c:v>107.84967115349788</c:v>
                </c:pt>
                <c:pt idx="309">
                  <c:v>107.85610742945751</c:v>
                </c:pt>
                <c:pt idx="310">
                  <c:v>107.86256492322165</c:v>
                </c:pt>
                <c:pt idx="311">
                  <c:v>107.86955907370481</c:v>
                </c:pt>
                <c:pt idx="312">
                  <c:v>107.89491528327764</c:v>
                </c:pt>
                <c:pt idx="313">
                  <c:v>107.9013770008026</c:v>
                </c:pt>
                <c:pt idx="314">
                  <c:v>107.90783941678748</c:v>
                </c:pt>
                <c:pt idx="315">
                  <c:v>107.91459768759599</c:v>
                </c:pt>
                <c:pt idx="316">
                  <c:v>107.93366830760773</c:v>
                </c:pt>
                <c:pt idx="317">
                  <c:v>107.94013424192241</c:v>
                </c:pt>
                <c:pt idx="318">
                  <c:v>107.94660087508088</c:v>
                </c:pt>
                <c:pt idx="319">
                  <c:v>107.95306821446218</c:v>
                </c:pt>
                <c:pt idx="320">
                  <c:v>107.9598583459986</c:v>
                </c:pt>
                <c:pt idx="321">
                  <c:v>107.9789424932476</c:v>
                </c:pt>
                <c:pt idx="322">
                  <c:v>107.98541334971365</c:v>
                </c:pt>
                <c:pt idx="323">
                  <c:v>107.99188490633793</c:v>
                </c:pt>
                <c:pt idx="324">
                  <c:v>107.99837773810219</c:v>
                </c:pt>
                <c:pt idx="325">
                  <c:v>108.00523667240529</c:v>
                </c:pt>
                <c:pt idx="326">
                  <c:v>108.02432315090581</c:v>
                </c:pt>
                <c:pt idx="327">
                  <c:v>108.03079752011608</c:v>
                </c:pt>
                <c:pt idx="328">
                  <c:v>108.0372931204822</c:v>
                </c:pt>
                <c:pt idx="329">
                  <c:v>108.04378943525592</c:v>
                </c:pt>
                <c:pt idx="330">
                  <c:v>108.05080332322767</c:v>
                </c:pt>
                <c:pt idx="331">
                  <c:v>108.06995983798988</c:v>
                </c:pt>
                <c:pt idx="332">
                  <c:v>108.07641864174819</c:v>
                </c:pt>
                <c:pt idx="333">
                  <c:v>108.08287815520652</c:v>
                </c:pt>
                <c:pt idx="334">
                  <c:v>108.0893589054639</c:v>
                </c:pt>
                <c:pt idx="335">
                  <c:v>108.09614741464667</c:v>
                </c:pt>
                <c:pt idx="336">
                  <c:v>108.11520468922939</c:v>
                </c:pt>
                <c:pt idx="337">
                  <c:v>108.12166841735282</c:v>
                </c:pt>
                <c:pt idx="338">
                  <c:v>108.12815340483807</c:v>
                </c:pt>
                <c:pt idx="339">
                  <c:v>108.13461854677362</c:v>
                </c:pt>
                <c:pt idx="340">
                  <c:v>108.14166276310367</c:v>
                </c:pt>
                <c:pt idx="341">
                  <c:v>108.16703572067128</c:v>
                </c:pt>
                <c:pt idx="342">
                  <c:v>108.17352565851981</c:v>
                </c:pt>
                <c:pt idx="343">
                  <c:v>108.18001630210902</c:v>
                </c:pt>
                <c:pt idx="344">
                  <c:v>108.18684295730421</c:v>
                </c:pt>
                <c:pt idx="345">
                  <c:v>108.20600717548885</c:v>
                </c:pt>
                <c:pt idx="346">
                  <c:v>108.23822861100231</c:v>
                </c:pt>
                <c:pt idx="347">
                  <c:v>108.2404599648753</c:v>
                </c:pt>
                <c:pt idx="348">
                  <c:v>108.24265611133987</c:v>
                </c:pt>
                <c:pt idx="349">
                  <c:v>108.24393637590217</c:v>
                </c:pt>
                <c:pt idx="350">
                  <c:v>108.2515707835708</c:v>
                </c:pt>
                <c:pt idx="351">
                  <c:v>108.25375990640657</c:v>
                </c:pt>
                <c:pt idx="352">
                  <c:v>108.25596613635311</c:v>
                </c:pt>
                <c:pt idx="353">
                  <c:v>108.25818948644597</c:v>
                </c:pt>
                <c:pt idx="354">
                  <c:v>108.25947145479826</c:v>
                </c:pt>
                <c:pt idx="355">
                  <c:v>108.26706134721569</c:v>
                </c:pt>
                <c:pt idx="356">
                  <c:v>108.26927775047541</c:v>
                </c:pt>
                <c:pt idx="357">
                  <c:v>108.27149444558479</c:v>
                </c:pt>
                <c:pt idx="358">
                  <c:v>108.27371143536104</c:v>
                </c:pt>
                <c:pt idx="359">
                  <c:v>108.27498580076545</c:v>
                </c:pt>
                <c:pt idx="360">
                  <c:v>108.28258144022307</c:v>
                </c:pt>
                <c:pt idx="361">
                  <c:v>108.28480831869017</c:v>
                </c:pt>
                <c:pt idx="362">
                  <c:v>108.28517696147655</c:v>
                </c:pt>
                <c:pt idx="363">
                  <c:v>108.29811861643293</c:v>
                </c:pt>
                <c:pt idx="364">
                  <c:v>108.30032226995267</c:v>
                </c:pt>
                <c:pt idx="365">
                  <c:v>108.30252291717375</c:v>
                </c:pt>
                <c:pt idx="366">
                  <c:v>108.30469914995228</c:v>
                </c:pt>
                <c:pt idx="367">
                  <c:v>108.30592639080807</c:v>
                </c:pt>
                <c:pt idx="368">
                  <c:v>108.31340608527216</c:v>
                </c:pt>
                <c:pt idx="369">
                  <c:v>108.31559213471031</c:v>
                </c:pt>
                <c:pt idx="370">
                  <c:v>108.31735085257586</c:v>
                </c:pt>
                <c:pt idx="371">
                  <c:v>108.32126815204978</c:v>
                </c:pt>
                <c:pt idx="372">
                  <c:v>108.32877700447744</c:v>
                </c:pt>
                <c:pt idx="373">
                  <c:v>108.33097346976676</c:v>
                </c:pt>
                <c:pt idx="374">
                  <c:v>108.33317861122731</c:v>
                </c:pt>
                <c:pt idx="375">
                  <c:v>108.33538404393541</c:v>
                </c:pt>
                <c:pt idx="376">
                  <c:v>108.33663621416886</c:v>
                </c:pt>
                <c:pt idx="377">
                  <c:v>108.34415074135858</c:v>
                </c:pt>
                <c:pt idx="378">
                  <c:v>108.34634923275669</c:v>
                </c:pt>
                <c:pt idx="379">
                  <c:v>108.34853970082061</c:v>
                </c:pt>
                <c:pt idx="380">
                  <c:v>108.35073882693978</c:v>
                </c:pt>
                <c:pt idx="381">
                  <c:v>108.35197314265368</c:v>
                </c:pt>
                <c:pt idx="382">
                  <c:v>108.35951384635611</c:v>
                </c:pt>
                <c:pt idx="383">
                  <c:v>108.36169766939578</c:v>
                </c:pt>
                <c:pt idx="384">
                  <c:v>108.36388178280518</c:v>
                </c:pt>
                <c:pt idx="385">
                  <c:v>108.36607456646857</c:v>
                </c:pt>
                <c:pt idx="386">
                  <c:v>108.36730961302321</c:v>
                </c:pt>
                <c:pt idx="387">
                  <c:v>108.37469167156051</c:v>
                </c:pt>
                <c:pt idx="388">
                  <c:v>108.37682893651106</c:v>
                </c:pt>
                <c:pt idx="389">
                  <c:v>108.37896648574561</c:v>
                </c:pt>
                <c:pt idx="390">
                  <c:v>109.75284074788586</c:v>
                </c:pt>
                <c:pt idx="391">
                  <c:v>109.75362392201997</c:v>
                </c:pt>
                <c:pt idx="392">
                  <c:v>110.05011395270823</c:v>
                </c:pt>
                <c:pt idx="393">
                  <c:v>110.05294621558777</c:v>
                </c:pt>
                <c:pt idx="394">
                  <c:v>110.05577884412887</c:v>
                </c:pt>
                <c:pt idx="395">
                  <c:v>110.05861182863035</c:v>
                </c:pt>
                <c:pt idx="396">
                  <c:v>110.05952473838701</c:v>
                </c:pt>
                <c:pt idx="397">
                  <c:v>110.06789762792314</c:v>
                </c:pt>
                <c:pt idx="398">
                  <c:v>110.07021993179993</c:v>
                </c:pt>
                <c:pt idx="399">
                  <c:v>110.07255274509853</c:v>
                </c:pt>
                <c:pt idx="400">
                  <c:v>110.07489607391044</c:v>
                </c:pt>
                <c:pt idx="401">
                  <c:v>110.07585423841215</c:v>
                </c:pt>
                <c:pt idx="402">
                  <c:v>110.08429289887674</c:v>
                </c:pt>
                <c:pt idx="403">
                  <c:v>110.08665806198754</c:v>
                </c:pt>
                <c:pt idx="404">
                  <c:v>110.08902349244667</c:v>
                </c:pt>
                <c:pt idx="405">
                  <c:v>110.09136868937013</c:v>
                </c:pt>
                <c:pt idx="406">
                  <c:v>110.0922963473912</c:v>
                </c:pt>
                <c:pt idx="407">
                  <c:v>110.10068465956202</c:v>
                </c:pt>
                <c:pt idx="408">
                  <c:v>110.10297153558166</c:v>
                </c:pt>
                <c:pt idx="409">
                  <c:v>110.10524849862588</c:v>
                </c:pt>
                <c:pt idx="410">
                  <c:v>110.10744841640746</c:v>
                </c:pt>
                <c:pt idx="411">
                  <c:v>110.10826918575893</c:v>
                </c:pt>
                <c:pt idx="412">
                  <c:v>110.11685563436741</c:v>
                </c:pt>
                <c:pt idx="413">
                  <c:v>110.1192104769122</c:v>
                </c:pt>
                <c:pt idx="414">
                  <c:v>110.12156558480058</c:v>
                </c:pt>
                <c:pt idx="415">
                  <c:v>110.12397986000897</c:v>
                </c:pt>
                <c:pt idx="416">
                  <c:v>110.12492210698264</c:v>
                </c:pt>
                <c:pt idx="417">
                  <c:v>110.13336184925073</c:v>
                </c:pt>
                <c:pt idx="418">
                  <c:v>110.135697849962</c:v>
                </c:pt>
                <c:pt idx="419">
                  <c:v>110.13803411786634</c:v>
                </c:pt>
                <c:pt idx="420">
                  <c:v>110.14037064749897</c:v>
                </c:pt>
                <c:pt idx="421">
                  <c:v>110.14130391139814</c:v>
                </c:pt>
                <c:pt idx="422">
                  <c:v>110.14971859684401</c:v>
                </c:pt>
                <c:pt idx="423">
                  <c:v>110.15205643702524</c:v>
                </c:pt>
                <c:pt idx="424">
                  <c:v>110.15439453815638</c:v>
                </c:pt>
                <c:pt idx="425">
                  <c:v>110.15673290754565</c:v>
                </c:pt>
                <c:pt idx="426">
                  <c:v>110.15766810788699</c:v>
                </c:pt>
                <c:pt idx="427">
                  <c:v>110.16608819822433</c:v>
                </c:pt>
                <c:pt idx="428">
                  <c:v>110.16842787945245</c:v>
                </c:pt>
                <c:pt idx="429">
                  <c:v>110.17076781620018</c:v>
                </c:pt>
                <c:pt idx="430">
                  <c:v>110.17311519462321</c:v>
                </c:pt>
                <c:pt idx="431">
                  <c:v>110.1740268777083</c:v>
                </c:pt>
                <c:pt idx="432">
                  <c:v>110.18239322376991</c:v>
                </c:pt>
                <c:pt idx="433">
                  <c:v>110.18471357826397</c:v>
                </c:pt>
                <c:pt idx="434">
                  <c:v>110.18703419163165</c:v>
                </c:pt>
                <c:pt idx="435">
                  <c:v>110.18939629474733</c:v>
                </c:pt>
                <c:pt idx="436">
                  <c:v>110.19032080355851</c:v>
                </c:pt>
                <c:pt idx="437">
                  <c:v>110.19872288122376</c:v>
                </c:pt>
                <c:pt idx="438">
                  <c:v>110.20107600227354</c:v>
                </c:pt>
                <c:pt idx="439">
                  <c:v>110.20345001378888</c:v>
                </c:pt>
                <c:pt idx="440">
                  <c:v>110.20581398066884</c:v>
                </c:pt>
                <c:pt idx="441">
                  <c:v>110.20676223515062</c:v>
                </c:pt>
                <c:pt idx="442">
                  <c:v>110.21519724623312</c:v>
                </c:pt>
                <c:pt idx="443">
                  <c:v>110.21751890118772</c:v>
                </c:pt>
                <c:pt idx="444">
                  <c:v>110.21984081706881</c:v>
                </c:pt>
                <c:pt idx="445">
                  <c:v>110.22215274483371</c:v>
                </c:pt>
                <c:pt idx="446">
                  <c:v>110.22300283977606</c:v>
                </c:pt>
                <c:pt idx="447">
                  <c:v>110.23144330894851</c:v>
                </c:pt>
                <c:pt idx="448">
                  <c:v>110.23377705387188</c:v>
                </c:pt>
                <c:pt idx="449">
                  <c:v>110.23611107049803</c:v>
                </c:pt>
                <c:pt idx="450">
                  <c:v>110.23846586629311</c:v>
                </c:pt>
                <c:pt idx="451">
                  <c:v>110.23935120595951</c:v>
                </c:pt>
                <c:pt idx="452">
                  <c:v>110.24782676438932</c:v>
                </c:pt>
                <c:pt idx="453">
                  <c:v>110.250141002663</c:v>
                </c:pt>
                <c:pt idx="454">
                  <c:v>110.2524555106974</c:v>
                </c:pt>
                <c:pt idx="455">
                  <c:v>110.25477027230997</c:v>
                </c:pt>
                <c:pt idx="456">
                  <c:v>110.25567443837613</c:v>
                </c:pt>
                <c:pt idx="457">
                  <c:v>110.26409487981435</c:v>
                </c:pt>
                <c:pt idx="458">
                  <c:v>110.26641096366994</c:v>
                </c:pt>
                <c:pt idx="459">
                  <c:v>110.26872731633199</c:v>
                </c:pt>
                <c:pt idx="460">
                  <c:v>111.15534650370958</c:v>
                </c:pt>
                <c:pt idx="461">
                  <c:v>111.15585438251514</c:v>
                </c:pt>
                <c:pt idx="462">
                  <c:v>111.16307723526704</c:v>
                </c:pt>
                <c:pt idx="463">
                  <c:v>111.16499920373009</c:v>
                </c:pt>
                <c:pt idx="464">
                  <c:v>111.16692140440685</c:v>
                </c:pt>
                <c:pt idx="465">
                  <c:v>111.16884383262386</c:v>
                </c:pt>
                <c:pt idx="466">
                  <c:v>111.16933410918865</c:v>
                </c:pt>
                <c:pt idx="467">
                  <c:v>111.17584582683804</c:v>
                </c:pt>
                <c:pt idx="468">
                  <c:v>111.18040915065276</c:v>
                </c:pt>
                <c:pt idx="469">
                  <c:v>111.1823241306617</c:v>
                </c:pt>
                <c:pt idx="470">
                  <c:v>111.18280644754491</c:v>
                </c:pt>
                <c:pt idx="471">
                  <c:v>111.18998565983847</c:v>
                </c:pt>
                <c:pt idx="472">
                  <c:v>111.19189571255119</c:v>
                </c:pt>
                <c:pt idx="473">
                  <c:v>111.19378245502622</c:v>
                </c:pt>
                <c:pt idx="474">
                  <c:v>111.19568457971165</c:v>
                </c:pt>
                <c:pt idx="475">
                  <c:v>111.1960649477695</c:v>
                </c:pt>
                <c:pt idx="476">
                  <c:v>111.20299794821466</c:v>
                </c:pt>
                <c:pt idx="477">
                  <c:v>111.20484470809275</c:v>
                </c:pt>
                <c:pt idx="478">
                  <c:v>111.20669169262669</c:v>
                </c:pt>
                <c:pt idx="479">
                  <c:v>111.20856545787305</c:v>
                </c:pt>
                <c:pt idx="480">
                  <c:v>111.20900437685751</c:v>
                </c:pt>
                <c:pt idx="481">
                  <c:v>111.21604567470223</c:v>
                </c:pt>
                <c:pt idx="482">
                  <c:v>111.2179117183089</c:v>
                </c:pt>
                <c:pt idx="483">
                  <c:v>111.21977798474715</c:v>
                </c:pt>
                <c:pt idx="484">
                  <c:v>111.53109098752213</c:v>
                </c:pt>
                <c:pt idx="485">
                  <c:v>111.53151263113401</c:v>
                </c:pt>
                <c:pt idx="486">
                  <c:v>111.53863669540318</c:v>
                </c:pt>
                <c:pt idx="487">
                  <c:v>111.54053037241407</c:v>
                </c:pt>
                <c:pt idx="488">
                  <c:v>111.5424332277791</c:v>
                </c:pt>
                <c:pt idx="489">
                  <c:v>111.54432736568205</c:v>
                </c:pt>
                <c:pt idx="490">
                  <c:v>111.54479592304325</c:v>
                </c:pt>
                <c:pt idx="491">
                  <c:v>111.55200334257</c:v>
                </c:pt>
                <c:pt idx="492">
                  <c:v>111.5539075851308</c:v>
                </c:pt>
                <c:pt idx="493">
                  <c:v>111.55581205490944</c:v>
                </c:pt>
                <c:pt idx="494">
                  <c:v>111.55770779931689</c:v>
                </c:pt>
                <c:pt idx="495">
                  <c:v>111.55816719887662</c:v>
                </c:pt>
                <c:pt idx="496">
                  <c:v>111.56493953972617</c:v>
                </c:pt>
                <c:pt idx="497">
                  <c:v>111.56671595309193</c:v>
                </c:pt>
                <c:pt idx="498">
                  <c:v>111.56843701113053</c:v>
                </c:pt>
                <c:pt idx="499">
                  <c:v>111.57017587501407</c:v>
                </c:pt>
                <c:pt idx="500">
                  <c:v>111.57070750587322</c:v>
                </c:pt>
                <c:pt idx="501">
                  <c:v>111.57799680623519</c:v>
                </c:pt>
                <c:pt idx="502">
                  <c:v>111.57995700926968</c:v>
                </c:pt>
                <c:pt idx="503">
                  <c:v>111.58189033273811</c:v>
                </c:pt>
                <c:pt idx="504">
                  <c:v>116.04129490278225</c:v>
                </c:pt>
                <c:pt idx="505">
                  <c:v>116.04174140737548</c:v>
                </c:pt>
                <c:pt idx="506">
                  <c:v>114.52120392650278</c:v>
                </c:pt>
                <c:pt idx="507">
                  <c:v>114.52288348868412</c:v>
                </c:pt>
                <c:pt idx="508">
                  <c:v>115.97821027073569</c:v>
                </c:pt>
                <c:pt idx="509">
                  <c:v>115.98278576510752</c:v>
                </c:pt>
                <c:pt idx="510">
                  <c:v>115.9819613873884</c:v>
                </c:pt>
                <c:pt idx="511">
                  <c:v>115.99181684476937</c:v>
                </c:pt>
                <c:pt idx="512">
                  <c:v>115.99363112781407</c:v>
                </c:pt>
                <c:pt idx="513">
                  <c:v>115.99543658317779</c:v>
                </c:pt>
                <c:pt idx="514">
                  <c:v>115.9954642422951</c:v>
                </c:pt>
                <c:pt idx="515">
                  <c:v>116.00255125851922</c:v>
                </c:pt>
                <c:pt idx="516">
                  <c:v>116.00431765271676</c:v>
                </c:pt>
                <c:pt idx="517">
                  <c:v>116.00607332452321</c:v>
                </c:pt>
                <c:pt idx="518">
                  <c:v>116.00783822397833</c:v>
                </c:pt>
                <c:pt idx="519">
                  <c:v>116.00782087970309</c:v>
                </c:pt>
                <c:pt idx="520">
                  <c:v>116.01488242878459</c:v>
                </c:pt>
                <c:pt idx="521">
                  <c:v>116.01664848662902</c:v>
                </c:pt>
                <c:pt idx="522">
                  <c:v>116.01840576755083</c:v>
                </c:pt>
                <c:pt idx="523">
                  <c:v>116.02016327760055</c:v>
                </c:pt>
                <c:pt idx="524">
                  <c:v>116.02013814238614</c:v>
                </c:pt>
                <c:pt idx="525">
                  <c:v>116.02723095676448</c:v>
                </c:pt>
                <c:pt idx="526">
                  <c:v>116.0289986271404</c:v>
                </c:pt>
                <c:pt idx="527">
                  <c:v>116.03077553992971</c:v>
                </c:pt>
                <c:pt idx="528">
                  <c:v>116.02988522063559</c:v>
                </c:pt>
                <c:pt idx="529">
                  <c:v>116.0397523170025</c:v>
                </c:pt>
                <c:pt idx="530">
                  <c:v>116.0415576753049</c:v>
                </c:pt>
                <c:pt idx="531">
                  <c:v>116.04338130183403</c:v>
                </c:pt>
                <c:pt idx="532">
                  <c:v>116.04519615468674</c:v>
                </c:pt>
                <c:pt idx="533">
                  <c:v>116.04523152263191</c:v>
                </c:pt>
                <c:pt idx="534">
                  <c:v>116.05249330848623</c:v>
                </c:pt>
                <c:pt idx="535">
                  <c:v>116.05432124485935</c:v>
                </c:pt>
                <c:pt idx="536">
                  <c:v>116.05528414167952</c:v>
                </c:pt>
                <c:pt idx="537">
                  <c:v>116.05806362808806</c:v>
                </c:pt>
                <c:pt idx="538">
                  <c:v>116.06523732675089</c:v>
                </c:pt>
                <c:pt idx="539">
                  <c:v>116.06702070915595</c:v>
                </c:pt>
                <c:pt idx="540">
                  <c:v>116.06800495239666</c:v>
                </c:pt>
                <c:pt idx="541">
                  <c:v>116.07074497380898</c:v>
                </c:pt>
                <c:pt idx="542">
                  <c:v>116.07787137166889</c:v>
                </c:pt>
                <c:pt idx="543">
                  <c:v>116.07960314112771</c:v>
                </c:pt>
                <c:pt idx="544">
                  <c:v>116.08131737303459</c:v>
                </c:pt>
                <c:pt idx="545">
                  <c:v>116.08302294863906</c:v>
                </c:pt>
                <c:pt idx="546">
                  <c:v>116.08293424509135</c:v>
                </c:pt>
                <c:pt idx="547">
                  <c:v>116.0898562200785</c:v>
                </c:pt>
                <c:pt idx="548">
                  <c:v>116.09156292327154</c:v>
                </c:pt>
                <c:pt idx="549">
                  <c:v>116.09327873851498</c:v>
                </c:pt>
                <c:pt idx="550">
                  <c:v>116.09499478154075</c:v>
                </c:pt>
                <c:pt idx="551">
                  <c:v>116.09490774941253</c:v>
                </c:pt>
                <c:pt idx="552">
                  <c:v>116.10183436734462</c:v>
                </c:pt>
                <c:pt idx="553">
                  <c:v>116.10354264694853</c:v>
                </c:pt>
                <c:pt idx="554">
                  <c:v>116.10526004832894</c:v>
                </c:pt>
                <c:pt idx="555">
                  <c:v>116.10696877972275</c:v>
                </c:pt>
                <c:pt idx="556">
                  <c:v>116.10686438276853</c:v>
                </c:pt>
                <c:pt idx="557">
                  <c:v>116.1137669796942</c:v>
                </c:pt>
                <c:pt idx="558">
                  <c:v>116.11545713635074</c:v>
                </c:pt>
                <c:pt idx="559">
                  <c:v>116.11715635926826</c:v>
                </c:pt>
                <c:pt idx="560">
                  <c:v>116.11883811941112</c:v>
                </c:pt>
                <c:pt idx="561">
                  <c:v>116.11786484801117</c:v>
                </c:pt>
                <c:pt idx="562">
                  <c:v>116.12737576769607</c:v>
                </c:pt>
                <c:pt idx="563">
                  <c:v>116.1291119541937</c:v>
                </c:pt>
                <c:pt idx="564">
                  <c:v>116.13082183514871</c:v>
                </c:pt>
                <c:pt idx="565">
                  <c:v>116.13073433038812</c:v>
                </c:pt>
                <c:pt idx="566">
                  <c:v>116.13769833052446</c:v>
                </c:pt>
                <c:pt idx="567">
                  <c:v>116.13941819930189</c:v>
                </c:pt>
                <c:pt idx="568">
                  <c:v>116.14115599943699</c:v>
                </c:pt>
                <c:pt idx="569">
                  <c:v>116.14289402795075</c:v>
                </c:pt>
                <c:pt idx="570">
                  <c:v>116.14283629043969</c:v>
                </c:pt>
                <c:pt idx="571">
                  <c:v>116.14988319435649</c:v>
                </c:pt>
                <c:pt idx="572">
                  <c:v>116.1516135329195</c:v>
                </c:pt>
                <c:pt idx="573">
                  <c:v>116.15335295708114</c:v>
                </c:pt>
                <c:pt idx="574">
                  <c:v>116.1550837563513</c:v>
                </c:pt>
                <c:pt idx="575">
                  <c:v>116.15500845959122</c:v>
                </c:pt>
                <c:pt idx="576">
                  <c:v>116.16178970492435</c:v>
                </c:pt>
                <c:pt idx="577">
                  <c:v>116.16344407702344</c:v>
                </c:pt>
                <c:pt idx="578">
                  <c:v>116.1650986739058</c:v>
                </c:pt>
                <c:pt idx="579">
                  <c:v>116.16676218203223</c:v>
                </c:pt>
                <c:pt idx="580">
                  <c:v>116.16664802597367</c:v>
                </c:pt>
                <c:pt idx="581">
                  <c:v>116.17352488316138</c:v>
                </c:pt>
                <c:pt idx="582">
                  <c:v>116.17549665941216</c:v>
                </c:pt>
                <c:pt idx="583">
                  <c:v>116.17743040211172</c:v>
                </c:pt>
                <c:pt idx="584">
                  <c:v>116.17935482430556</c:v>
                </c:pt>
                <c:pt idx="585">
                  <c:v>116.18018520682219</c:v>
                </c:pt>
                <c:pt idx="586">
                  <c:v>116.18706677040791</c:v>
                </c:pt>
                <c:pt idx="587">
                  <c:v>116.18901159187365</c:v>
                </c:pt>
                <c:pt idx="588">
                  <c:v>116.19096624579761</c:v>
                </c:pt>
                <c:pt idx="589">
                  <c:v>116.19290198967531</c:v>
                </c:pt>
                <c:pt idx="590">
                  <c:v>116.1931542543017</c:v>
                </c:pt>
                <c:pt idx="591">
                  <c:v>120.88631547645885</c:v>
                </c:pt>
                <c:pt idx="592">
                  <c:v>120.8881102201738</c:v>
                </c:pt>
                <c:pt idx="593">
                  <c:v>120.88988800127673</c:v>
                </c:pt>
                <c:pt idx="594">
                  <c:v>120.89118630325177</c:v>
                </c:pt>
                <c:pt idx="595">
                  <c:v>120.8969191287029</c:v>
                </c:pt>
                <c:pt idx="596">
                  <c:v>120.89869559660052</c:v>
                </c:pt>
                <c:pt idx="597">
                  <c:v>120.90042792193165</c:v>
                </c:pt>
                <c:pt idx="598">
                  <c:v>120.90217226690996</c:v>
                </c:pt>
                <c:pt idx="599">
                  <c:v>120.90339325310202</c:v>
                </c:pt>
                <c:pt idx="600">
                  <c:v>120.90893347142399</c:v>
                </c:pt>
                <c:pt idx="601">
                  <c:v>120.91066732415862</c:v>
                </c:pt>
                <c:pt idx="602">
                  <c:v>120.91157190314526</c:v>
                </c:pt>
                <c:pt idx="603">
                  <c:v>120.92102339099777</c:v>
                </c:pt>
                <c:pt idx="604">
                  <c:v>120.92270872738386</c:v>
                </c:pt>
                <c:pt idx="605">
                  <c:v>120.9243859294823</c:v>
                </c:pt>
                <c:pt idx="606">
                  <c:v>120.92606334283256</c:v>
                </c:pt>
                <c:pt idx="607">
                  <c:v>120.92727636499265</c:v>
                </c:pt>
                <c:pt idx="608">
                  <c:v>120.93276191712083</c:v>
                </c:pt>
                <c:pt idx="609">
                  <c:v>120.93443206763905</c:v>
                </c:pt>
                <c:pt idx="610">
                  <c:v>120.93610243211042</c:v>
                </c:pt>
                <c:pt idx="611">
                  <c:v>120.9377730069847</c:v>
                </c:pt>
                <c:pt idx="612">
                  <c:v>120.93898830973092</c:v>
                </c:pt>
                <c:pt idx="613">
                  <c:v>120.94432901797944</c:v>
                </c:pt>
                <c:pt idx="614">
                  <c:v>120.94595983849341</c:v>
                </c:pt>
                <c:pt idx="615">
                  <c:v>120.94779026969931</c:v>
                </c:pt>
                <c:pt idx="616">
                  <c:v>120.94958756799967</c:v>
                </c:pt>
                <c:pt idx="617">
                  <c:v>120.95089318188037</c:v>
                </c:pt>
                <c:pt idx="618">
                  <c:v>120.95669669433018</c:v>
                </c:pt>
                <c:pt idx="619">
                  <c:v>120.95847469164586</c:v>
                </c:pt>
                <c:pt idx="620">
                  <c:v>120.96025290358763</c:v>
                </c:pt>
                <c:pt idx="621">
                  <c:v>120.96144598910095</c:v>
                </c:pt>
                <c:pt idx="622">
                  <c:v>120.96932502320136</c:v>
                </c:pt>
                <c:pt idx="623">
                  <c:v>120.97115757768897</c:v>
                </c:pt>
                <c:pt idx="624">
                  <c:v>120.97295502244856</c:v>
                </c:pt>
                <c:pt idx="625">
                  <c:v>120.97475268119662</c:v>
                </c:pt>
                <c:pt idx="626">
                  <c:v>120.97607590358723</c:v>
                </c:pt>
                <c:pt idx="627">
                  <c:v>120.98193185830941</c:v>
                </c:pt>
                <c:pt idx="628">
                  <c:v>120.98372179417854</c:v>
                </c:pt>
                <c:pt idx="629">
                  <c:v>124.77667154032818</c:v>
                </c:pt>
                <c:pt idx="630">
                  <c:v>124.778768455227</c:v>
                </c:pt>
                <c:pt idx="631">
                  <c:v>124.78036837898472</c:v>
                </c:pt>
                <c:pt idx="632">
                  <c:v>124.7871832706126</c:v>
                </c:pt>
                <c:pt idx="633">
                  <c:v>124.78928143984243</c:v>
                </c:pt>
                <c:pt idx="634">
                  <c:v>124.79137985753688</c:v>
                </c:pt>
                <c:pt idx="635">
                  <c:v>124.79346865640255</c:v>
                </c:pt>
                <c:pt idx="636">
                  <c:v>124.79504310518305</c:v>
                </c:pt>
                <c:pt idx="637">
                  <c:v>124.80156292191455</c:v>
                </c:pt>
                <c:pt idx="638">
                  <c:v>124.8035482698522</c:v>
                </c:pt>
                <c:pt idx="639">
                  <c:v>124.80553385332978</c:v>
                </c:pt>
                <c:pt idx="640">
                  <c:v>124.80754855347129</c:v>
                </c:pt>
                <c:pt idx="641">
                  <c:v>124.80913630070474</c:v>
                </c:pt>
                <c:pt idx="642">
                  <c:v>124.81573033330558</c:v>
                </c:pt>
                <c:pt idx="643">
                  <c:v>124.81779439704597</c:v>
                </c:pt>
                <c:pt idx="644">
                  <c:v>124.81985871262702</c:v>
                </c:pt>
                <c:pt idx="645">
                  <c:v>124.82194254338906</c:v>
                </c:pt>
                <c:pt idx="646">
                  <c:v>124.82354663798638</c:v>
                </c:pt>
                <c:pt idx="647">
                  <c:v>124.83031816667906</c:v>
                </c:pt>
                <c:pt idx="648">
                  <c:v>124.83243130914634</c:v>
                </c:pt>
                <c:pt idx="649">
                  <c:v>124.8344408582422</c:v>
                </c:pt>
                <c:pt idx="650">
                  <c:v>124.83640358214394</c:v>
                </c:pt>
                <c:pt idx="651">
                  <c:v>124.83790265232781</c:v>
                </c:pt>
                <c:pt idx="652">
                  <c:v>124.84445491610157</c:v>
                </c:pt>
                <c:pt idx="653">
                  <c:v>124.84651305727483</c:v>
                </c:pt>
                <c:pt idx="654">
                  <c:v>124.84856203223826</c:v>
                </c:pt>
                <c:pt idx="655">
                  <c:v>124.85061127385238</c:v>
                </c:pt>
                <c:pt idx="656">
                  <c:v>124.85216742612673</c:v>
                </c:pt>
                <c:pt idx="657">
                  <c:v>124.85865204609914</c:v>
                </c:pt>
                <c:pt idx="658">
                  <c:v>124.86066322833335</c:v>
                </c:pt>
                <c:pt idx="659">
                  <c:v>124.8625918729779</c:v>
                </c:pt>
                <c:pt idx="660">
                  <c:v>124.86454022532749</c:v>
                </c:pt>
                <c:pt idx="661">
                  <c:v>124.86595611374551</c:v>
                </c:pt>
                <c:pt idx="662">
                  <c:v>124.87229587147944</c:v>
                </c:pt>
                <c:pt idx="663">
                  <c:v>124.87439752729945</c:v>
                </c:pt>
                <c:pt idx="664">
                  <c:v>124.87629973391317</c:v>
                </c:pt>
                <c:pt idx="665">
                  <c:v>124.87818402579198</c:v>
                </c:pt>
                <c:pt idx="666">
                  <c:v>124.87962917799926</c:v>
                </c:pt>
                <c:pt idx="667">
                  <c:v>124.88604227087163</c:v>
                </c:pt>
                <c:pt idx="668">
                  <c:v>124.88799137401006</c:v>
                </c:pt>
                <c:pt idx="669">
                  <c:v>124.88994071967201</c:v>
                </c:pt>
                <c:pt idx="670">
                  <c:v>124.89181764073965</c:v>
                </c:pt>
                <c:pt idx="671">
                  <c:v>124.89315841376501</c:v>
                </c:pt>
                <c:pt idx="672">
                  <c:v>124.89927728005901</c:v>
                </c:pt>
                <c:pt idx="673">
                  <c:v>124.90117356358714</c:v>
                </c:pt>
                <c:pt idx="674">
                  <c:v>124.90304282399374</c:v>
                </c:pt>
                <c:pt idx="675">
                  <c:v>124.90491231434844</c:v>
                </c:pt>
                <c:pt idx="676">
                  <c:v>124.90632238830742</c:v>
                </c:pt>
                <c:pt idx="677">
                  <c:v>124.91251442762503</c:v>
                </c:pt>
                <c:pt idx="678">
                  <c:v>124.91442148815128</c:v>
                </c:pt>
                <c:pt idx="679">
                  <c:v>124.91633788847669</c:v>
                </c:pt>
                <c:pt idx="680">
                  <c:v>124.91819086287049</c:v>
                </c:pt>
                <c:pt idx="681">
                  <c:v>124.91951637314087</c:v>
                </c:pt>
                <c:pt idx="682">
                  <c:v>124.92551676670729</c:v>
                </c:pt>
                <c:pt idx="683">
                  <c:v>124.92752360192614</c:v>
                </c:pt>
                <c:pt idx="684">
                  <c:v>124.92953068458195</c:v>
                </c:pt>
                <c:pt idx="685">
                  <c:v>124.93156642673465</c:v>
                </c:pt>
                <c:pt idx="686">
                  <c:v>124.9337006828805</c:v>
                </c:pt>
                <c:pt idx="687">
                  <c:v>124.93972783216107</c:v>
                </c:pt>
                <c:pt idx="688">
                  <c:v>124.94171747600294</c:v>
                </c:pt>
                <c:pt idx="689">
                  <c:v>124.94370737637797</c:v>
                </c:pt>
                <c:pt idx="690">
                  <c:v>124.94571646147814</c:v>
                </c:pt>
                <c:pt idx="691">
                  <c:v>124.94774657428142</c:v>
                </c:pt>
                <c:pt idx="692">
                  <c:v>124.95391351092846</c:v>
                </c:pt>
                <c:pt idx="693">
                  <c:v>124.95600917387168</c:v>
                </c:pt>
                <c:pt idx="694">
                  <c:v>124.9581714552879</c:v>
                </c:pt>
                <c:pt idx="695">
                  <c:v>130.74184935606721</c:v>
                </c:pt>
                <c:pt idx="696">
                  <c:v>130.74418687357462</c:v>
                </c:pt>
                <c:pt idx="697">
                  <c:v>130.75153330289609</c:v>
                </c:pt>
                <c:pt idx="698">
                  <c:v>130.75394001831324</c:v>
                </c:pt>
                <c:pt idx="699">
                  <c:v>130.75633601337839</c:v>
                </c:pt>
                <c:pt idx="700">
                  <c:v>130.75856632932067</c:v>
                </c:pt>
                <c:pt idx="701">
                  <c:v>130.76026377286826</c:v>
                </c:pt>
                <c:pt idx="702">
                  <c:v>130.76752523237113</c:v>
                </c:pt>
                <c:pt idx="703">
                  <c:v>130.76975686627193</c:v>
                </c:pt>
                <c:pt idx="704">
                  <c:v>130.77199924241194</c:v>
                </c:pt>
                <c:pt idx="705">
                  <c:v>130.77425238017454</c:v>
                </c:pt>
                <c:pt idx="706">
                  <c:v>130.77601622446645</c:v>
                </c:pt>
                <c:pt idx="707">
                  <c:v>130.78362038881011</c:v>
                </c:pt>
                <c:pt idx="708">
                  <c:v>130.78592735255259</c:v>
                </c:pt>
                <c:pt idx="709">
                  <c:v>130.78829754096512</c:v>
                </c:pt>
                <c:pt idx="710">
                  <c:v>130.79069948895125</c:v>
                </c:pt>
                <c:pt idx="711">
                  <c:v>130.79246614326695</c:v>
                </c:pt>
                <c:pt idx="712">
                  <c:v>130.79972473404791</c:v>
                </c:pt>
                <c:pt idx="713">
                  <c:v>130.80197068014664</c:v>
                </c:pt>
                <c:pt idx="714">
                  <c:v>130.80421689905774</c:v>
                </c:pt>
                <c:pt idx="715">
                  <c:v>130.8064738861971</c:v>
                </c:pt>
                <c:pt idx="716">
                  <c:v>130.80822827027626</c:v>
                </c:pt>
                <c:pt idx="717">
                  <c:v>130.81570991324145</c:v>
                </c:pt>
                <c:pt idx="718">
                  <c:v>130.81781185531869</c:v>
                </c:pt>
                <c:pt idx="719">
                  <c:v>130.82267701582057</c:v>
                </c:pt>
                <c:pt idx="720">
                  <c:v>130.82443638764255</c:v>
                </c:pt>
                <c:pt idx="721">
                  <c:v>130.831840501838</c:v>
                </c:pt>
                <c:pt idx="722">
                  <c:v>130.83412156231506</c:v>
                </c:pt>
                <c:pt idx="723">
                  <c:v>130.83641624871376</c:v>
                </c:pt>
                <c:pt idx="724">
                  <c:v>130.83859708679628</c:v>
                </c:pt>
                <c:pt idx="725">
                  <c:v>130.8409360300702</c:v>
                </c:pt>
                <c:pt idx="726">
                  <c:v>130.84850588244339</c:v>
                </c:pt>
                <c:pt idx="727">
                  <c:v>130.85187716999326</c:v>
                </c:pt>
                <c:pt idx="728">
                  <c:v>130.85530703203247</c:v>
                </c:pt>
                <c:pt idx="729">
                  <c:v>130.8587081780525</c:v>
                </c:pt>
                <c:pt idx="730">
                  <c:v>130.86474335026261</c:v>
                </c:pt>
                <c:pt idx="731">
                  <c:v>130.87231833251673</c:v>
                </c:pt>
                <c:pt idx="732">
                  <c:v>130.87569224976917</c:v>
                </c:pt>
                <c:pt idx="733">
                  <c:v>130.87906654268048</c:v>
                </c:pt>
                <c:pt idx="734">
                  <c:v>130.88241208872284</c:v>
                </c:pt>
                <c:pt idx="735">
                  <c:v>130.88821385529786</c:v>
                </c:pt>
                <c:pt idx="736">
                  <c:v>130.89565194556712</c:v>
                </c:pt>
                <c:pt idx="737">
                  <c:v>130.89897018934576</c:v>
                </c:pt>
                <c:pt idx="738">
                  <c:v>130.90233249822029</c:v>
                </c:pt>
                <c:pt idx="739">
                  <c:v>130.9056660462681</c:v>
                </c:pt>
                <c:pt idx="740">
                  <c:v>130.91150291937794</c:v>
                </c:pt>
                <c:pt idx="741">
                  <c:v>130.91900278865185</c:v>
                </c:pt>
                <c:pt idx="742">
                  <c:v>130.92233816880093</c:v>
                </c:pt>
                <c:pt idx="743">
                  <c:v>130.92571764506289</c:v>
                </c:pt>
                <c:pt idx="744">
                  <c:v>130.92905376201819</c:v>
                </c:pt>
                <c:pt idx="745">
                  <c:v>130.93490160049794</c:v>
                </c:pt>
                <c:pt idx="746">
                  <c:v>130.94235342803401</c:v>
                </c:pt>
                <c:pt idx="747">
                  <c:v>130.94571308066139</c:v>
                </c:pt>
                <c:pt idx="748">
                  <c:v>130.9491313539111</c:v>
                </c:pt>
                <c:pt idx="749">
                  <c:v>130.9525791468597</c:v>
                </c:pt>
                <c:pt idx="750">
                  <c:v>130.96035333576327</c:v>
                </c:pt>
                <c:pt idx="751">
                  <c:v>130.97012681284625</c:v>
                </c:pt>
                <c:pt idx="752">
                  <c:v>130.97354780162669</c:v>
                </c:pt>
                <c:pt idx="753">
                  <c:v>130.97707118680771</c:v>
                </c:pt>
                <c:pt idx="754">
                  <c:v>130.98315852784688</c:v>
                </c:pt>
                <c:pt idx="755">
                  <c:v>130.99081922186747</c:v>
                </c:pt>
                <c:pt idx="756">
                  <c:v>130.99425709181151</c:v>
                </c:pt>
                <c:pt idx="757">
                  <c:v>135.13425122598412</c:v>
                </c:pt>
                <c:pt idx="758">
                  <c:v>135.13756400209357</c:v>
                </c:pt>
                <c:pt idx="759">
                  <c:v>135.14443883252881</c:v>
                </c:pt>
                <c:pt idx="760">
                  <c:v>135.15326378246451</c:v>
                </c:pt>
                <c:pt idx="761">
                  <c:v>135.15636633183695</c:v>
                </c:pt>
                <c:pt idx="762">
                  <c:v>135.15974824239831</c:v>
                </c:pt>
                <c:pt idx="763">
                  <c:v>135.16547602947045</c:v>
                </c:pt>
                <c:pt idx="764">
                  <c:v>135.17316993667157</c:v>
                </c:pt>
                <c:pt idx="765">
                  <c:v>135.17650292197979</c:v>
                </c:pt>
                <c:pt idx="766">
                  <c:v>135.17983627263868</c:v>
                </c:pt>
                <c:pt idx="767">
                  <c:v>135.18316999385348</c:v>
                </c:pt>
                <c:pt idx="768">
                  <c:v>135.18883951160464</c:v>
                </c:pt>
                <c:pt idx="769">
                  <c:v>135.19676484332246</c:v>
                </c:pt>
                <c:pt idx="770">
                  <c:v>135.20017267616248</c:v>
                </c:pt>
                <c:pt idx="771">
                  <c:v>135.20365314107713</c:v>
                </c:pt>
                <c:pt idx="772">
                  <c:v>135.20709064404403</c:v>
                </c:pt>
                <c:pt idx="773">
                  <c:v>135.21305688812788</c:v>
                </c:pt>
                <c:pt idx="774">
                  <c:v>135.2211310012413</c:v>
                </c:pt>
                <c:pt idx="775">
                  <c:v>135.22497527771421</c:v>
                </c:pt>
                <c:pt idx="776">
                  <c:v>135.22850191049056</c:v>
                </c:pt>
                <c:pt idx="777">
                  <c:v>135.23192772282715</c:v>
                </c:pt>
                <c:pt idx="778">
                  <c:v>135.23757876762946</c:v>
                </c:pt>
                <c:pt idx="779">
                  <c:v>135.24551159406673</c:v>
                </c:pt>
                <c:pt idx="780">
                  <c:v>135.24855039953104</c:v>
                </c:pt>
                <c:pt idx="781">
                  <c:v>135.2519679275124</c:v>
                </c:pt>
                <c:pt idx="782">
                  <c:v>135.25566968641542</c:v>
                </c:pt>
                <c:pt idx="783">
                  <c:v>135.26206198257321</c:v>
                </c:pt>
                <c:pt idx="784">
                  <c:v>135.26931943809436</c:v>
                </c:pt>
                <c:pt idx="785">
                  <c:v>135.26827326353666</c:v>
                </c:pt>
                <c:pt idx="786">
                  <c:v>135.27642733262383</c:v>
                </c:pt>
                <c:pt idx="787">
                  <c:v>135.28657143325722</c:v>
                </c:pt>
                <c:pt idx="788">
                  <c:v>135.29587896477963</c:v>
                </c:pt>
                <c:pt idx="789">
                  <c:v>135.29954374928056</c:v>
                </c:pt>
                <c:pt idx="790">
                  <c:v>135.30322345201964</c:v>
                </c:pt>
                <c:pt idx="791">
                  <c:v>135.312822549483</c:v>
                </c:pt>
                <c:pt idx="792">
                  <c:v>135.32188503624408</c:v>
                </c:pt>
                <c:pt idx="793">
                  <c:v>135.3256833181249</c:v>
                </c:pt>
                <c:pt idx="794">
                  <c:v>135.32943856409764</c:v>
                </c:pt>
                <c:pt idx="795">
                  <c:v>135.33315076124194</c:v>
                </c:pt>
                <c:pt idx="796">
                  <c:v>135.34064051448897</c:v>
                </c:pt>
                <c:pt idx="797">
                  <c:v>135.34775284722093</c:v>
                </c:pt>
                <c:pt idx="798">
                  <c:v>135.35138019074046</c:v>
                </c:pt>
                <c:pt idx="799">
                  <c:v>135.35500796463816</c:v>
                </c:pt>
                <c:pt idx="800">
                  <c:v>135.35862164524448</c:v>
                </c:pt>
                <c:pt idx="801">
                  <c:v>135.365987128976</c:v>
                </c:pt>
                <c:pt idx="802">
                  <c:v>135.37310461053355</c:v>
                </c:pt>
                <c:pt idx="803">
                  <c:v>135.37676394300104</c:v>
                </c:pt>
                <c:pt idx="804">
                  <c:v>135.38052530125822</c:v>
                </c:pt>
                <c:pt idx="805">
                  <c:v>135.38422904299793</c:v>
                </c:pt>
                <c:pt idx="806">
                  <c:v>135.39167406159351</c:v>
                </c:pt>
                <c:pt idx="807">
                  <c:v>135.39879319155207</c:v>
                </c:pt>
                <c:pt idx="808">
                  <c:v>135.40247612299447</c:v>
                </c:pt>
                <c:pt idx="809">
                  <c:v>135.40618849157573</c:v>
                </c:pt>
                <c:pt idx="810">
                  <c:v>135.40984328997732</c:v>
                </c:pt>
                <c:pt idx="811">
                  <c:v>135.41960210750941</c:v>
                </c:pt>
                <c:pt idx="812">
                  <c:v>135.42859040646874</c:v>
                </c:pt>
                <c:pt idx="813">
                  <c:v>135.43227683420594</c:v>
                </c:pt>
                <c:pt idx="814">
                  <c:v>135.4359491912858</c:v>
                </c:pt>
                <c:pt idx="815">
                  <c:v>135.44342871410285</c:v>
                </c:pt>
                <c:pt idx="816">
                  <c:v>135.4505583157061</c:v>
                </c:pt>
                <c:pt idx="817">
                  <c:v>135.45420377588678</c:v>
                </c:pt>
                <c:pt idx="818">
                  <c:v>135.45784966806394</c:v>
                </c:pt>
                <c:pt idx="819">
                  <c:v>135.46152502439082</c:v>
                </c:pt>
                <c:pt idx="820">
                  <c:v>135.46904416339072</c:v>
                </c:pt>
                <c:pt idx="821">
                  <c:v>135.47622947143563</c:v>
                </c:pt>
                <c:pt idx="822">
                  <c:v>135.47987792851299</c:v>
                </c:pt>
                <c:pt idx="823">
                  <c:v>135.48354134613427</c:v>
                </c:pt>
                <c:pt idx="824">
                  <c:v>135.4880043445178</c:v>
                </c:pt>
                <c:pt idx="825">
                  <c:v>135.49730488873476</c:v>
                </c:pt>
                <c:pt idx="826">
                  <c:v>135.50591980822932</c:v>
                </c:pt>
                <c:pt idx="827">
                  <c:v>135.51034661127395</c:v>
                </c:pt>
                <c:pt idx="828">
                  <c:v>135.51474496319989</c:v>
                </c:pt>
                <c:pt idx="829">
                  <c:v>135.51932278184697</c:v>
                </c:pt>
                <c:pt idx="830">
                  <c:v>135.52904003429637</c:v>
                </c:pt>
                <c:pt idx="831">
                  <c:v>135.53820271632432</c:v>
                </c:pt>
                <c:pt idx="832">
                  <c:v>135.54287427194976</c:v>
                </c:pt>
                <c:pt idx="833">
                  <c:v>135.54759179543933</c:v>
                </c:pt>
                <c:pt idx="834">
                  <c:v>135.55221922997362</c:v>
                </c:pt>
                <c:pt idx="835">
                  <c:v>135.56184352334151</c:v>
                </c:pt>
                <c:pt idx="836">
                  <c:v>135.57064452695852</c:v>
                </c:pt>
                <c:pt idx="837">
                  <c:v>135.575227129631</c:v>
                </c:pt>
                <c:pt idx="838">
                  <c:v>135.57981032372297</c:v>
                </c:pt>
                <c:pt idx="839">
                  <c:v>135.58441030671017</c:v>
                </c:pt>
                <c:pt idx="840">
                  <c:v>135.59396669777118</c:v>
                </c:pt>
                <c:pt idx="841">
                  <c:v>135.60276745919174</c:v>
                </c:pt>
                <c:pt idx="842">
                  <c:v>135.60735210012064</c:v>
                </c:pt>
                <c:pt idx="843">
                  <c:v>135.61196770201599</c:v>
                </c:pt>
                <c:pt idx="844">
                  <c:v>135.61661425306713</c:v>
                </c:pt>
                <c:pt idx="845">
                  <c:v>135.03747553662004</c:v>
                </c:pt>
                <c:pt idx="846">
                  <c:v>135.04528125389712</c:v>
                </c:pt>
                <c:pt idx="847">
                  <c:v>135.06278402468661</c:v>
                </c:pt>
                <c:pt idx="848">
                  <c:v>135.07149986195054</c:v>
                </c:pt>
                <c:pt idx="849">
                  <c:v>135.07575999091173</c:v>
                </c:pt>
                <c:pt idx="850">
                  <c:v>135.08003286106876</c:v>
                </c:pt>
                <c:pt idx="851">
                  <c:v>135.08436756777093</c:v>
                </c:pt>
                <c:pt idx="852">
                  <c:v>135.09514128809008</c:v>
                </c:pt>
                <c:pt idx="853">
                  <c:v>135.10141529554113</c:v>
                </c:pt>
                <c:pt idx="854">
                  <c:v>135.10562967462704</c:v>
                </c:pt>
                <c:pt idx="855">
                  <c:v>135.10974630517484</c:v>
                </c:pt>
                <c:pt idx="856">
                  <c:v>135.11386338078583</c:v>
                </c:pt>
                <c:pt idx="857">
                  <c:v>135.12436233209962</c:v>
                </c:pt>
                <c:pt idx="858">
                  <c:v>135.13064108036187</c:v>
                </c:pt>
                <c:pt idx="859">
                  <c:v>135.13492014693898</c:v>
                </c:pt>
                <c:pt idx="860">
                  <c:v>135.13917512307992</c:v>
                </c:pt>
                <c:pt idx="861">
                  <c:v>135.14341828600868</c:v>
                </c:pt>
                <c:pt idx="862">
                  <c:v>135.15411454018081</c:v>
                </c:pt>
                <c:pt idx="863">
                  <c:v>135.16036277161956</c:v>
                </c:pt>
                <c:pt idx="864">
                  <c:v>135.16460830931766</c:v>
                </c:pt>
                <c:pt idx="865">
                  <c:v>135.16887891554489</c:v>
                </c:pt>
                <c:pt idx="866">
                  <c:v>135.16900954340616</c:v>
                </c:pt>
                <c:pt idx="867">
                  <c:v>135.12942777727636</c:v>
                </c:pt>
                <c:pt idx="868">
                  <c:v>135.13581226620678</c:v>
                </c:pt>
                <c:pt idx="869">
                  <c:v>135.14016172297733</c:v>
                </c:pt>
                <c:pt idx="870">
                  <c:v>135.14461006629418</c:v>
                </c:pt>
                <c:pt idx="871">
                  <c:v>135.14902202157498</c:v>
                </c:pt>
                <c:pt idx="872">
                  <c:v>135.16043066876225</c:v>
                </c:pt>
                <c:pt idx="873">
                  <c:v>135.16699953724319</c:v>
                </c:pt>
                <c:pt idx="874">
                  <c:v>135.17145099582305</c:v>
                </c:pt>
                <c:pt idx="875">
                  <c:v>135.17585374206556</c:v>
                </c:pt>
                <c:pt idx="876">
                  <c:v>135.18018313949085</c:v>
                </c:pt>
                <c:pt idx="877">
                  <c:v>135.19091264656683</c:v>
                </c:pt>
                <c:pt idx="878">
                  <c:v>135.19723538695999</c:v>
                </c:pt>
                <c:pt idx="879">
                  <c:v>135.20157952504547</c:v>
                </c:pt>
                <c:pt idx="880">
                  <c:v>135.2059487989529</c:v>
                </c:pt>
                <c:pt idx="881">
                  <c:v>135.21033087983423</c:v>
                </c:pt>
                <c:pt idx="882">
                  <c:v>135.22138220414314</c:v>
                </c:pt>
                <c:pt idx="883">
                  <c:v>135.22794334403818</c:v>
                </c:pt>
                <c:pt idx="884">
                  <c:v>135.23234027042096</c:v>
                </c:pt>
                <c:pt idx="885">
                  <c:v>135.23667607408464</c:v>
                </c:pt>
                <c:pt idx="886">
                  <c:v>135.24102469710374</c:v>
                </c:pt>
                <c:pt idx="887">
                  <c:v>135.25183425879342</c:v>
                </c:pt>
                <c:pt idx="888">
                  <c:v>135.25820083106541</c:v>
                </c:pt>
                <c:pt idx="889">
                  <c:v>135.26239325386712</c:v>
                </c:pt>
                <c:pt idx="890">
                  <c:v>135.26660937306738</c:v>
                </c:pt>
                <c:pt idx="891">
                  <c:v>135.27087518387464</c:v>
                </c:pt>
                <c:pt idx="892">
                  <c:v>135.28177587131398</c:v>
                </c:pt>
                <c:pt idx="893">
                  <c:v>135.28832658845732</c:v>
                </c:pt>
                <c:pt idx="894">
                  <c:v>135.29287798249115</c:v>
                </c:pt>
                <c:pt idx="895">
                  <c:v>135.29725754022559</c:v>
                </c:pt>
                <c:pt idx="896">
                  <c:v>138.04079607055434</c:v>
                </c:pt>
                <c:pt idx="897">
                  <c:v>138.04795925966113</c:v>
                </c:pt>
                <c:pt idx="898">
                  <c:v>138.05455918725559</c:v>
                </c:pt>
                <c:pt idx="899">
                  <c:v>138.05778402482468</c:v>
                </c:pt>
                <c:pt idx="900">
                  <c:v>138.06099726312183</c:v>
                </c:pt>
                <c:pt idx="901">
                  <c:v>138.06414980045986</c:v>
                </c:pt>
                <c:pt idx="902">
                  <c:v>138.07124454829437</c:v>
                </c:pt>
                <c:pt idx="903">
                  <c:v>138.07802202240154</c:v>
                </c:pt>
                <c:pt idx="904">
                  <c:v>138.08137610952141</c:v>
                </c:pt>
                <c:pt idx="905">
                  <c:v>138.08473069769431</c:v>
                </c:pt>
                <c:pt idx="906">
                  <c:v>138.08800025190757</c:v>
                </c:pt>
                <c:pt idx="907">
                  <c:v>138.0947506138487</c:v>
                </c:pt>
                <c:pt idx="908">
                  <c:v>138.10092363334147</c:v>
                </c:pt>
                <c:pt idx="909">
                  <c:v>138.1041777034558</c:v>
                </c:pt>
                <c:pt idx="910">
                  <c:v>138.10744446275075</c:v>
                </c:pt>
                <c:pt idx="911">
                  <c:v>138.11071584685158</c:v>
                </c:pt>
                <c:pt idx="912">
                  <c:v>138.11772451196109</c:v>
                </c:pt>
                <c:pt idx="913">
                  <c:v>138.12398022658823</c:v>
                </c:pt>
                <c:pt idx="914">
                  <c:v>138.12721482409489</c:v>
                </c:pt>
                <c:pt idx="915">
                  <c:v>138.13044990770396</c:v>
                </c:pt>
                <c:pt idx="916">
                  <c:v>138.13386677436992</c:v>
                </c:pt>
                <c:pt idx="917">
                  <c:v>138.14212332295438</c:v>
                </c:pt>
                <c:pt idx="918">
                  <c:v>138.14904647706484</c:v>
                </c:pt>
                <c:pt idx="919">
                  <c:v>138.15282894002354</c:v>
                </c:pt>
                <c:pt idx="920">
                  <c:v>138.15661201200186</c:v>
                </c:pt>
                <c:pt idx="921">
                  <c:v>138.16039569162859</c:v>
                </c:pt>
                <c:pt idx="922">
                  <c:v>138.16863355635491</c:v>
                </c:pt>
                <c:pt idx="923">
                  <c:v>138.17558305313077</c:v>
                </c:pt>
                <c:pt idx="924">
                  <c:v>138.17938187718681</c:v>
                </c:pt>
                <c:pt idx="925">
                  <c:v>138.18318131380238</c:v>
                </c:pt>
                <c:pt idx="926">
                  <c:v>138.18698135140275</c:v>
                </c:pt>
                <c:pt idx="927">
                  <c:v>138.1952294190697</c:v>
                </c:pt>
                <c:pt idx="928">
                  <c:v>138.20218580082437</c:v>
                </c:pt>
                <c:pt idx="929">
                  <c:v>138.20601450014641</c:v>
                </c:pt>
                <c:pt idx="930">
                  <c:v>138.20973370650589</c:v>
                </c:pt>
                <c:pt idx="931">
                  <c:v>138.21345351308233</c:v>
                </c:pt>
                <c:pt idx="932">
                  <c:v>138.22167823763419</c:v>
                </c:pt>
                <c:pt idx="933">
                  <c:v>138.2282495032195</c:v>
                </c:pt>
                <c:pt idx="934">
                  <c:v>138.23193998942344</c:v>
                </c:pt>
                <c:pt idx="935">
                  <c:v>138.23564295366305</c:v>
                </c:pt>
                <c:pt idx="936">
                  <c:v>138.23937028039038</c:v>
                </c:pt>
                <c:pt idx="937">
                  <c:v>138.24788105577244</c:v>
                </c:pt>
                <c:pt idx="938">
                  <c:v>138.25460821582536</c:v>
                </c:pt>
                <c:pt idx="939">
                  <c:v>138.25836239676295</c:v>
                </c:pt>
                <c:pt idx="940">
                  <c:v>138.26209341747054</c:v>
                </c:pt>
                <c:pt idx="941">
                  <c:v>138.26582504116294</c:v>
                </c:pt>
                <c:pt idx="942">
                  <c:v>138.27411521578168</c:v>
                </c:pt>
                <c:pt idx="943">
                  <c:v>138.2807744681447</c:v>
                </c:pt>
                <c:pt idx="944">
                  <c:v>138.28453293652271</c:v>
                </c:pt>
                <c:pt idx="945">
                  <c:v>138.28828011335997</c:v>
                </c:pt>
                <c:pt idx="946">
                  <c:v>143.3424571216018</c:v>
                </c:pt>
                <c:pt idx="947">
                  <c:v>143.34952963554522</c:v>
                </c:pt>
                <c:pt idx="948">
                  <c:v>143.35748386576475</c:v>
                </c:pt>
                <c:pt idx="949">
                  <c:v>143.36124931569267</c:v>
                </c:pt>
                <c:pt idx="950">
                  <c:v>143.36499095198954</c:v>
                </c:pt>
                <c:pt idx="951">
                  <c:v>143.36872098023204</c:v>
                </c:pt>
                <c:pt idx="952">
                  <c:v>143.37577619422507</c:v>
                </c:pt>
                <c:pt idx="953">
                  <c:v>143.38367236338408</c:v>
                </c:pt>
                <c:pt idx="954">
                  <c:v>143.38740549250244</c:v>
                </c:pt>
                <c:pt idx="955">
                  <c:v>143.39118263587454</c:v>
                </c:pt>
                <c:pt idx="956">
                  <c:v>143.39490561601812</c:v>
                </c:pt>
                <c:pt idx="957">
                  <c:v>143.40198297306307</c:v>
                </c:pt>
                <c:pt idx="958">
                  <c:v>143.40969435887951</c:v>
                </c:pt>
                <c:pt idx="959">
                  <c:v>143.41338019252115</c:v>
                </c:pt>
                <c:pt idx="960">
                  <c:v>143.41710289563167</c:v>
                </c:pt>
                <c:pt idx="961">
                  <c:v>143.42081414078632</c:v>
                </c:pt>
                <c:pt idx="962">
                  <c:v>143.42793913706001</c:v>
                </c:pt>
                <c:pt idx="963">
                  <c:v>143.43569038891394</c:v>
                </c:pt>
                <c:pt idx="964">
                  <c:v>143.43904030222765</c:v>
                </c:pt>
                <c:pt idx="965">
                  <c:v>143.44416925113887</c:v>
                </c:pt>
                <c:pt idx="966">
                  <c:v>143.44931395698245</c:v>
                </c:pt>
                <c:pt idx="967">
                  <c:v>143.46107623996551</c:v>
                </c:pt>
                <c:pt idx="968">
                  <c:v>143.46983830233364</c:v>
                </c:pt>
                <c:pt idx="969">
                  <c:v>143.47616480023356</c:v>
                </c:pt>
                <c:pt idx="970">
                  <c:v>143.48129909040094</c:v>
                </c:pt>
                <c:pt idx="971">
                  <c:v>143.49667577163376</c:v>
                </c:pt>
                <c:pt idx="972">
                  <c:v>143.50726174360332</c:v>
                </c:pt>
                <c:pt idx="973">
                  <c:v>143.51234071785319</c:v>
                </c:pt>
                <c:pt idx="974">
                  <c:v>143.5174054418666</c:v>
                </c:pt>
                <c:pt idx="975">
                  <c:v>143.52244092304042</c:v>
                </c:pt>
                <c:pt idx="976">
                  <c:v>143.53395775114834</c:v>
                </c:pt>
                <c:pt idx="977">
                  <c:v>143.54249491571986</c:v>
                </c:pt>
                <c:pt idx="978">
                  <c:v>143.54758563999746</c:v>
                </c:pt>
                <c:pt idx="979">
                  <c:v>143.55242915328336</c:v>
                </c:pt>
                <c:pt idx="980">
                  <c:v>143.55747792665218</c:v>
                </c:pt>
                <c:pt idx="981">
                  <c:v>143.57127549639588</c:v>
                </c:pt>
                <c:pt idx="982">
                  <c:v>143.58038257519442</c:v>
                </c:pt>
                <c:pt idx="983">
                  <c:v>143.58600571090997</c:v>
                </c:pt>
                <c:pt idx="984">
                  <c:v>143.59161515055226</c:v>
                </c:pt>
                <c:pt idx="985">
                  <c:v>143.59719627580319</c:v>
                </c:pt>
                <c:pt idx="986">
                  <c:v>143.61057115785664</c:v>
                </c:pt>
                <c:pt idx="987">
                  <c:v>143.61964419981504</c:v>
                </c:pt>
                <c:pt idx="988">
                  <c:v>143.62527381925506</c:v>
                </c:pt>
                <c:pt idx="989">
                  <c:v>143.63090436276087</c:v>
                </c:pt>
                <c:pt idx="990">
                  <c:v>143.63652120460665</c:v>
                </c:pt>
                <c:pt idx="991">
                  <c:v>143.64991230689617</c:v>
                </c:pt>
                <c:pt idx="992">
                  <c:v>143.65892932459531</c:v>
                </c:pt>
                <c:pt idx="993">
                  <c:v>143.66459459439548</c:v>
                </c:pt>
                <c:pt idx="994">
                  <c:v>143.67021698097727</c:v>
                </c:pt>
                <c:pt idx="995">
                  <c:v>143.67582564404046</c:v>
                </c:pt>
                <c:pt idx="996">
                  <c:v>143.68923295468082</c:v>
                </c:pt>
                <c:pt idx="997">
                  <c:v>143.69832121254589</c:v>
                </c:pt>
                <c:pt idx="998">
                  <c:v>143.7039164525217</c:v>
                </c:pt>
                <c:pt idx="999">
                  <c:v>143.70949801683136</c:v>
                </c:pt>
                <c:pt idx="1000">
                  <c:v>143.71509509680817</c:v>
                </c:pt>
                <c:pt idx="1001">
                  <c:v>143.72849620220788</c:v>
                </c:pt>
                <c:pt idx="1002">
                  <c:v>143.73762022706589</c:v>
                </c:pt>
                <c:pt idx="1003">
                  <c:v>143.74710062920417</c:v>
                </c:pt>
                <c:pt idx="1004">
                  <c:v>143.75440155245735</c:v>
                </c:pt>
                <c:pt idx="1005">
                  <c:v>143.84039242749898</c:v>
                </c:pt>
                <c:pt idx="1006">
                  <c:v>143.77682020676218</c:v>
                </c:pt>
                <c:pt idx="1007">
                  <c:v>143.78264599022813</c:v>
                </c:pt>
                <c:pt idx="1008">
                  <c:v>143.7883089984085</c:v>
                </c:pt>
                <c:pt idx="1009">
                  <c:v>143.79378434295802</c:v>
                </c:pt>
                <c:pt idx="1010">
                  <c:v>143.80719547227102</c:v>
                </c:pt>
                <c:pt idx="1011">
                  <c:v>143.81588732160606</c:v>
                </c:pt>
                <c:pt idx="1012">
                  <c:v>143.82142527695586</c:v>
                </c:pt>
                <c:pt idx="1013">
                  <c:v>143.82694962698787</c:v>
                </c:pt>
                <c:pt idx="1014">
                  <c:v>143.85274064202051</c:v>
                </c:pt>
                <c:pt idx="1015">
                  <c:v>143.86419632273439</c:v>
                </c:pt>
                <c:pt idx="1016">
                  <c:v>143.87038013609231</c:v>
                </c:pt>
                <c:pt idx="1017">
                  <c:v>146.81150549168723</c:v>
                </c:pt>
                <c:pt idx="1018">
                  <c:v>146.82326375038906</c:v>
                </c:pt>
                <c:pt idx="1019">
                  <c:v>146.83120101522712</c:v>
                </c:pt>
                <c:pt idx="1020">
                  <c:v>146.83614834475779</c:v>
                </c:pt>
                <c:pt idx="1021">
                  <c:v>146.84113275758966</c:v>
                </c:pt>
                <c:pt idx="1022">
                  <c:v>146.84608156738233</c:v>
                </c:pt>
                <c:pt idx="1023">
                  <c:v>146.85791807404428</c:v>
                </c:pt>
                <c:pt idx="1024">
                  <c:v>146.86588332488478</c:v>
                </c:pt>
                <c:pt idx="1025">
                  <c:v>146.87082462307762</c:v>
                </c:pt>
                <c:pt idx="1026">
                  <c:v>146.87576686934429</c:v>
                </c:pt>
                <c:pt idx="1027">
                  <c:v>146.8807222657033</c:v>
                </c:pt>
                <c:pt idx="1028">
                  <c:v>146.89606412568236</c:v>
                </c:pt>
                <c:pt idx="1029">
                  <c:v>146.90558944766488</c:v>
                </c:pt>
                <c:pt idx="1030">
                  <c:v>146.91077031619236</c:v>
                </c:pt>
                <c:pt idx="1031">
                  <c:v>146.91627947896956</c:v>
                </c:pt>
                <c:pt idx="1032">
                  <c:v>146.9306037400425</c:v>
                </c:pt>
                <c:pt idx="1033">
                  <c:v>146.9397328015902</c:v>
                </c:pt>
                <c:pt idx="1034">
                  <c:v>146.94573517934262</c:v>
                </c:pt>
                <c:pt idx="1035">
                  <c:v>146.9517257960662</c:v>
                </c:pt>
                <c:pt idx="1036">
                  <c:v>146.95770463318965</c:v>
                </c:pt>
                <c:pt idx="1037">
                  <c:v>146.97222233433459</c:v>
                </c:pt>
                <c:pt idx="1038">
                  <c:v>146.98146735778829</c:v>
                </c:pt>
                <c:pt idx="1039">
                  <c:v>146.98744204553552</c:v>
                </c:pt>
                <c:pt idx="1040">
                  <c:v>146.99341727011239</c:v>
                </c:pt>
                <c:pt idx="1041">
                  <c:v>146.99933217928532</c:v>
                </c:pt>
                <c:pt idx="1042">
                  <c:v>147.01378885166574</c:v>
                </c:pt>
                <c:pt idx="1043">
                  <c:v>147.02288224645733</c:v>
                </c:pt>
                <c:pt idx="1044">
                  <c:v>147.02881590430752</c:v>
                </c:pt>
                <c:pt idx="1045">
                  <c:v>147.03459085947156</c:v>
                </c:pt>
                <c:pt idx="1046">
                  <c:v>147.04037877928147</c:v>
                </c:pt>
                <c:pt idx="1047">
                  <c:v>147.05510960117454</c:v>
                </c:pt>
                <c:pt idx="1048">
                  <c:v>147.0654876336088</c:v>
                </c:pt>
                <c:pt idx="1049">
                  <c:v>147.07175504173318</c:v>
                </c:pt>
                <c:pt idx="1050">
                  <c:v>147.07802358336906</c:v>
                </c:pt>
                <c:pt idx="1051">
                  <c:v>147.08432113413977</c:v>
                </c:pt>
                <c:pt idx="1052">
                  <c:v>147.09927329720128</c:v>
                </c:pt>
                <c:pt idx="1053">
                  <c:v>147.10974732969785</c:v>
                </c:pt>
                <c:pt idx="1054">
                  <c:v>147.11603743491003</c:v>
                </c:pt>
                <c:pt idx="1055">
                  <c:v>147.12234194609749</c:v>
                </c:pt>
                <c:pt idx="1056">
                  <c:v>147.12864827616286</c:v>
                </c:pt>
                <c:pt idx="1057">
                  <c:v>147.14372956305891</c:v>
                </c:pt>
                <c:pt idx="1058">
                  <c:v>147.15432449776347</c:v>
                </c:pt>
                <c:pt idx="1059">
                  <c:v>147.16076177297569</c:v>
                </c:pt>
                <c:pt idx="1060">
                  <c:v>147.16719431297295</c:v>
                </c:pt>
                <c:pt idx="1061">
                  <c:v>147.17360086648208</c:v>
                </c:pt>
                <c:pt idx="1062">
                  <c:v>147.18841851558548</c:v>
                </c:pt>
                <c:pt idx="1063">
                  <c:v>147.19905500683447</c:v>
                </c:pt>
                <c:pt idx="1064">
                  <c:v>147.20575043534285</c:v>
                </c:pt>
                <c:pt idx="1065">
                  <c:v>147.21241943657162</c:v>
                </c:pt>
                <c:pt idx="1066">
                  <c:v>147.21911822394412</c:v>
                </c:pt>
                <c:pt idx="1067">
                  <c:v>147.23975575801032</c:v>
                </c:pt>
                <c:pt idx="1068">
                  <c:v>147.25254880259001</c:v>
                </c:pt>
                <c:pt idx="1069">
                  <c:v>147.25925514405321</c:v>
                </c:pt>
                <c:pt idx="1070">
                  <c:v>147.26642906810136</c:v>
                </c:pt>
                <c:pt idx="1071">
                  <c:v>147.28406793953334</c:v>
                </c:pt>
                <c:pt idx="1072">
                  <c:v>147.29589025101438</c:v>
                </c:pt>
                <c:pt idx="1073">
                  <c:v>147.30325526187102</c:v>
                </c:pt>
                <c:pt idx="1074">
                  <c:v>147.31059405217059</c:v>
                </c:pt>
                <c:pt idx="1075">
                  <c:v>147.31786334815195</c:v>
                </c:pt>
                <c:pt idx="1076">
                  <c:v>147.33528182031469</c:v>
                </c:pt>
                <c:pt idx="1077">
                  <c:v>147.34699310127982</c:v>
                </c:pt>
                <c:pt idx="1078">
                  <c:v>147.3544082304374</c:v>
                </c:pt>
                <c:pt idx="1079">
                  <c:v>147.36161371183692</c:v>
                </c:pt>
                <c:pt idx="1080">
                  <c:v>147.37005134664341</c:v>
                </c:pt>
                <c:pt idx="1081">
                  <c:v>147.39109519101444</c:v>
                </c:pt>
                <c:pt idx="1082">
                  <c:v>147.40397269594391</c:v>
                </c:pt>
                <c:pt idx="1083">
                  <c:v>147.4124850279085</c:v>
                </c:pt>
                <c:pt idx="1084">
                  <c:v>147.42104683226924</c:v>
                </c:pt>
                <c:pt idx="1085">
                  <c:v>147.42959458868717</c:v>
                </c:pt>
                <c:pt idx="1086">
                  <c:v>147.45079193755456</c:v>
                </c:pt>
                <c:pt idx="1087">
                  <c:v>147.46371001425621</c:v>
                </c:pt>
                <c:pt idx="1088">
                  <c:v>147.4722340540641</c:v>
                </c:pt>
                <c:pt idx="1089">
                  <c:v>147.48077658941318</c:v>
                </c:pt>
                <c:pt idx="1090">
                  <c:v>147.48932012864907</c:v>
                </c:pt>
                <c:pt idx="1091">
                  <c:v>147.51071496612221</c:v>
                </c:pt>
                <c:pt idx="1092">
                  <c:v>147.52376881096546</c:v>
                </c:pt>
                <c:pt idx="1093">
                  <c:v>147.53249918141555</c:v>
                </c:pt>
                <c:pt idx="1094">
                  <c:v>147.54137455218535</c:v>
                </c:pt>
                <c:pt idx="1095">
                  <c:v>149.77306180088192</c:v>
                </c:pt>
                <c:pt idx="1096">
                  <c:v>149.79225443615823</c:v>
                </c:pt>
                <c:pt idx="1097">
                  <c:v>149.80623077784924</c:v>
                </c:pt>
                <c:pt idx="1098">
                  <c:v>149.81293460230867</c:v>
                </c:pt>
                <c:pt idx="1099">
                  <c:v>149.81952265514579</c:v>
                </c:pt>
                <c:pt idx="1100">
                  <c:v>149.83408253548896</c:v>
                </c:pt>
                <c:pt idx="1101">
                  <c:v>149.84549279171409</c:v>
                </c:pt>
                <c:pt idx="1102">
                  <c:v>149.8521189943412</c:v>
                </c:pt>
                <c:pt idx="1103">
                  <c:v>149.86119529294817</c:v>
                </c:pt>
                <c:pt idx="1104">
                  <c:v>149.86788210863574</c:v>
                </c:pt>
                <c:pt idx="1105">
                  <c:v>149.88869910532435</c:v>
                </c:pt>
                <c:pt idx="1106">
                  <c:v>149.8957615883061</c:v>
                </c:pt>
                <c:pt idx="1107">
                  <c:v>149.90034465935247</c:v>
                </c:pt>
                <c:pt idx="1108">
                  <c:v>149.91012632964615</c:v>
                </c:pt>
                <c:pt idx="1109">
                  <c:v>149.91717829756209</c:v>
                </c:pt>
                <c:pt idx="1110">
                  <c:v>149.9309397342071</c:v>
                </c:pt>
                <c:pt idx="1111">
                  <c:v>149.94254953884968</c:v>
                </c:pt>
                <c:pt idx="1112">
                  <c:v>149.94951310211107</c:v>
                </c:pt>
                <c:pt idx="1113">
                  <c:v>149.97471313546194</c:v>
                </c:pt>
                <c:pt idx="1114">
                  <c:v>149.99090001152038</c:v>
                </c:pt>
                <c:pt idx="1115">
                  <c:v>149.99764130116137</c:v>
                </c:pt>
                <c:pt idx="1116">
                  <c:v>150.00450102488801</c:v>
                </c:pt>
                <c:pt idx="1117">
                  <c:v>150.01138779164771</c:v>
                </c:pt>
                <c:pt idx="1118">
                  <c:v>150.02762147905463</c:v>
                </c:pt>
                <c:pt idx="1119">
                  <c:v>150.03824191799438</c:v>
                </c:pt>
                <c:pt idx="1120">
                  <c:v>150.04727136520481</c:v>
                </c:pt>
                <c:pt idx="1121">
                  <c:v>150.05599139768702</c:v>
                </c:pt>
                <c:pt idx="1122">
                  <c:v>150.0646514157859</c:v>
                </c:pt>
                <c:pt idx="1123">
                  <c:v>150.09411556118511</c:v>
                </c:pt>
                <c:pt idx="1124">
                  <c:v>150.10942872488147</c:v>
                </c:pt>
                <c:pt idx="1125">
                  <c:v>150.11833372608419</c:v>
                </c:pt>
                <c:pt idx="1126">
                  <c:v>150.12717129158611</c:v>
                </c:pt>
                <c:pt idx="1127">
                  <c:v>150.14962686691499</c:v>
                </c:pt>
                <c:pt idx="1128">
                  <c:v>150.1626207868751</c:v>
                </c:pt>
                <c:pt idx="1129">
                  <c:v>150.1715782852188</c:v>
                </c:pt>
                <c:pt idx="1130">
                  <c:v>150.18052310076243</c:v>
                </c:pt>
                <c:pt idx="1131">
                  <c:v>150.18950054420205</c:v>
                </c:pt>
                <c:pt idx="1132">
                  <c:v>150.21228031094782</c:v>
                </c:pt>
                <c:pt idx="1133">
                  <c:v>150.22542479652051</c:v>
                </c:pt>
                <c:pt idx="1134">
                  <c:v>150.23434899632463</c:v>
                </c:pt>
                <c:pt idx="1135">
                  <c:v>150.24322694689616</c:v>
                </c:pt>
                <c:pt idx="1136">
                  <c:v>150.25221746010286</c:v>
                </c:pt>
                <c:pt idx="1137">
                  <c:v>147.94960931710818</c:v>
                </c:pt>
                <c:pt idx="1138">
                  <c:v>147.94960931710818</c:v>
                </c:pt>
                <c:pt idx="1139">
                  <c:v>147.94960927189692</c:v>
                </c:pt>
                <c:pt idx="1140">
                  <c:v>147.94960942068172</c:v>
                </c:pt>
                <c:pt idx="1141">
                  <c:v>147.9496092825145</c:v>
                </c:pt>
                <c:pt idx="1142">
                  <c:v>147.9496092825145</c:v>
                </c:pt>
                <c:pt idx="1143">
                  <c:v>148.27582071218498</c:v>
                </c:pt>
                <c:pt idx="1144">
                  <c:v>148.27582071218498</c:v>
                </c:pt>
                <c:pt idx="1145">
                  <c:v>148.27582071218498</c:v>
                </c:pt>
                <c:pt idx="1146">
                  <c:v>148.27582071218498</c:v>
                </c:pt>
                <c:pt idx="1147">
                  <c:v>148.27582071218498</c:v>
                </c:pt>
                <c:pt idx="1148">
                  <c:v>148.27582071218498</c:v>
                </c:pt>
                <c:pt idx="1149">
                  <c:v>148.27582071218498</c:v>
                </c:pt>
                <c:pt idx="1150">
                  <c:v>148.27582071218498</c:v>
                </c:pt>
                <c:pt idx="1151">
                  <c:v>148.27582071218498</c:v>
                </c:pt>
                <c:pt idx="1152">
                  <c:v>148.27582071218498</c:v>
                </c:pt>
                <c:pt idx="1153">
                  <c:v>148.27582071218498</c:v>
                </c:pt>
                <c:pt idx="1154">
                  <c:v>148.27582072206548</c:v>
                </c:pt>
                <c:pt idx="1155">
                  <c:v>148.27582072206548</c:v>
                </c:pt>
                <c:pt idx="1156">
                  <c:v>148.27582072206548</c:v>
                </c:pt>
                <c:pt idx="1157">
                  <c:v>148.27582072206548</c:v>
                </c:pt>
                <c:pt idx="1158">
                  <c:v>148.27582072206548</c:v>
                </c:pt>
                <c:pt idx="1159">
                  <c:v>148.27582072206548</c:v>
                </c:pt>
                <c:pt idx="1160">
                  <c:v>148.27582072166109</c:v>
                </c:pt>
                <c:pt idx="1161">
                  <c:v>148.27582080260311</c:v>
                </c:pt>
                <c:pt idx="1162">
                  <c:v>148.27582080260311</c:v>
                </c:pt>
                <c:pt idx="1163">
                  <c:v>148.27582080044414</c:v>
                </c:pt>
                <c:pt idx="1164">
                  <c:v>148.27582080044414</c:v>
                </c:pt>
                <c:pt idx="1165">
                  <c:v>148.27582080044414</c:v>
                </c:pt>
                <c:pt idx="1166">
                  <c:v>148.34872213574585</c:v>
                </c:pt>
              </c:numCache>
            </c:numRef>
          </c:val>
          <c:smooth val="0"/>
        </c:ser>
        <c:ser>
          <c:idx val="2"/>
          <c:order val="2"/>
          <c:tx>
            <c:strRef>
              <c:f>'Grafica CSCK'!$D$1</c:f>
              <c:strCache>
                <c:ptCount val="1"/>
                <c:pt idx="0">
                  <c:v>Total</c:v>
                </c:pt>
              </c:strCache>
            </c:strRef>
          </c:tx>
          <c:spPr>
            <a:ln w="31750" cap="rnd">
              <a:solidFill>
                <a:schemeClr val="tx1"/>
              </a:solidFill>
              <a:round/>
            </a:ln>
            <a:effectLst/>
          </c:spPr>
          <c:marker>
            <c:symbol val="none"/>
          </c:marker>
          <c:cat>
            <c:numRef>
              <c:f>'Grafica CSCK'!$A$2:$A$1168</c:f>
              <c:numCache>
                <c:formatCode>m/d/yyyy</c:formatCode>
                <c:ptCount val="1167"/>
                <c:pt idx="0">
                  <c:v>41218</c:v>
                </c:pt>
                <c:pt idx="1">
                  <c:v>41219</c:v>
                </c:pt>
                <c:pt idx="2">
                  <c:v>41220</c:v>
                </c:pt>
                <c:pt idx="3">
                  <c:v>41221</c:v>
                </c:pt>
                <c:pt idx="4">
                  <c:v>41222</c:v>
                </c:pt>
                <c:pt idx="5">
                  <c:v>41225</c:v>
                </c:pt>
                <c:pt idx="6">
                  <c:v>41226</c:v>
                </c:pt>
                <c:pt idx="7">
                  <c:v>41227</c:v>
                </c:pt>
                <c:pt idx="8">
                  <c:v>41228</c:v>
                </c:pt>
                <c:pt idx="9">
                  <c:v>41229</c:v>
                </c:pt>
                <c:pt idx="10">
                  <c:v>41233</c:v>
                </c:pt>
                <c:pt idx="11">
                  <c:v>41234</c:v>
                </c:pt>
                <c:pt idx="12">
                  <c:v>41235</c:v>
                </c:pt>
                <c:pt idx="13">
                  <c:v>41236</c:v>
                </c:pt>
                <c:pt idx="14">
                  <c:v>41239</c:v>
                </c:pt>
                <c:pt idx="15">
                  <c:v>41240</c:v>
                </c:pt>
                <c:pt idx="16">
                  <c:v>41241</c:v>
                </c:pt>
                <c:pt idx="17">
                  <c:v>41242</c:v>
                </c:pt>
                <c:pt idx="18">
                  <c:v>41243</c:v>
                </c:pt>
                <c:pt idx="19">
                  <c:v>41246</c:v>
                </c:pt>
                <c:pt idx="20">
                  <c:v>41247</c:v>
                </c:pt>
                <c:pt idx="21">
                  <c:v>41248</c:v>
                </c:pt>
                <c:pt idx="22">
                  <c:v>41249</c:v>
                </c:pt>
                <c:pt idx="23">
                  <c:v>41250</c:v>
                </c:pt>
                <c:pt idx="24">
                  <c:v>41253</c:v>
                </c:pt>
                <c:pt idx="25">
                  <c:v>41254</c:v>
                </c:pt>
                <c:pt idx="26">
                  <c:v>41256</c:v>
                </c:pt>
                <c:pt idx="27">
                  <c:v>41257</c:v>
                </c:pt>
                <c:pt idx="28">
                  <c:v>41260</c:v>
                </c:pt>
                <c:pt idx="29">
                  <c:v>41261</c:v>
                </c:pt>
                <c:pt idx="30">
                  <c:v>41262</c:v>
                </c:pt>
                <c:pt idx="31">
                  <c:v>41263</c:v>
                </c:pt>
                <c:pt idx="32">
                  <c:v>41264</c:v>
                </c:pt>
                <c:pt idx="33">
                  <c:v>41267</c:v>
                </c:pt>
                <c:pt idx="34">
                  <c:v>41269</c:v>
                </c:pt>
                <c:pt idx="35">
                  <c:v>41270</c:v>
                </c:pt>
                <c:pt idx="36">
                  <c:v>41271</c:v>
                </c:pt>
                <c:pt idx="37">
                  <c:v>41274</c:v>
                </c:pt>
                <c:pt idx="38">
                  <c:v>41276</c:v>
                </c:pt>
                <c:pt idx="39">
                  <c:v>41277</c:v>
                </c:pt>
                <c:pt idx="40">
                  <c:v>41278</c:v>
                </c:pt>
                <c:pt idx="41">
                  <c:v>41281</c:v>
                </c:pt>
                <c:pt idx="42">
                  <c:v>41282</c:v>
                </c:pt>
                <c:pt idx="43">
                  <c:v>41283</c:v>
                </c:pt>
                <c:pt idx="44">
                  <c:v>41284</c:v>
                </c:pt>
                <c:pt idx="45">
                  <c:v>41285</c:v>
                </c:pt>
                <c:pt idx="46">
                  <c:v>41288</c:v>
                </c:pt>
                <c:pt idx="47">
                  <c:v>41289</c:v>
                </c:pt>
                <c:pt idx="48">
                  <c:v>41290</c:v>
                </c:pt>
                <c:pt idx="49">
                  <c:v>41291</c:v>
                </c:pt>
                <c:pt idx="50">
                  <c:v>41292</c:v>
                </c:pt>
                <c:pt idx="51">
                  <c:v>41295</c:v>
                </c:pt>
                <c:pt idx="52">
                  <c:v>41296</c:v>
                </c:pt>
                <c:pt idx="53">
                  <c:v>41297</c:v>
                </c:pt>
                <c:pt idx="54">
                  <c:v>41298</c:v>
                </c:pt>
                <c:pt idx="55">
                  <c:v>41299</c:v>
                </c:pt>
                <c:pt idx="56">
                  <c:v>41302</c:v>
                </c:pt>
                <c:pt idx="57">
                  <c:v>41303</c:v>
                </c:pt>
                <c:pt idx="58">
                  <c:v>41304</c:v>
                </c:pt>
                <c:pt idx="59">
                  <c:v>41305</c:v>
                </c:pt>
                <c:pt idx="60">
                  <c:v>41306</c:v>
                </c:pt>
                <c:pt idx="61">
                  <c:v>41310</c:v>
                </c:pt>
                <c:pt idx="62">
                  <c:v>41311</c:v>
                </c:pt>
                <c:pt idx="63">
                  <c:v>41312</c:v>
                </c:pt>
                <c:pt idx="64">
                  <c:v>41313</c:v>
                </c:pt>
                <c:pt idx="65">
                  <c:v>41316</c:v>
                </c:pt>
                <c:pt idx="66">
                  <c:v>41317</c:v>
                </c:pt>
                <c:pt idx="67">
                  <c:v>41318</c:v>
                </c:pt>
                <c:pt idx="68">
                  <c:v>41319</c:v>
                </c:pt>
                <c:pt idx="69">
                  <c:v>41320</c:v>
                </c:pt>
                <c:pt idx="70">
                  <c:v>41323</c:v>
                </c:pt>
                <c:pt idx="71">
                  <c:v>41324</c:v>
                </c:pt>
                <c:pt idx="72">
                  <c:v>41325</c:v>
                </c:pt>
                <c:pt idx="73">
                  <c:v>41326</c:v>
                </c:pt>
                <c:pt idx="74">
                  <c:v>41327</c:v>
                </c:pt>
                <c:pt idx="75">
                  <c:v>41330</c:v>
                </c:pt>
                <c:pt idx="76">
                  <c:v>41331</c:v>
                </c:pt>
                <c:pt idx="77">
                  <c:v>41332</c:v>
                </c:pt>
                <c:pt idx="78">
                  <c:v>41333</c:v>
                </c:pt>
                <c:pt idx="79">
                  <c:v>41334</c:v>
                </c:pt>
                <c:pt idx="80">
                  <c:v>41337</c:v>
                </c:pt>
                <c:pt idx="81">
                  <c:v>41338</c:v>
                </c:pt>
                <c:pt idx="82">
                  <c:v>41339</c:v>
                </c:pt>
                <c:pt idx="83">
                  <c:v>41340</c:v>
                </c:pt>
                <c:pt idx="84">
                  <c:v>41341</c:v>
                </c:pt>
                <c:pt idx="85">
                  <c:v>41344</c:v>
                </c:pt>
                <c:pt idx="86">
                  <c:v>41345</c:v>
                </c:pt>
                <c:pt idx="87">
                  <c:v>41346</c:v>
                </c:pt>
                <c:pt idx="88">
                  <c:v>41347</c:v>
                </c:pt>
                <c:pt idx="89">
                  <c:v>41348</c:v>
                </c:pt>
                <c:pt idx="90">
                  <c:v>41352</c:v>
                </c:pt>
                <c:pt idx="91">
                  <c:v>41353</c:v>
                </c:pt>
                <c:pt idx="92">
                  <c:v>41354</c:v>
                </c:pt>
                <c:pt idx="93">
                  <c:v>41355</c:v>
                </c:pt>
                <c:pt idx="94">
                  <c:v>41358</c:v>
                </c:pt>
                <c:pt idx="95">
                  <c:v>41359</c:v>
                </c:pt>
                <c:pt idx="96">
                  <c:v>41360</c:v>
                </c:pt>
                <c:pt idx="97">
                  <c:v>41365</c:v>
                </c:pt>
                <c:pt idx="98">
                  <c:v>41366</c:v>
                </c:pt>
                <c:pt idx="99">
                  <c:v>41367</c:v>
                </c:pt>
                <c:pt idx="100">
                  <c:v>41368</c:v>
                </c:pt>
                <c:pt idx="101">
                  <c:v>41369</c:v>
                </c:pt>
                <c:pt idx="102">
                  <c:v>41372</c:v>
                </c:pt>
                <c:pt idx="103">
                  <c:v>41373</c:v>
                </c:pt>
                <c:pt idx="104">
                  <c:v>41374</c:v>
                </c:pt>
                <c:pt idx="105">
                  <c:v>41375</c:v>
                </c:pt>
                <c:pt idx="106">
                  <c:v>41376</c:v>
                </c:pt>
                <c:pt idx="107">
                  <c:v>41379</c:v>
                </c:pt>
                <c:pt idx="108">
                  <c:v>41380</c:v>
                </c:pt>
                <c:pt idx="109">
                  <c:v>41381</c:v>
                </c:pt>
                <c:pt idx="110">
                  <c:v>41382</c:v>
                </c:pt>
                <c:pt idx="111">
                  <c:v>41383</c:v>
                </c:pt>
                <c:pt idx="112">
                  <c:v>41386</c:v>
                </c:pt>
                <c:pt idx="113">
                  <c:v>41387</c:v>
                </c:pt>
                <c:pt idx="114">
                  <c:v>41388</c:v>
                </c:pt>
                <c:pt idx="115">
                  <c:v>41389</c:v>
                </c:pt>
                <c:pt idx="116">
                  <c:v>41390</c:v>
                </c:pt>
                <c:pt idx="117">
                  <c:v>41393</c:v>
                </c:pt>
                <c:pt idx="118">
                  <c:v>41394</c:v>
                </c:pt>
                <c:pt idx="119">
                  <c:v>41396</c:v>
                </c:pt>
                <c:pt idx="120">
                  <c:v>41397</c:v>
                </c:pt>
                <c:pt idx="121">
                  <c:v>41400</c:v>
                </c:pt>
                <c:pt idx="122">
                  <c:v>41401</c:v>
                </c:pt>
                <c:pt idx="123">
                  <c:v>41402</c:v>
                </c:pt>
                <c:pt idx="124">
                  <c:v>41403</c:v>
                </c:pt>
                <c:pt idx="125">
                  <c:v>41404</c:v>
                </c:pt>
                <c:pt idx="126">
                  <c:v>41407</c:v>
                </c:pt>
                <c:pt idx="127">
                  <c:v>41408</c:v>
                </c:pt>
                <c:pt idx="128">
                  <c:v>41409</c:v>
                </c:pt>
                <c:pt idx="129">
                  <c:v>41410</c:v>
                </c:pt>
                <c:pt idx="130">
                  <c:v>41411</c:v>
                </c:pt>
                <c:pt idx="131">
                  <c:v>41414</c:v>
                </c:pt>
                <c:pt idx="132">
                  <c:v>41415</c:v>
                </c:pt>
                <c:pt idx="133">
                  <c:v>41416</c:v>
                </c:pt>
                <c:pt idx="134">
                  <c:v>41417</c:v>
                </c:pt>
                <c:pt idx="135">
                  <c:v>41418</c:v>
                </c:pt>
                <c:pt idx="136">
                  <c:v>41421</c:v>
                </c:pt>
                <c:pt idx="137">
                  <c:v>41422</c:v>
                </c:pt>
                <c:pt idx="138">
                  <c:v>41423</c:v>
                </c:pt>
                <c:pt idx="139">
                  <c:v>41424</c:v>
                </c:pt>
                <c:pt idx="140">
                  <c:v>41425</c:v>
                </c:pt>
                <c:pt idx="141">
                  <c:v>41428</c:v>
                </c:pt>
                <c:pt idx="142">
                  <c:v>41429</c:v>
                </c:pt>
                <c:pt idx="143">
                  <c:v>41430</c:v>
                </c:pt>
                <c:pt idx="144">
                  <c:v>41431</c:v>
                </c:pt>
                <c:pt idx="145">
                  <c:v>41432</c:v>
                </c:pt>
                <c:pt idx="146">
                  <c:v>41435</c:v>
                </c:pt>
                <c:pt idx="147">
                  <c:v>41436</c:v>
                </c:pt>
                <c:pt idx="148">
                  <c:v>41437</c:v>
                </c:pt>
                <c:pt idx="149">
                  <c:v>41438</c:v>
                </c:pt>
                <c:pt idx="150">
                  <c:v>41439</c:v>
                </c:pt>
                <c:pt idx="151">
                  <c:v>41442</c:v>
                </c:pt>
                <c:pt idx="152">
                  <c:v>41443</c:v>
                </c:pt>
                <c:pt idx="153">
                  <c:v>41444</c:v>
                </c:pt>
                <c:pt idx="154">
                  <c:v>41445</c:v>
                </c:pt>
                <c:pt idx="155">
                  <c:v>41446</c:v>
                </c:pt>
                <c:pt idx="156">
                  <c:v>41449</c:v>
                </c:pt>
                <c:pt idx="157">
                  <c:v>41450</c:v>
                </c:pt>
                <c:pt idx="158">
                  <c:v>41451</c:v>
                </c:pt>
                <c:pt idx="159">
                  <c:v>41452</c:v>
                </c:pt>
                <c:pt idx="160">
                  <c:v>41453</c:v>
                </c:pt>
                <c:pt idx="161">
                  <c:v>41456</c:v>
                </c:pt>
                <c:pt idx="162">
                  <c:v>41457</c:v>
                </c:pt>
                <c:pt idx="163">
                  <c:v>41458</c:v>
                </c:pt>
                <c:pt idx="164">
                  <c:v>41459</c:v>
                </c:pt>
                <c:pt idx="165">
                  <c:v>41460</c:v>
                </c:pt>
                <c:pt idx="166">
                  <c:v>41463</c:v>
                </c:pt>
                <c:pt idx="167">
                  <c:v>41464</c:v>
                </c:pt>
                <c:pt idx="168">
                  <c:v>41465</c:v>
                </c:pt>
                <c:pt idx="169">
                  <c:v>41466</c:v>
                </c:pt>
                <c:pt idx="170">
                  <c:v>41467</c:v>
                </c:pt>
                <c:pt idx="171">
                  <c:v>41470</c:v>
                </c:pt>
                <c:pt idx="172">
                  <c:v>41471</c:v>
                </c:pt>
                <c:pt idx="173">
                  <c:v>41472</c:v>
                </c:pt>
                <c:pt idx="174">
                  <c:v>41473</c:v>
                </c:pt>
                <c:pt idx="175">
                  <c:v>41474</c:v>
                </c:pt>
                <c:pt idx="176">
                  <c:v>41477</c:v>
                </c:pt>
                <c:pt idx="177">
                  <c:v>41478</c:v>
                </c:pt>
                <c:pt idx="178">
                  <c:v>41479</c:v>
                </c:pt>
                <c:pt idx="179">
                  <c:v>41480</c:v>
                </c:pt>
                <c:pt idx="180">
                  <c:v>41481</c:v>
                </c:pt>
                <c:pt idx="181">
                  <c:v>41484</c:v>
                </c:pt>
                <c:pt idx="182">
                  <c:v>41485</c:v>
                </c:pt>
                <c:pt idx="183">
                  <c:v>41486</c:v>
                </c:pt>
                <c:pt idx="184">
                  <c:v>41487</c:v>
                </c:pt>
                <c:pt idx="185">
                  <c:v>41488</c:v>
                </c:pt>
                <c:pt idx="186">
                  <c:v>41491</c:v>
                </c:pt>
                <c:pt idx="187">
                  <c:v>41492</c:v>
                </c:pt>
                <c:pt idx="188">
                  <c:v>41493</c:v>
                </c:pt>
                <c:pt idx="189">
                  <c:v>41494</c:v>
                </c:pt>
                <c:pt idx="190">
                  <c:v>41495</c:v>
                </c:pt>
                <c:pt idx="191">
                  <c:v>41498</c:v>
                </c:pt>
                <c:pt idx="192">
                  <c:v>41499</c:v>
                </c:pt>
                <c:pt idx="193">
                  <c:v>41500</c:v>
                </c:pt>
                <c:pt idx="194">
                  <c:v>41501</c:v>
                </c:pt>
                <c:pt idx="195">
                  <c:v>41502</c:v>
                </c:pt>
                <c:pt idx="196">
                  <c:v>41505</c:v>
                </c:pt>
                <c:pt idx="197">
                  <c:v>41506</c:v>
                </c:pt>
                <c:pt idx="198">
                  <c:v>41507</c:v>
                </c:pt>
                <c:pt idx="199">
                  <c:v>41508</c:v>
                </c:pt>
                <c:pt idx="200">
                  <c:v>41509</c:v>
                </c:pt>
                <c:pt idx="201">
                  <c:v>41512</c:v>
                </c:pt>
                <c:pt idx="202">
                  <c:v>41513</c:v>
                </c:pt>
                <c:pt idx="203">
                  <c:v>41514</c:v>
                </c:pt>
                <c:pt idx="204">
                  <c:v>41515</c:v>
                </c:pt>
                <c:pt idx="205">
                  <c:v>41516</c:v>
                </c:pt>
                <c:pt idx="206">
                  <c:v>41519</c:v>
                </c:pt>
                <c:pt idx="207">
                  <c:v>41520</c:v>
                </c:pt>
                <c:pt idx="208">
                  <c:v>41521</c:v>
                </c:pt>
                <c:pt idx="209">
                  <c:v>41522</c:v>
                </c:pt>
                <c:pt idx="210">
                  <c:v>41523</c:v>
                </c:pt>
                <c:pt idx="211">
                  <c:v>41526</c:v>
                </c:pt>
                <c:pt idx="212">
                  <c:v>41527</c:v>
                </c:pt>
                <c:pt idx="213">
                  <c:v>41528</c:v>
                </c:pt>
                <c:pt idx="214">
                  <c:v>41529</c:v>
                </c:pt>
                <c:pt idx="215">
                  <c:v>41530</c:v>
                </c:pt>
                <c:pt idx="216">
                  <c:v>41534</c:v>
                </c:pt>
                <c:pt idx="217">
                  <c:v>41535</c:v>
                </c:pt>
                <c:pt idx="218">
                  <c:v>41536</c:v>
                </c:pt>
                <c:pt idx="219">
                  <c:v>41537</c:v>
                </c:pt>
                <c:pt idx="220">
                  <c:v>41540</c:v>
                </c:pt>
                <c:pt idx="221">
                  <c:v>41541</c:v>
                </c:pt>
                <c:pt idx="222">
                  <c:v>41542</c:v>
                </c:pt>
                <c:pt idx="223">
                  <c:v>41543</c:v>
                </c:pt>
                <c:pt idx="224">
                  <c:v>41544</c:v>
                </c:pt>
                <c:pt idx="225">
                  <c:v>41547</c:v>
                </c:pt>
                <c:pt idx="226">
                  <c:v>41548</c:v>
                </c:pt>
                <c:pt idx="227">
                  <c:v>41549</c:v>
                </c:pt>
                <c:pt idx="228">
                  <c:v>41550</c:v>
                </c:pt>
                <c:pt idx="229">
                  <c:v>41551</c:v>
                </c:pt>
                <c:pt idx="230">
                  <c:v>41554</c:v>
                </c:pt>
                <c:pt idx="231">
                  <c:v>41555</c:v>
                </c:pt>
                <c:pt idx="232">
                  <c:v>41556</c:v>
                </c:pt>
                <c:pt idx="233">
                  <c:v>41557</c:v>
                </c:pt>
                <c:pt idx="234">
                  <c:v>41558</c:v>
                </c:pt>
                <c:pt idx="235">
                  <c:v>41561</c:v>
                </c:pt>
                <c:pt idx="236">
                  <c:v>41562</c:v>
                </c:pt>
                <c:pt idx="237">
                  <c:v>41563</c:v>
                </c:pt>
                <c:pt idx="238">
                  <c:v>41564</c:v>
                </c:pt>
                <c:pt idx="239">
                  <c:v>41565</c:v>
                </c:pt>
                <c:pt idx="240">
                  <c:v>41568</c:v>
                </c:pt>
                <c:pt idx="241">
                  <c:v>41569</c:v>
                </c:pt>
                <c:pt idx="242">
                  <c:v>41570</c:v>
                </c:pt>
                <c:pt idx="243">
                  <c:v>41571</c:v>
                </c:pt>
                <c:pt idx="244">
                  <c:v>41572</c:v>
                </c:pt>
                <c:pt idx="245">
                  <c:v>41575</c:v>
                </c:pt>
                <c:pt idx="246">
                  <c:v>41576</c:v>
                </c:pt>
                <c:pt idx="247">
                  <c:v>41577</c:v>
                </c:pt>
                <c:pt idx="248">
                  <c:v>41578</c:v>
                </c:pt>
                <c:pt idx="249">
                  <c:v>41579</c:v>
                </c:pt>
                <c:pt idx="250">
                  <c:v>41582</c:v>
                </c:pt>
                <c:pt idx="251">
                  <c:v>41583</c:v>
                </c:pt>
                <c:pt idx="252">
                  <c:v>41584</c:v>
                </c:pt>
                <c:pt idx="253">
                  <c:v>41585</c:v>
                </c:pt>
                <c:pt idx="254">
                  <c:v>41586</c:v>
                </c:pt>
                <c:pt idx="255">
                  <c:v>41589</c:v>
                </c:pt>
                <c:pt idx="256">
                  <c:v>41590</c:v>
                </c:pt>
                <c:pt idx="257">
                  <c:v>41591</c:v>
                </c:pt>
                <c:pt idx="258">
                  <c:v>41592</c:v>
                </c:pt>
                <c:pt idx="259">
                  <c:v>41593</c:v>
                </c:pt>
                <c:pt idx="260">
                  <c:v>41597</c:v>
                </c:pt>
                <c:pt idx="261">
                  <c:v>41598</c:v>
                </c:pt>
                <c:pt idx="262">
                  <c:v>41599</c:v>
                </c:pt>
                <c:pt idx="263">
                  <c:v>41600</c:v>
                </c:pt>
                <c:pt idx="264">
                  <c:v>41603</c:v>
                </c:pt>
                <c:pt idx="265">
                  <c:v>41604</c:v>
                </c:pt>
                <c:pt idx="266">
                  <c:v>41605</c:v>
                </c:pt>
                <c:pt idx="267">
                  <c:v>41606</c:v>
                </c:pt>
                <c:pt idx="268">
                  <c:v>41607</c:v>
                </c:pt>
                <c:pt idx="269">
                  <c:v>41610</c:v>
                </c:pt>
                <c:pt idx="270">
                  <c:v>41611</c:v>
                </c:pt>
                <c:pt idx="271">
                  <c:v>41612</c:v>
                </c:pt>
                <c:pt idx="272">
                  <c:v>41613</c:v>
                </c:pt>
                <c:pt idx="273">
                  <c:v>41614</c:v>
                </c:pt>
                <c:pt idx="274">
                  <c:v>41617</c:v>
                </c:pt>
                <c:pt idx="275">
                  <c:v>41618</c:v>
                </c:pt>
                <c:pt idx="276">
                  <c:v>41619</c:v>
                </c:pt>
                <c:pt idx="277">
                  <c:v>41621</c:v>
                </c:pt>
                <c:pt idx="278">
                  <c:v>41624</c:v>
                </c:pt>
                <c:pt idx="279">
                  <c:v>41625</c:v>
                </c:pt>
                <c:pt idx="280">
                  <c:v>41626</c:v>
                </c:pt>
                <c:pt idx="281">
                  <c:v>41627</c:v>
                </c:pt>
                <c:pt idx="282">
                  <c:v>41628</c:v>
                </c:pt>
                <c:pt idx="283">
                  <c:v>41631</c:v>
                </c:pt>
                <c:pt idx="284">
                  <c:v>41632</c:v>
                </c:pt>
                <c:pt idx="285">
                  <c:v>41634</c:v>
                </c:pt>
                <c:pt idx="286">
                  <c:v>41635</c:v>
                </c:pt>
                <c:pt idx="287">
                  <c:v>41638</c:v>
                </c:pt>
                <c:pt idx="288">
                  <c:v>41639</c:v>
                </c:pt>
                <c:pt idx="289">
                  <c:v>41641</c:v>
                </c:pt>
                <c:pt idx="290">
                  <c:v>41642</c:v>
                </c:pt>
                <c:pt idx="291">
                  <c:v>41645</c:v>
                </c:pt>
                <c:pt idx="292">
                  <c:v>41646</c:v>
                </c:pt>
                <c:pt idx="293">
                  <c:v>41647</c:v>
                </c:pt>
                <c:pt idx="294">
                  <c:v>41648</c:v>
                </c:pt>
                <c:pt idx="295">
                  <c:v>41649</c:v>
                </c:pt>
                <c:pt idx="296">
                  <c:v>41652</c:v>
                </c:pt>
                <c:pt idx="297">
                  <c:v>41653</c:v>
                </c:pt>
                <c:pt idx="298">
                  <c:v>41654</c:v>
                </c:pt>
                <c:pt idx="299">
                  <c:v>41655</c:v>
                </c:pt>
                <c:pt idx="300">
                  <c:v>41656</c:v>
                </c:pt>
                <c:pt idx="301">
                  <c:v>41659</c:v>
                </c:pt>
                <c:pt idx="302">
                  <c:v>41660</c:v>
                </c:pt>
                <c:pt idx="303">
                  <c:v>41661</c:v>
                </c:pt>
                <c:pt idx="304">
                  <c:v>41662</c:v>
                </c:pt>
                <c:pt idx="305">
                  <c:v>41663</c:v>
                </c:pt>
                <c:pt idx="306">
                  <c:v>41666</c:v>
                </c:pt>
                <c:pt idx="307">
                  <c:v>41667</c:v>
                </c:pt>
                <c:pt idx="308">
                  <c:v>41668</c:v>
                </c:pt>
                <c:pt idx="309">
                  <c:v>41669</c:v>
                </c:pt>
                <c:pt idx="310">
                  <c:v>41670</c:v>
                </c:pt>
                <c:pt idx="311">
                  <c:v>41674</c:v>
                </c:pt>
                <c:pt idx="312">
                  <c:v>41675</c:v>
                </c:pt>
                <c:pt idx="313">
                  <c:v>41676</c:v>
                </c:pt>
                <c:pt idx="314">
                  <c:v>41677</c:v>
                </c:pt>
                <c:pt idx="315">
                  <c:v>41680</c:v>
                </c:pt>
                <c:pt idx="316">
                  <c:v>41681</c:v>
                </c:pt>
                <c:pt idx="317">
                  <c:v>41682</c:v>
                </c:pt>
                <c:pt idx="318">
                  <c:v>41683</c:v>
                </c:pt>
                <c:pt idx="319">
                  <c:v>41684</c:v>
                </c:pt>
                <c:pt idx="320">
                  <c:v>41687</c:v>
                </c:pt>
                <c:pt idx="321">
                  <c:v>41688</c:v>
                </c:pt>
                <c:pt idx="322">
                  <c:v>41689</c:v>
                </c:pt>
                <c:pt idx="323">
                  <c:v>41690</c:v>
                </c:pt>
                <c:pt idx="324">
                  <c:v>41691</c:v>
                </c:pt>
                <c:pt idx="325">
                  <c:v>41694</c:v>
                </c:pt>
                <c:pt idx="326">
                  <c:v>41695</c:v>
                </c:pt>
                <c:pt idx="327">
                  <c:v>41696</c:v>
                </c:pt>
                <c:pt idx="328">
                  <c:v>41697</c:v>
                </c:pt>
                <c:pt idx="329">
                  <c:v>41698</c:v>
                </c:pt>
                <c:pt idx="330">
                  <c:v>41701</c:v>
                </c:pt>
                <c:pt idx="331">
                  <c:v>41702</c:v>
                </c:pt>
                <c:pt idx="332">
                  <c:v>41703</c:v>
                </c:pt>
                <c:pt idx="333">
                  <c:v>41704</c:v>
                </c:pt>
                <c:pt idx="334">
                  <c:v>41705</c:v>
                </c:pt>
                <c:pt idx="335">
                  <c:v>41708</c:v>
                </c:pt>
                <c:pt idx="336">
                  <c:v>41709</c:v>
                </c:pt>
                <c:pt idx="337">
                  <c:v>41710</c:v>
                </c:pt>
                <c:pt idx="338">
                  <c:v>41711</c:v>
                </c:pt>
                <c:pt idx="339">
                  <c:v>41712</c:v>
                </c:pt>
                <c:pt idx="340">
                  <c:v>41716</c:v>
                </c:pt>
                <c:pt idx="341">
                  <c:v>41717</c:v>
                </c:pt>
                <c:pt idx="342">
                  <c:v>41718</c:v>
                </c:pt>
                <c:pt idx="343">
                  <c:v>41719</c:v>
                </c:pt>
                <c:pt idx="344">
                  <c:v>41722</c:v>
                </c:pt>
                <c:pt idx="345">
                  <c:v>41723</c:v>
                </c:pt>
                <c:pt idx="346">
                  <c:v>41724</c:v>
                </c:pt>
                <c:pt idx="347">
                  <c:v>41725</c:v>
                </c:pt>
                <c:pt idx="348">
                  <c:v>41726</c:v>
                </c:pt>
                <c:pt idx="349">
                  <c:v>41729</c:v>
                </c:pt>
                <c:pt idx="350">
                  <c:v>41730</c:v>
                </c:pt>
                <c:pt idx="351">
                  <c:v>41731</c:v>
                </c:pt>
                <c:pt idx="352">
                  <c:v>41732</c:v>
                </c:pt>
                <c:pt idx="353">
                  <c:v>41733</c:v>
                </c:pt>
                <c:pt idx="354">
                  <c:v>41736</c:v>
                </c:pt>
                <c:pt idx="355">
                  <c:v>41737</c:v>
                </c:pt>
                <c:pt idx="356">
                  <c:v>41738</c:v>
                </c:pt>
                <c:pt idx="357">
                  <c:v>41739</c:v>
                </c:pt>
                <c:pt idx="358">
                  <c:v>41740</c:v>
                </c:pt>
                <c:pt idx="359">
                  <c:v>41743</c:v>
                </c:pt>
                <c:pt idx="360">
                  <c:v>41744</c:v>
                </c:pt>
                <c:pt idx="361">
                  <c:v>41745</c:v>
                </c:pt>
                <c:pt idx="362">
                  <c:v>41750</c:v>
                </c:pt>
                <c:pt idx="363">
                  <c:v>41751</c:v>
                </c:pt>
                <c:pt idx="364">
                  <c:v>41752</c:v>
                </c:pt>
                <c:pt idx="365">
                  <c:v>41753</c:v>
                </c:pt>
                <c:pt idx="366">
                  <c:v>41754</c:v>
                </c:pt>
                <c:pt idx="367">
                  <c:v>41757</c:v>
                </c:pt>
                <c:pt idx="368">
                  <c:v>41758</c:v>
                </c:pt>
                <c:pt idx="369">
                  <c:v>41759</c:v>
                </c:pt>
                <c:pt idx="370">
                  <c:v>41761</c:v>
                </c:pt>
                <c:pt idx="371">
                  <c:v>41764</c:v>
                </c:pt>
                <c:pt idx="372">
                  <c:v>41765</c:v>
                </c:pt>
                <c:pt idx="373">
                  <c:v>41766</c:v>
                </c:pt>
                <c:pt idx="374">
                  <c:v>41767</c:v>
                </c:pt>
                <c:pt idx="375">
                  <c:v>41768</c:v>
                </c:pt>
                <c:pt idx="376">
                  <c:v>41771</c:v>
                </c:pt>
                <c:pt idx="377">
                  <c:v>41772</c:v>
                </c:pt>
                <c:pt idx="378">
                  <c:v>41773</c:v>
                </c:pt>
                <c:pt idx="379">
                  <c:v>41774</c:v>
                </c:pt>
                <c:pt idx="380">
                  <c:v>41775</c:v>
                </c:pt>
                <c:pt idx="381">
                  <c:v>41778</c:v>
                </c:pt>
                <c:pt idx="382">
                  <c:v>41779</c:v>
                </c:pt>
                <c:pt idx="383">
                  <c:v>41780</c:v>
                </c:pt>
                <c:pt idx="384">
                  <c:v>41781</c:v>
                </c:pt>
                <c:pt idx="385">
                  <c:v>41782</c:v>
                </c:pt>
                <c:pt idx="386">
                  <c:v>41785</c:v>
                </c:pt>
                <c:pt idx="387">
                  <c:v>41786</c:v>
                </c:pt>
                <c:pt idx="388">
                  <c:v>41787</c:v>
                </c:pt>
                <c:pt idx="389">
                  <c:v>41788</c:v>
                </c:pt>
                <c:pt idx="390">
                  <c:v>41789</c:v>
                </c:pt>
                <c:pt idx="391">
                  <c:v>41792</c:v>
                </c:pt>
                <c:pt idx="392">
                  <c:v>41793</c:v>
                </c:pt>
                <c:pt idx="393">
                  <c:v>41794</c:v>
                </c:pt>
                <c:pt idx="394">
                  <c:v>41795</c:v>
                </c:pt>
                <c:pt idx="395">
                  <c:v>41796</c:v>
                </c:pt>
                <c:pt idx="396">
                  <c:v>41799</c:v>
                </c:pt>
                <c:pt idx="397">
                  <c:v>41800</c:v>
                </c:pt>
                <c:pt idx="398">
                  <c:v>41801</c:v>
                </c:pt>
                <c:pt idx="399">
                  <c:v>41802</c:v>
                </c:pt>
                <c:pt idx="400">
                  <c:v>41803</c:v>
                </c:pt>
                <c:pt idx="401">
                  <c:v>41806</c:v>
                </c:pt>
                <c:pt idx="402">
                  <c:v>41807</c:v>
                </c:pt>
                <c:pt idx="403">
                  <c:v>41808</c:v>
                </c:pt>
                <c:pt idx="404">
                  <c:v>41809</c:v>
                </c:pt>
                <c:pt idx="405">
                  <c:v>41810</c:v>
                </c:pt>
                <c:pt idx="406">
                  <c:v>41813</c:v>
                </c:pt>
                <c:pt idx="407">
                  <c:v>41814</c:v>
                </c:pt>
                <c:pt idx="408">
                  <c:v>41815</c:v>
                </c:pt>
                <c:pt idx="409">
                  <c:v>41816</c:v>
                </c:pt>
                <c:pt idx="410">
                  <c:v>41817</c:v>
                </c:pt>
                <c:pt idx="411">
                  <c:v>41820</c:v>
                </c:pt>
                <c:pt idx="412">
                  <c:v>41821</c:v>
                </c:pt>
                <c:pt idx="413">
                  <c:v>41822</c:v>
                </c:pt>
                <c:pt idx="414">
                  <c:v>41823</c:v>
                </c:pt>
                <c:pt idx="415">
                  <c:v>41824</c:v>
                </c:pt>
                <c:pt idx="416">
                  <c:v>41827</c:v>
                </c:pt>
                <c:pt idx="417">
                  <c:v>41828</c:v>
                </c:pt>
                <c:pt idx="418">
                  <c:v>41829</c:v>
                </c:pt>
                <c:pt idx="419">
                  <c:v>41830</c:v>
                </c:pt>
                <c:pt idx="420">
                  <c:v>41831</c:v>
                </c:pt>
                <c:pt idx="421">
                  <c:v>41834</c:v>
                </c:pt>
                <c:pt idx="422">
                  <c:v>41835</c:v>
                </c:pt>
                <c:pt idx="423">
                  <c:v>41836</c:v>
                </c:pt>
                <c:pt idx="424">
                  <c:v>41837</c:v>
                </c:pt>
                <c:pt idx="425">
                  <c:v>41838</c:v>
                </c:pt>
                <c:pt idx="426">
                  <c:v>41841</c:v>
                </c:pt>
                <c:pt idx="427">
                  <c:v>41842</c:v>
                </c:pt>
                <c:pt idx="428">
                  <c:v>41843</c:v>
                </c:pt>
                <c:pt idx="429">
                  <c:v>41844</c:v>
                </c:pt>
                <c:pt idx="430">
                  <c:v>41845</c:v>
                </c:pt>
                <c:pt idx="431">
                  <c:v>41848</c:v>
                </c:pt>
                <c:pt idx="432">
                  <c:v>41849</c:v>
                </c:pt>
                <c:pt idx="433">
                  <c:v>41850</c:v>
                </c:pt>
                <c:pt idx="434">
                  <c:v>41851</c:v>
                </c:pt>
                <c:pt idx="435">
                  <c:v>41852</c:v>
                </c:pt>
                <c:pt idx="436">
                  <c:v>41855</c:v>
                </c:pt>
                <c:pt idx="437">
                  <c:v>41856</c:v>
                </c:pt>
                <c:pt idx="438">
                  <c:v>41857</c:v>
                </c:pt>
                <c:pt idx="439">
                  <c:v>41858</c:v>
                </c:pt>
                <c:pt idx="440">
                  <c:v>41859</c:v>
                </c:pt>
                <c:pt idx="441">
                  <c:v>41862</c:v>
                </c:pt>
                <c:pt idx="442">
                  <c:v>41863</c:v>
                </c:pt>
                <c:pt idx="443">
                  <c:v>41864</c:v>
                </c:pt>
                <c:pt idx="444">
                  <c:v>41865</c:v>
                </c:pt>
                <c:pt idx="445">
                  <c:v>41866</c:v>
                </c:pt>
                <c:pt idx="446">
                  <c:v>41869</c:v>
                </c:pt>
                <c:pt idx="447">
                  <c:v>41870</c:v>
                </c:pt>
                <c:pt idx="448">
                  <c:v>41871</c:v>
                </c:pt>
                <c:pt idx="449">
                  <c:v>41872</c:v>
                </c:pt>
                <c:pt idx="450">
                  <c:v>41873</c:v>
                </c:pt>
                <c:pt idx="451">
                  <c:v>41876</c:v>
                </c:pt>
                <c:pt idx="452">
                  <c:v>41877</c:v>
                </c:pt>
                <c:pt idx="453">
                  <c:v>41878</c:v>
                </c:pt>
                <c:pt idx="454">
                  <c:v>41879</c:v>
                </c:pt>
                <c:pt idx="455">
                  <c:v>41880</c:v>
                </c:pt>
                <c:pt idx="456">
                  <c:v>41883</c:v>
                </c:pt>
                <c:pt idx="457">
                  <c:v>41884</c:v>
                </c:pt>
                <c:pt idx="458">
                  <c:v>41885</c:v>
                </c:pt>
                <c:pt idx="459">
                  <c:v>41886</c:v>
                </c:pt>
                <c:pt idx="460">
                  <c:v>41887</c:v>
                </c:pt>
                <c:pt idx="461">
                  <c:v>41890</c:v>
                </c:pt>
                <c:pt idx="462">
                  <c:v>41891</c:v>
                </c:pt>
                <c:pt idx="463">
                  <c:v>41892</c:v>
                </c:pt>
                <c:pt idx="464">
                  <c:v>41893</c:v>
                </c:pt>
                <c:pt idx="465">
                  <c:v>41894</c:v>
                </c:pt>
                <c:pt idx="466">
                  <c:v>41897</c:v>
                </c:pt>
                <c:pt idx="467">
                  <c:v>41899</c:v>
                </c:pt>
                <c:pt idx="468">
                  <c:v>41900</c:v>
                </c:pt>
                <c:pt idx="469">
                  <c:v>41901</c:v>
                </c:pt>
                <c:pt idx="470">
                  <c:v>41904</c:v>
                </c:pt>
                <c:pt idx="471">
                  <c:v>41905</c:v>
                </c:pt>
                <c:pt idx="472">
                  <c:v>41906</c:v>
                </c:pt>
                <c:pt idx="473">
                  <c:v>41907</c:v>
                </c:pt>
                <c:pt idx="474">
                  <c:v>41908</c:v>
                </c:pt>
                <c:pt idx="475">
                  <c:v>41911</c:v>
                </c:pt>
                <c:pt idx="476">
                  <c:v>41912</c:v>
                </c:pt>
                <c:pt idx="477">
                  <c:v>41913</c:v>
                </c:pt>
                <c:pt idx="478">
                  <c:v>41914</c:v>
                </c:pt>
                <c:pt idx="479">
                  <c:v>41915</c:v>
                </c:pt>
                <c:pt idx="480">
                  <c:v>41918</c:v>
                </c:pt>
                <c:pt idx="481">
                  <c:v>41919</c:v>
                </c:pt>
                <c:pt idx="482">
                  <c:v>41920</c:v>
                </c:pt>
                <c:pt idx="483">
                  <c:v>41921</c:v>
                </c:pt>
                <c:pt idx="484">
                  <c:v>41922</c:v>
                </c:pt>
                <c:pt idx="485">
                  <c:v>41925</c:v>
                </c:pt>
                <c:pt idx="486">
                  <c:v>41926</c:v>
                </c:pt>
                <c:pt idx="487">
                  <c:v>41927</c:v>
                </c:pt>
                <c:pt idx="488">
                  <c:v>41928</c:v>
                </c:pt>
                <c:pt idx="489">
                  <c:v>41929</c:v>
                </c:pt>
                <c:pt idx="490">
                  <c:v>41932</c:v>
                </c:pt>
                <c:pt idx="491">
                  <c:v>41933</c:v>
                </c:pt>
                <c:pt idx="492">
                  <c:v>41934</c:v>
                </c:pt>
                <c:pt idx="493">
                  <c:v>41935</c:v>
                </c:pt>
                <c:pt idx="494">
                  <c:v>41936</c:v>
                </c:pt>
                <c:pt idx="495">
                  <c:v>41939</c:v>
                </c:pt>
                <c:pt idx="496">
                  <c:v>41940</c:v>
                </c:pt>
                <c:pt idx="497">
                  <c:v>41941</c:v>
                </c:pt>
                <c:pt idx="498">
                  <c:v>41942</c:v>
                </c:pt>
                <c:pt idx="499">
                  <c:v>41943</c:v>
                </c:pt>
                <c:pt idx="500">
                  <c:v>41946</c:v>
                </c:pt>
                <c:pt idx="501">
                  <c:v>41947</c:v>
                </c:pt>
                <c:pt idx="502">
                  <c:v>41948</c:v>
                </c:pt>
                <c:pt idx="503">
                  <c:v>41949</c:v>
                </c:pt>
                <c:pt idx="504">
                  <c:v>41950</c:v>
                </c:pt>
                <c:pt idx="505">
                  <c:v>41953</c:v>
                </c:pt>
                <c:pt idx="506">
                  <c:v>41954</c:v>
                </c:pt>
                <c:pt idx="507">
                  <c:v>41955</c:v>
                </c:pt>
                <c:pt idx="508">
                  <c:v>41956</c:v>
                </c:pt>
                <c:pt idx="509">
                  <c:v>41957</c:v>
                </c:pt>
                <c:pt idx="510">
                  <c:v>41961</c:v>
                </c:pt>
                <c:pt idx="511">
                  <c:v>41962</c:v>
                </c:pt>
                <c:pt idx="512">
                  <c:v>41963</c:v>
                </c:pt>
                <c:pt idx="513">
                  <c:v>41964</c:v>
                </c:pt>
                <c:pt idx="514">
                  <c:v>41967</c:v>
                </c:pt>
                <c:pt idx="515">
                  <c:v>41968</c:v>
                </c:pt>
                <c:pt idx="516">
                  <c:v>41969</c:v>
                </c:pt>
                <c:pt idx="517">
                  <c:v>41970</c:v>
                </c:pt>
                <c:pt idx="518">
                  <c:v>41971</c:v>
                </c:pt>
                <c:pt idx="519">
                  <c:v>41974</c:v>
                </c:pt>
                <c:pt idx="520">
                  <c:v>41975</c:v>
                </c:pt>
                <c:pt idx="521">
                  <c:v>41976</c:v>
                </c:pt>
                <c:pt idx="522">
                  <c:v>41977</c:v>
                </c:pt>
                <c:pt idx="523">
                  <c:v>41978</c:v>
                </c:pt>
                <c:pt idx="524">
                  <c:v>41981</c:v>
                </c:pt>
                <c:pt idx="525">
                  <c:v>41982</c:v>
                </c:pt>
                <c:pt idx="526">
                  <c:v>41983</c:v>
                </c:pt>
                <c:pt idx="527">
                  <c:v>41984</c:v>
                </c:pt>
                <c:pt idx="528">
                  <c:v>41988</c:v>
                </c:pt>
                <c:pt idx="529">
                  <c:v>41989</c:v>
                </c:pt>
                <c:pt idx="530">
                  <c:v>41990</c:v>
                </c:pt>
                <c:pt idx="531">
                  <c:v>41991</c:v>
                </c:pt>
                <c:pt idx="532">
                  <c:v>41992</c:v>
                </c:pt>
                <c:pt idx="533">
                  <c:v>41995</c:v>
                </c:pt>
                <c:pt idx="534">
                  <c:v>41996</c:v>
                </c:pt>
                <c:pt idx="535">
                  <c:v>41997</c:v>
                </c:pt>
                <c:pt idx="536">
                  <c:v>41999</c:v>
                </c:pt>
                <c:pt idx="537">
                  <c:v>42002</c:v>
                </c:pt>
                <c:pt idx="538">
                  <c:v>42003</c:v>
                </c:pt>
                <c:pt idx="539">
                  <c:v>42004</c:v>
                </c:pt>
                <c:pt idx="540">
                  <c:v>42006</c:v>
                </c:pt>
                <c:pt idx="541">
                  <c:v>42009</c:v>
                </c:pt>
                <c:pt idx="542">
                  <c:v>42010</c:v>
                </c:pt>
                <c:pt idx="543">
                  <c:v>42011</c:v>
                </c:pt>
                <c:pt idx="544">
                  <c:v>42012</c:v>
                </c:pt>
                <c:pt idx="545">
                  <c:v>42013</c:v>
                </c:pt>
                <c:pt idx="546">
                  <c:v>42016</c:v>
                </c:pt>
                <c:pt idx="547">
                  <c:v>42017</c:v>
                </c:pt>
                <c:pt idx="548">
                  <c:v>42018</c:v>
                </c:pt>
                <c:pt idx="549">
                  <c:v>42019</c:v>
                </c:pt>
                <c:pt idx="550">
                  <c:v>42020</c:v>
                </c:pt>
                <c:pt idx="551">
                  <c:v>42023</c:v>
                </c:pt>
                <c:pt idx="552">
                  <c:v>42024</c:v>
                </c:pt>
                <c:pt idx="553">
                  <c:v>42025</c:v>
                </c:pt>
                <c:pt idx="554">
                  <c:v>42026</c:v>
                </c:pt>
                <c:pt idx="555">
                  <c:v>42027</c:v>
                </c:pt>
                <c:pt idx="556">
                  <c:v>42030</c:v>
                </c:pt>
                <c:pt idx="557">
                  <c:v>42031</c:v>
                </c:pt>
                <c:pt idx="558">
                  <c:v>42032</c:v>
                </c:pt>
                <c:pt idx="559">
                  <c:v>42033</c:v>
                </c:pt>
                <c:pt idx="560">
                  <c:v>42034</c:v>
                </c:pt>
                <c:pt idx="561">
                  <c:v>42038</c:v>
                </c:pt>
                <c:pt idx="562">
                  <c:v>42039</c:v>
                </c:pt>
                <c:pt idx="563">
                  <c:v>42040</c:v>
                </c:pt>
                <c:pt idx="564">
                  <c:v>42041</c:v>
                </c:pt>
                <c:pt idx="565">
                  <c:v>42044</c:v>
                </c:pt>
                <c:pt idx="566">
                  <c:v>42045</c:v>
                </c:pt>
                <c:pt idx="567">
                  <c:v>42046</c:v>
                </c:pt>
                <c:pt idx="568">
                  <c:v>42047</c:v>
                </c:pt>
                <c:pt idx="569">
                  <c:v>42048</c:v>
                </c:pt>
                <c:pt idx="570">
                  <c:v>42051</c:v>
                </c:pt>
                <c:pt idx="571">
                  <c:v>42052</c:v>
                </c:pt>
                <c:pt idx="572">
                  <c:v>42053</c:v>
                </c:pt>
                <c:pt idx="573">
                  <c:v>42054</c:v>
                </c:pt>
                <c:pt idx="574">
                  <c:v>42055</c:v>
                </c:pt>
                <c:pt idx="575">
                  <c:v>42058</c:v>
                </c:pt>
                <c:pt idx="576">
                  <c:v>42059</c:v>
                </c:pt>
                <c:pt idx="577">
                  <c:v>42060</c:v>
                </c:pt>
                <c:pt idx="578">
                  <c:v>42061</c:v>
                </c:pt>
                <c:pt idx="579">
                  <c:v>42062</c:v>
                </c:pt>
                <c:pt idx="580">
                  <c:v>42065</c:v>
                </c:pt>
                <c:pt idx="581">
                  <c:v>42066</c:v>
                </c:pt>
                <c:pt idx="582">
                  <c:v>42067</c:v>
                </c:pt>
                <c:pt idx="583">
                  <c:v>42068</c:v>
                </c:pt>
                <c:pt idx="584">
                  <c:v>42069</c:v>
                </c:pt>
                <c:pt idx="585">
                  <c:v>42072</c:v>
                </c:pt>
                <c:pt idx="586">
                  <c:v>42073</c:v>
                </c:pt>
                <c:pt idx="587">
                  <c:v>42074</c:v>
                </c:pt>
                <c:pt idx="588">
                  <c:v>42075</c:v>
                </c:pt>
                <c:pt idx="589">
                  <c:v>42076</c:v>
                </c:pt>
                <c:pt idx="590">
                  <c:v>42080</c:v>
                </c:pt>
                <c:pt idx="591">
                  <c:v>42081</c:v>
                </c:pt>
                <c:pt idx="592">
                  <c:v>42082</c:v>
                </c:pt>
                <c:pt idx="593">
                  <c:v>42083</c:v>
                </c:pt>
                <c:pt idx="594">
                  <c:v>42086</c:v>
                </c:pt>
                <c:pt idx="595">
                  <c:v>42087</c:v>
                </c:pt>
                <c:pt idx="596">
                  <c:v>42088</c:v>
                </c:pt>
                <c:pt idx="597">
                  <c:v>42089</c:v>
                </c:pt>
                <c:pt idx="598">
                  <c:v>42090</c:v>
                </c:pt>
                <c:pt idx="599">
                  <c:v>42093</c:v>
                </c:pt>
                <c:pt idx="600">
                  <c:v>42094</c:v>
                </c:pt>
                <c:pt idx="601">
                  <c:v>42095</c:v>
                </c:pt>
                <c:pt idx="602">
                  <c:v>42100</c:v>
                </c:pt>
                <c:pt idx="603">
                  <c:v>42101</c:v>
                </c:pt>
                <c:pt idx="604">
                  <c:v>42102</c:v>
                </c:pt>
                <c:pt idx="605">
                  <c:v>42103</c:v>
                </c:pt>
                <c:pt idx="606">
                  <c:v>42104</c:v>
                </c:pt>
                <c:pt idx="607">
                  <c:v>42107</c:v>
                </c:pt>
                <c:pt idx="608">
                  <c:v>42108</c:v>
                </c:pt>
                <c:pt idx="609">
                  <c:v>42109</c:v>
                </c:pt>
                <c:pt idx="610">
                  <c:v>42110</c:v>
                </c:pt>
                <c:pt idx="611">
                  <c:v>42111</c:v>
                </c:pt>
                <c:pt idx="612">
                  <c:v>42114</c:v>
                </c:pt>
                <c:pt idx="613">
                  <c:v>42115</c:v>
                </c:pt>
                <c:pt idx="614">
                  <c:v>42116</c:v>
                </c:pt>
                <c:pt idx="615">
                  <c:v>42117</c:v>
                </c:pt>
                <c:pt idx="616">
                  <c:v>42118</c:v>
                </c:pt>
                <c:pt idx="617">
                  <c:v>42121</c:v>
                </c:pt>
                <c:pt idx="618">
                  <c:v>42122</c:v>
                </c:pt>
                <c:pt idx="619">
                  <c:v>42123</c:v>
                </c:pt>
                <c:pt idx="620">
                  <c:v>42124</c:v>
                </c:pt>
                <c:pt idx="621">
                  <c:v>42128</c:v>
                </c:pt>
                <c:pt idx="622">
                  <c:v>42129</c:v>
                </c:pt>
                <c:pt idx="623">
                  <c:v>42130</c:v>
                </c:pt>
                <c:pt idx="624">
                  <c:v>42131</c:v>
                </c:pt>
                <c:pt idx="625">
                  <c:v>42132</c:v>
                </c:pt>
                <c:pt idx="626">
                  <c:v>42135</c:v>
                </c:pt>
                <c:pt idx="627">
                  <c:v>42136</c:v>
                </c:pt>
                <c:pt idx="628">
                  <c:v>42137</c:v>
                </c:pt>
                <c:pt idx="629">
                  <c:v>42138</c:v>
                </c:pt>
                <c:pt idx="630">
                  <c:v>42139</c:v>
                </c:pt>
                <c:pt idx="631">
                  <c:v>42142</c:v>
                </c:pt>
                <c:pt idx="632">
                  <c:v>42143</c:v>
                </c:pt>
                <c:pt idx="633">
                  <c:v>42144</c:v>
                </c:pt>
                <c:pt idx="634">
                  <c:v>42145</c:v>
                </c:pt>
                <c:pt idx="635">
                  <c:v>42146</c:v>
                </c:pt>
                <c:pt idx="636">
                  <c:v>42149</c:v>
                </c:pt>
                <c:pt idx="637">
                  <c:v>42150</c:v>
                </c:pt>
                <c:pt idx="638">
                  <c:v>42151</c:v>
                </c:pt>
                <c:pt idx="639">
                  <c:v>42152</c:v>
                </c:pt>
                <c:pt idx="640">
                  <c:v>42153</c:v>
                </c:pt>
                <c:pt idx="641">
                  <c:v>42156</c:v>
                </c:pt>
                <c:pt idx="642">
                  <c:v>42157</c:v>
                </c:pt>
                <c:pt idx="643">
                  <c:v>42158</c:v>
                </c:pt>
                <c:pt idx="644">
                  <c:v>42159</c:v>
                </c:pt>
                <c:pt idx="645">
                  <c:v>42160</c:v>
                </c:pt>
                <c:pt idx="646">
                  <c:v>42163</c:v>
                </c:pt>
                <c:pt idx="647">
                  <c:v>42164</c:v>
                </c:pt>
                <c:pt idx="648">
                  <c:v>42165</c:v>
                </c:pt>
                <c:pt idx="649">
                  <c:v>42166</c:v>
                </c:pt>
                <c:pt idx="650">
                  <c:v>42167</c:v>
                </c:pt>
                <c:pt idx="651">
                  <c:v>42170</c:v>
                </c:pt>
                <c:pt idx="652">
                  <c:v>42171</c:v>
                </c:pt>
                <c:pt idx="653">
                  <c:v>42172</c:v>
                </c:pt>
                <c:pt idx="654">
                  <c:v>42173</c:v>
                </c:pt>
                <c:pt idx="655">
                  <c:v>42174</c:v>
                </c:pt>
                <c:pt idx="656">
                  <c:v>42177</c:v>
                </c:pt>
                <c:pt idx="657">
                  <c:v>42178</c:v>
                </c:pt>
                <c:pt idx="658">
                  <c:v>42179</c:v>
                </c:pt>
                <c:pt idx="659">
                  <c:v>42180</c:v>
                </c:pt>
                <c:pt idx="660">
                  <c:v>42181</c:v>
                </c:pt>
                <c:pt idx="661">
                  <c:v>42184</c:v>
                </c:pt>
                <c:pt idx="662">
                  <c:v>42185</c:v>
                </c:pt>
                <c:pt idx="663">
                  <c:v>42186</c:v>
                </c:pt>
                <c:pt idx="664">
                  <c:v>42187</c:v>
                </c:pt>
                <c:pt idx="665">
                  <c:v>42188</c:v>
                </c:pt>
                <c:pt idx="666">
                  <c:v>42191</c:v>
                </c:pt>
                <c:pt idx="667">
                  <c:v>42192</c:v>
                </c:pt>
                <c:pt idx="668">
                  <c:v>42193</c:v>
                </c:pt>
                <c:pt idx="669">
                  <c:v>42194</c:v>
                </c:pt>
                <c:pt idx="670">
                  <c:v>42195</c:v>
                </c:pt>
                <c:pt idx="671">
                  <c:v>42198</c:v>
                </c:pt>
                <c:pt idx="672">
                  <c:v>42199</c:v>
                </c:pt>
                <c:pt idx="673">
                  <c:v>42200</c:v>
                </c:pt>
                <c:pt idx="674">
                  <c:v>42201</c:v>
                </c:pt>
                <c:pt idx="675">
                  <c:v>42202</c:v>
                </c:pt>
                <c:pt idx="676">
                  <c:v>42205</c:v>
                </c:pt>
                <c:pt idx="677">
                  <c:v>42206</c:v>
                </c:pt>
                <c:pt idx="678">
                  <c:v>42207</c:v>
                </c:pt>
                <c:pt idx="679">
                  <c:v>42208</c:v>
                </c:pt>
                <c:pt idx="680">
                  <c:v>42209</c:v>
                </c:pt>
                <c:pt idx="681">
                  <c:v>42212</c:v>
                </c:pt>
                <c:pt idx="682">
                  <c:v>42213</c:v>
                </c:pt>
                <c:pt idx="683">
                  <c:v>42214</c:v>
                </c:pt>
                <c:pt idx="684">
                  <c:v>42215</c:v>
                </c:pt>
                <c:pt idx="685">
                  <c:v>42216</c:v>
                </c:pt>
                <c:pt idx="686">
                  <c:v>42219</c:v>
                </c:pt>
                <c:pt idx="687">
                  <c:v>42220</c:v>
                </c:pt>
                <c:pt idx="688">
                  <c:v>42221</c:v>
                </c:pt>
                <c:pt idx="689">
                  <c:v>42222</c:v>
                </c:pt>
                <c:pt idx="690">
                  <c:v>42223</c:v>
                </c:pt>
                <c:pt idx="691">
                  <c:v>42226</c:v>
                </c:pt>
                <c:pt idx="692">
                  <c:v>42227</c:v>
                </c:pt>
                <c:pt idx="693">
                  <c:v>42228</c:v>
                </c:pt>
                <c:pt idx="694">
                  <c:v>42229</c:v>
                </c:pt>
                <c:pt idx="695">
                  <c:v>42230</c:v>
                </c:pt>
                <c:pt idx="696">
                  <c:v>42233</c:v>
                </c:pt>
                <c:pt idx="697">
                  <c:v>42234</c:v>
                </c:pt>
                <c:pt idx="698">
                  <c:v>42235</c:v>
                </c:pt>
                <c:pt idx="699">
                  <c:v>42236</c:v>
                </c:pt>
                <c:pt idx="700">
                  <c:v>42237</c:v>
                </c:pt>
                <c:pt idx="701">
                  <c:v>42240</c:v>
                </c:pt>
                <c:pt idx="702">
                  <c:v>42241</c:v>
                </c:pt>
                <c:pt idx="703">
                  <c:v>42242</c:v>
                </c:pt>
                <c:pt idx="704">
                  <c:v>42243</c:v>
                </c:pt>
                <c:pt idx="705">
                  <c:v>42244</c:v>
                </c:pt>
                <c:pt idx="706">
                  <c:v>42247</c:v>
                </c:pt>
                <c:pt idx="707">
                  <c:v>42248</c:v>
                </c:pt>
                <c:pt idx="708">
                  <c:v>42249</c:v>
                </c:pt>
                <c:pt idx="709">
                  <c:v>42250</c:v>
                </c:pt>
                <c:pt idx="710">
                  <c:v>42251</c:v>
                </c:pt>
                <c:pt idx="711">
                  <c:v>42254</c:v>
                </c:pt>
                <c:pt idx="712">
                  <c:v>42255</c:v>
                </c:pt>
                <c:pt idx="713">
                  <c:v>42256</c:v>
                </c:pt>
                <c:pt idx="714">
                  <c:v>42257</c:v>
                </c:pt>
                <c:pt idx="715">
                  <c:v>42258</c:v>
                </c:pt>
                <c:pt idx="716">
                  <c:v>42261</c:v>
                </c:pt>
                <c:pt idx="717">
                  <c:v>42262</c:v>
                </c:pt>
                <c:pt idx="718">
                  <c:v>42264</c:v>
                </c:pt>
                <c:pt idx="719">
                  <c:v>42265</c:v>
                </c:pt>
                <c:pt idx="720">
                  <c:v>42268</c:v>
                </c:pt>
                <c:pt idx="721">
                  <c:v>42269</c:v>
                </c:pt>
                <c:pt idx="722">
                  <c:v>42270</c:v>
                </c:pt>
                <c:pt idx="723">
                  <c:v>42271</c:v>
                </c:pt>
                <c:pt idx="724">
                  <c:v>42272</c:v>
                </c:pt>
                <c:pt idx="725">
                  <c:v>42275</c:v>
                </c:pt>
                <c:pt idx="726">
                  <c:v>42276</c:v>
                </c:pt>
                <c:pt idx="727">
                  <c:v>42277</c:v>
                </c:pt>
                <c:pt idx="728">
                  <c:v>42278</c:v>
                </c:pt>
                <c:pt idx="729">
                  <c:v>42279</c:v>
                </c:pt>
                <c:pt idx="730">
                  <c:v>42282</c:v>
                </c:pt>
                <c:pt idx="731">
                  <c:v>42283</c:v>
                </c:pt>
                <c:pt idx="732">
                  <c:v>42284</c:v>
                </c:pt>
                <c:pt idx="733">
                  <c:v>42285</c:v>
                </c:pt>
                <c:pt idx="734">
                  <c:v>42286</c:v>
                </c:pt>
                <c:pt idx="735">
                  <c:v>42289</c:v>
                </c:pt>
                <c:pt idx="736">
                  <c:v>42290</c:v>
                </c:pt>
                <c:pt idx="737">
                  <c:v>42291</c:v>
                </c:pt>
                <c:pt idx="738">
                  <c:v>42292</c:v>
                </c:pt>
                <c:pt idx="739">
                  <c:v>42293</c:v>
                </c:pt>
                <c:pt idx="740">
                  <c:v>42296</c:v>
                </c:pt>
                <c:pt idx="741">
                  <c:v>42297</c:v>
                </c:pt>
                <c:pt idx="742">
                  <c:v>42298</c:v>
                </c:pt>
                <c:pt idx="743">
                  <c:v>42299</c:v>
                </c:pt>
                <c:pt idx="744">
                  <c:v>42300</c:v>
                </c:pt>
                <c:pt idx="745">
                  <c:v>42303</c:v>
                </c:pt>
                <c:pt idx="746">
                  <c:v>42304</c:v>
                </c:pt>
                <c:pt idx="747">
                  <c:v>42305</c:v>
                </c:pt>
                <c:pt idx="748">
                  <c:v>42306</c:v>
                </c:pt>
                <c:pt idx="749">
                  <c:v>42307</c:v>
                </c:pt>
                <c:pt idx="750">
                  <c:v>42311</c:v>
                </c:pt>
                <c:pt idx="751">
                  <c:v>42312</c:v>
                </c:pt>
                <c:pt idx="752">
                  <c:v>42313</c:v>
                </c:pt>
                <c:pt idx="753">
                  <c:v>42314</c:v>
                </c:pt>
                <c:pt idx="754">
                  <c:v>42317</c:v>
                </c:pt>
                <c:pt idx="755">
                  <c:v>42318</c:v>
                </c:pt>
                <c:pt idx="756">
                  <c:v>42319</c:v>
                </c:pt>
                <c:pt idx="757">
                  <c:v>42320</c:v>
                </c:pt>
                <c:pt idx="758">
                  <c:v>42321</c:v>
                </c:pt>
                <c:pt idx="759">
                  <c:v>42325</c:v>
                </c:pt>
                <c:pt idx="760">
                  <c:v>42326</c:v>
                </c:pt>
                <c:pt idx="761">
                  <c:v>42327</c:v>
                </c:pt>
                <c:pt idx="762">
                  <c:v>42328</c:v>
                </c:pt>
                <c:pt idx="763">
                  <c:v>42331</c:v>
                </c:pt>
                <c:pt idx="764">
                  <c:v>42332</c:v>
                </c:pt>
                <c:pt idx="765">
                  <c:v>42333</c:v>
                </c:pt>
                <c:pt idx="766">
                  <c:v>42334</c:v>
                </c:pt>
                <c:pt idx="767">
                  <c:v>42335</c:v>
                </c:pt>
                <c:pt idx="768">
                  <c:v>42338</c:v>
                </c:pt>
                <c:pt idx="769">
                  <c:v>42339</c:v>
                </c:pt>
                <c:pt idx="770">
                  <c:v>42340</c:v>
                </c:pt>
                <c:pt idx="771">
                  <c:v>42341</c:v>
                </c:pt>
                <c:pt idx="772">
                  <c:v>42342</c:v>
                </c:pt>
                <c:pt idx="773">
                  <c:v>42345</c:v>
                </c:pt>
                <c:pt idx="774">
                  <c:v>42346</c:v>
                </c:pt>
                <c:pt idx="775">
                  <c:v>42347</c:v>
                </c:pt>
                <c:pt idx="776">
                  <c:v>42348</c:v>
                </c:pt>
                <c:pt idx="777">
                  <c:v>42349</c:v>
                </c:pt>
                <c:pt idx="778">
                  <c:v>42352</c:v>
                </c:pt>
                <c:pt idx="779">
                  <c:v>42353</c:v>
                </c:pt>
                <c:pt idx="780">
                  <c:v>42354</c:v>
                </c:pt>
                <c:pt idx="781">
                  <c:v>42355</c:v>
                </c:pt>
                <c:pt idx="782">
                  <c:v>42356</c:v>
                </c:pt>
                <c:pt idx="783">
                  <c:v>42359</c:v>
                </c:pt>
                <c:pt idx="784">
                  <c:v>42360</c:v>
                </c:pt>
                <c:pt idx="785">
                  <c:v>42361</c:v>
                </c:pt>
                <c:pt idx="786">
                  <c:v>42362</c:v>
                </c:pt>
                <c:pt idx="787">
                  <c:v>42366</c:v>
                </c:pt>
                <c:pt idx="788">
                  <c:v>42367</c:v>
                </c:pt>
                <c:pt idx="789">
                  <c:v>42368</c:v>
                </c:pt>
                <c:pt idx="790">
                  <c:v>42369</c:v>
                </c:pt>
                <c:pt idx="791">
                  <c:v>42373</c:v>
                </c:pt>
                <c:pt idx="792">
                  <c:v>42374</c:v>
                </c:pt>
                <c:pt idx="793">
                  <c:v>42375</c:v>
                </c:pt>
                <c:pt idx="794">
                  <c:v>42376</c:v>
                </c:pt>
                <c:pt idx="795">
                  <c:v>42377</c:v>
                </c:pt>
                <c:pt idx="796">
                  <c:v>42380</c:v>
                </c:pt>
                <c:pt idx="797">
                  <c:v>42381</c:v>
                </c:pt>
                <c:pt idx="798">
                  <c:v>42382</c:v>
                </c:pt>
                <c:pt idx="799">
                  <c:v>42383</c:v>
                </c:pt>
                <c:pt idx="800">
                  <c:v>42384</c:v>
                </c:pt>
                <c:pt idx="801">
                  <c:v>42387</c:v>
                </c:pt>
                <c:pt idx="802">
                  <c:v>42388</c:v>
                </c:pt>
                <c:pt idx="803">
                  <c:v>42389</c:v>
                </c:pt>
                <c:pt idx="804">
                  <c:v>42390</c:v>
                </c:pt>
                <c:pt idx="805">
                  <c:v>42391</c:v>
                </c:pt>
                <c:pt idx="806">
                  <c:v>42394</c:v>
                </c:pt>
                <c:pt idx="807">
                  <c:v>42395</c:v>
                </c:pt>
                <c:pt idx="808">
                  <c:v>42396</c:v>
                </c:pt>
                <c:pt idx="809">
                  <c:v>42397</c:v>
                </c:pt>
                <c:pt idx="810">
                  <c:v>42398</c:v>
                </c:pt>
                <c:pt idx="811">
                  <c:v>42402</c:v>
                </c:pt>
                <c:pt idx="812">
                  <c:v>42403</c:v>
                </c:pt>
                <c:pt idx="813">
                  <c:v>42404</c:v>
                </c:pt>
                <c:pt idx="814">
                  <c:v>42405</c:v>
                </c:pt>
                <c:pt idx="815">
                  <c:v>42408</c:v>
                </c:pt>
                <c:pt idx="816">
                  <c:v>42409</c:v>
                </c:pt>
                <c:pt idx="817">
                  <c:v>42410</c:v>
                </c:pt>
                <c:pt idx="818">
                  <c:v>42411</c:v>
                </c:pt>
                <c:pt idx="819">
                  <c:v>42412</c:v>
                </c:pt>
                <c:pt idx="820">
                  <c:v>42415</c:v>
                </c:pt>
                <c:pt idx="821">
                  <c:v>42416</c:v>
                </c:pt>
                <c:pt idx="822">
                  <c:v>42417</c:v>
                </c:pt>
                <c:pt idx="823">
                  <c:v>42418</c:v>
                </c:pt>
                <c:pt idx="824">
                  <c:v>42419</c:v>
                </c:pt>
                <c:pt idx="825">
                  <c:v>42422</c:v>
                </c:pt>
                <c:pt idx="826">
                  <c:v>42423</c:v>
                </c:pt>
                <c:pt idx="827">
                  <c:v>42424</c:v>
                </c:pt>
                <c:pt idx="828">
                  <c:v>42425</c:v>
                </c:pt>
                <c:pt idx="829">
                  <c:v>42426</c:v>
                </c:pt>
                <c:pt idx="830">
                  <c:v>42429</c:v>
                </c:pt>
                <c:pt idx="831">
                  <c:v>42430</c:v>
                </c:pt>
                <c:pt idx="832">
                  <c:v>42431</c:v>
                </c:pt>
                <c:pt idx="833">
                  <c:v>42432</c:v>
                </c:pt>
                <c:pt idx="834">
                  <c:v>42433</c:v>
                </c:pt>
                <c:pt idx="835">
                  <c:v>42436</c:v>
                </c:pt>
                <c:pt idx="836">
                  <c:v>42437</c:v>
                </c:pt>
                <c:pt idx="837">
                  <c:v>42438</c:v>
                </c:pt>
                <c:pt idx="838">
                  <c:v>42439</c:v>
                </c:pt>
                <c:pt idx="839">
                  <c:v>42440</c:v>
                </c:pt>
                <c:pt idx="840">
                  <c:v>42443</c:v>
                </c:pt>
                <c:pt idx="841">
                  <c:v>42444</c:v>
                </c:pt>
                <c:pt idx="842">
                  <c:v>42445</c:v>
                </c:pt>
                <c:pt idx="843">
                  <c:v>42446</c:v>
                </c:pt>
                <c:pt idx="844">
                  <c:v>42447</c:v>
                </c:pt>
                <c:pt idx="845">
                  <c:v>42451</c:v>
                </c:pt>
                <c:pt idx="846">
                  <c:v>42452</c:v>
                </c:pt>
                <c:pt idx="847">
                  <c:v>42457</c:v>
                </c:pt>
                <c:pt idx="848">
                  <c:v>42458</c:v>
                </c:pt>
                <c:pt idx="849">
                  <c:v>42459</c:v>
                </c:pt>
                <c:pt idx="850">
                  <c:v>42460</c:v>
                </c:pt>
                <c:pt idx="851">
                  <c:v>42461</c:v>
                </c:pt>
                <c:pt idx="852">
                  <c:v>42464</c:v>
                </c:pt>
                <c:pt idx="853">
                  <c:v>42465</c:v>
                </c:pt>
                <c:pt idx="854">
                  <c:v>42466</c:v>
                </c:pt>
                <c:pt idx="855">
                  <c:v>42467</c:v>
                </c:pt>
                <c:pt idx="856">
                  <c:v>42468</c:v>
                </c:pt>
                <c:pt idx="857">
                  <c:v>42471</c:v>
                </c:pt>
                <c:pt idx="858">
                  <c:v>42472</c:v>
                </c:pt>
                <c:pt idx="859">
                  <c:v>42473</c:v>
                </c:pt>
                <c:pt idx="860">
                  <c:v>42474</c:v>
                </c:pt>
                <c:pt idx="861">
                  <c:v>42475</c:v>
                </c:pt>
                <c:pt idx="862">
                  <c:v>42478</c:v>
                </c:pt>
                <c:pt idx="863">
                  <c:v>42479</c:v>
                </c:pt>
                <c:pt idx="864">
                  <c:v>42480</c:v>
                </c:pt>
                <c:pt idx="865">
                  <c:v>42481</c:v>
                </c:pt>
                <c:pt idx="866">
                  <c:v>42482</c:v>
                </c:pt>
                <c:pt idx="867">
                  <c:v>42485</c:v>
                </c:pt>
                <c:pt idx="868">
                  <c:v>42486</c:v>
                </c:pt>
                <c:pt idx="869">
                  <c:v>42487</c:v>
                </c:pt>
                <c:pt idx="870">
                  <c:v>42488</c:v>
                </c:pt>
                <c:pt idx="871">
                  <c:v>42489</c:v>
                </c:pt>
                <c:pt idx="872">
                  <c:v>42492</c:v>
                </c:pt>
                <c:pt idx="873">
                  <c:v>42493</c:v>
                </c:pt>
                <c:pt idx="874">
                  <c:v>42494</c:v>
                </c:pt>
                <c:pt idx="875">
                  <c:v>42495</c:v>
                </c:pt>
                <c:pt idx="876">
                  <c:v>42496</c:v>
                </c:pt>
                <c:pt idx="877">
                  <c:v>42499</c:v>
                </c:pt>
                <c:pt idx="878">
                  <c:v>42500</c:v>
                </c:pt>
                <c:pt idx="879">
                  <c:v>42501</c:v>
                </c:pt>
                <c:pt idx="880">
                  <c:v>42502</c:v>
                </c:pt>
                <c:pt idx="881">
                  <c:v>42503</c:v>
                </c:pt>
                <c:pt idx="882">
                  <c:v>42506</c:v>
                </c:pt>
                <c:pt idx="883">
                  <c:v>42507</c:v>
                </c:pt>
                <c:pt idx="884">
                  <c:v>42508</c:v>
                </c:pt>
                <c:pt idx="885">
                  <c:v>42509</c:v>
                </c:pt>
                <c:pt idx="886">
                  <c:v>42510</c:v>
                </c:pt>
                <c:pt idx="887">
                  <c:v>42513</c:v>
                </c:pt>
                <c:pt idx="888">
                  <c:v>42514</c:v>
                </c:pt>
                <c:pt idx="889">
                  <c:v>42515</c:v>
                </c:pt>
                <c:pt idx="890">
                  <c:v>42516</c:v>
                </c:pt>
                <c:pt idx="891">
                  <c:v>42517</c:v>
                </c:pt>
                <c:pt idx="892">
                  <c:v>42520</c:v>
                </c:pt>
                <c:pt idx="893">
                  <c:v>42521</c:v>
                </c:pt>
                <c:pt idx="894">
                  <c:v>42522</c:v>
                </c:pt>
                <c:pt idx="895">
                  <c:v>42523</c:v>
                </c:pt>
                <c:pt idx="896">
                  <c:v>42524</c:v>
                </c:pt>
                <c:pt idx="897">
                  <c:v>42527</c:v>
                </c:pt>
                <c:pt idx="898">
                  <c:v>42528</c:v>
                </c:pt>
                <c:pt idx="899">
                  <c:v>42529</c:v>
                </c:pt>
                <c:pt idx="900">
                  <c:v>42530</c:v>
                </c:pt>
                <c:pt idx="901">
                  <c:v>42531</c:v>
                </c:pt>
                <c:pt idx="902">
                  <c:v>42534</c:v>
                </c:pt>
                <c:pt idx="903">
                  <c:v>42535</c:v>
                </c:pt>
                <c:pt idx="904">
                  <c:v>42536</c:v>
                </c:pt>
                <c:pt idx="905">
                  <c:v>42537</c:v>
                </c:pt>
                <c:pt idx="906">
                  <c:v>42538</c:v>
                </c:pt>
                <c:pt idx="907">
                  <c:v>42541</c:v>
                </c:pt>
                <c:pt idx="908">
                  <c:v>42542</c:v>
                </c:pt>
                <c:pt idx="909">
                  <c:v>42543</c:v>
                </c:pt>
                <c:pt idx="910">
                  <c:v>42544</c:v>
                </c:pt>
                <c:pt idx="911">
                  <c:v>42545</c:v>
                </c:pt>
                <c:pt idx="912">
                  <c:v>42548</c:v>
                </c:pt>
                <c:pt idx="913">
                  <c:v>42549</c:v>
                </c:pt>
                <c:pt idx="914">
                  <c:v>42550</c:v>
                </c:pt>
                <c:pt idx="915">
                  <c:v>42551</c:v>
                </c:pt>
                <c:pt idx="916">
                  <c:v>42552</c:v>
                </c:pt>
                <c:pt idx="917">
                  <c:v>42555</c:v>
                </c:pt>
                <c:pt idx="918">
                  <c:v>42556</c:v>
                </c:pt>
                <c:pt idx="919">
                  <c:v>42557</c:v>
                </c:pt>
                <c:pt idx="920">
                  <c:v>42558</c:v>
                </c:pt>
                <c:pt idx="921">
                  <c:v>42559</c:v>
                </c:pt>
                <c:pt idx="922">
                  <c:v>42562</c:v>
                </c:pt>
                <c:pt idx="923">
                  <c:v>42563</c:v>
                </c:pt>
                <c:pt idx="924">
                  <c:v>42564</c:v>
                </c:pt>
                <c:pt idx="925">
                  <c:v>42565</c:v>
                </c:pt>
                <c:pt idx="926">
                  <c:v>42566</c:v>
                </c:pt>
                <c:pt idx="927">
                  <c:v>42569</c:v>
                </c:pt>
                <c:pt idx="928">
                  <c:v>42570</c:v>
                </c:pt>
                <c:pt idx="929">
                  <c:v>42571</c:v>
                </c:pt>
                <c:pt idx="930">
                  <c:v>42572</c:v>
                </c:pt>
                <c:pt idx="931">
                  <c:v>42573</c:v>
                </c:pt>
                <c:pt idx="932">
                  <c:v>42576</c:v>
                </c:pt>
                <c:pt idx="933">
                  <c:v>42577</c:v>
                </c:pt>
                <c:pt idx="934">
                  <c:v>42578</c:v>
                </c:pt>
                <c:pt idx="935">
                  <c:v>42579</c:v>
                </c:pt>
                <c:pt idx="936">
                  <c:v>42580</c:v>
                </c:pt>
                <c:pt idx="937">
                  <c:v>42583</c:v>
                </c:pt>
                <c:pt idx="938">
                  <c:v>42584</c:v>
                </c:pt>
                <c:pt idx="939">
                  <c:v>42585</c:v>
                </c:pt>
                <c:pt idx="940">
                  <c:v>42586</c:v>
                </c:pt>
                <c:pt idx="941">
                  <c:v>42587</c:v>
                </c:pt>
                <c:pt idx="942">
                  <c:v>42590</c:v>
                </c:pt>
                <c:pt idx="943">
                  <c:v>42591</c:v>
                </c:pt>
                <c:pt idx="944">
                  <c:v>42592</c:v>
                </c:pt>
                <c:pt idx="945">
                  <c:v>42593</c:v>
                </c:pt>
                <c:pt idx="946">
                  <c:v>42594</c:v>
                </c:pt>
                <c:pt idx="947">
                  <c:v>42597</c:v>
                </c:pt>
                <c:pt idx="948">
                  <c:v>42598</c:v>
                </c:pt>
                <c:pt idx="949">
                  <c:v>42599</c:v>
                </c:pt>
                <c:pt idx="950">
                  <c:v>42600</c:v>
                </c:pt>
                <c:pt idx="951">
                  <c:v>42601</c:v>
                </c:pt>
                <c:pt idx="952">
                  <c:v>42604</c:v>
                </c:pt>
                <c:pt idx="953">
                  <c:v>42605</c:v>
                </c:pt>
                <c:pt idx="954">
                  <c:v>42606</c:v>
                </c:pt>
                <c:pt idx="955">
                  <c:v>42607</c:v>
                </c:pt>
                <c:pt idx="956">
                  <c:v>42608</c:v>
                </c:pt>
                <c:pt idx="957">
                  <c:v>42611</c:v>
                </c:pt>
                <c:pt idx="958">
                  <c:v>42612</c:v>
                </c:pt>
                <c:pt idx="959">
                  <c:v>42613</c:v>
                </c:pt>
                <c:pt idx="960">
                  <c:v>42614</c:v>
                </c:pt>
                <c:pt idx="961">
                  <c:v>42615</c:v>
                </c:pt>
                <c:pt idx="962">
                  <c:v>42618</c:v>
                </c:pt>
                <c:pt idx="963">
                  <c:v>42619</c:v>
                </c:pt>
                <c:pt idx="964">
                  <c:v>42620</c:v>
                </c:pt>
                <c:pt idx="965">
                  <c:v>42621</c:v>
                </c:pt>
                <c:pt idx="966">
                  <c:v>42622</c:v>
                </c:pt>
                <c:pt idx="967">
                  <c:v>42625</c:v>
                </c:pt>
                <c:pt idx="968">
                  <c:v>42626</c:v>
                </c:pt>
                <c:pt idx="969">
                  <c:v>42627</c:v>
                </c:pt>
                <c:pt idx="970">
                  <c:v>42628</c:v>
                </c:pt>
                <c:pt idx="971">
                  <c:v>42632</c:v>
                </c:pt>
                <c:pt idx="972">
                  <c:v>42633</c:v>
                </c:pt>
                <c:pt idx="973">
                  <c:v>42634</c:v>
                </c:pt>
                <c:pt idx="974">
                  <c:v>42635</c:v>
                </c:pt>
                <c:pt idx="975">
                  <c:v>42636</c:v>
                </c:pt>
                <c:pt idx="976">
                  <c:v>42639</c:v>
                </c:pt>
                <c:pt idx="977">
                  <c:v>42640</c:v>
                </c:pt>
                <c:pt idx="978">
                  <c:v>42641</c:v>
                </c:pt>
                <c:pt idx="979">
                  <c:v>42642</c:v>
                </c:pt>
                <c:pt idx="980">
                  <c:v>42643</c:v>
                </c:pt>
                <c:pt idx="981">
                  <c:v>42646</c:v>
                </c:pt>
                <c:pt idx="982">
                  <c:v>42647</c:v>
                </c:pt>
                <c:pt idx="983">
                  <c:v>42648</c:v>
                </c:pt>
                <c:pt idx="984">
                  <c:v>42649</c:v>
                </c:pt>
                <c:pt idx="985">
                  <c:v>42650</c:v>
                </c:pt>
                <c:pt idx="986">
                  <c:v>42653</c:v>
                </c:pt>
                <c:pt idx="987">
                  <c:v>42654</c:v>
                </c:pt>
                <c:pt idx="988">
                  <c:v>42655</c:v>
                </c:pt>
                <c:pt idx="989">
                  <c:v>42656</c:v>
                </c:pt>
                <c:pt idx="990">
                  <c:v>42657</c:v>
                </c:pt>
                <c:pt idx="991">
                  <c:v>42660</c:v>
                </c:pt>
                <c:pt idx="992">
                  <c:v>42661</c:v>
                </c:pt>
                <c:pt idx="993">
                  <c:v>42662</c:v>
                </c:pt>
                <c:pt idx="994">
                  <c:v>42663</c:v>
                </c:pt>
                <c:pt idx="995">
                  <c:v>42664</c:v>
                </c:pt>
                <c:pt idx="996">
                  <c:v>42667</c:v>
                </c:pt>
                <c:pt idx="997">
                  <c:v>42668</c:v>
                </c:pt>
                <c:pt idx="998">
                  <c:v>42669</c:v>
                </c:pt>
                <c:pt idx="999">
                  <c:v>42670</c:v>
                </c:pt>
                <c:pt idx="1000">
                  <c:v>42671</c:v>
                </c:pt>
                <c:pt idx="1001">
                  <c:v>42674</c:v>
                </c:pt>
                <c:pt idx="1002">
                  <c:v>42675</c:v>
                </c:pt>
                <c:pt idx="1003">
                  <c:v>42677</c:v>
                </c:pt>
                <c:pt idx="1004">
                  <c:v>42678</c:v>
                </c:pt>
                <c:pt idx="1005">
                  <c:v>42681</c:v>
                </c:pt>
                <c:pt idx="1006">
                  <c:v>42682</c:v>
                </c:pt>
                <c:pt idx="1007">
                  <c:v>42683</c:v>
                </c:pt>
                <c:pt idx="1008">
                  <c:v>42684</c:v>
                </c:pt>
                <c:pt idx="1009">
                  <c:v>42685</c:v>
                </c:pt>
                <c:pt idx="1010">
                  <c:v>42688</c:v>
                </c:pt>
                <c:pt idx="1011">
                  <c:v>42689</c:v>
                </c:pt>
                <c:pt idx="1012">
                  <c:v>42690</c:v>
                </c:pt>
                <c:pt idx="1013">
                  <c:v>42691</c:v>
                </c:pt>
                <c:pt idx="1014">
                  <c:v>42696</c:v>
                </c:pt>
                <c:pt idx="1015">
                  <c:v>42697</c:v>
                </c:pt>
                <c:pt idx="1016">
                  <c:v>42698</c:v>
                </c:pt>
                <c:pt idx="1017">
                  <c:v>42699</c:v>
                </c:pt>
                <c:pt idx="1018">
                  <c:v>42702</c:v>
                </c:pt>
                <c:pt idx="1019">
                  <c:v>42703</c:v>
                </c:pt>
                <c:pt idx="1020">
                  <c:v>42704</c:v>
                </c:pt>
                <c:pt idx="1021">
                  <c:v>42705</c:v>
                </c:pt>
                <c:pt idx="1022">
                  <c:v>42706</c:v>
                </c:pt>
                <c:pt idx="1023">
                  <c:v>42709</c:v>
                </c:pt>
                <c:pt idx="1024">
                  <c:v>42710</c:v>
                </c:pt>
                <c:pt idx="1025">
                  <c:v>42711</c:v>
                </c:pt>
                <c:pt idx="1026">
                  <c:v>42712</c:v>
                </c:pt>
                <c:pt idx="1027">
                  <c:v>42713</c:v>
                </c:pt>
                <c:pt idx="1028">
                  <c:v>42717</c:v>
                </c:pt>
                <c:pt idx="1029">
                  <c:v>42718</c:v>
                </c:pt>
                <c:pt idx="1030">
                  <c:v>42719</c:v>
                </c:pt>
                <c:pt idx="1031">
                  <c:v>42720</c:v>
                </c:pt>
                <c:pt idx="1032">
                  <c:v>42723</c:v>
                </c:pt>
                <c:pt idx="1033">
                  <c:v>42724</c:v>
                </c:pt>
                <c:pt idx="1034">
                  <c:v>42725</c:v>
                </c:pt>
                <c:pt idx="1035">
                  <c:v>42726</c:v>
                </c:pt>
                <c:pt idx="1036">
                  <c:v>42727</c:v>
                </c:pt>
                <c:pt idx="1037">
                  <c:v>42730</c:v>
                </c:pt>
                <c:pt idx="1038">
                  <c:v>42731</c:v>
                </c:pt>
                <c:pt idx="1039">
                  <c:v>42732</c:v>
                </c:pt>
                <c:pt idx="1040">
                  <c:v>42733</c:v>
                </c:pt>
                <c:pt idx="1041">
                  <c:v>42734</c:v>
                </c:pt>
                <c:pt idx="1042">
                  <c:v>42737</c:v>
                </c:pt>
                <c:pt idx="1043">
                  <c:v>42738</c:v>
                </c:pt>
                <c:pt idx="1044">
                  <c:v>42739</c:v>
                </c:pt>
                <c:pt idx="1045">
                  <c:v>42740</c:v>
                </c:pt>
                <c:pt idx="1046">
                  <c:v>42741</c:v>
                </c:pt>
                <c:pt idx="1047">
                  <c:v>42744</c:v>
                </c:pt>
                <c:pt idx="1048">
                  <c:v>42745</c:v>
                </c:pt>
                <c:pt idx="1049">
                  <c:v>42746</c:v>
                </c:pt>
                <c:pt idx="1050">
                  <c:v>42747</c:v>
                </c:pt>
                <c:pt idx="1051">
                  <c:v>42748</c:v>
                </c:pt>
                <c:pt idx="1052">
                  <c:v>42751</c:v>
                </c:pt>
                <c:pt idx="1053">
                  <c:v>42752</c:v>
                </c:pt>
                <c:pt idx="1054">
                  <c:v>42753</c:v>
                </c:pt>
                <c:pt idx="1055">
                  <c:v>42754</c:v>
                </c:pt>
                <c:pt idx="1056">
                  <c:v>42755</c:v>
                </c:pt>
                <c:pt idx="1057">
                  <c:v>42758</c:v>
                </c:pt>
                <c:pt idx="1058">
                  <c:v>42759</c:v>
                </c:pt>
                <c:pt idx="1059">
                  <c:v>42760</c:v>
                </c:pt>
                <c:pt idx="1060">
                  <c:v>42761</c:v>
                </c:pt>
                <c:pt idx="1061">
                  <c:v>42762</c:v>
                </c:pt>
                <c:pt idx="1062">
                  <c:v>42765</c:v>
                </c:pt>
                <c:pt idx="1063">
                  <c:v>42766</c:v>
                </c:pt>
                <c:pt idx="1064">
                  <c:v>42767</c:v>
                </c:pt>
                <c:pt idx="1065">
                  <c:v>42768</c:v>
                </c:pt>
                <c:pt idx="1066">
                  <c:v>42769</c:v>
                </c:pt>
                <c:pt idx="1067">
                  <c:v>42773</c:v>
                </c:pt>
                <c:pt idx="1068">
                  <c:v>42774</c:v>
                </c:pt>
                <c:pt idx="1069">
                  <c:v>42775</c:v>
                </c:pt>
                <c:pt idx="1070">
                  <c:v>42776</c:v>
                </c:pt>
                <c:pt idx="1071">
                  <c:v>42779</c:v>
                </c:pt>
                <c:pt idx="1072">
                  <c:v>42780</c:v>
                </c:pt>
                <c:pt idx="1073">
                  <c:v>42781</c:v>
                </c:pt>
                <c:pt idx="1074">
                  <c:v>42782</c:v>
                </c:pt>
                <c:pt idx="1075">
                  <c:v>42783</c:v>
                </c:pt>
                <c:pt idx="1076">
                  <c:v>42786</c:v>
                </c:pt>
                <c:pt idx="1077">
                  <c:v>42787</c:v>
                </c:pt>
                <c:pt idx="1078">
                  <c:v>42788</c:v>
                </c:pt>
                <c:pt idx="1079">
                  <c:v>42789</c:v>
                </c:pt>
                <c:pt idx="1080">
                  <c:v>42790</c:v>
                </c:pt>
                <c:pt idx="1081">
                  <c:v>42793</c:v>
                </c:pt>
                <c:pt idx="1082">
                  <c:v>42794</c:v>
                </c:pt>
                <c:pt idx="1083">
                  <c:v>42795</c:v>
                </c:pt>
                <c:pt idx="1084">
                  <c:v>42796</c:v>
                </c:pt>
                <c:pt idx="1085">
                  <c:v>42797</c:v>
                </c:pt>
                <c:pt idx="1086">
                  <c:v>42800</c:v>
                </c:pt>
                <c:pt idx="1087">
                  <c:v>42801</c:v>
                </c:pt>
                <c:pt idx="1088">
                  <c:v>42802</c:v>
                </c:pt>
                <c:pt idx="1089">
                  <c:v>42803</c:v>
                </c:pt>
                <c:pt idx="1090">
                  <c:v>42804</c:v>
                </c:pt>
                <c:pt idx="1091">
                  <c:v>42807</c:v>
                </c:pt>
                <c:pt idx="1092">
                  <c:v>42808</c:v>
                </c:pt>
                <c:pt idx="1093">
                  <c:v>42809</c:v>
                </c:pt>
                <c:pt idx="1094">
                  <c:v>42810</c:v>
                </c:pt>
                <c:pt idx="1095">
                  <c:v>42811</c:v>
                </c:pt>
                <c:pt idx="1096">
                  <c:v>42815</c:v>
                </c:pt>
                <c:pt idx="1097">
                  <c:v>42816</c:v>
                </c:pt>
                <c:pt idx="1098">
                  <c:v>42817</c:v>
                </c:pt>
                <c:pt idx="1099">
                  <c:v>42818</c:v>
                </c:pt>
                <c:pt idx="1100">
                  <c:v>42821</c:v>
                </c:pt>
                <c:pt idx="1101">
                  <c:v>42822</c:v>
                </c:pt>
                <c:pt idx="1102">
                  <c:v>42823</c:v>
                </c:pt>
                <c:pt idx="1103">
                  <c:v>42824</c:v>
                </c:pt>
                <c:pt idx="1104">
                  <c:v>42825</c:v>
                </c:pt>
                <c:pt idx="1105">
                  <c:v>42828</c:v>
                </c:pt>
                <c:pt idx="1106">
                  <c:v>42829</c:v>
                </c:pt>
                <c:pt idx="1107">
                  <c:v>42830</c:v>
                </c:pt>
                <c:pt idx="1108">
                  <c:v>42831</c:v>
                </c:pt>
                <c:pt idx="1109">
                  <c:v>42832</c:v>
                </c:pt>
                <c:pt idx="1110">
                  <c:v>42835</c:v>
                </c:pt>
                <c:pt idx="1111">
                  <c:v>42836</c:v>
                </c:pt>
                <c:pt idx="1112">
                  <c:v>42837</c:v>
                </c:pt>
                <c:pt idx="1113">
                  <c:v>42842</c:v>
                </c:pt>
                <c:pt idx="1114">
                  <c:v>42843</c:v>
                </c:pt>
                <c:pt idx="1115">
                  <c:v>42844</c:v>
                </c:pt>
                <c:pt idx="1116">
                  <c:v>42845</c:v>
                </c:pt>
                <c:pt idx="1117">
                  <c:v>42846</c:v>
                </c:pt>
                <c:pt idx="1118">
                  <c:v>42849</c:v>
                </c:pt>
                <c:pt idx="1119">
                  <c:v>42850</c:v>
                </c:pt>
                <c:pt idx="1120">
                  <c:v>42851</c:v>
                </c:pt>
                <c:pt idx="1121">
                  <c:v>42852</c:v>
                </c:pt>
                <c:pt idx="1122">
                  <c:v>42853</c:v>
                </c:pt>
                <c:pt idx="1123">
                  <c:v>42857</c:v>
                </c:pt>
                <c:pt idx="1124">
                  <c:v>42858</c:v>
                </c:pt>
                <c:pt idx="1125">
                  <c:v>42859</c:v>
                </c:pt>
                <c:pt idx="1126">
                  <c:v>42860</c:v>
                </c:pt>
                <c:pt idx="1127">
                  <c:v>42863</c:v>
                </c:pt>
                <c:pt idx="1128">
                  <c:v>42864</c:v>
                </c:pt>
                <c:pt idx="1129">
                  <c:v>42865</c:v>
                </c:pt>
                <c:pt idx="1130">
                  <c:v>42866</c:v>
                </c:pt>
                <c:pt idx="1131">
                  <c:v>42867</c:v>
                </c:pt>
                <c:pt idx="1132">
                  <c:v>42870</c:v>
                </c:pt>
                <c:pt idx="1133">
                  <c:v>42871</c:v>
                </c:pt>
                <c:pt idx="1134">
                  <c:v>42872</c:v>
                </c:pt>
                <c:pt idx="1135">
                  <c:v>42873</c:v>
                </c:pt>
                <c:pt idx="1136">
                  <c:v>42874</c:v>
                </c:pt>
                <c:pt idx="1137">
                  <c:v>42877</c:v>
                </c:pt>
                <c:pt idx="1138">
                  <c:v>42878</c:v>
                </c:pt>
                <c:pt idx="1139">
                  <c:v>42879</c:v>
                </c:pt>
                <c:pt idx="1140">
                  <c:v>42880</c:v>
                </c:pt>
                <c:pt idx="1141">
                  <c:v>42881</c:v>
                </c:pt>
                <c:pt idx="1142">
                  <c:v>42884</c:v>
                </c:pt>
                <c:pt idx="1143">
                  <c:v>42885</c:v>
                </c:pt>
                <c:pt idx="1144">
                  <c:v>42886</c:v>
                </c:pt>
                <c:pt idx="1145">
                  <c:v>42887</c:v>
                </c:pt>
                <c:pt idx="1146">
                  <c:v>42888</c:v>
                </c:pt>
                <c:pt idx="1147">
                  <c:v>42891</c:v>
                </c:pt>
                <c:pt idx="1148">
                  <c:v>42892</c:v>
                </c:pt>
                <c:pt idx="1149">
                  <c:v>42893</c:v>
                </c:pt>
                <c:pt idx="1150">
                  <c:v>42894</c:v>
                </c:pt>
                <c:pt idx="1151">
                  <c:v>42895</c:v>
                </c:pt>
                <c:pt idx="1152">
                  <c:v>42898</c:v>
                </c:pt>
                <c:pt idx="1153">
                  <c:v>42899</c:v>
                </c:pt>
                <c:pt idx="1154">
                  <c:v>42900</c:v>
                </c:pt>
                <c:pt idx="1155">
                  <c:v>42901</c:v>
                </c:pt>
                <c:pt idx="1156">
                  <c:v>42902</c:v>
                </c:pt>
                <c:pt idx="1157">
                  <c:v>42905</c:v>
                </c:pt>
                <c:pt idx="1158">
                  <c:v>42906</c:v>
                </c:pt>
                <c:pt idx="1159">
                  <c:v>42907</c:v>
                </c:pt>
                <c:pt idx="1160">
                  <c:v>42908</c:v>
                </c:pt>
                <c:pt idx="1161">
                  <c:v>42909</c:v>
                </c:pt>
                <c:pt idx="1162">
                  <c:v>42912</c:v>
                </c:pt>
                <c:pt idx="1163">
                  <c:v>42913</c:v>
                </c:pt>
                <c:pt idx="1164">
                  <c:v>42914</c:v>
                </c:pt>
                <c:pt idx="1165">
                  <c:v>42915</c:v>
                </c:pt>
                <c:pt idx="1166">
                  <c:v>42916</c:v>
                </c:pt>
              </c:numCache>
            </c:numRef>
          </c:cat>
          <c:val>
            <c:numRef>
              <c:f>'Grafica CSCK'!$D$2:$D$1168</c:f>
              <c:numCache>
                <c:formatCode>_(* #,##0.00_);_(* \(#,##0.00\);_(* "-"??_);_(@_)</c:formatCode>
                <c:ptCount val="1167"/>
                <c:pt idx="0">
                  <c:v>100</c:v>
                </c:pt>
                <c:pt idx="1">
                  <c:v>99.975301298096923</c:v>
                </c:pt>
                <c:pt idx="2">
                  <c:v>100.04851409193623</c:v>
                </c:pt>
                <c:pt idx="3">
                  <c:v>100.12774186943896</c:v>
                </c:pt>
                <c:pt idx="4">
                  <c:v>100.1978481216254</c:v>
                </c:pt>
                <c:pt idx="5">
                  <c:v>100.24219051192608</c:v>
                </c:pt>
                <c:pt idx="6">
                  <c:v>100.29337801818249</c:v>
                </c:pt>
                <c:pt idx="7">
                  <c:v>100.31676742026269</c:v>
                </c:pt>
                <c:pt idx="8">
                  <c:v>100.34846473979395</c:v>
                </c:pt>
                <c:pt idx="9">
                  <c:v>100.20596321486263</c:v>
                </c:pt>
                <c:pt idx="10">
                  <c:v>100.12740696360338</c:v>
                </c:pt>
                <c:pt idx="11">
                  <c:v>100.16072006737463</c:v>
                </c:pt>
                <c:pt idx="12">
                  <c:v>100.16940374307717</c:v>
                </c:pt>
                <c:pt idx="13">
                  <c:v>100.16691055423456</c:v>
                </c:pt>
                <c:pt idx="14">
                  <c:v>100.22222919007511</c:v>
                </c:pt>
                <c:pt idx="15">
                  <c:v>100.25980632717295</c:v>
                </c:pt>
                <c:pt idx="16">
                  <c:v>100.31729436816667</c:v>
                </c:pt>
                <c:pt idx="17">
                  <c:v>100.29254620349586</c:v>
                </c:pt>
                <c:pt idx="18">
                  <c:v>100.31405254735111</c:v>
                </c:pt>
                <c:pt idx="19">
                  <c:v>100.35105296337747</c:v>
                </c:pt>
                <c:pt idx="20">
                  <c:v>100.40024887148195</c:v>
                </c:pt>
                <c:pt idx="21">
                  <c:v>100.36899159492837</c:v>
                </c:pt>
                <c:pt idx="22">
                  <c:v>100.36873077235158</c:v>
                </c:pt>
                <c:pt idx="23">
                  <c:v>100.28943247141895</c:v>
                </c:pt>
                <c:pt idx="24">
                  <c:v>100.27400670311889</c:v>
                </c:pt>
                <c:pt idx="25">
                  <c:v>100.25097312195645</c:v>
                </c:pt>
                <c:pt idx="26">
                  <c:v>100.25163872158016</c:v>
                </c:pt>
                <c:pt idx="27">
                  <c:v>100.25508532579714</c:v>
                </c:pt>
                <c:pt idx="28">
                  <c:v>100.23988870529365</c:v>
                </c:pt>
                <c:pt idx="29">
                  <c:v>100.20707710703701</c:v>
                </c:pt>
                <c:pt idx="30">
                  <c:v>100.21459820097027</c:v>
                </c:pt>
                <c:pt idx="31">
                  <c:v>100.23778344061081</c:v>
                </c:pt>
                <c:pt idx="32">
                  <c:v>100.31909400981954</c:v>
                </c:pt>
                <c:pt idx="33">
                  <c:v>100.37436815240693</c:v>
                </c:pt>
                <c:pt idx="34">
                  <c:v>100.39495424193463</c:v>
                </c:pt>
                <c:pt idx="35">
                  <c:v>100.36416600377144</c:v>
                </c:pt>
                <c:pt idx="36">
                  <c:v>100.35022402728156</c:v>
                </c:pt>
                <c:pt idx="37">
                  <c:v>100.32070584515967</c:v>
                </c:pt>
                <c:pt idx="38">
                  <c:v>100.19744628320164</c:v>
                </c:pt>
                <c:pt idx="39">
                  <c:v>100.18523511529153</c:v>
                </c:pt>
                <c:pt idx="40">
                  <c:v>100.18043188103647</c:v>
                </c:pt>
                <c:pt idx="41">
                  <c:v>100.21412149983055</c:v>
                </c:pt>
                <c:pt idx="42">
                  <c:v>100.25737135489527</c:v>
                </c:pt>
                <c:pt idx="43">
                  <c:v>100.24886942007085</c:v>
                </c:pt>
                <c:pt idx="44">
                  <c:v>100.20920040636192</c:v>
                </c:pt>
                <c:pt idx="45">
                  <c:v>100.20653941712982</c:v>
                </c:pt>
                <c:pt idx="46">
                  <c:v>100.24278877452655</c:v>
                </c:pt>
                <c:pt idx="47">
                  <c:v>100.27539295157941</c:v>
                </c:pt>
                <c:pt idx="48">
                  <c:v>100.2692913478655</c:v>
                </c:pt>
                <c:pt idx="49">
                  <c:v>100.25662165229821</c:v>
                </c:pt>
                <c:pt idx="50">
                  <c:v>100.34972837362149</c:v>
                </c:pt>
                <c:pt idx="51">
                  <c:v>100.41833238976928</c:v>
                </c:pt>
                <c:pt idx="52">
                  <c:v>100.40546690161646</c:v>
                </c:pt>
                <c:pt idx="53">
                  <c:v>100.4233410270791</c:v>
                </c:pt>
                <c:pt idx="54">
                  <c:v>100.42164070039634</c:v>
                </c:pt>
                <c:pt idx="55">
                  <c:v>100.43961503620002</c:v>
                </c:pt>
                <c:pt idx="56">
                  <c:v>100.47917556078391</c:v>
                </c:pt>
                <c:pt idx="57">
                  <c:v>100.48008216312026</c:v>
                </c:pt>
                <c:pt idx="58">
                  <c:v>100.49109473538797</c:v>
                </c:pt>
                <c:pt idx="59">
                  <c:v>100.49654211608284</c:v>
                </c:pt>
                <c:pt idx="60">
                  <c:v>100.48219843470521</c:v>
                </c:pt>
                <c:pt idx="61">
                  <c:v>100.51668776456184</c:v>
                </c:pt>
                <c:pt idx="62">
                  <c:v>100.57397431581954</c:v>
                </c:pt>
                <c:pt idx="63">
                  <c:v>100.60805807907896</c:v>
                </c:pt>
                <c:pt idx="64">
                  <c:v>100.6274137737992</c:v>
                </c:pt>
                <c:pt idx="65">
                  <c:v>100.69801085725317</c:v>
                </c:pt>
                <c:pt idx="66">
                  <c:v>100.68438154380097</c:v>
                </c:pt>
                <c:pt idx="67">
                  <c:v>100.67938753577809</c:v>
                </c:pt>
                <c:pt idx="68">
                  <c:v>100.68294097517816</c:v>
                </c:pt>
                <c:pt idx="69">
                  <c:v>100.68442049158767</c:v>
                </c:pt>
                <c:pt idx="70">
                  <c:v>100.69697502415573</c:v>
                </c:pt>
                <c:pt idx="71">
                  <c:v>100.7176430990298</c:v>
                </c:pt>
                <c:pt idx="72">
                  <c:v>100.7156955426576</c:v>
                </c:pt>
                <c:pt idx="73">
                  <c:v>100.79846233374255</c:v>
                </c:pt>
                <c:pt idx="74">
                  <c:v>100.81702114948467</c:v>
                </c:pt>
                <c:pt idx="75">
                  <c:v>100.80548765408024</c:v>
                </c:pt>
                <c:pt idx="76">
                  <c:v>100.90724937912702</c:v>
                </c:pt>
                <c:pt idx="77">
                  <c:v>100.90499151654846</c:v>
                </c:pt>
                <c:pt idx="78">
                  <c:v>100.89080867178195</c:v>
                </c:pt>
                <c:pt idx="79">
                  <c:v>100.92376283972364</c:v>
                </c:pt>
                <c:pt idx="80">
                  <c:v>100.96735634440091</c:v>
                </c:pt>
                <c:pt idx="81">
                  <c:v>100.95343086793143</c:v>
                </c:pt>
                <c:pt idx="82">
                  <c:v>100.96713412217531</c:v>
                </c:pt>
                <c:pt idx="83">
                  <c:v>101.00065679527425</c:v>
                </c:pt>
                <c:pt idx="84">
                  <c:v>100.61498628643571</c:v>
                </c:pt>
                <c:pt idx="85">
                  <c:v>100.31127988698884</c:v>
                </c:pt>
                <c:pt idx="86">
                  <c:v>100.07309655823447</c:v>
                </c:pt>
                <c:pt idx="87">
                  <c:v>99.812289501290465</c:v>
                </c:pt>
                <c:pt idx="88">
                  <c:v>99.595054535659472</c:v>
                </c:pt>
                <c:pt idx="89">
                  <c:v>100.04081952852744</c:v>
                </c:pt>
                <c:pt idx="90">
                  <c:v>100.08713048461939</c:v>
                </c:pt>
                <c:pt idx="91">
                  <c:v>100.08221256457894</c:v>
                </c:pt>
                <c:pt idx="92">
                  <c:v>100.07908417749658</c:v>
                </c:pt>
                <c:pt idx="93">
                  <c:v>100.07802582704106</c:v>
                </c:pt>
                <c:pt idx="94">
                  <c:v>100.07183223421545</c:v>
                </c:pt>
                <c:pt idx="95">
                  <c:v>100.09656472190626</c:v>
                </c:pt>
                <c:pt idx="96">
                  <c:v>100.12763123909625</c:v>
                </c:pt>
                <c:pt idx="97">
                  <c:v>100.14568346845655</c:v>
                </c:pt>
                <c:pt idx="98">
                  <c:v>100.13260800130848</c:v>
                </c:pt>
                <c:pt idx="99">
                  <c:v>100.18134246498987</c:v>
                </c:pt>
                <c:pt idx="100">
                  <c:v>100.22895041068089</c:v>
                </c:pt>
                <c:pt idx="101">
                  <c:v>100.54295359419466</c:v>
                </c:pt>
                <c:pt idx="102">
                  <c:v>100.54199152860683</c:v>
                </c:pt>
                <c:pt idx="103">
                  <c:v>100.55911351066375</c:v>
                </c:pt>
                <c:pt idx="104">
                  <c:v>100.54851941098528</c:v>
                </c:pt>
                <c:pt idx="105">
                  <c:v>100.54556410632189</c:v>
                </c:pt>
                <c:pt idx="106">
                  <c:v>100.56059192766322</c:v>
                </c:pt>
                <c:pt idx="107">
                  <c:v>100.62753669173993</c:v>
                </c:pt>
                <c:pt idx="108">
                  <c:v>100.65448770469622</c:v>
                </c:pt>
                <c:pt idx="109">
                  <c:v>100.70800360483273</c:v>
                </c:pt>
                <c:pt idx="110">
                  <c:v>100.74682431724908</c:v>
                </c:pt>
                <c:pt idx="111">
                  <c:v>100.75869715073887</c:v>
                </c:pt>
                <c:pt idx="112">
                  <c:v>100.82489310902997</c:v>
                </c:pt>
                <c:pt idx="113">
                  <c:v>100.78543963732982</c:v>
                </c:pt>
                <c:pt idx="114">
                  <c:v>100.82024558352944</c:v>
                </c:pt>
                <c:pt idx="115">
                  <c:v>100.75931384881756</c:v>
                </c:pt>
                <c:pt idx="116">
                  <c:v>100.80817890362808</c:v>
                </c:pt>
                <c:pt idx="117">
                  <c:v>100.80181873163143</c:v>
                </c:pt>
                <c:pt idx="118">
                  <c:v>100.850036454959</c:v>
                </c:pt>
                <c:pt idx="119">
                  <c:v>100.89304555616818</c:v>
                </c:pt>
                <c:pt idx="120">
                  <c:v>100.79524630685074</c:v>
                </c:pt>
                <c:pt idx="121">
                  <c:v>100.80042020526562</c:v>
                </c:pt>
                <c:pt idx="122">
                  <c:v>100.81641580196474</c:v>
                </c:pt>
                <c:pt idx="123">
                  <c:v>100.81969946471526</c:v>
                </c:pt>
                <c:pt idx="124">
                  <c:v>100.80297684461334</c:v>
                </c:pt>
                <c:pt idx="125">
                  <c:v>100.81966560042315</c:v>
                </c:pt>
                <c:pt idx="126">
                  <c:v>100.8191406325333</c:v>
                </c:pt>
                <c:pt idx="127">
                  <c:v>100.80794551239367</c:v>
                </c:pt>
                <c:pt idx="128">
                  <c:v>100.85565057521144</c:v>
                </c:pt>
                <c:pt idx="129">
                  <c:v>100.91369555250644</c:v>
                </c:pt>
                <c:pt idx="130">
                  <c:v>100.90755749130564</c:v>
                </c:pt>
                <c:pt idx="131">
                  <c:v>100.7792854154562</c:v>
                </c:pt>
                <c:pt idx="132">
                  <c:v>100.78915047815973</c:v>
                </c:pt>
                <c:pt idx="133">
                  <c:v>100.73236692860289</c:v>
                </c:pt>
                <c:pt idx="134">
                  <c:v>100.8372212830857</c:v>
                </c:pt>
                <c:pt idx="135">
                  <c:v>100.84053756076514</c:v>
                </c:pt>
                <c:pt idx="136">
                  <c:v>100.81375360843248</c:v>
                </c:pt>
                <c:pt idx="137">
                  <c:v>100.7970565356672</c:v>
                </c:pt>
                <c:pt idx="138">
                  <c:v>100.83781117164764</c:v>
                </c:pt>
                <c:pt idx="139">
                  <c:v>100.90334135135095</c:v>
                </c:pt>
                <c:pt idx="140">
                  <c:v>100.89712558212682</c:v>
                </c:pt>
                <c:pt idx="141">
                  <c:v>100.8985879421304</c:v>
                </c:pt>
                <c:pt idx="142">
                  <c:v>100.94944586192143</c:v>
                </c:pt>
                <c:pt idx="143">
                  <c:v>100.97934086927624</c:v>
                </c:pt>
                <c:pt idx="144">
                  <c:v>101.04874334433048</c:v>
                </c:pt>
                <c:pt idx="145">
                  <c:v>100.91444009610046</c:v>
                </c:pt>
                <c:pt idx="146">
                  <c:v>100.95191098593608</c:v>
                </c:pt>
                <c:pt idx="147">
                  <c:v>101.19505806620801</c:v>
                </c:pt>
                <c:pt idx="148">
                  <c:v>101.38577453143402</c:v>
                </c:pt>
                <c:pt idx="149">
                  <c:v>101.59127997361017</c:v>
                </c:pt>
                <c:pt idx="150">
                  <c:v>101.70260455246189</c:v>
                </c:pt>
                <c:pt idx="151">
                  <c:v>102.32633156756307</c:v>
                </c:pt>
                <c:pt idx="152">
                  <c:v>102.57216771044139</c:v>
                </c:pt>
                <c:pt idx="153">
                  <c:v>102.62853956203826</c:v>
                </c:pt>
                <c:pt idx="154">
                  <c:v>103.04718131807778</c:v>
                </c:pt>
                <c:pt idx="155">
                  <c:v>103.6195863894138</c:v>
                </c:pt>
                <c:pt idx="156">
                  <c:v>103.81515379232138</c:v>
                </c:pt>
                <c:pt idx="157">
                  <c:v>103.91959218318479</c:v>
                </c:pt>
                <c:pt idx="158">
                  <c:v>104.10631231992211</c:v>
                </c:pt>
                <c:pt idx="159">
                  <c:v>104.25580782624743</c:v>
                </c:pt>
                <c:pt idx="160">
                  <c:v>104.87673348229723</c:v>
                </c:pt>
                <c:pt idx="161">
                  <c:v>104.87262282431951</c:v>
                </c:pt>
                <c:pt idx="162">
                  <c:v>104.93323563074301</c:v>
                </c:pt>
                <c:pt idx="163">
                  <c:v>104.95133726351793</c:v>
                </c:pt>
                <c:pt idx="164">
                  <c:v>104.88059022463439</c:v>
                </c:pt>
                <c:pt idx="165">
                  <c:v>104.91693522414573</c:v>
                </c:pt>
                <c:pt idx="166">
                  <c:v>104.91316659770985</c:v>
                </c:pt>
                <c:pt idx="167">
                  <c:v>104.91357174380124</c:v>
                </c:pt>
                <c:pt idx="168">
                  <c:v>104.95554574102795</c:v>
                </c:pt>
                <c:pt idx="169">
                  <c:v>104.95696027498282</c:v>
                </c:pt>
                <c:pt idx="170">
                  <c:v>104.94488210857871</c:v>
                </c:pt>
                <c:pt idx="171">
                  <c:v>104.94213682076661</c:v>
                </c:pt>
                <c:pt idx="172">
                  <c:v>104.90818780665001</c:v>
                </c:pt>
                <c:pt idx="173">
                  <c:v>104.88729488270623</c:v>
                </c:pt>
                <c:pt idx="174">
                  <c:v>104.85112212496928</c:v>
                </c:pt>
                <c:pt idx="175">
                  <c:v>104.89644017162776</c:v>
                </c:pt>
                <c:pt idx="176">
                  <c:v>104.92045887643822</c:v>
                </c:pt>
                <c:pt idx="177">
                  <c:v>104.95573085994232</c:v>
                </c:pt>
                <c:pt idx="178">
                  <c:v>105.70499260990793</c:v>
                </c:pt>
                <c:pt idx="179">
                  <c:v>105.70737059870183</c:v>
                </c:pt>
                <c:pt idx="180">
                  <c:v>105.74624291187247</c:v>
                </c:pt>
                <c:pt idx="181">
                  <c:v>105.78017799553101</c:v>
                </c:pt>
                <c:pt idx="182">
                  <c:v>105.82064166612406</c:v>
                </c:pt>
                <c:pt idx="183">
                  <c:v>105.88045749703809</c:v>
                </c:pt>
                <c:pt idx="184">
                  <c:v>105.96063118409549</c:v>
                </c:pt>
                <c:pt idx="185">
                  <c:v>105.93852193800572</c:v>
                </c:pt>
                <c:pt idx="186">
                  <c:v>105.97499915950854</c:v>
                </c:pt>
                <c:pt idx="187">
                  <c:v>105.96702091848174</c:v>
                </c:pt>
                <c:pt idx="188">
                  <c:v>106.00601990538931</c:v>
                </c:pt>
                <c:pt idx="189">
                  <c:v>106.00650381352632</c:v>
                </c:pt>
                <c:pt idx="190">
                  <c:v>105.99657220102743</c:v>
                </c:pt>
                <c:pt idx="191">
                  <c:v>106.01754512820654</c:v>
                </c:pt>
                <c:pt idx="192">
                  <c:v>106.10447211896039</c:v>
                </c:pt>
                <c:pt idx="193">
                  <c:v>106.08411164562924</c:v>
                </c:pt>
                <c:pt idx="194">
                  <c:v>106.16021081214464</c:v>
                </c:pt>
                <c:pt idx="195">
                  <c:v>108.29039862173869</c:v>
                </c:pt>
                <c:pt idx="196">
                  <c:v>108.37318292634626</c:v>
                </c:pt>
                <c:pt idx="197">
                  <c:v>108.40366627124457</c:v>
                </c:pt>
                <c:pt idx="198">
                  <c:v>108.47467207409794</c:v>
                </c:pt>
                <c:pt idx="199">
                  <c:v>108.48543712462077</c:v>
                </c:pt>
                <c:pt idx="200">
                  <c:v>108.44199481577689</c:v>
                </c:pt>
                <c:pt idx="201">
                  <c:v>108.54093856654434</c:v>
                </c:pt>
                <c:pt idx="202">
                  <c:v>108.68160469782708</c:v>
                </c:pt>
                <c:pt idx="203">
                  <c:v>108.64380399370729</c:v>
                </c:pt>
                <c:pt idx="204">
                  <c:v>108.68988100542423</c:v>
                </c:pt>
                <c:pt idx="205">
                  <c:v>108.71568154908</c:v>
                </c:pt>
                <c:pt idx="206">
                  <c:v>108.72503176933206</c:v>
                </c:pt>
                <c:pt idx="207">
                  <c:v>108.80074244590314</c:v>
                </c:pt>
                <c:pt idx="208">
                  <c:v>108.72455851162439</c:v>
                </c:pt>
                <c:pt idx="209">
                  <c:v>108.77569294857284</c:v>
                </c:pt>
                <c:pt idx="210">
                  <c:v>108.71650585827055</c:v>
                </c:pt>
                <c:pt idx="211">
                  <c:v>108.71493436724653</c:v>
                </c:pt>
                <c:pt idx="212">
                  <c:v>108.7113334311253</c:v>
                </c:pt>
                <c:pt idx="213">
                  <c:v>108.71529911923091</c:v>
                </c:pt>
                <c:pt idx="214">
                  <c:v>108.73155647331603</c:v>
                </c:pt>
                <c:pt idx="215">
                  <c:v>108.74809557506116</c:v>
                </c:pt>
                <c:pt idx="216">
                  <c:v>108.75910350391351</c:v>
                </c:pt>
                <c:pt idx="217">
                  <c:v>108.81855519211013</c:v>
                </c:pt>
                <c:pt idx="218">
                  <c:v>108.72959116924154</c:v>
                </c:pt>
                <c:pt idx="219">
                  <c:v>108.7797154461237</c:v>
                </c:pt>
                <c:pt idx="220">
                  <c:v>108.81306994379436</c:v>
                </c:pt>
                <c:pt idx="221">
                  <c:v>108.89817802674366</c:v>
                </c:pt>
                <c:pt idx="222">
                  <c:v>108.95890355214379</c:v>
                </c:pt>
                <c:pt idx="223">
                  <c:v>108.99738727519912</c:v>
                </c:pt>
                <c:pt idx="224">
                  <c:v>109.0807597303767</c:v>
                </c:pt>
                <c:pt idx="225">
                  <c:v>109.13269444130871</c:v>
                </c:pt>
                <c:pt idx="226">
                  <c:v>109.13104311182562</c:v>
                </c:pt>
                <c:pt idx="227">
                  <c:v>109.16216380297838</c:v>
                </c:pt>
                <c:pt idx="228">
                  <c:v>109.24359906220008</c:v>
                </c:pt>
                <c:pt idx="229">
                  <c:v>109.17412194184402</c:v>
                </c:pt>
                <c:pt idx="230">
                  <c:v>109.2148887835103</c:v>
                </c:pt>
                <c:pt idx="231">
                  <c:v>109.24542490607119</c:v>
                </c:pt>
                <c:pt idx="232">
                  <c:v>109.28970007078244</c:v>
                </c:pt>
                <c:pt idx="233">
                  <c:v>109.23566071260882</c:v>
                </c:pt>
                <c:pt idx="234">
                  <c:v>109.23548594689096</c:v>
                </c:pt>
                <c:pt idx="235">
                  <c:v>109.26659610809155</c:v>
                </c:pt>
                <c:pt idx="236">
                  <c:v>109.24000268393827</c:v>
                </c:pt>
                <c:pt idx="237">
                  <c:v>109.22192245528819</c:v>
                </c:pt>
                <c:pt idx="238">
                  <c:v>109.20786015213655</c:v>
                </c:pt>
                <c:pt idx="239">
                  <c:v>109.25076029313003</c:v>
                </c:pt>
                <c:pt idx="240">
                  <c:v>109.34684469248559</c:v>
                </c:pt>
                <c:pt idx="241">
                  <c:v>109.35637406126419</c:v>
                </c:pt>
                <c:pt idx="242">
                  <c:v>109.42144475010085</c:v>
                </c:pt>
                <c:pt idx="243">
                  <c:v>109.45868880358054</c:v>
                </c:pt>
                <c:pt idx="244">
                  <c:v>109.41822761455835</c:v>
                </c:pt>
                <c:pt idx="245">
                  <c:v>109.45083263865305</c:v>
                </c:pt>
                <c:pt idx="246">
                  <c:v>109.46120761158298</c:v>
                </c:pt>
                <c:pt idx="247">
                  <c:v>109.46013187724488</c:v>
                </c:pt>
                <c:pt idx="248">
                  <c:v>109.52565572032987</c:v>
                </c:pt>
                <c:pt idx="249">
                  <c:v>109.56291208249912</c:v>
                </c:pt>
                <c:pt idx="250">
                  <c:v>109.55666236906607</c:v>
                </c:pt>
                <c:pt idx="251">
                  <c:v>109.62957543178393</c:v>
                </c:pt>
                <c:pt idx="252">
                  <c:v>109.63892531054256</c:v>
                </c:pt>
                <c:pt idx="253">
                  <c:v>109.6847967194539</c:v>
                </c:pt>
                <c:pt idx="254">
                  <c:v>111.78966998397404</c:v>
                </c:pt>
                <c:pt idx="255">
                  <c:v>109.61838743533212</c:v>
                </c:pt>
                <c:pt idx="256">
                  <c:v>109.5960133207506</c:v>
                </c:pt>
                <c:pt idx="257">
                  <c:v>109.56027350552931</c:v>
                </c:pt>
                <c:pt idx="258">
                  <c:v>109.53675569054946</c:v>
                </c:pt>
                <c:pt idx="259">
                  <c:v>109.52212747005503</c:v>
                </c:pt>
                <c:pt idx="260">
                  <c:v>109.505909255852</c:v>
                </c:pt>
                <c:pt idx="261">
                  <c:v>109.55765878557115</c:v>
                </c:pt>
                <c:pt idx="262">
                  <c:v>109.59035354567605</c:v>
                </c:pt>
                <c:pt idx="263">
                  <c:v>109.57284340690063</c:v>
                </c:pt>
                <c:pt idx="264">
                  <c:v>109.57779485186508</c:v>
                </c:pt>
                <c:pt idx="265">
                  <c:v>109.6337979984507</c:v>
                </c:pt>
                <c:pt idx="266">
                  <c:v>109.646659897025</c:v>
                </c:pt>
                <c:pt idx="267">
                  <c:v>109.65407996282555</c:v>
                </c:pt>
                <c:pt idx="268">
                  <c:v>109.66455197195242</c:v>
                </c:pt>
                <c:pt idx="269">
                  <c:v>109.69990181342759</c:v>
                </c:pt>
                <c:pt idx="270">
                  <c:v>109.721113944355</c:v>
                </c:pt>
                <c:pt idx="271">
                  <c:v>109.63537155300081</c:v>
                </c:pt>
                <c:pt idx="272">
                  <c:v>109.59228726790147</c:v>
                </c:pt>
                <c:pt idx="273">
                  <c:v>109.5711122933437</c:v>
                </c:pt>
                <c:pt idx="274">
                  <c:v>109.54309397543879</c:v>
                </c:pt>
                <c:pt idx="275">
                  <c:v>109.55055481800962</c:v>
                </c:pt>
                <c:pt idx="276">
                  <c:v>109.5927532869849</c:v>
                </c:pt>
                <c:pt idx="277">
                  <c:v>109.60123872792215</c:v>
                </c:pt>
                <c:pt idx="278">
                  <c:v>109.6054168054827</c:v>
                </c:pt>
                <c:pt idx="279">
                  <c:v>109.63412158453794</c:v>
                </c:pt>
                <c:pt idx="280">
                  <c:v>109.65529357828312</c:v>
                </c:pt>
                <c:pt idx="281">
                  <c:v>109.64724690319019</c:v>
                </c:pt>
                <c:pt idx="282">
                  <c:v>109.66288129879516</c:v>
                </c:pt>
                <c:pt idx="283">
                  <c:v>109.65612795508815</c:v>
                </c:pt>
                <c:pt idx="284">
                  <c:v>109.6675614924461</c:v>
                </c:pt>
                <c:pt idx="285">
                  <c:v>109.68820486048823</c:v>
                </c:pt>
                <c:pt idx="286">
                  <c:v>109.72603469247977</c:v>
                </c:pt>
                <c:pt idx="287">
                  <c:v>109.72635986737795</c:v>
                </c:pt>
                <c:pt idx="288">
                  <c:v>109.73842856500669</c:v>
                </c:pt>
                <c:pt idx="289">
                  <c:v>109.76581844360605</c:v>
                </c:pt>
                <c:pt idx="290">
                  <c:v>109.77441428167451</c:v>
                </c:pt>
                <c:pt idx="291">
                  <c:v>109.77789916320882</c:v>
                </c:pt>
                <c:pt idx="292">
                  <c:v>109.77064428587487</c:v>
                </c:pt>
                <c:pt idx="293">
                  <c:v>109.78428682506748</c:v>
                </c:pt>
                <c:pt idx="294">
                  <c:v>109.81049878312004</c:v>
                </c:pt>
                <c:pt idx="295">
                  <c:v>109.77385934026431</c:v>
                </c:pt>
                <c:pt idx="296">
                  <c:v>109.78706700129268</c:v>
                </c:pt>
                <c:pt idx="297">
                  <c:v>109.84680884050545</c:v>
                </c:pt>
                <c:pt idx="298">
                  <c:v>109.88234285060683</c:v>
                </c:pt>
                <c:pt idx="299">
                  <c:v>109.95483109360174</c:v>
                </c:pt>
                <c:pt idx="300">
                  <c:v>109.96354803966439</c:v>
                </c:pt>
                <c:pt idx="301">
                  <c:v>109.947825226384</c:v>
                </c:pt>
                <c:pt idx="302">
                  <c:v>109.98814546196374</c:v>
                </c:pt>
                <c:pt idx="303">
                  <c:v>109.99932960203979</c:v>
                </c:pt>
                <c:pt idx="304">
                  <c:v>110.03734916775375</c:v>
                </c:pt>
                <c:pt idx="305">
                  <c:v>110.0728081660902</c:v>
                </c:pt>
                <c:pt idx="306">
                  <c:v>110.06057036027255</c:v>
                </c:pt>
                <c:pt idx="307">
                  <c:v>110.01577847953969</c:v>
                </c:pt>
                <c:pt idx="308">
                  <c:v>110.04150675034879</c:v>
                </c:pt>
                <c:pt idx="309">
                  <c:v>110.01520739438895</c:v>
                </c:pt>
                <c:pt idx="310">
                  <c:v>110.0527658270553</c:v>
                </c:pt>
                <c:pt idx="311">
                  <c:v>110.07699183426305</c:v>
                </c:pt>
                <c:pt idx="312">
                  <c:v>110.08862292683406</c:v>
                </c:pt>
                <c:pt idx="313">
                  <c:v>110.01886009530789</c:v>
                </c:pt>
                <c:pt idx="314">
                  <c:v>110.08949834163717</c:v>
                </c:pt>
                <c:pt idx="315">
                  <c:v>110.08939633624475</c:v>
                </c:pt>
                <c:pt idx="316">
                  <c:v>110.09175819513158</c:v>
                </c:pt>
                <c:pt idx="317">
                  <c:v>110.09187943929624</c:v>
                </c:pt>
                <c:pt idx="318">
                  <c:v>110.1238538208702</c:v>
                </c:pt>
                <c:pt idx="319">
                  <c:v>110.08482028621556</c:v>
                </c:pt>
                <c:pt idx="320">
                  <c:v>110.06577501617869</c:v>
                </c:pt>
                <c:pt idx="321">
                  <c:v>110.1028416557879</c:v>
                </c:pt>
                <c:pt idx="322">
                  <c:v>110.11291395346451</c:v>
                </c:pt>
                <c:pt idx="323">
                  <c:v>110.13576138108552</c:v>
                </c:pt>
                <c:pt idx="324">
                  <c:v>110.13508001017134</c:v>
                </c:pt>
                <c:pt idx="325">
                  <c:v>110.11310081796009</c:v>
                </c:pt>
                <c:pt idx="326">
                  <c:v>110.14272877666049</c:v>
                </c:pt>
                <c:pt idx="327">
                  <c:v>110.19254306050301</c:v>
                </c:pt>
                <c:pt idx="328">
                  <c:v>110.20802504733804</c:v>
                </c:pt>
                <c:pt idx="329">
                  <c:v>110.18173528879711</c:v>
                </c:pt>
                <c:pt idx="330">
                  <c:v>110.23166887998003</c:v>
                </c:pt>
                <c:pt idx="331">
                  <c:v>110.22772786388222</c:v>
                </c:pt>
                <c:pt idx="332">
                  <c:v>110.22084599940298</c:v>
                </c:pt>
                <c:pt idx="333">
                  <c:v>110.16622247190358</c:v>
                </c:pt>
                <c:pt idx="334">
                  <c:v>110.17344051434934</c:v>
                </c:pt>
                <c:pt idx="335">
                  <c:v>110.19827847636772</c:v>
                </c:pt>
                <c:pt idx="336">
                  <c:v>110.22850381483384</c:v>
                </c:pt>
                <c:pt idx="337">
                  <c:v>110.25176670109491</c:v>
                </c:pt>
                <c:pt idx="338">
                  <c:v>110.26077962577239</c:v>
                </c:pt>
                <c:pt idx="339">
                  <c:v>110.277995797914</c:v>
                </c:pt>
                <c:pt idx="340">
                  <c:v>110.24402373346871</c:v>
                </c:pt>
                <c:pt idx="341">
                  <c:v>110.24470193794717</c:v>
                </c:pt>
                <c:pt idx="342">
                  <c:v>110.28738975654535</c:v>
                </c:pt>
                <c:pt idx="343">
                  <c:v>110.27276072047208</c:v>
                </c:pt>
                <c:pt idx="344">
                  <c:v>110.27664190853798</c:v>
                </c:pt>
                <c:pt idx="345">
                  <c:v>110.26879354484859</c:v>
                </c:pt>
                <c:pt idx="346">
                  <c:v>110.04584681082348</c:v>
                </c:pt>
                <c:pt idx="347">
                  <c:v>110.03872419888113</c:v>
                </c:pt>
                <c:pt idx="348">
                  <c:v>110.02640985447863</c:v>
                </c:pt>
                <c:pt idx="349">
                  <c:v>110.00328526290946</c:v>
                </c:pt>
                <c:pt idx="350">
                  <c:v>109.98983166984127</c:v>
                </c:pt>
                <c:pt idx="351">
                  <c:v>110.01385835856571</c:v>
                </c:pt>
                <c:pt idx="352">
                  <c:v>110.03047220504232</c:v>
                </c:pt>
                <c:pt idx="353">
                  <c:v>109.99730530011671</c:v>
                </c:pt>
                <c:pt idx="354">
                  <c:v>110.01415079792088</c:v>
                </c:pt>
                <c:pt idx="355">
                  <c:v>110.00427219368889</c:v>
                </c:pt>
                <c:pt idx="356">
                  <c:v>110.05365138532986</c:v>
                </c:pt>
                <c:pt idx="357">
                  <c:v>110.05938927350665</c:v>
                </c:pt>
                <c:pt idx="358">
                  <c:v>110.09066861395434</c:v>
                </c:pt>
                <c:pt idx="359">
                  <c:v>110.07564112121769</c:v>
                </c:pt>
                <c:pt idx="360">
                  <c:v>110.10717271243666</c:v>
                </c:pt>
                <c:pt idx="361">
                  <c:v>110.09119926584223</c:v>
                </c:pt>
                <c:pt idx="362">
                  <c:v>110.07023906499094</c:v>
                </c:pt>
                <c:pt idx="363">
                  <c:v>110.08853966628966</c:v>
                </c:pt>
                <c:pt idx="364">
                  <c:v>110.12371483311148</c:v>
                </c:pt>
                <c:pt idx="365">
                  <c:v>110.13422057558071</c:v>
                </c:pt>
                <c:pt idx="366">
                  <c:v>110.16348147528765</c:v>
                </c:pt>
                <c:pt idx="367">
                  <c:v>110.16578917173851</c:v>
                </c:pt>
                <c:pt idx="368">
                  <c:v>110.15136468411235</c:v>
                </c:pt>
                <c:pt idx="369">
                  <c:v>110.16024053651923</c:v>
                </c:pt>
                <c:pt idx="370">
                  <c:v>110.14235846562642</c:v>
                </c:pt>
                <c:pt idx="371">
                  <c:v>110.15481666536677</c:v>
                </c:pt>
                <c:pt idx="372">
                  <c:v>110.1779042403158</c:v>
                </c:pt>
                <c:pt idx="373">
                  <c:v>110.17274139850282</c:v>
                </c:pt>
                <c:pt idx="374">
                  <c:v>110.17741952684599</c:v>
                </c:pt>
                <c:pt idx="375">
                  <c:v>110.19100722290982</c:v>
                </c:pt>
                <c:pt idx="376">
                  <c:v>110.1665367628532</c:v>
                </c:pt>
                <c:pt idx="377">
                  <c:v>110.17960096594017</c:v>
                </c:pt>
                <c:pt idx="378">
                  <c:v>110.1960560051195</c:v>
                </c:pt>
                <c:pt idx="379">
                  <c:v>110.25017976648124</c:v>
                </c:pt>
                <c:pt idx="380">
                  <c:v>110.21769007156072</c:v>
                </c:pt>
                <c:pt idx="381">
                  <c:v>110.20821279505988</c:v>
                </c:pt>
                <c:pt idx="382">
                  <c:v>110.23524309058459</c:v>
                </c:pt>
                <c:pt idx="383">
                  <c:v>110.22308104781024</c:v>
                </c:pt>
                <c:pt idx="384">
                  <c:v>110.20109106719443</c:v>
                </c:pt>
                <c:pt idx="385">
                  <c:v>110.20012104436493</c:v>
                </c:pt>
                <c:pt idx="386">
                  <c:v>110.19888824708535</c:v>
                </c:pt>
                <c:pt idx="387">
                  <c:v>110.23715755704731</c:v>
                </c:pt>
                <c:pt idx="388">
                  <c:v>110.25874633252344</c:v>
                </c:pt>
                <c:pt idx="389">
                  <c:v>110.26154722861281</c:v>
                </c:pt>
                <c:pt idx="390">
                  <c:v>110.94033310999096</c:v>
                </c:pt>
                <c:pt idx="391">
                  <c:v>110.95510884197199</c:v>
                </c:pt>
                <c:pt idx="392">
                  <c:v>111.09750693618254</c:v>
                </c:pt>
                <c:pt idx="393">
                  <c:v>111.09364576721983</c:v>
                </c:pt>
                <c:pt idx="394">
                  <c:v>111.07262688130788</c:v>
                </c:pt>
                <c:pt idx="395">
                  <c:v>111.12249978920943</c:v>
                </c:pt>
                <c:pt idx="396">
                  <c:v>111.16509028423465</c:v>
                </c:pt>
                <c:pt idx="397">
                  <c:v>111.19484324950255</c:v>
                </c:pt>
                <c:pt idx="398">
                  <c:v>111.19667833266548</c:v>
                </c:pt>
                <c:pt idx="399">
                  <c:v>111.17943761536739</c:v>
                </c:pt>
                <c:pt idx="400">
                  <c:v>111.20243165996951</c:v>
                </c:pt>
                <c:pt idx="401">
                  <c:v>111.20569838068384</c:v>
                </c:pt>
                <c:pt idx="402">
                  <c:v>111.22824410794914</c:v>
                </c:pt>
                <c:pt idx="403">
                  <c:v>111.22551254575399</c:v>
                </c:pt>
                <c:pt idx="404">
                  <c:v>111.19302481626806</c:v>
                </c:pt>
                <c:pt idx="405">
                  <c:v>111.213653395778</c:v>
                </c:pt>
                <c:pt idx="406">
                  <c:v>111.21836855259311</c:v>
                </c:pt>
                <c:pt idx="407">
                  <c:v>111.24273143476148</c:v>
                </c:pt>
                <c:pt idx="408">
                  <c:v>111.25460347993747</c:v>
                </c:pt>
                <c:pt idx="409">
                  <c:v>111.26657707174692</c:v>
                </c:pt>
                <c:pt idx="410">
                  <c:v>111.26136999860252</c:v>
                </c:pt>
                <c:pt idx="411">
                  <c:v>111.26072979659207</c:v>
                </c:pt>
                <c:pt idx="412">
                  <c:v>111.24692167605927</c:v>
                </c:pt>
                <c:pt idx="413">
                  <c:v>111.22720462047555</c:v>
                </c:pt>
                <c:pt idx="414">
                  <c:v>111.23382157191304</c:v>
                </c:pt>
                <c:pt idx="415">
                  <c:v>111.23617001498076</c:v>
                </c:pt>
                <c:pt idx="416">
                  <c:v>111.25766997380795</c:v>
                </c:pt>
                <c:pt idx="417">
                  <c:v>111.28853325376544</c:v>
                </c:pt>
                <c:pt idx="418">
                  <c:v>111.28511300653618</c:v>
                </c:pt>
                <c:pt idx="419">
                  <c:v>111.3047046848356</c:v>
                </c:pt>
                <c:pt idx="420">
                  <c:v>111.30813005736341</c:v>
                </c:pt>
                <c:pt idx="421">
                  <c:v>111.30028094679449</c:v>
                </c:pt>
                <c:pt idx="422">
                  <c:v>111.30783923844527</c:v>
                </c:pt>
                <c:pt idx="423">
                  <c:v>111.30899765091762</c:v>
                </c:pt>
                <c:pt idx="424">
                  <c:v>111.33678715742474</c:v>
                </c:pt>
                <c:pt idx="425">
                  <c:v>111.3433884305343</c:v>
                </c:pt>
                <c:pt idx="426">
                  <c:v>111.35598781382956</c:v>
                </c:pt>
                <c:pt idx="427">
                  <c:v>111.35993435668918</c:v>
                </c:pt>
                <c:pt idx="428">
                  <c:v>111.36513521796721</c:v>
                </c:pt>
                <c:pt idx="429">
                  <c:v>111.36064454207737</c:v>
                </c:pt>
                <c:pt idx="430">
                  <c:v>111.37379330971578</c:v>
                </c:pt>
                <c:pt idx="431">
                  <c:v>111.3829655190616</c:v>
                </c:pt>
                <c:pt idx="432">
                  <c:v>111.41905091514643</c:v>
                </c:pt>
                <c:pt idx="433">
                  <c:v>111.4163604159607</c:v>
                </c:pt>
                <c:pt idx="434">
                  <c:v>111.42665260580924</c:v>
                </c:pt>
                <c:pt idx="435">
                  <c:v>111.43284535002036</c:v>
                </c:pt>
                <c:pt idx="436">
                  <c:v>111.44137566187138</c:v>
                </c:pt>
                <c:pt idx="437">
                  <c:v>111.45922892559332</c:v>
                </c:pt>
                <c:pt idx="438">
                  <c:v>111.47531430732673</c:v>
                </c:pt>
                <c:pt idx="439">
                  <c:v>111.49484614726649</c:v>
                </c:pt>
                <c:pt idx="440">
                  <c:v>111.49793741602075</c:v>
                </c:pt>
                <c:pt idx="441">
                  <c:v>111.49954987929516</c:v>
                </c:pt>
                <c:pt idx="442">
                  <c:v>111.49180302141113</c:v>
                </c:pt>
                <c:pt idx="443">
                  <c:v>111.4922888548201</c:v>
                </c:pt>
                <c:pt idx="444">
                  <c:v>111.49585316858585</c:v>
                </c:pt>
                <c:pt idx="445">
                  <c:v>111.52114957000636</c:v>
                </c:pt>
                <c:pt idx="446">
                  <c:v>111.50960340949827</c:v>
                </c:pt>
                <c:pt idx="447">
                  <c:v>111.51512941449364</c:v>
                </c:pt>
                <c:pt idx="448">
                  <c:v>111.51032028165149</c:v>
                </c:pt>
                <c:pt idx="449">
                  <c:v>111.52338713743863</c:v>
                </c:pt>
                <c:pt idx="450">
                  <c:v>111.53334148195151</c:v>
                </c:pt>
                <c:pt idx="451">
                  <c:v>111.54575862300663</c:v>
                </c:pt>
                <c:pt idx="452">
                  <c:v>111.54707650194675</c:v>
                </c:pt>
                <c:pt idx="453">
                  <c:v>111.55208365797729</c:v>
                </c:pt>
                <c:pt idx="454">
                  <c:v>111.56917595037699</c:v>
                </c:pt>
                <c:pt idx="455">
                  <c:v>111.57794039241131</c:v>
                </c:pt>
                <c:pt idx="456">
                  <c:v>111.57375803387653</c:v>
                </c:pt>
                <c:pt idx="457">
                  <c:v>111.58802807011689</c:v>
                </c:pt>
                <c:pt idx="458">
                  <c:v>111.58151461627099</c:v>
                </c:pt>
                <c:pt idx="459">
                  <c:v>111.58455888688512</c:v>
                </c:pt>
                <c:pt idx="460">
                  <c:v>112.99662044857752</c:v>
                </c:pt>
                <c:pt idx="461">
                  <c:v>112.99582210477574</c:v>
                </c:pt>
                <c:pt idx="462">
                  <c:v>113.03335415213604</c:v>
                </c:pt>
                <c:pt idx="463">
                  <c:v>113.04060184411992</c:v>
                </c:pt>
                <c:pt idx="464">
                  <c:v>113.04174243566791</c:v>
                </c:pt>
                <c:pt idx="465">
                  <c:v>113.04938612602258</c:v>
                </c:pt>
                <c:pt idx="466">
                  <c:v>113.04328718901797</c:v>
                </c:pt>
                <c:pt idx="467">
                  <c:v>113.04893088641792</c:v>
                </c:pt>
                <c:pt idx="468">
                  <c:v>113.06885974114694</c:v>
                </c:pt>
                <c:pt idx="469">
                  <c:v>113.07545984990004</c:v>
                </c:pt>
                <c:pt idx="470">
                  <c:v>113.08432756430275</c:v>
                </c:pt>
                <c:pt idx="471">
                  <c:v>113.09745389939046</c:v>
                </c:pt>
                <c:pt idx="472">
                  <c:v>113.10244614004669</c:v>
                </c:pt>
                <c:pt idx="473">
                  <c:v>113.13097343668592</c:v>
                </c:pt>
                <c:pt idx="474">
                  <c:v>113.14110870770901</c:v>
                </c:pt>
                <c:pt idx="475">
                  <c:v>113.1491773727396</c:v>
                </c:pt>
                <c:pt idx="476">
                  <c:v>113.23656538964073</c:v>
                </c:pt>
                <c:pt idx="477">
                  <c:v>113.24282559479492</c:v>
                </c:pt>
                <c:pt idx="478">
                  <c:v>113.2418062218222</c:v>
                </c:pt>
                <c:pt idx="479">
                  <c:v>113.26474025619973</c:v>
                </c:pt>
                <c:pt idx="480">
                  <c:v>113.25583398431904</c:v>
                </c:pt>
                <c:pt idx="481">
                  <c:v>113.27222950806117</c:v>
                </c:pt>
                <c:pt idx="482">
                  <c:v>113.29688835807039</c:v>
                </c:pt>
                <c:pt idx="483">
                  <c:v>113.27561179493206</c:v>
                </c:pt>
                <c:pt idx="484">
                  <c:v>113.35104157856377</c:v>
                </c:pt>
                <c:pt idx="485">
                  <c:v>113.35997445813793</c:v>
                </c:pt>
                <c:pt idx="486">
                  <c:v>113.37397041495505</c:v>
                </c:pt>
                <c:pt idx="487">
                  <c:v>113.41475754434055</c:v>
                </c:pt>
                <c:pt idx="488">
                  <c:v>113.42236455874608</c:v>
                </c:pt>
                <c:pt idx="489">
                  <c:v>113.41179074572401</c:v>
                </c:pt>
                <c:pt idx="490">
                  <c:v>113.42349464130466</c:v>
                </c:pt>
                <c:pt idx="491">
                  <c:v>113.41572405956531</c:v>
                </c:pt>
                <c:pt idx="492">
                  <c:v>113.43046052554327</c:v>
                </c:pt>
                <c:pt idx="493">
                  <c:v>113.42852715300597</c:v>
                </c:pt>
                <c:pt idx="494">
                  <c:v>113.43683485068243</c:v>
                </c:pt>
                <c:pt idx="495">
                  <c:v>113.45882772170293</c:v>
                </c:pt>
                <c:pt idx="496">
                  <c:v>113.44700143509743</c:v>
                </c:pt>
                <c:pt idx="497">
                  <c:v>113.42703300429157</c:v>
                </c:pt>
                <c:pt idx="498">
                  <c:v>113.43026487502598</c:v>
                </c:pt>
                <c:pt idx="499">
                  <c:v>113.44713450011479</c:v>
                </c:pt>
                <c:pt idx="500">
                  <c:v>113.47211799579453</c:v>
                </c:pt>
                <c:pt idx="501">
                  <c:v>113.5023835936633</c:v>
                </c:pt>
                <c:pt idx="502">
                  <c:v>113.50641835020197</c:v>
                </c:pt>
                <c:pt idx="503">
                  <c:v>113.51220387043628</c:v>
                </c:pt>
                <c:pt idx="504">
                  <c:v>117.1897718412725</c:v>
                </c:pt>
                <c:pt idx="505">
                  <c:v>117.18995971202943</c:v>
                </c:pt>
                <c:pt idx="506">
                  <c:v>116.93037824401536</c:v>
                </c:pt>
                <c:pt idx="507">
                  <c:v>116.93015280531694</c:v>
                </c:pt>
                <c:pt idx="508">
                  <c:v>117.21736284497655</c:v>
                </c:pt>
                <c:pt idx="509">
                  <c:v>117.21063127914515</c:v>
                </c:pt>
                <c:pt idx="510">
                  <c:v>117.23147023982712</c:v>
                </c:pt>
                <c:pt idx="511">
                  <c:v>117.24652095223955</c:v>
                </c:pt>
                <c:pt idx="512">
                  <c:v>117.25348754038765</c:v>
                </c:pt>
                <c:pt idx="513">
                  <c:v>117.27288605003284</c:v>
                </c:pt>
                <c:pt idx="514">
                  <c:v>117.28984309597135</c:v>
                </c:pt>
                <c:pt idx="515">
                  <c:v>117.31203959191319</c:v>
                </c:pt>
                <c:pt idx="516">
                  <c:v>117.35566533172768</c:v>
                </c:pt>
                <c:pt idx="517">
                  <c:v>117.36953635218264</c:v>
                </c:pt>
                <c:pt idx="518">
                  <c:v>117.42720760442735</c:v>
                </c:pt>
                <c:pt idx="519">
                  <c:v>117.43642332973371</c:v>
                </c:pt>
                <c:pt idx="520">
                  <c:v>117.44346980402402</c:v>
                </c:pt>
                <c:pt idx="521">
                  <c:v>117.45193204318414</c:v>
                </c:pt>
                <c:pt idx="522">
                  <c:v>117.47593201717758</c:v>
                </c:pt>
                <c:pt idx="523">
                  <c:v>117.51417477725805</c:v>
                </c:pt>
                <c:pt idx="524">
                  <c:v>117.55564404742809</c:v>
                </c:pt>
                <c:pt idx="525">
                  <c:v>117.57016272489605</c:v>
                </c:pt>
                <c:pt idx="526">
                  <c:v>117.62174324971116</c:v>
                </c:pt>
                <c:pt idx="527">
                  <c:v>117.66783163878472</c:v>
                </c:pt>
                <c:pt idx="528">
                  <c:v>117.67263947639765</c:v>
                </c:pt>
                <c:pt idx="529">
                  <c:v>117.67918418530199</c:v>
                </c:pt>
                <c:pt idx="530">
                  <c:v>117.65790546261331</c:v>
                </c:pt>
                <c:pt idx="531">
                  <c:v>117.63682675032388</c:v>
                </c:pt>
                <c:pt idx="532">
                  <c:v>117.68252076072154</c:v>
                </c:pt>
                <c:pt idx="533">
                  <c:v>117.68601052438082</c:v>
                </c:pt>
                <c:pt idx="534">
                  <c:v>117.69527097599348</c:v>
                </c:pt>
                <c:pt idx="535">
                  <c:v>119.84112532834352</c:v>
                </c:pt>
                <c:pt idx="536">
                  <c:v>119.84540839239912</c:v>
                </c:pt>
                <c:pt idx="537">
                  <c:v>119.86523877947388</c:v>
                </c:pt>
                <c:pt idx="538">
                  <c:v>119.89135763690881</c:v>
                </c:pt>
                <c:pt idx="539">
                  <c:v>119.87723161809653</c:v>
                </c:pt>
                <c:pt idx="540">
                  <c:v>119.92262678028935</c:v>
                </c:pt>
                <c:pt idx="541">
                  <c:v>119.98192495542573</c:v>
                </c:pt>
                <c:pt idx="542">
                  <c:v>119.99428323619703</c:v>
                </c:pt>
                <c:pt idx="543">
                  <c:v>119.99681645687379</c:v>
                </c:pt>
                <c:pt idx="544">
                  <c:v>119.94953389993157</c:v>
                </c:pt>
                <c:pt idx="545">
                  <c:v>119.9519358724102</c:v>
                </c:pt>
                <c:pt idx="546">
                  <c:v>119.98176728486001</c:v>
                </c:pt>
                <c:pt idx="547">
                  <c:v>119.97176645542631</c:v>
                </c:pt>
                <c:pt idx="548">
                  <c:v>120.00645753962478</c:v>
                </c:pt>
                <c:pt idx="549">
                  <c:v>120.03645263437035</c:v>
                </c:pt>
                <c:pt idx="550">
                  <c:v>120.05916154492735</c:v>
                </c:pt>
                <c:pt idx="551">
                  <c:v>120.07504287012235</c:v>
                </c:pt>
                <c:pt idx="552">
                  <c:v>120.08672257935665</c:v>
                </c:pt>
                <c:pt idx="553">
                  <c:v>120.08376385072435</c:v>
                </c:pt>
                <c:pt idx="554">
                  <c:v>120.06393229464165</c:v>
                </c:pt>
                <c:pt idx="555">
                  <c:v>120.10610806329379</c:v>
                </c:pt>
                <c:pt idx="556">
                  <c:v>120.09436045267799</c:v>
                </c:pt>
                <c:pt idx="557">
                  <c:v>120.10359573413542</c:v>
                </c:pt>
                <c:pt idx="558">
                  <c:v>120.15111170198385</c:v>
                </c:pt>
                <c:pt idx="559">
                  <c:v>120.18472603787377</c:v>
                </c:pt>
                <c:pt idx="560">
                  <c:v>120.25269830924903</c:v>
                </c:pt>
                <c:pt idx="561">
                  <c:v>120.16452492154011</c:v>
                </c:pt>
                <c:pt idx="562">
                  <c:v>120.17835422683424</c:v>
                </c:pt>
                <c:pt idx="563">
                  <c:v>120.16266918631277</c:v>
                </c:pt>
                <c:pt idx="564">
                  <c:v>120.16007885501716</c:v>
                </c:pt>
                <c:pt idx="565">
                  <c:v>120.13084834459862</c:v>
                </c:pt>
                <c:pt idx="566">
                  <c:v>120.15587850702971</c:v>
                </c:pt>
                <c:pt idx="567">
                  <c:v>120.18431503487324</c:v>
                </c:pt>
                <c:pt idx="568">
                  <c:v>120.15230950100522</c:v>
                </c:pt>
                <c:pt idx="569">
                  <c:v>120.14051105204098</c:v>
                </c:pt>
                <c:pt idx="570">
                  <c:v>120.15269156730409</c:v>
                </c:pt>
                <c:pt idx="571">
                  <c:v>120.1270740104293</c:v>
                </c:pt>
                <c:pt idx="572">
                  <c:v>120.15332320246593</c:v>
                </c:pt>
                <c:pt idx="573">
                  <c:v>120.15381061428687</c:v>
                </c:pt>
                <c:pt idx="574">
                  <c:v>120.19043511705169</c:v>
                </c:pt>
                <c:pt idx="575">
                  <c:v>120.21644722688633</c:v>
                </c:pt>
                <c:pt idx="576">
                  <c:v>120.20503706563311</c:v>
                </c:pt>
                <c:pt idx="577">
                  <c:v>120.21319121063745</c:v>
                </c:pt>
                <c:pt idx="578">
                  <c:v>120.22674760724234</c:v>
                </c:pt>
                <c:pt idx="579">
                  <c:v>120.22779663635316</c:v>
                </c:pt>
                <c:pt idx="580">
                  <c:v>120.20568037098533</c:v>
                </c:pt>
                <c:pt idx="581">
                  <c:v>120.18430244754295</c:v>
                </c:pt>
                <c:pt idx="582">
                  <c:v>120.22044932503573</c:v>
                </c:pt>
                <c:pt idx="583">
                  <c:v>120.24251972061496</c:v>
                </c:pt>
                <c:pt idx="584">
                  <c:v>120.25233990070903</c:v>
                </c:pt>
                <c:pt idx="585">
                  <c:v>120.25490192460779</c:v>
                </c:pt>
                <c:pt idx="586">
                  <c:v>120.32326380614748</c:v>
                </c:pt>
                <c:pt idx="587">
                  <c:v>120.3141845090769</c:v>
                </c:pt>
                <c:pt idx="588">
                  <c:v>120.30066170121034</c:v>
                </c:pt>
                <c:pt idx="589">
                  <c:v>118.00331832994063</c:v>
                </c:pt>
                <c:pt idx="590">
                  <c:v>118.01751079180194</c:v>
                </c:pt>
                <c:pt idx="591">
                  <c:v>119.44538725593176</c:v>
                </c:pt>
                <c:pt idx="592">
                  <c:v>119.41798054352644</c:v>
                </c:pt>
                <c:pt idx="593">
                  <c:v>119.39700217675338</c:v>
                </c:pt>
                <c:pt idx="594">
                  <c:v>119.39573013598179</c:v>
                </c:pt>
                <c:pt idx="595">
                  <c:v>119.40598998195932</c:v>
                </c:pt>
                <c:pt idx="596">
                  <c:v>119.40037257420202</c:v>
                </c:pt>
                <c:pt idx="597">
                  <c:v>119.40640223380043</c:v>
                </c:pt>
                <c:pt idx="598">
                  <c:v>119.42951408063738</c:v>
                </c:pt>
                <c:pt idx="599">
                  <c:v>119.44289165698385</c:v>
                </c:pt>
                <c:pt idx="600">
                  <c:v>119.47013898239061</c:v>
                </c:pt>
                <c:pt idx="601">
                  <c:v>119.45461965825889</c:v>
                </c:pt>
                <c:pt idx="602">
                  <c:v>119.40916970179127</c:v>
                </c:pt>
                <c:pt idx="603">
                  <c:v>119.43744721159956</c:v>
                </c:pt>
                <c:pt idx="604">
                  <c:v>119.44377749930557</c:v>
                </c:pt>
                <c:pt idx="605">
                  <c:v>119.47457044604319</c:v>
                </c:pt>
                <c:pt idx="606">
                  <c:v>119.50177839811857</c:v>
                </c:pt>
                <c:pt idx="607">
                  <c:v>117.62302718591333</c:v>
                </c:pt>
                <c:pt idx="608">
                  <c:v>117.63025052148963</c:v>
                </c:pt>
                <c:pt idx="609">
                  <c:v>117.67617728180626</c:v>
                </c:pt>
                <c:pt idx="610">
                  <c:v>117.64081296605364</c:v>
                </c:pt>
                <c:pt idx="611">
                  <c:v>117.65799880632856</c:v>
                </c:pt>
                <c:pt idx="612">
                  <c:v>117.67538884644402</c:v>
                </c:pt>
                <c:pt idx="613">
                  <c:v>117.6754485615707</c:v>
                </c:pt>
                <c:pt idx="614">
                  <c:v>117.67148949370858</c:v>
                </c:pt>
                <c:pt idx="615">
                  <c:v>117.65492942657212</c:v>
                </c:pt>
                <c:pt idx="616">
                  <c:v>117.67442612716361</c:v>
                </c:pt>
                <c:pt idx="617">
                  <c:v>117.66794167467098</c:v>
                </c:pt>
                <c:pt idx="618">
                  <c:v>117.64405043368764</c:v>
                </c:pt>
                <c:pt idx="619">
                  <c:v>117.6247533018857</c:v>
                </c:pt>
                <c:pt idx="620">
                  <c:v>117.63645730035786</c:v>
                </c:pt>
                <c:pt idx="621">
                  <c:v>117.64230798598167</c:v>
                </c:pt>
                <c:pt idx="622">
                  <c:v>117.59408299605991</c:v>
                </c:pt>
                <c:pt idx="623">
                  <c:v>117.56615717744985</c:v>
                </c:pt>
                <c:pt idx="624">
                  <c:v>117.6041626034183</c:v>
                </c:pt>
                <c:pt idx="625">
                  <c:v>117.6059543855348</c:v>
                </c:pt>
                <c:pt idx="626">
                  <c:v>117.60725810212067</c:v>
                </c:pt>
                <c:pt idx="627">
                  <c:v>117.61148184857642</c:v>
                </c:pt>
                <c:pt idx="628">
                  <c:v>117.58994059482298</c:v>
                </c:pt>
                <c:pt idx="629">
                  <c:v>118.02429280076805</c:v>
                </c:pt>
                <c:pt idx="630">
                  <c:v>118.52518617136813</c:v>
                </c:pt>
                <c:pt idx="631">
                  <c:v>118.53880828259082</c:v>
                </c:pt>
                <c:pt idx="632">
                  <c:v>118.54931994892775</c:v>
                </c:pt>
                <c:pt idx="633">
                  <c:v>118.55788857898726</c:v>
                </c:pt>
                <c:pt idx="634">
                  <c:v>118.5761582542839</c:v>
                </c:pt>
                <c:pt idx="635">
                  <c:v>118.59135851578348</c:v>
                </c:pt>
                <c:pt idx="636">
                  <c:v>118.58988003665544</c:v>
                </c:pt>
                <c:pt idx="637">
                  <c:v>118.65877512221536</c:v>
                </c:pt>
                <c:pt idx="638">
                  <c:v>118.64180967806759</c:v>
                </c:pt>
                <c:pt idx="639">
                  <c:v>118.61187157150167</c:v>
                </c:pt>
                <c:pt idx="640">
                  <c:v>118.62812465496081</c:v>
                </c:pt>
                <c:pt idx="641">
                  <c:v>118.63888326883603</c:v>
                </c:pt>
                <c:pt idx="642">
                  <c:v>118.59756988070261</c:v>
                </c:pt>
                <c:pt idx="643">
                  <c:v>118.59254654732523</c:v>
                </c:pt>
                <c:pt idx="644">
                  <c:v>118.61266951599534</c:v>
                </c:pt>
                <c:pt idx="645">
                  <c:v>118.68901492891615</c:v>
                </c:pt>
                <c:pt idx="646">
                  <c:v>118.6966083372406</c:v>
                </c:pt>
                <c:pt idx="647">
                  <c:v>118.66728279669181</c:v>
                </c:pt>
                <c:pt idx="648">
                  <c:v>118.64746083066515</c:v>
                </c:pt>
                <c:pt idx="649">
                  <c:v>118.65159480955721</c:v>
                </c:pt>
                <c:pt idx="650">
                  <c:v>118.67613149104639</c:v>
                </c:pt>
                <c:pt idx="651">
                  <c:v>118.68599618918292</c:v>
                </c:pt>
                <c:pt idx="652">
                  <c:v>118.64542837280626</c:v>
                </c:pt>
                <c:pt idx="653">
                  <c:v>118.64714020451513</c:v>
                </c:pt>
                <c:pt idx="654">
                  <c:v>118.62307952850533</c:v>
                </c:pt>
                <c:pt idx="655">
                  <c:v>118.6619818651094</c:v>
                </c:pt>
                <c:pt idx="656">
                  <c:v>118.63879722090107</c:v>
                </c:pt>
                <c:pt idx="657">
                  <c:v>118.65677437689999</c:v>
                </c:pt>
                <c:pt idx="658">
                  <c:v>118.67150479101407</c:v>
                </c:pt>
                <c:pt idx="659">
                  <c:v>118.67474176472552</c:v>
                </c:pt>
                <c:pt idx="660">
                  <c:v>118.67394842939194</c:v>
                </c:pt>
                <c:pt idx="661">
                  <c:v>118.74582274911489</c:v>
                </c:pt>
                <c:pt idx="662">
                  <c:v>118.77008320027123</c:v>
                </c:pt>
                <c:pt idx="663">
                  <c:v>118.76038335827148</c:v>
                </c:pt>
                <c:pt idx="664">
                  <c:v>118.75121997681741</c:v>
                </c:pt>
                <c:pt idx="665">
                  <c:v>118.76058676543111</c:v>
                </c:pt>
                <c:pt idx="666">
                  <c:v>118.80291487051824</c:v>
                </c:pt>
                <c:pt idx="667">
                  <c:v>118.85358097604706</c:v>
                </c:pt>
                <c:pt idx="668">
                  <c:v>118.8723012973995</c:v>
                </c:pt>
                <c:pt idx="669">
                  <c:v>118.84858638060143</c:v>
                </c:pt>
                <c:pt idx="670">
                  <c:v>118.81970861169411</c:v>
                </c:pt>
                <c:pt idx="671">
                  <c:v>118.8039846866441</c:v>
                </c:pt>
                <c:pt idx="672">
                  <c:v>118.8041595231728</c:v>
                </c:pt>
                <c:pt idx="673">
                  <c:v>118.80921649497004</c:v>
                </c:pt>
                <c:pt idx="674">
                  <c:v>118.86341981982613</c:v>
                </c:pt>
                <c:pt idx="675">
                  <c:v>118.89315402401641</c:v>
                </c:pt>
                <c:pt idx="676">
                  <c:v>118.91194437130876</c:v>
                </c:pt>
                <c:pt idx="677">
                  <c:v>118.9190114342988</c:v>
                </c:pt>
                <c:pt idx="678">
                  <c:v>118.92418974116804</c:v>
                </c:pt>
                <c:pt idx="679">
                  <c:v>118.92937870790668</c:v>
                </c:pt>
                <c:pt idx="680">
                  <c:v>119.003483847647</c:v>
                </c:pt>
                <c:pt idx="681">
                  <c:v>119.0156915235678</c:v>
                </c:pt>
                <c:pt idx="682">
                  <c:v>119.04537545768245</c:v>
                </c:pt>
                <c:pt idx="683">
                  <c:v>119.02467751318235</c:v>
                </c:pt>
                <c:pt idx="684">
                  <c:v>119.0908437202864</c:v>
                </c:pt>
                <c:pt idx="685">
                  <c:v>119.02747507219982</c:v>
                </c:pt>
                <c:pt idx="686">
                  <c:v>119.06095960977288</c:v>
                </c:pt>
                <c:pt idx="687">
                  <c:v>119.07162990998479</c:v>
                </c:pt>
                <c:pt idx="688">
                  <c:v>119.09618730324161</c:v>
                </c:pt>
                <c:pt idx="689">
                  <c:v>119.11153425680735</c:v>
                </c:pt>
                <c:pt idx="690">
                  <c:v>119.08839609676536</c:v>
                </c:pt>
                <c:pt idx="691">
                  <c:v>119.07820924790289</c:v>
                </c:pt>
                <c:pt idx="692">
                  <c:v>119.12791732015289</c:v>
                </c:pt>
                <c:pt idx="693">
                  <c:v>119.16424927038354</c:v>
                </c:pt>
                <c:pt idx="694">
                  <c:v>119.15711941012385</c:v>
                </c:pt>
                <c:pt idx="695">
                  <c:v>122.68774263126738</c:v>
                </c:pt>
                <c:pt idx="696">
                  <c:v>122.70027619027471</c:v>
                </c:pt>
                <c:pt idx="697">
                  <c:v>122.70820914073803</c:v>
                </c:pt>
                <c:pt idx="698">
                  <c:v>122.71355225602916</c:v>
                </c:pt>
                <c:pt idx="699">
                  <c:v>122.71888044496654</c:v>
                </c:pt>
                <c:pt idx="700">
                  <c:v>122.72419341514987</c:v>
                </c:pt>
                <c:pt idx="701">
                  <c:v>122.91359044131028</c:v>
                </c:pt>
                <c:pt idx="702">
                  <c:v>122.74551394014421</c:v>
                </c:pt>
                <c:pt idx="703">
                  <c:v>122.7508626925659</c:v>
                </c:pt>
                <c:pt idx="704">
                  <c:v>122.75622282821834</c:v>
                </c:pt>
                <c:pt idx="705">
                  <c:v>122.76159431383569</c:v>
                </c:pt>
                <c:pt idx="706">
                  <c:v>122.77473197209885</c:v>
                </c:pt>
                <c:pt idx="707">
                  <c:v>122.78330089626293</c:v>
                </c:pt>
                <c:pt idx="708">
                  <c:v>122.78875231713218</c:v>
                </c:pt>
                <c:pt idx="709">
                  <c:v>122.79425965634481</c:v>
                </c:pt>
                <c:pt idx="710">
                  <c:v>122.79979618652317</c:v>
                </c:pt>
                <c:pt idx="711">
                  <c:v>122.81313773500079</c:v>
                </c:pt>
                <c:pt idx="712">
                  <c:v>122.82148692864602</c:v>
                </c:pt>
                <c:pt idx="713">
                  <c:v>122.82690365882416</c:v>
                </c:pt>
                <c:pt idx="714">
                  <c:v>122.8323230214649</c:v>
                </c:pt>
                <c:pt idx="715">
                  <c:v>122.8377539129079</c:v>
                </c:pt>
                <c:pt idx="716">
                  <c:v>122.85113227497149</c:v>
                </c:pt>
                <c:pt idx="717">
                  <c:v>122.85958428151396</c:v>
                </c:pt>
                <c:pt idx="718">
                  <c:v>122.79721404761037</c:v>
                </c:pt>
                <c:pt idx="719">
                  <c:v>122.87604154135553</c:v>
                </c:pt>
                <c:pt idx="720">
                  <c:v>122.88948285389615</c:v>
                </c:pt>
                <c:pt idx="721">
                  <c:v>122.93955119263431</c:v>
                </c:pt>
                <c:pt idx="722">
                  <c:v>122.97654700266295</c:v>
                </c:pt>
                <c:pt idx="723">
                  <c:v>122.98204388749366</c:v>
                </c:pt>
                <c:pt idx="724">
                  <c:v>122.98804788529809</c:v>
                </c:pt>
                <c:pt idx="725">
                  <c:v>123.00129187920625</c:v>
                </c:pt>
                <c:pt idx="726">
                  <c:v>123.02595187734831</c:v>
                </c:pt>
                <c:pt idx="727">
                  <c:v>123.03154914949346</c:v>
                </c:pt>
                <c:pt idx="728">
                  <c:v>123.03714887530472</c:v>
                </c:pt>
                <c:pt idx="729">
                  <c:v>123.04280470240184</c:v>
                </c:pt>
                <c:pt idx="730">
                  <c:v>122.97993191207131</c:v>
                </c:pt>
                <c:pt idx="731">
                  <c:v>122.98837955284159</c:v>
                </c:pt>
                <c:pt idx="732">
                  <c:v>122.99400444797639</c:v>
                </c:pt>
                <c:pt idx="733">
                  <c:v>122.99963200574295</c:v>
                </c:pt>
                <c:pt idx="734">
                  <c:v>123.00524266122228</c:v>
                </c:pt>
                <c:pt idx="735">
                  <c:v>123.01924130731624</c:v>
                </c:pt>
                <c:pt idx="736">
                  <c:v>123.02761373156696</c:v>
                </c:pt>
                <c:pt idx="737">
                  <c:v>123.03321805367193</c:v>
                </c:pt>
                <c:pt idx="738">
                  <c:v>123.03883410576586</c:v>
                </c:pt>
                <c:pt idx="739">
                  <c:v>123.04443331803316</c:v>
                </c:pt>
                <c:pt idx="740">
                  <c:v>123.0584921939836</c:v>
                </c:pt>
                <c:pt idx="741">
                  <c:v>123.06700325037492</c:v>
                </c:pt>
                <c:pt idx="742">
                  <c:v>123.07265253133339</c:v>
                </c:pt>
                <c:pt idx="743">
                  <c:v>123.07830812701044</c:v>
                </c:pt>
                <c:pt idx="744">
                  <c:v>123.08398375344471</c:v>
                </c:pt>
                <c:pt idx="745">
                  <c:v>123.09817543970067</c:v>
                </c:pt>
                <c:pt idx="746">
                  <c:v>123.10669099272322</c:v>
                </c:pt>
                <c:pt idx="747">
                  <c:v>123.11239894149591</c:v>
                </c:pt>
                <c:pt idx="748">
                  <c:v>123.11815488413491</c:v>
                </c:pt>
                <c:pt idx="749">
                  <c:v>123.12392345385193</c:v>
                </c:pt>
                <c:pt idx="750">
                  <c:v>123.14291484747856</c:v>
                </c:pt>
                <c:pt idx="751">
                  <c:v>123.1527465133944</c:v>
                </c:pt>
                <c:pt idx="752">
                  <c:v>123.02625762345976</c:v>
                </c:pt>
                <c:pt idx="753">
                  <c:v>123.05573745499751</c:v>
                </c:pt>
                <c:pt idx="754">
                  <c:v>123.06422553804521</c:v>
                </c:pt>
                <c:pt idx="755">
                  <c:v>123.05448271829445</c:v>
                </c:pt>
                <c:pt idx="756">
                  <c:v>123.04512176585204</c:v>
                </c:pt>
                <c:pt idx="757">
                  <c:v>125.09234343965696</c:v>
                </c:pt>
                <c:pt idx="758">
                  <c:v>125.10943833485729</c:v>
                </c:pt>
                <c:pt idx="759">
                  <c:v>125.13270559559466</c:v>
                </c:pt>
                <c:pt idx="760">
                  <c:v>125.14268010492118</c:v>
                </c:pt>
                <c:pt idx="761">
                  <c:v>125.11554828218247</c:v>
                </c:pt>
                <c:pt idx="762">
                  <c:v>125.10745354787043</c:v>
                </c:pt>
                <c:pt idx="763">
                  <c:v>125.12449568288153</c:v>
                </c:pt>
                <c:pt idx="764">
                  <c:v>125.11598749410386</c:v>
                </c:pt>
                <c:pt idx="765">
                  <c:v>125.13639283252618</c:v>
                </c:pt>
                <c:pt idx="766">
                  <c:v>125.13872365873628</c:v>
                </c:pt>
                <c:pt idx="767">
                  <c:v>125.15440392028809</c:v>
                </c:pt>
                <c:pt idx="768">
                  <c:v>125.16798027786697</c:v>
                </c:pt>
                <c:pt idx="769">
                  <c:v>125.18138160823857</c:v>
                </c:pt>
                <c:pt idx="770">
                  <c:v>125.19858676247613</c:v>
                </c:pt>
                <c:pt idx="771">
                  <c:v>125.17857192881981</c:v>
                </c:pt>
                <c:pt idx="772">
                  <c:v>125.18893166324558</c:v>
                </c:pt>
                <c:pt idx="773">
                  <c:v>125.26590588003272</c:v>
                </c:pt>
                <c:pt idx="774">
                  <c:v>125.2914057259683</c:v>
                </c:pt>
                <c:pt idx="775">
                  <c:v>125.29629809070113</c:v>
                </c:pt>
                <c:pt idx="776">
                  <c:v>125.31087884148353</c:v>
                </c:pt>
                <c:pt idx="777">
                  <c:v>125.38346106188804</c:v>
                </c:pt>
                <c:pt idx="778">
                  <c:v>125.40335853813698</c:v>
                </c:pt>
                <c:pt idx="779">
                  <c:v>125.34179664066509</c:v>
                </c:pt>
                <c:pt idx="780">
                  <c:v>125.34452024735938</c:v>
                </c:pt>
                <c:pt idx="781">
                  <c:v>125.35497393683899</c:v>
                </c:pt>
                <c:pt idx="782">
                  <c:v>125.36346262190266</c:v>
                </c:pt>
                <c:pt idx="783">
                  <c:v>125.39588753272261</c:v>
                </c:pt>
                <c:pt idx="784">
                  <c:v>125.40639047169826</c:v>
                </c:pt>
                <c:pt idx="785">
                  <c:v>125.39610927736162</c:v>
                </c:pt>
                <c:pt idx="786">
                  <c:v>125.42857323075272</c:v>
                </c:pt>
                <c:pt idx="787">
                  <c:v>125.44605193196506</c:v>
                </c:pt>
                <c:pt idx="788">
                  <c:v>125.42078174733784</c:v>
                </c:pt>
                <c:pt idx="789">
                  <c:v>123.33703008846391</c:v>
                </c:pt>
                <c:pt idx="790">
                  <c:v>123.32975784156457</c:v>
                </c:pt>
                <c:pt idx="791">
                  <c:v>123.38231876206784</c:v>
                </c:pt>
                <c:pt idx="792">
                  <c:v>123.38690697485252</c:v>
                </c:pt>
                <c:pt idx="793">
                  <c:v>123.43138719980264</c:v>
                </c:pt>
                <c:pt idx="794">
                  <c:v>123.47938759390185</c:v>
                </c:pt>
                <c:pt idx="795">
                  <c:v>123.55890268549045</c:v>
                </c:pt>
                <c:pt idx="796">
                  <c:v>123.56497147024174</c:v>
                </c:pt>
                <c:pt idx="797">
                  <c:v>123.58589870766355</c:v>
                </c:pt>
                <c:pt idx="798">
                  <c:v>123.57681170796306</c:v>
                </c:pt>
                <c:pt idx="799">
                  <c:v>123.60523079541352</c:v>
                </c:pt>
                <c:pt idx="800">
                  <c:v>123.68706921705159</c:v>
                </c:pt>
                <c:pt idx="801">
                  <c:v>123.69988281002765</c:v>
                </c:pt>
                <c:pt idx="802">
                  <c:v>123.70068330961763</c:v>
                </c:pt>
                <c:pt idx="803">
                  <c:v>123.80114584864128</c:v>
                </c:pt>
                <c:pt idx="804">
                  <c:v>123.79156079393793</c:v>
                </c:pt>
                <c:pt idx="805">
                  <c:v>123.77054563547088</c:v>
                </c:pt>
                <c:pt idx="806">
                  <c:v>123.80729490752805</c:v>
                </c:pt>
                <c:pt idx="807">
                  <c:v>123.80496562832252</c:v>
                </c:pt>
                <c:pt idx="808">
                  <c:v>123.80870800567152</c:v>
                </c:pt>
                <c:pt idx="809">
                  <c:v>123.78477361919242</c:v>
                </c:pt>
                <c:pt idx="810">
                  <c:v>123.79966644230977</c:v>
                </c:pt>
                <c:pt idx="811">
                  <c:v>123.88157273483536</c:v>
                </c:pt>
                <c:pt idx="812">
                  <c:v>123.90195326025928</c:v>
                </c:pt>
                <c:pt idx="813">
                  <c:v>123.84674929700185</c:v>
                </c:pt>
                <c:pt idx="814">
                  <c:v>123.89598513944802</c:v>
                </c:pt>
                <c:pt idx="815">
                  <c:v>123.84400862104879</c:v>
                </c:pt>
                <c:pt idx="816">
                  <c:v>123.7920068922882</c:v>
                </c:pt>
                <c:pt idx="817">
                  <c:v>123.73718042845829</c:v>
                </c:pt>
                <c:pt idx="818">
                  <c:v>123.68244922406379</c:v>
                </c:pt>
                <c:pt idx="819">
                  <c:v>123.6277413494532</c:v>
                </c:pt>
                <c:pt idx="820">
                  <c:v>123.57638438387917</c:v>
                </c:pt>
                <c:pt idx="821">
                  <c:v>123.52418674982199</c:v>
                </c:pt>
                <c:pt idx="822">
                  <c:v>123.46941358856505</c:v>
                </c:pt>
                <c:pt idx="823">
                  <c:v>123.41465232356425</c:v>
                </c:pt>
                <c:pt idx="824">
                  <c:v>123.36052492336024</c:v>
                </c:pt>
                <c:pt idx="825">
                  <c:v>123.31058376212512</c:v>
                </c:pt>
                <c:pt idx="826">
                  <c:v>123.25941411829145</c:v>
                </c:pt>
                <c:pt idx="827">
                  <c:v>123.2052529911081</c:v>
                </c:pt>
                <c:pt idx="828">
                  <c:v>123.15106690086188</c:v>
                </c:pt>
                <c:pt idx="829">
                  <c:v>123.09647632819767</c:v>
                </c:pt>
                <c:pt idx="830">
                  <c:v>123.04618209500381</c:v>
                </c:pt>
                <c:pt idx="831">
                  <c:v>122.99479601431969</c:v>
                </c:pt>
                <c:pt idx="832">
                  <c:v>122.9405731258954</c:v>
                </c:pt>
                <c:pt idx="833">
                  <c:v>122.88608666766496</c:v>
                </c:pt>
                <c:pt idx="834">
                  <c:v>122.83153102043198</c:v>
                </c:pt>
                <c:pt idx="835">
                  <c:v>122.78125787296995</c:v>
                </c:pt>
                <c:pt idx="836">
                  <c:v>122.72945094723602</c:v>
                </c:pt>
                <c:pt idx="837">
                  <c:v>122.67473453413069</c:v>
                </c:pt>
                <c:pt idx="838">
                  <c:v>122.62001853105812</c:v>
                </c:pt>
                <c:pt idx="839">
                  <c:v>122.56531250702649</c:v>
                </c:pt>
                <c:pt idx="840">
                  <c:v>122.5147592400033</c:v>
                </c:pt>
                <c:pt idx="841">
                  <c:v>122.46302931326871</c:v>
                </c:pt>
                <c:pt idx="842">
                  <c:v>122.4083133280416</c:v>
                </c:pt>
                <c:pt idx="843">
                  <c:v>122.3536972250608</c:v>
                </c:pt>
                <c:pt idx="844">
                  <c:v>122.29949510515581</c:v>
                </c:pt>
                <c:pt idx="845">
                  <c:v>126.04144390784656</c:v>
                </c:pt>
                <c:pt idx="846">
                  <c:v>125.99046752091834</c:v>
                </c:pt>
                <c:pt idx="847">
                  <c:v>125.94464903793386</c:v>
                </c:pt>
                <c:pt idx="848">
                  <c:v>125.89439653601274</c:v>
                </c:pt>
                <c:pt idx="849">
                  <c:v>125.83946450238123</c:v>
                </c:pt>
                <c:pt idx="850">
                  <c:v>125.78454180987184</c:v>
                </c:pt>
                <c:pt idx="851">
                  <c:v>125.72966434221141</c:v>
                </c:pt>
                <c:pt idx="852">
                  <c:v>125.67856804690179</c:v>
                </c:pt>
                <c:pt idx="853">
                  <c:v>125.62592675860876</c:v>
                </c:pt>
                <c:pt idx="854">
                  <c:v>125.57096127061172</c:v>
                </c:pt>
                <c:pt idx="855">
                  <c:v>125.5165461821224</c:v>
                </c:pt>
                <c:pt idx="856">
                  <c:v>124.19719629791581</c:v>
                </c:pt>
                <c:pt idx="857">
                  <c:v>124.19227253677118</c:v>
                </c:pt>
                <c:pt idx="858">
                  <c:v>124.18987102179095</c:v>
                </c:pt>
                <c:pt idx="859">
                  <c:v>124.18494246272367</c:v>
                </c:pt>
                <c:pt idx="860">
                  <c:v>124.17488847977178</c:v>
                </c:pt>
                <c:pt idx="861">
                  <c:v>124.207380775095</c:v>
                </c:pt>
                <c:pt idx="862">
                  <c:v>124.19854692432628</c:v>
                </c:pt>
                <c:pt idx="863">
                  <c:v>124.18352326542028</c:v>
                </c:pt>
                <c:pt idx="864">
                  <c:v>124.18391689839872</c:v>
                </c:pt>
                <c:pt idx="865">
                  <c:v>124.17971843286834</c:v>
                </c:pt>
                <c:pt idx="866">
                  <c:v>124.17716129125192</c:v>
                </c:pt>
                <c:pt idx="867">
                  <c:v>124.17975613098677</c:v>
                </c:pt>
                <c:pt idx="868">
                  <c:v>124.16296699875305</c:v>
                </c:pt>
                <c:pt idx="869">
                  <c:v>124.16845126861409</c:v>
                </c:pt>
                <c:pt idx="870">
                  <c:v>124.16464230693801</c:v>
                </c:pt>
                <c:pt idx="871">
                  <c:v>124.16334194253473</c:v>
                </c:pt>
                <c:pt idx="872">
                  <c:v>124.17767969748306</c:v>
                </c:pt>
                <c:pt idx="873">
                  <c:v>124.21655077054825</c:v>
                </c:pt>
                <c:pt idx="874">
                  <c:v>124.2424683590927</c:v>
                </c:pt>
                <c:pt idx="875">
                  <c:v>124.25185413962674</c:v>
                </c:pt>
                <c:pt idx="876">
                  <c:v>124.27329370730531</c:v>
                </c:pt>
                <c:pt idx="877">
                  <c:v>124.30297067590088</c:v>
                </c:pt>
                <c:pt idx="878">
                  <c:v>124.29783419040794</c:v>
                </c:pt>
                <c:pt idx="879">
                  <c:v>124.29810792606091</c:v>
                </c:pt>
                <c:pt idx="880">
                  <c:v>124.3044881875055</c:v>
                </c:pt>
                <c:pt idx="881">
                  <c:v>124.32589935546616</c:v>
                </c:pt>
                <c:pt idx="882">
                  <c:v>124.33064942605448</c:v>
                </c:pt>
                <c:pt idx="883">
                  <c:v>124.34576938199022</c:v>
                </c:pt>
                <c:pt idx="884">
                  <c:v>124.3387164381226</c:v>
                </c:pt>
                <c:pt idx="885">
                  <c:v>124.35292920895786</c:v>
                </c:pt>
                <c:pt idx="886">
                  <c:v>124.34000151383127</c:v>
                </c:pt>
                <c:pt idx="887">
                  <c:v>124.34828867397943</c:v>
                </c:pt>
                <c:pt idx="888">
                  <c:v>124.35742180118284</c:v>
                </c:pt>
                <c:pt idx="889">
                  <c:v>124.36045586989295</c:v>
                </c:pt>
                <c:pt idx="890">
                  <c:v>124.3758226501988</c:v>
                </c:pt>
                <c:pt idx="891">
                  <c:v>124.37274689032425</c:v>
                </c:pt>
                <c:pt idx="892">
                  <c:v>124.38014945598599</c:v>
                </c:pt>
                <c:pt idx="893">
                  <c:v>124.37969971472836</c:v>
                </c:pt>
                <c:pt idx="894">
                  <c:v>124.39590082338697</c:v>
                </c:pt>
                <c:pt idx="895">
                  <c:v>124.41038034655814</c:v>
                </c:pt>
                <c:pt idx="896">
                  <c:v>126.50359750936511</c:v>
                </c:pt>
                <c:pt idx="897">
                  <c:v>126.49497725995946</c:v>
                </c:pt>
                <c:pt idx="898">
                  <c:v>126.49912932656197</c:v>
                </c:pt>
                <c:pt idx="899">
                  <c:v>126.47511549742021</c:v>
                </c:pt>
                <c:pt idx="900">
                  <c:v>126.4950359909909</c:v>
                </c:pt>
                <c:pt idx="901">
                  <c:v>126.52189689057477</c:v>
                </c:pt>
                <c:pt idx="902">
                  <c:v>126.5522232024026</c:v>
                </c:pt>
                <c:pt idx="903">
                  <c:v>126.57794426487321</c:v>
                </c:pt>
                <c:pt idx="904">
                  <c:v>126.5779290991494</c:v>
                </c:pt>
                <c:pt idx="905">
                  <c:v>126.59712153474116</c:v>
                </c:pt>
                <c:pt idx="906">
                  <c:v>126.57886535310803</c:v>
                </c:pt>
                <c:pt idx="907">
                  <c:v>126.55640653553813</c:v>
                </c:pt>
                <c:pt idx="908">
                  <c:v>126.55574907129299</c:v>
                </c:pt>
                <c:pt idx="909">
                  <c:v>126.54287945578808</c:v>
                </c:pt>
                <c:pt idx="910">
                  <c:v>126.51983840957016</c:v>
                </c:pt>
                <c:pt idx="911">
                  <c:v>126.61079014564744</c:v>
                </c:pt>
                <c:pt idx="912">
                  <c:v>126.65982337365465</c:v>
                </c:pt>
                <c:pt idx="913">
                  <c:v>126.64444582294155</c:v>
                </c:pt>
                <c:pt idx="914">
                  <c:v>127.47004068762655</c:v>
                </c:pt>
                <c:pt idx="915">
                  <c:v>127.46198636853904</c:v>
                </c:pt>
                <c:pt idx="916">
                  <c:v>127.42701618481533</c:v>
                </c:pt>
                <c:pt idx="917">
                  <c:v>127.44007311841692</c:v>
                </c:pt>
                <c:pt idx="918">
                  <c:v>127.49684575716769</c:v>
                </c:pt>
                <c:pt idx="919">
                  <c:v>127.50773874354999</c:v>
                </c:pt>
                <c:pt idx="920">
                  <c:v>127.51375842851395</c:v>
                </c:pt>
                <c:pt idx="921">
                  <c:v>127.49922072925273</c:v>
                </c:pt>
                <c:pt idx="922">
                  <c:v>127.48120193565093</c:v>
                </c:pt>
                <c:pt idx="923">
                  <c:v>127.44936425732935</c:v>
                </c:pt>
                <c:pt idx="924">
                  <c:v>127.46673713224834</c:v>
                </c:pt>
                <c:pt idx="925">
                  <c:v>127.44943806161039</c:v>
                </c:pt>
                <c:pt idx="926">
                  <c:v>127.4615573149881</c:v>
                </c:pt>
                <c:pt idx="927">
                  <c:v>127.45874072707181</c:v>
                </c:pt>
                <c:pt idx="928">
                  <c:v>127.48082908100116</c:v>
                </c:pt>
                <c:pt idx="929">
                  <c:v>127.47821882255894</c:v>
                </c:pt>
                <c:pt idx="930">
                  <c:v>127.48962152528934</c:v>
                </c:pt>
                <c:pt idx="931">
                  <c:v>127.49748013576428</c:v>
                </c:pt>
                <c:pt idx="932">
                  <c:v>127.51610754544649</c:v>
                </c:pt>
                <c:pt idx="933">
                  <c:v>127.52770199126896</c:v>
                </c:pt>
                <c:pt idx="934">
                  <c:v>127.54088753166349</c:v>
                </c:pt>
                <c:pt idx="935">
                  <c:v>127.55113641085781</c:v>
                </c:pt>
                <c:pt idx="936">
                  <c:v>127.54873710364629</c:v>
                </c:pt>
                <c:pt idx="937">
                  <c:v>127.55530774714043</c:v>
                </c:pt>
                <c:pt idx="938">
                  <c:v>127.5542976388997</c:v>
                </c:pt>
                <c:pt idx="939">
                  <c:v>127.55435772372149</c:v>
                </c:pt>
                <c:pt idx="940">
                  <c:v>127.56323285103777</c:v>
                </c:pt>
                <c:pt idx="941">
                  <c:v>127.55822390116218</c:v>
                </c:pt>
                <c:pt idx="942">
                  <c:v>127.53601408176904</c:v>
                </c:pt>
                <c:pt idx="943">
                  <c:v>127.52675732837095</c:v>
                </c:pt>
                <c:pt idx="944">
                  <c:v>127.53312681478819</c:v>
                </c:pt>
                <c:pt idx="945">
                  <c:v>127.52401995277518</c:v>
                </c:pt>
                <c:pt idx="946">
                  <c:v>132.42186582668992</c:v>
                </c:pt>
                <c:pt idx="947">
                  <c:v>132.39953318985184</c:v>
                </c:pt>
                <c:pt idx="948">
                  <c:v>132.39422705493041</c:v>
                </c:pt>
                <c:pt idx="949">
                  <c:v>132.42706178329112</c:v>
                </c:pt>
                <c:pt idx="950">
                  <c:v>132.41602912501727</c:v>
                </c:pt>
                <c:pt idx="951">
                  <c:v>132.42598992808482</c:v>
                </c:pt>
                <c:pt idx="952">
                  <c:v>132.43882532186902</c:v>
                </c:pt>
                <c:pt idx="953">
                  <c:v>132.44415467982279</c:v>
                </c:pt>
                <c:pt idx="954">
                  <c:v>132.46661919249541</c:v>
                </c:pt>
                <c:pt idx="955">
                  <c:v>132.46431453374777</c:v>
                </c:pt>
                <c:pt idx="956">
                  <c:v>132.45521641628127</c:v>
                </c:pt>
                <c:pt idx="957">
                  <c:v>132.48742229672314</c:v>
                </c:pt>
                <c:pt idx="958">
                  <c:v>132.51270987158489</c:v>
                </c:pt>
                <c:pt idx="959">
                  <c:v>132.5232026231952</c:v>
                </c:pt>
                <c:pt idx="960">
                  <c:v>132.52383725349733</c:v>
                </c:pt>
                <c:pt idx="961">
                  <c:v>132.50140975017098</c:v>
                </c:pt>
                <c:pt idx="962">
                  <c:v>132.49671105377755</c:v>
                </c:pt>
                <c:pt idx="963">
                  <c:v>132.49037983338476</c:v>
                </c:pt>
                <c:pt idx="964">
                  <c:v>132.50005374156879</c:v>
                </c:pt>
                <c:pt idx="965">
                  <c:v>132.50741987307629</c:v>
                </c:pt>
                <c:pt idx="966">
                  <c:v>132.51842272189256</c:v>
                </c:pt>
                <c:pt idx="967">
                  <c:v>132.54290960904564</c:v>
                </c:pt>
                <c:pt idx="968">
                  <c:v>132.54630797539394</c:v>
                </c:pt>
                <c:pt idx="969">
                  <c:v>132.65022076459948</c:v>
                </c:pt>
                <c:pt idx="970">
                  <c:v>132.64839059956844</c:v>
                </c:pt>
                <c:pt idx="971">
                  <c:v>132.68567489226359</c:v>
                </c:pt>
                <c:pt idx="972">
                  <c:v>132.70943657910232</c:v>
                </c:pt>
                <c:pt idx="973">
                  <c:v>132.72370123303457</c:v>
                </c:pt>
                <c:pt idx="974">
                  <c:v>132.71837923204009</c:v>
                </c:pt>
                <c:pt idx="975">
                  <c:v>132.72551929894138</c:v>
                </c:pt>
                <c:pt idx="976">
                  <c:v>132.74543662162765</c:v>
                </c:pt>
                <c:pt idx="977">
                  <c:v>132.73462390289896</c:v>
                </c:pt>
                <c:pt idx="978">
                  <c:v>132.97674180884184</c:v>
                </c:pt>
                <c:pt idx="979">
                  <c:v>132.97140017732377</c:v>
                </c:pt>
                <c:pt idx="980">
                  <c:v>132.96503945873525</c:v>
                </c:pt>
                <c:pt idx="981">
                  <c:v>132.96108402090522</c:v>
                </c:pt>
                <c:pt idx="982">
                  <c:v>132.94611879180903</c:v>
                </c:pt>
                <c:pt idx="983">
                  <c:v>132.94032324850008</c:v>
                </c:pt>
                <c:pt idx="984">
                  <c:v>132.94117657501013</c:v>
                </c:pt>
                <c:pt idx="985">
                  <c:v>132.94670152500447</c:v>
                </c:pt>
                <c:pt idx="986">
                  <c:v>132.91568335822822</c:v>
                </c:pt>
                <c:pt idx="987">
                  <c:v>132.50452887749867</c:v>
                </c:pt>
                <c:pt idx="988">
                  <c:v>132.50435823180146</c:v>
                </c:pt>
                <c:pt idx="989">
                  <c:v>132.93835835004478</c:v>
                </c:pt>
                <c:pt idx="990">
                  <c:v>132.93406444192425</c:v>
                </c:pt>
                <c:pt idx="991">
                  <c:v>132.93113396164455</c:v>
                </c:pt>
                <c:pt idx="992">
                  <c:v>132.9187049878617</c:v>
                </c:pt>
                <c:pt idx="993">
                  <c:v>132.9122522082267</c:v>
                </c:pt>
                <c:pt idx="994">
                  <c:v>132.91394158375732</c:v>
                </c:pt>
                <c:pt idx="995">
                  <c:v>132.92471448593426</c:v>
                </c:pt>
                <c:pt idx="996">
                  <c:v>132.92095253951399</c:v>
                </c:pt>
                <c:pt idx="997">
                  <c:v>132.91851553413969</c:v>
                </c:pt>
                <c:pt idx="998">
                  <c:v>132.93063790392051</c:v>
                </c:pt>
                <c:pt idx="999">
                  <c:v>132.93832394617186</c:v>
                </c:pt>
                <c:pt idx="1000">
                  <c:v>132.92612478265039</c:v>
                </c:pt>
                <c:pt idx="1001">
                  <c:v>132.95394183567387</c:v>
                </c:pt>
                <c:pt idx="1002">
                  <c:v>132.97459641423328</c:v>
                </c:pt>
                <c:pt idx="1003">
                  <c:v>132.99423484655165</c:v>
                </c:pt>
                <c:pt idx="1004">
                  <c:v>132.99329874869775</c:v>
                </c:pt>
                <c:pt idx="1005">
                  <c:v>133.00308393609859</c:v>
                </c:pt>
                <c:pt idx="1006">
                  <c:v>132.9488178986831</c:v>
                </c:pt>
                <c:pt idx="1007">
                  <c:v>133.04695968731363</c:v>
                </c:pt>
                <c:pt idx="1008">
                  <c:v>133.05286220125936</c:v>
                </c:pt>
                <c:pt idx="1009">
                  <c:v>133.10328246924615</c:v>
                </c:pt>
                <c:pt idx="1010">
                  <c:v>133.08795616416236</c:v>
                </c:pt>
                <c:pt idx="1011">
                  <c:v>133.03486693178053</c:v>
                </c:pt>
                <c:pt idx="1012">
                  <c:v>133.03567960339774</c:v>
                </c:pt>
                <c:pt idx="1013">
                  <c:v>133.01996131916317</c:v>
                </c:pt>
                <c:pt idx="1014">
                  <c:v>133.03972998022127</c:v>
                </c:pt>
                <c:pt idx="1015">
                  <c:v>133.05439839672377</c:v>
                </c:pt>
                <c:pt idx="1016">
                  <c:v>133.05792200353827</c:v>
                </c:pt>
                <c:pt idx="1017">
                  <c:v>136.54037154203164</c:v>
                </c:pt>
                <c:pt idx="1018">
                  <c:v>136.55211562144891</c:v>
                </c:pt>
                <c:pt idx="1019">
                  <c:v>136.56912535492046</c:v>
                </c:pt>
                <c:pt idx="1020">
                  <c:v>136.55419986415126</c:v>
                </c:pt>
                <c:pt idx="1021">
                  <c:v>136.56438420309144</c:v>
                </c:pt>
                <c:pt idx="1022">
                  <c:v>136.55969613988864</c:v>
                </c:pt>
                <c:pt idx="1023">
                  <c:v>136.56946032766569</c:v>
                </c:pt>
                <c:pt idx="1024">
                  <c:v>136.5547447282139</c:v>
                </c:pt>
                <c:pt idx="1025">
                  <c:v>136.5570887000064</c:v>
                </c:pt>
                <c:pt idx="1026">
                  <c:v>136.56521997446384</c:v>
                </c:pt>
                <c:pt idx="1027">
                  <c:v>136.54716315056368</c:v>
                </c:pt>
                <c:pt idx="1028">
                  <c:v>136.54529143024462</c:v>
                </c:pt>
                <c:pt idx="1029">
                  <c:v>136.55002937721173</c:v>
                </c:pt>
                <c:pt idx="1030">
                  <c:v>136.57546094766008</c:v>
                </c:pt>
                <c:pt idx="1031">
                  <c:v>136.56043006166519</c:v>
                </c:pt>
                <c:pt idx="1032">
                  <c:v>136.58212441301762</c:v>
                </c:pt>
                <c:pt idx="1033">
                  <c:v>136.58315450236393</c:v>
                </c:pt>
                <c:pt idx="1034">
                  <c:v>136.59835723267091</c:v>
                </c:pt>
                <c:pt idx="1035">
                  <c:v>136.61534617947763</c:v>
                </c:pt>
                <c:pt idx="1036">
                  <c:v>136.61155053759975</c:v>
                </c:pt>
                <c:pt idx="1037">
                  <c:v>136.62226620607186</c:v>
                </c:pt>
                <c:pt idx="1038">
                  <c:v>136.61951722865123</c:v>
                </c:pt>
                <c:pt idx="1039">
                  <c:v>136.62780965905904</c:v>
                </c:pt>
                <c:pt idx="1040">
                  <c:v>136.64442036529542</c:v>
                </c:pt>
                <c:pt idx="1041">
                  <c:v>136.64780007811396</c:v>
                </c:pt>
                <c:pt idx="1042">
                  <c:v>136.6699681713676</c:v>
                </c:pt>
                <c:pt idx="1043">
                  <c:v>136.67828587395044</c:v>
                </c:pt>
                <c:pt idx="1044">
                  <c:v>136.72883959360533</c:v>
                </c:pt>
                <c:pt idx="1045">
                  <c:v>136.73500211952893</c:v>
                </c:pt>
                <c:pt idx="1046">
                  <c:v>136.74530135515533</c:v>
                </c:pt>
                <c:pt idx="1047">
                  <c:v>136.7600346395115</c:v>
                </c:pt>
                <c:pt idx="1048">
                  <c:v>136.78933883872443</c:v>
                </c:pt>
                <c:pt idx="1049">
                  <c:v>136.8276001026359</c:v>
                </c:pt>
                <c:pt idx="1050">
                  <c:v>136.82553565366956</c:v>
                </c:pt>
                <c:pt idx="1051">
                  <c:v>136.81728224718506</c:v>
                </c:pt>
                <c:pt idx="1052">
                  <c:v>136.82606736124347</c:v>
                </c:pt>
                <c:pt idx="1053">
                  <c:v>136.82601590337819</c:v>
                </c:pt>
                <c:pt idx="1054">
                  <c:v>136.84715625253554</c:v>
                </c:pt>
                <c:pt idx="1055">
                  <c:v>136.84419018597416</c:v>
                </c:pt>
                <c:pt idx="1056">
                  <c:v>136.83033415359429</c:v>
                </c:pt>
                <c:pt idx="1057">
                  <c:v>136.82975224479134</c:v>
                </c:pt>
                <c:pt idx="1058">
                  <c:v>136.82252389963469</c:v>
                </c:pt>
                <c:pt idx="1059">
                  <c:v>136.81151836408699</c:v>
                </c:pt>
                <c:pt idx="1060">
                  <c:v>136.80579661940214</c:v>
                </c:pt>
                <c:pt idx="1061">
                  <c:v>136.80095166908669</c:v>
                </c:pt>
                <c:pt idx="1062">
                  <c:v>136.79154262734062</c:v>
                </c:pt>
                <c:pt idx="1063">
                  <c:v>136.80905345467451</c:v>
                </c:pt>
                <c:pt idx="1064">
                  <c:v>136.80642296382763</c:v>
                </c:pt>
                <c:pt idx="1065">
                  <c:v>136.79270000125922</c:v>
                </c:pt>
                <c:pt idx="1066">
                  <c:v>136.77539824556212</c:v>
                </c:pt>
                <c:pt idx="1067">
                  <c:v>136.82938483315951</c:v>
                </c:pt>
                <c:pt idx="1068">
                  <c:v>136.83883083047775</c:v>
                </c:pt>
                <c:pt idx="1069">
                  <c:v>136.82802777605247</c:v>
                </c:pt>
                <c:pt idx="1070">
                  <c:v>136.7128309626242</c:v>
                </c:pt>
                <c:pt idx="1071">
                  <c:v>136.72474505994018</c:v>
                </c:pt>
                <c:pt idx="1072">
                  <c:v>136.73073858443104</c:v>
                </c:pt>
                <c:pt idx="1073">
                  <c:v>136.73027357338981</c:v>
                </c:pt>
                <c:pt idx="1074">
                  <c:v>136.73634929185158</c:v>
                </c:pt>
                <c:pt idx="1075">
                  <c:v>136.7510904460643</c:v>
                </c:pt>
                <c:pt idx="1076">
                  <c:v>136.75982260563887</c:v>
                </c:pt>
                <c:pt idx="1077">
                  <c:v>136.77316532728176</c:v>
                </c:pt>
                <c:pt idx="1078">
                  <c:v>136.7350601854161</c:v>
                </c:pt>
                <c:pt idx="1079">
                  <c:v>136.72518077764613</c:v>
                </c:pt>
                <c:pt idx="1080">
                  <c:v>136.74050798533403</c:v>
                </c:pt>
                <c:pt idx="1081">
                  <c:v>136.74860921075259</c:v>
                </c:pt>
                <c:pt idx="1082">
                  <c:v>136.76663130148012</c:v>
                </c:pt>
                <c:pt idx="1083">
                  <c:v>136.76633547724549</c:v>
                </c:pt>
                <c:pt idx="1084">
                  <c:v>136.77125018658373</c:v>
                </c:pt>
                <c:pt idx="1085">
                  <c:v>136.75599467189409</c:v>
                </c:pt>
                <c:pt idx="1086">
                  <c:v>136.76153311740177</c:v>
                </c:pt>
                <c:pt idx="1087">
                  <c:v>136.76883343324059</c:v>
                </c:pt>
                <c:pt idx="1088">
                  <c:v>136.77840972494201</c:v>
                </c:pt>
                <c:pt idx="1089">
                  <c:v>136.79569013996368</c:v>
                </c:pt>
                <c:pt idx="1090">
                  <c:v>136.78824603422299</c:v>
                </c:pt>
                <c:pt idx="1091">
                  <c:v>136.79913197935838</c:v>
                </c:pt>
                <c:pt idx="1092">
                  <c:v>136.81221163858865</c:v>
                </c:pt>
                <c:pt idx="1093">
                  <c:v>136.80585182119472</c:v>
                </c:pt>
                <c:pt idx="1094">
                  <c:v>136.78446879709659</c:v>
                </c:pt>
                <c:pt idx="1095">
                  <c:v>140.83552916739325</c:v>
                </c:pt>
                <c:pt idx="1096">
                  <c:v>140.84996021289064</c:v>
                </c:pt>
                <c:pt idx="1097">
                  <c:v>140.8600410530608</c:v>
                </c:pt>
                <c:pt idx="1098">
                  <c:v>140.86030103922488</c:v>
                </c:pt>
                <c:pt idx="1099">
                  <c:v>140.85386467511091</c:v>
                </c:pt>
                <c:pt idx="1100">
                  <c:v>140.86258606712852</c:v>
                </c:pt>
                <c:pt idx="1101">
                  <c:v>140.86527841922904</c:v>
                </c:pt>
                <c:pt idx="1102">
                  <c:v>140.86952354915152</c:v>
                </c:pt>
                <c:pt idx="1103">
                  <c:v>140.86830913527152</c:v>
                </c:pt>
                <c:pt idx="1104">
                  <c:v>140.88096898073127</c:v>
                </c:pt>
                <c:pt idx="1105">
                  <c:v>140.88364818852307</c:v>
                </c:pt>
                <c:pt idx="1106">
                  <c:v>140.89429685823549</c:v>
                </c:pt>
                <c:pt idx="1107">
                  <c:v>140.89210441628731</c:v>
                </c:pt>
                <c:pt idx="1108">
                  <c:v>140.90023211808281</c:v>
                </c:pt>
                <c:pt idx="1109">
                  <c:v>140.90489300850103</c:v>
                </c:pt>
                <c:pt idx="1110">
                  <c:v>140.90324774007959</c:v>
                </c:pt>
                <c:pt idx="1111">
                  <c:v>140.97863763650406</c:v>
                </c:pt>
                <c:pt idx="1112">
                  <c:v>140.99027958723846</c:v>
                </c:pt>
                <c:pt idx="1113">
                  <c:v>140.99767957883986</c:v>
                </c:pt>
                <c:pt idx="1114">
                  <c:v>141.00879545740881</c:v>
                </c:pt>
                <c:pt idx="1115">
                  <c:v>141.04178466263397</c:v>
                </c:pt>
                <c:pt idx="1116">
                  <c:v>141.04447640436231</c:v>
                </c:pt>
                <c:pt idx="1117">
                  <c:v>141.04503034126046</c:v>
                </c:pt>
                <c:pt idx="1118">
                  <c:v>141.03251476358622</c:v>
                </c:pt>
                <c:pt idx="1119">
                  <c:v>141.05974363882109</c:v>
                </c:pt>
                <c:pt idx="1120">
                  <c:v>141.07689617282892</c:v>
                </c:pt>
                <c:pt idx="1121">
                  <c:v>141.08116755564225</c:v>
                </c:pt>
                <c:pt idx="1122">
                  <c:v>141.07887349992151</c:v>
                </c:pt>
                <c:pt idx="1123">
                  <c:v>141.08085644685738</c:v>
                </c:pt>
                <c:pt idx="1124">
                  <c:v>140.94831916713122</c:v>
                </c:pt>
                <c:pt idx="1125">
                  <c:v>140.96034336322626</c:v>
                </c:pt>
                <c:pt idx="1126">
                  <c:v>140.9665630517309</c:v>
                </c:pt>
                <c:pt idx="1127">
                  <c:v>140.98432860615978</c:v>
                </c:pt>
                <c:pt idx="1128">
                  <c:v>140.98694402547915</c:v>
                </c:pt>
                <c:pt idx="1129">
                  <c:v>140.97915220972737</c:v>
                </c:pt>
                <c:pt idx="1130">
                  <c:v>140.97995202387241</c:v>
                </c:pt>
                <c:pt idx="1131">
                  <c:v>140.97725311631365</c:v>
                </c:pt>
                <c:pt idx="1132">
                  <c:v>140.9894686665879</c:v>
                </c:pt>
                <c:pt idx="1133">
                  <c:v>140.99609050882563</c:v>
                </c:pt>
                <c:pt idx="1134">
                  <c:v>141.01638593893475</c:v>
                </c:pt>
                <c:pt idx="1135">
                  <c:v>141.03808239565879</c:v>
                </c:pt>
                <c:pt idx="1136">
                  <c:v>141.02045903926904</c:v>
                </c:pt>
                <c:pt idx="1137">
                  <c:v>136.4345228304571</c:v>
                </c:pt>
                <c:pt idx="1138">
                  <c:v>136.42797991750365</c:v>
                </c:pt>
                <c:pt idx="1139">
                  <c:v>136.4235158969669</c:v>
                </c:pt>
                <c:pt idx="1140">
                  <c:v>136.41209353277765</c:v>
                </c:pt>
                <c:pt idx="1141">
                  <c:v>136.41967281365112</c:v>
                </c:pt>
                <c:pt idx="1142">
                  <c:v>136.42193899847661</c:v>
                </c:pt>
                <c:pt idx="1143">
                  <c:v>137.19382566302005</c:v>
                </c:pt>
                <c:pt idx="1144">
                  <c:v>137.23750630831429</c:v>
                </c:pt>
                <c:pt idx="1145">
                  <c:v>137.23098638802296</c:v>
                </c:pt>
                <c:pt idx="1146">
                  <c:v>137.46515190657186</c:v>
                </c:pt>
                <c:pt idx="1147">
                  <c:v>137.44878427882134</c:v>
                </c:pt>
                <c:pt idx="1148">
                  <c:v>137.47714786274756</c:v>
                </c:pt>
                <c:pt idx="1149">
                  <c:v>137.46999704344219</c:v>
                </c:pt>
                <c:pt idx="1150">
                  <c:v>137.46753624114714</c:v>
                </c:pt>
                <c:pt idx="1151">
                  <c:v>137.42526443019648</c:v>
                </c:pt>
                <c:pt idx="1152">
                  <c:v>137.42350541070357</c:v>
                </c:pt>
                <c:pt idx="1153">
                  <c:v>137.42286744201829</c:v>
                </c:pt>
                <c:pt idx="1154">
                  <c:v>137.42628183020079</c:v>
                </c:pt>
                <c:pt idx="1155">
                  <c:v>137.44031842879241</c:v>
                </c:pt>
                <c:pt idx="1156">
                  <c:v>137.43256388368627</c:v>
                </c:pt>
                <c:pt idx="1157">
                  <c:v>137.43070038168491</c:v>
                </c:pt>
                <c:pt idx="1158">
                  <c:v>137.44248896627562</c:v>
                </c:pt>
                <c:pt idx="1159">
                  <c:v>137.44385860032725</c:v>
                </c:pt>
                <c:pt idx="1160">
                  <c:v>137.45463002359821</c:v>
                </c:pt>
                <c:pt idx="1161">
                  <c:v>137.45243074662747</c:v>
                </c:pt>
                <c:pt idx="1162">
                  <c:v>137.47639447419914</c:v>
                </c:pt>
                <c:pt idx="1163">
                  <c:v>137.47402416295944</c:v>
                </c:pt>
                <c:pt idx="1164">
                  <c:v>137.46855335246212</c:v>
                </c:pt>
                <c:pt idx="1165">
                  <c:v>137.47206538799367</c:v>
                </c:pt>
                <c:pt idx="1166">
                  <c:v>137.48104569437868</c:v>
                </c:pt>
              </c:numCache>
            </c:numRef>
          </c:val>
          <c:smooth val="0"/>
        </c:ser>
        <c:dLbls>
          <c:showLegendKey val="0"/>
          <c:showVal val="0"/>
          <c:showCatName val="0"/>
          <c:showSerName val="0"/>
          <c:showPercent val="0"/>
          <c:showBubbleSize val="0"/>
        </c:dLbls>
        <c:smooth val="0"/>
        <c:axId val="918563576"/>
        <c:axId val="918565928"/>
      </c:lineChart>
      <c:dateAx>
        <c:axId val="918563576"/>
        <c:scaling>
          <c:orientation val="minMax"/>
        </c:scaling>
        <c:delete val="0"/>
        <c:axPos val="b"/>
        <c:majorGridlines>
          <c:spPr>
            <a:ln w="9525" cap="flat" cmpd="sng" algn="ctr">
              <a:solidFill>
                <a:schemeClr val="tx1">
                  <a:lumMod val="15000"/>
                  <a:lumOff val="85000"/>
                </a:schemeClr>
              </a:solidFill>
              <a:round/>
            </a:ln>
            <a:effectLst/>
          </c:spPr>
        </c:majorGridlines>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918565928"/>
        <c:crosses val="autoZero"/>
        <c:auto val="1"/>
        <c:lblOffset val="100"/>
        <c:baseTimeUnit val="days"/>
        <c:majorUnit val="6"/>
        <c:majorTimeUnit val="months"/>
      </c:dateAx>
      <c:valAx>
        <c:axId val="9185659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91856357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969255861642256"/>
          <c:y val="0.18205846958801081"/>
          <c:w val="0.55700861165307147"/>
          <c:h val="0.62083250664425627"/>
        </c:manualLayout>
      </c:layout>
      <c:pieChart>
        <c:varyColors val="1"/>
        <c:ser>
          <c:idx val="0"/>
          <c:order val="0"/>
          <c:dPt>
            <c:idx val="0"/>
            <c:bubble3D val="0"/>
            <c:spPr>
              <a:solidFill>
                <a:schemeClr val="accent1">
                  <a:shade val="50000"/>
                </a:schemeClr>
              </a:solidFill>
              <a:ln w="19050">
                <a:solidFill>
                  <a:schemeClr val="lt1"/>
                </a:solidFill>
              </a:ln>
              <a:effectLst/>
            </c:spPr>
          </c:dPt>
          <c:dPt>
            <c:idx val="1"/>
            <c:bubble3D val="0"/>
            <c:spPr>
              <a:solidFill>
                <a:schemeClr val="accent1">
                  <a:shade val="70000"/>
                </a:schemeClr>
              </a:solidFill>
              <a:ln w="19050">
                <a:solidFill>
                  <a:schemeClr val="lt1"/>
                </a:solidFill>
              </a:ln>
              <a:effectLst/>
            </c:spPr>
          </c:dPt>
          <c:dPt>
            <c:idx val="2"/>
            <c:bubble3D val="0"/>
            <c:spPr>
              <a:solidFill>
                <a:schemeClr val="accent1">
                  <a:shade val="90000"/>
                </a:schemeClr>
              </a:solidFill>
              <a:ln w="19050">
                <a:solidFill>
                  <a:schemeClr val="lt1"/>
                </a:solidFill>
              </a:ln>
              <a:effectLst/>
            </c:spPr>
          </c:dPt>
          <c:dPt>
            <c:idx val="3"/>
            <c:bubble3D val="0"/>
            <c:spPr>
              <a:solidFill>
                <a:schemeClr val="accent1">
                  <a:tint val="90000"/>
                </a:schemeClr>
              </a:solidFill>
              <a:ln w="19050">
                <a:solidFill>
                  <a:schemeClr val="lt1"/>
                </a:solidFill>
              </a:ln>
              <a:effectLst/>
            </c:spPr>
          </c:dPt>
          <c:dPt>
            <c:idx val="4"/>
            <c:bubble3D val="0"/>
            <c:spPr>
              <a:solidFill>
                <a:schemeClr val="accent1">
                  <a:tint val="70000"/>
                </a:schemeClr>
              </a:solidFill>
              <a:ln w="19050">
                <a:solidFill>
                  <a:schemeClr val="lt1"/>
                </a:solidFill>
              </a:ln>
              <a:effectLst/>
            </c:spPr>
          </c:dPt>
          <c:dPt>
            <c:idx val="5"/>
            <c:bubble3D val="0"/>
            <c:spPr>
              <a:solidFill>
                <a:schemeClr val="accent1">
                  <a:tint val="50000"/>
                </a:schemeClr>
              </a:solidFill>
              <a:ln w="19050">
                <a:solidFill>
                  <a:schemeClr val="lt1"/>
                </a:solidFill>
              </a:ln>
              <a:effectLst/>
            </c:spPr>
          </c:dPt>
          <c:dLbls>
            <c:dLbl>
              <c:idx val="0"/>
              <c:layout>
                <c:manualLayout>
                  <c:x val="3.1893933419528363E-2"/>
                  <c:y val="-7.8457242059254955E-3"/>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1"/>
              <c:layout>
                <c:manualLayout>
                  <c:x val="-4.6800875916822304E-3"/>
                  <c:y val="-8.288358527788357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extLst>
                <c:ext xmlns:c15="http://schemas.microsoft.com/office/drawing/2012/chart" uri="{CE6537A1-D6FC-4f65-9D91-7224C49458BB}">
                  <c15:layout>
                    <c:manualLayout>
                      <c:w val="0.35261646529719093"/>
                      <c:h val="0.23980252306518129"/>
                    </c:manualLayout>
                  </c15:layout>
                </c:ext>
              </c:extLst>
            </c:dLbl>
            <c:dLbl>
              <c:idx val="2"/>
              <c:layout>
                <c:manualLayout>
                  <c:x val="1.0527265022176793E-2"/>
                  <c:y val="4.8748007606123127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extLst>
                <c:ext xmlns:c15="http://schemas.microsoft.com/office/drawing/2012/chart" uri="{CE6537A1-D6FC-4f65-9D91-7224C49458BB}">
                  <c15:layout>
                    <c:manualLayout>
                      <c:w val="0.45847292106584125"/>
                      <c:h val="0.11116470130233753"/>
                    </c:manualLayout>
                  </c15:layout>
                </c:ext>
              </c:extLst>
            </c:dLbl>
            <c:dLbl>
              <c:idx val="3"/>
              <c:layout>
                <c:manualLayout>
                  <c:x val="3.0029237190289857E-2"/>
                  <c:y val="1.6198674074258596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8743770351748055"/>
                      <c:h val="0.14649715119657414"/>
                    </c:manualLayout>
                  </c15:layout>
                </c:ext>
              </c:extLst>
            </c:dLbl>
            <c:dLbl>
              <c:idx val="4"/>
              <c:layout>
                <c:manualLayout>
                  <c:x val="2.6694769258676417E-3"/>
                  <c:y val="6.9344555938952335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extLst>
                <c:ext xmlns:c15="http://schemas.microsoft.com/office/drawing/2012/chart" uri="{CE6537A1-D6FC-4f65-9D91-7224C49458BB}">
                  <c15:layout>
                    <c:manualLayout>
                      <c:w val="0.30474802481254659"/>
                      <c:h val="0.1994181386970427"/>
                    </c:manualLayout>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'[20170620 Precalificación Credit Suisse.xlsx]Sensibilidades '!$C$22:$C$27</c:f>
              <c:strCache>
                <c:ptCount val="6"/>
                <c:pt idx="0">
                  <c:v>Portafolio estabilizado</c:v>
                </c:pt>
                <c:pt idx="1">
                  <c:v>Individuales estabilizados</c:v>
                </c:pt>
                <c:pt idx="2">
                  <c:v>Revolvente/desarrollo</c:v>
                </c:pt>
                <c:pt idx="3">
                  <c:v>Refinanciamiento</c:v>
                </c:pt>
                <c:pt idx="4">
                  <c:v>Construcción</c:v>
                </c:pt>
                <c:pt idx="5">
                  <c:v>Transicional</c:v>
                </c:pt>
              </c:strCache>
            </c:strRef>
          </c:cat>
          <c:val>
            <c:numRef>
              <c:f>'[20170620 Precalificación Credit Suisse.xlsx]Sensibilidades '!$D$22:$D$27</c:f>
              <c:numCache>
                <c:formatCode>0%</c:formatCode>
                <c:ptCount val="6"/>
                <c:pt idx="0">
                  <c:v>0.36</c:v>
                </c:pt>
                <c:pt idx="1">
                  <c:v>0.09</c:v>
                </c:pt>
                <c:pt idx="2">
                  <c:v>0.1</c:v>
                </c:pt>
                <c:pt idx="3">
                  <c:v>0.2</c:v>
                </c:pt>
                <c:pt idx="4">
                  <c:v>0.19</c:v>
                </c:pt>
                <c:pt idx="5">
                  <c:v>0.05</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05634990654724"/>
          <c:y val="0.13834828928881857"/>
          <c:w val="0.5214935622861524"/>
          <c:h val="0.6519091077340089"/>
        </c:manualLayout>
      </c:layout>
      <c:pieChart>
        <c:varyColors val="1"/>
        <c:ser>
          <c:idx val="0"/>
          <c:order val="0"/>
          <c:dPt>
            <c:idx val="0"/>
            <c:bubble3D val="0"/>
            <c:spPr>
              <a:solidFill>
                <a:sysClr val="window" lastClr="FFFFFF">
                  <a:lumMod val="50000"/>
                </a:sysClr>
              </a:solidFill>
              <a:ln w="19050">
                <a:solidFill>
                  <a:schemeClr val="lt1"/>
                </a:solidFill>
              </a:ln>
              <a:effectLst/>
            </c:spPr>
          </c:dPt>
          <c:dPt>
            <c:idx val="1"/>
            <c:bubble3D val="0"/>
            <c:spPr>
              <a:solidFill>
                <a:srgbClr val="1F497D"/>
              </a:solidFill>
              <a:ln w="19050">
                <a:solidFill>
                  <a:schemeClr val="lt1"/>
                </a:solidFill>
              </a:ln>
              <a:effectLst/>
            </c:spPr>
          </c:dPt>
          <c:dPt>
            <c:idx val="2"/>
            <c:bubble3D val="0"/>
            <c:spPr>
              <a:solidFill>
                <a:srgbClr val="C00000"/>
              </a:solidFill>
              <a:ln w="19050">
                <a:solidFill>
                  <a:schemeClr val="lt1"/>
                </a:solidFill>
              </a:ln>
              <a:effectLst/>
            </c:spPr>
          </c:dPt>
          <c:dPt>
            <c:idx val="3"/>
            <c:bubble3D val="0"/>
            <c:spPr>
              <a:solidFill>
                <a:sysClr val="window" lastClr="FFFFFF">
                  <a:lumMod val="85000"/>
                </a:sys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'[20170620 Precalificación Credit Suisse.xlsx]Sensibilidades '!$C$12:$C$15</c:f>
              <c:strCache>
                <c:ptCount val="4"/>
                <c:pt idx="0">
                  <c:v>Comercial</c:v>
                </c:pt>
                <c:pt idx="1">
                  <c:v>Industrial</c:v>
                </c:pt>
                <c:pt idx="2">
                  <c:v>Oficinas</c:v>
                </c:pt>
                <c:pt idx="3">
                  <c:v>Hoteles</c:v>
                </c:pt>
              </c:strCache>
            </c:strRef>
          </c:cat>
          <c:val>
            <c:numRef>
              <c:f>'[20170620 Precalificación Credit Suisse.xlsx]Sensibilidades '!$D$12:$D$15</c:f>
              <c:numCache>
                <c:formatCode>0%</c:formatCode>
                <c:ptCount val="4"/>
                <c:pt idx="0">
                  <c:v>0.3</c:v>
                </c:pt>
                <c:pt idx="1">
                  <c:v>0.2</c:v>
                </c:pt>
                <c:pt idx="2">
                  <c:v>0.2</c:v>
                </c:pt>
                <c:pt idx="3">
                  <c:v>0.3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504252973639E-2"/>
        </c:manualLayout>
      </c:layout>
      <c:overlay val="1"/>
    </c:title>
    <c:autoTitleDeleted val="0"/>
    <c:view3D>
      <c:rotX val="30"/>
      <c:rotY val="0"/>
      <c:rAngAx val="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8347-45A8-9D8E-54B47A6968BA}"/>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8347-45A8-9D8E-54B47A6968BA}"/>
              </c:ext>
            </c:extLst>
          </c:dPt>
          <c:dLbls>
            <c:dLbl>
              <c:idx val="0"/>
              <c:tx>
                <c:rich>
                  <a:bodyPr/>
                  <a:lstStyle/>
                  <a:p>
                    <a:r>
                      <a:rPr lang="en-US" sz="1200" dirty="0">
                        <a:solidFill>
                          <a:schemeClr val="bg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347-45A8-9D8E-54B47A6968BA}"/>
                </c:ext>
                <c:ext xmlns:c15="http://schemas.microsoft.com/office/drawing/2012/chart" uri="{CE6537A1-D6FC-4f65-9D91-7224C49458BB}"/>
              </c:extLst>
            </c:dLbl>
            <c:dLbl>
              <c:idx val="1"/>
              <c:tx>
                <c:rich>
                  <a:bodyPr/>
                  <a:lstStyle/>
                  <a:p>
                    <a:r>
                      <a:rPr lang="en-US" sz="1200" dirty="0">
                        <a:solidFill>
                          <a:schemeClr val="bg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347-45A8-9D8E-54B47A6968BA}"/>
                </c:ext>
                <c:ext xmlns:c15="http://schemas.microsoft.com/office/drawing/2012/chart" uri="{CE6537A1-D6FC-4f65-9D91-7224C49458BB}"/>
              </c:extLst>
            </c:dLbl>
            <c:spPr>
              <a:noFill/>
              <a:ln>
                <a:noFill/>
              </a:ln>
              <a:effectLst/>
            </c:spPr>
            <c:txPr>
              <a:bodyPr/>
              <a:lstStyle/>
              <a:p>
                <a:pPr>
                  <a:defRPr sz="1200" b="1">
                    <a:solidFill>
                      <a:schemeClr val="bg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8347-45A8-9D8E-54B47A6968BA}"/>
            </c:ext>
          </c:extLst>
        </c:ser>
        <c:dLbls>
          <c:showLegendKey val="0"/>
          <c:showVal val="0"/>
          <c:showCatName val="0"/>
          <c:showSerName val="0"/>
          <c:showPercent val="0"/>
          <c:showBubbleSize val="0"/>
          <c:showLeaderLines val="1"/>
        </c:dLbls>
      </c:pie3DChart>
    </c:plotArea>
    <c:legend>
      <c:legendPos val="b"/>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509968257396641E-2"/>
          <c:y val="0.16155938836638456"/>
          <c:w val="0.77539273275659237"/>
          <c:h val="0.62079584967468537"/>
        </c:manualLayout>
      </c:layout>
      <c:barChart>
        <c:barDir val="col"/>
        <c:grouping val="clustered"/>
        <c:varyColors val="0"/>
        <c:ser>
          <c:idx val="0"/>
          <c:order val="0"/>
          <c:tx>
            <c:strRef>
              <c:f>'[Historico_Vector 30.06.2017.xlsx]COMITE FINVIT'!$B$1</c:f>
              <c:strCache>
                <c:ptCount val="1"/>
                <c:pt idx="0">
                  <c:v>Total Activos Netos</c:v>
                </c:pt>
              </c:strCache>
            </c:strRef>
          </c:tx>
          <c:spPr>
            <a:solidFill>
              <a:schemeClr val="accent1"/>
            </a:solidFill>
            <a:ln>
              <a:noFill/>
            </a:ln>
            <a:effectLst/>
          </c:spPr>
          <c:invertIfNegative val="0"/>
          <c:cat>
            <c:numRef>
              <c:f>'[Historico_Vector 30.06.2017.xlsx]COMITE FINVIT'!$A$2:$A$584</c:f>
              <c:numCache>
                <c:formatCode>m/d/yyyy</c:formatCode>
                <c:ptCount val="583"/>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pt idx="561">
                  <c:v>42887</c:v>
                </c:pt>
                <c:pt idx="562">
                  <c:v>42888</c:v>
                </c:pt>
                <c:pt idx="563">
                  <c:v>42891</c:v>
                </c:pt>
                <c:pt idx="564">
                  <c:v>42892</c:v>
                </c:pt>
                <c:pt idx="565">
                  <c:v>42893</c:v>
                </c:pt>
                <c:pt idx="566">
                  <c:v>42894</c:v>
                </c:pt>
                <c:pt idx="567">
                  <c:v>42895</c:v>
                </c:pt>
                <c:pt idx="568">
                  <c:v>42898</c:v>
                </c:pt>
                <c:pt idx="569">
                  <c:v>42899</c:v>
                </c:pt>
                <c:pt idx="570">
                  <c:v>42900</c:v>
                </c:pt>
                <c:pt idx="571">
                  <c:v>42901</c:v>
                </c:pt>
                <c:pt idx="572">
                  <c:v>42902</c:v>
                </c:pt>
                <c:pt idx="573">
                  <c:v>42905</c:v>
                </c:pt>
                <c:pt idx="574">
                  <c:v>42906</c:v>
                </c:pt>
                <c:pt idx="575">
                  <c:v>42907</c:v>
                </c:pt>
                <c:pt idx="576">
                  <c:v>42908</c:v>
                </c:pt>
                <c:pt idx="577">
                  <c:v>42909</c:v>
                </c:pt>
                <c:pt idx="578">
                  <c:v>42912</c:v>
                </c:pt>
                <c:pt idx="579">
                  <c:v>42913</c:v>
                </c:pt>
                <c:pt idx="580">
                  <c:v>42914</c:v>
                </c:pt>
                <c:pt idx="581">
                  <c:v>42915</c:v>
                </c:pt>
                <c:pt idx="582">
                  <c:v>42916</c:v>
                </c:pt>
              </c:numCache>
            </c:numRef>
          </c:cat>
          <c:val>
            <c:numRef>
              <c:f>'[Historico_Vector 30.06.2017.xlsx]COMITE FINVIT'!$B$2:$B$584</c:f>
              <c:numCache>
                <c:formatCode>_(* #,##0.00_);_(* \(#,##0.00\);_(* "-"??_);_(@_)</c:formatCode>
                <c:ptCount val="583"/>
                <c:pt idx="0">
                  <c:v>2468886.7443659999</c:v>
                </c:pt>
                <c:pt idx="1">
                  <c:v>2548035.5699999998</c:v>
                </c:pt>
                <c:pt idx="2">
                  <c:v>2727298.5229859999</c:v>
                </c:pt>
                <c:pt idx="3">
                  <c:v>2793484.5683690002</c:v>
                </c:pt>
                <c:pt idx="4">
                  <c:v>3251890.1798090003</c:v>
                </c:pt>
                <c:pt idx="5">
                  <c:v>3346408.2818610002</c:v>
                </c:pt>
                <c:pt idx="6">
                  <c:v>3533726.2183340006</c:v>
                </c:pt>
                <c:pt idx="7">
                  <c:v>3577951.2626160001</c:v>
                </c:pt>
                <c:pt idx="8">
                  <c:v>3646701.7648840002</c:v>
                </c:pt>
                <c:pt idx="9">
                  <c:v>3693984.9597539995</c:v>
                </c:pt>
                <c:pt idx="10">
                  <c:v>3794151.6939110002</c:v>
                </c:pt>
                <c:pt idx="11">
                  <c:v>3795644.4736300004</c:v>
                </c:pt>
                <c:pt idx="12">
                  <c:v>3795760.206797</c:v>
                </c:pt>
                <c:pt idx="13">
                  <c:v>3870942.3368409998</c:v>
                </c:pt>
                <c:pt idx="14">
                  <c:v>4272730.2835550001</c:v>
                </c:pt>
                <c:pt idx="15">
                  <c:v>4446300.9547729995</c:v>
                </c:pt>
                <c:pt idx="16">
                  <c:v>4448008.34449</c:v>
                </c:pt>
                <c:pt idx="17">
                  <c:v>4518076.3446909999</c:v>
                </c:pt>
                <c:pt idx="18">
                  <c:v>4640609.1156569999</c:v>
                </c:pt>
                <c:pt idx="19">
                  <c:v>4696350.0286219995</c:v>
                </c:pt>
                <c:pt idx="20">
                  <c:v>4802505.3380470006</c:v>
                </c:pt>
                <c:pt idx="21">
                  <c:v>4802746.095613</c:v>
                </c:pt>
                <c:pt idx="22">
                  <c:v>4812656.348761999</c:v>
                </c:pt>
                <c:pt idx="23">
                  <c:v>5076479.4585330002</c:v>
                </c:pt>
                <c:pt idx="24">
                  <c:v>5049855.5844660001</c:v>
                </c:pt>
                <c:pt idx="25">
                  <c:v>5096124.7216470009</c:v>
                </c:pt>
                <c:pt idx="26">
                  <c:v>5096571.5900019994</c:v>
                </c:pt>
                <c:pt idx="27">
                  <c:v>5096858.0569599997</c:v>
                </c:pt>
                <c:pt idx="28">
                  <c:v>5097234.4126110002</c:v>
                </c:pt>
                <c:pt idx="29">
                  <c:v>5169315.2231229991</c:v>
                </c:pt>
                <c:pt idx="30">
                  <c:v>5295408.358186</c:v>
                </c:pt>
                <c:pt idx="31">
                  <c:v>5363502.9899500003</c:v>
                </c:pt>
                <c:pt idx="32">
                  <c:v>5367922.4184790002</c:v>
                </c:pt>
                <c:pt idx="33">
                  <c:v>5677580.3296649996</c:v>
                </c:pt>
                <c:pt idx="34">
                  <c:v>5790178.1835370008</c:v>
                </c:pt>
                <c:pt idx="35">
                  <c:v>5902378.4908449994</c:v>
                </c:pt>
                <c:pt idx="36">
                  <c:v>6007896.2054169998</c:v>
                </c:pt>
                <c:pt idx="37">
                  <c:v>6069241.9244050002</c:v>
                </c:pt>
                <c:pt idx="38">
                  <c:v>6080745.6935779992</c:v>
                </c:pt>
                <c:pt idx="39">
                  <c:v>6321620.4960249988</c:v>
                </c:pt>
                <c:pt idx="40">
                  <c:v>6382546.1327290004</c:v>
                </c:pt>
                <c:pt idx="41">
                  <c:v>6453622.2198290005</c:v>
                </c:pt>
                <c:pt idx="42">
                  <c:v>6529667.5503239986</c:v>
                </c:pt>
                <c:pt idx="43">
                  <c:v>7202401.2597329998</c:v>
                </c:pt>
                <c:pt idx="44">
                  <c:v>7542280.2371979998</c:v>
                </c:pt>
                <c:pt idx="45">
                  <c:v>7769946.894003001</c:v>
                </c:pt>
                <c:pt idx="46">
                  <c:v>8000110.7594040018</c:v>
                </c:pt>
                <c:pt idx="47">
                  <c:v>8336088.942814</c:v>
                </c:pt>
                <c:pt idx="48">
                  <c:v>8667940.9601679984</c:v>
                </c:pt>
                <c:pt idx="49">
                  <c:v>8652941.445479</c:v>
                </c:pt>
                <c:pt idx="50">
                  <c:v>8925929.5532999989</c:v>
                </c:pt>
                <c:pt idx="51">
                  <c:v>8949061.1962650008</c:v>
                </c:pt>
                <c:pt idx="52">
                  <c:v>9027020.4708799981</c:v>
                </c:pt>
                <c:pt idx="53">
                  <c:v>9560592.5885309987</c:v>
                </c:pt>
                <c:pt idx="54">
                  <c:v>9621582.1814489998</c:v>
                </c:pt>
                <c:pt idx="55">
                  <c:v>9745048.507894</c:v>
                </c:pt>
                <c:pt idx="56">
                  <c:v>9884007.0270649996</c:v>
                </c:pt>
                <c:pt idx="57">
                  <c:v>10015666.188898999</c:v>
                </c:pt>
                <c:pt idx="58">
                  <c:v>10243137.326512</c:v>
                </c:pt>
                <c:pt idx="59">
                  <c:v>10344876.59241</c:v>
                </c:pt>
                <c:pt idx="60">
                  <c:v>10544063.101411</c:v>
                </c:pt>
                <c:pt idx="61">
                  <c:v>10543834.711832</c:v>
                </c:pt>
                <c:pt idx="62">
                  <c:v>10582055.037994001</c:v>
                </c:pt>
                <c:pt idx="63">
                  <c:v>10911560.726028001</c:v>
                </c:pt>
                <c:pt idx="64">
                  <c:v>10976871.636884002</c:v>
                </c:pt>
                <c:pt idx="65">
                  <c:v>11043085.652706999</c:v>
                </c:pt>
                <c:pt idx="66">
                  <c:v>11106490.214247001</c:v>
                </c:pt>
                <c:pt idx="67">
                  <c:v>11314566.119099999</c:v>
                </c:pt>
                <c:pt idx="68">
                  <c:v>11379614.157751</c:v>
                </c:pt>
                <c:pt idx="69">
                  <c:v>11421989.341544999</c:v>
                </c:pt>
                <c:pt idx="70">
                  <c:v>11426452.855664</c:v>
                </c:pt>
                <c:pt idx="71">
                  <c:v>11517794.948577</c:v>
                </c:pt>
                <c:pt idx="72">
                  <c:v>11639889.304728001</c:v>
                </c:pt>
                <c:pt idx="73">
                  <c:v>12019496.694326</c:v>
                </c:pt>
                <c:pt idx="74">
                  <c:v>12063065.723410001</c:v>
                </c:pt>
                <c:pt idx="75">
                  <c:v>12165042.99601</c:v>
                </c:pt>
                <c:pt idx="76">
                  <c:v>12170084.109343002</c:v>
                </c:pt>
                <c:pt idx="77">
                  <c:v>12499503.608445996</c:v>
                </c:pt>
                <c:pt idx="78">
                  <c:v>12513376.289358001</c:v>
                </c:pt>
                <c:pt idx="79">
                  <c:v>12629024.116294</c:v>
                </c:pt>
                <c:pt idx="80">
                  <c:v>12730024.511442998</c:v>
                </c:pt>
                <c:pt idx="81">
                  <c:v>12791105.039753001</c:v>
                </c:pt>
                <c:pt idx="82">
                  <c:v>12974998.398272997</c:v>
                </c:pt>
                <c:pt idx="83">
                  <c:v>13758298.873187998</c:v>
                </c:pt>
                <c:pt idx="84">
                  <c:v>14228798.217647998</c:v>
                </c:pt>
                <c:pt idx="85">
                  <c:v>14551181.011258999</c:v>
                </c:pt>
                <c:pt idx="86">
                  <c:v>14705229.366987001</c:v>
                </c:pt>
                <c:pt idx="87">
                  <c:v>15008203.841560001</c:v>
                </c:pt>
                <c:pt idx="88">
                  <c:v>15185250.778364003</c:v>
                </c:pt>
                <c:pt idx="89">
                  <c:v>15247348.402449002</c:v>
                </c:pt>
                <c:pt idx="90">
                  <c:v>15532088.008631999</c:v>
                </c:pt>
                <c:pt idx="91">
                  <c:v>15598657.053713001</c:v>
                </c:pt>
                <c:pt idx="92">
                  <c:v>15668482.372033</c:v>
                </c:pt>
                <c:pt idx="93">
                  <c:v>16178606.610526005</c:v>
                </c:pt>
                <c:pt idx="94">
                  <c:v>16420003.855700998</c:v>
                </c:pt>
                <c:pt idx="95">
                  <c:v>16576269.719853997</c:v>
                </c:pt>
                <c:pt idx="96">
                  <c:v>16809222.434504002</c:v>
                </c:pt>
                <c:pt idx="97">
                  <c:v>16930817.425059002</c:v>
                </c:pt>
                <c:pt idx="98">
                  <c:v>16983972.482531</c:v>
                </c:pt>
                <c:pt idx="99">
                  <c:v>17233577.284901999</c:v>
                </c:pt>
                <c:pt idx="100">
                  <c:v>17370419.472351</c:v>
                </c:pt>
                <c:pt idx="101">
                  <c:v>17529957.128301002</c:v>
                </c:pt>
                <c:pt idx="102">
                  <c:v>17680159.685945</c:v>
                </c:pt>
                <c:pt idx="103">
                  <c:v>18233297.805423003</c:v>
                </c:pt>
                <c:pt idx="104">
                  <c:v>18677127.469201002</c:v>
                </c:pt>
                <c:pt idx="105">
                  <c:v>19008247.133539997</c:v>
                </c:pt>
                <c:pt idx="106">
                  <c:v>19117973.140931003</c:v>
                </c:pt>
                <c:pt idx="107">
                  <c:v>19202597.283511002</c:v>
                </c:pt>
                <c:pt idx="108">
                  <c:v>19321479.218617998</c:v>
                </c:pt>
                <c:pt idx="109">
                  <c:v>19590317.049574997</c:v>
                </c:pt>
                <c:pt idx="110">
                  <c:v>19655317.653398998</c:v>
                </c:pt>
                <c:pt idx="111">
                  <c:v>19817809.728505</c:v>
                </c:pt>
                <c:pt idx="112">
                  <c:v>19891012.661649998</c:v>
                </c:pt>
                <c:pt idx="113">
                  <c:v>20378791.104386002</c:v>
                </c:pt>
                <c:pt idx="114">
                  <c:v>20630661.447050001</c:v>
                </c:pt>
                <c:pt idx="115">
                  <c:v>20748656.052785996</c:v>
                </c:pt>
                <c:pt idx="116">
                  <c:v>20936837.438365996</c:v>
                </c:pt>
                <c:pt idx="117">
                  <c:v>20978578.892643005</c:v>
                </c:pt>
                <c:pt idx="118">
                  <c:v>21012652.110956993</c:v>
                </c:pt>
                <c:pt idx="119">
                  <c:v>21043388.389595002</c:v>
                </c:pt>
                <c:pt idx="120">
                  <c:v>21145569.185358003</c:v>
                </c:pt>
                <c:pt idx="121">
                  <c:v>21337703.537554994</c:v>
                </c:pt>
                <c:pt idx="122">
                  <c:v>21563651.164411001</c:v>
                </c:pt>
                <c:pt idx="123">
                  <c:v>21825616.815322999</c:v>
                </c:pt>
                <c:pt idx="124">
                  <c:v>21384502.974725999</c:v>
                </c:pt>
                <c:pt idx="125">
                  <c:v>21636745.216759004</c:v>
                </c:pt>
                <c:pt idx="126">
                  <c:v>21776306.918453</c:v>
                </c:pt>
                <c:pt idx="127">
                  <c:v>21848656.793775998</c:v>
                </c:pt>
                <c:pt idx="128">
                  <c:v>22050828.761994999</c:v>
                </c:pt>
                <c:pt idx="129">
                  <c:v>22079141.316713005</c:v>
                </c:pt>
                <c:pt idx="130">
                  <c:v>22166265.720912002</c:v>
                </c:pt>
                <c:pt idx="131">
                  <c:v>22196863.951301996</c:v>
                </c:pt>
                <c:pt idx="132">
                  <c:v>21728978.574222997</c:v>
                </c:pt>
                <c:pt idx="133">
                  <c:v>21852666.818969008</c:v>
                </c:pt>
                <c:pt idx="134">
                  <c:v>21852666.789999999</c:v>
                </c:pt>
                <c:pt idx="135">
                  <c:v>22236468.193122998</c:v>
                </c:pt>
                <c:pt idx="136">
                  <c:v>22362652.154072993</c:v>
                </c:pt>
                <c:pt idx="137">
                  <c:v>22375924.525759004</c:v>
                </c:pt>
                <c:pt idx="138">
                  <c:v>22421830.260026</c:v>
                </c:pt>
                <c:pt idx="139">
                  <c:v>22490305.1479</c:v>
                </c:pt>
                <c:pt idx="140">
                  <c:v>22208215.682774998</c:v>
                </c:pt>
                <c:pt idx="141">
                  <c:v>22293999.147053994</c:v>
                </c:pt>
                <c:pt idx="142">
                  <c:v>22428494.716448005</c:v>
                </c:pt>
                <c:pt idx="143">
                  <c:v>22469228.289455999</c:v>
                </c:pt>
                <c:pt idx="144">
                  <c:v>22525656.439896002</c:v>
                </c:pt>
                <c:pt idx="145">
                  <c:v>22617762.947309002</c:v>
                </c:pt>
                <c:pt idx="146">
                  <c:v>22788261.003637999</c:v>
                </c:pt>
                <c:pt idx="147">
                  <c:v>22911208.438400995</c:v>
                </c:pt>
                <c:pt idx="148">
                  <c:v>23021652.498846002</c:v>
                </c:pt>
                <c:pt idx="149">
                  <c:v>23049837.020987004</c:v>
                </c:pt>
                <c:pt idx="150">
                  <c:v>23152417.016103998</c:v>
                </c:pt>
                <c:pt idx="151">
                  <c:v>23360796.828146998</c:v>
                </c:pt>
                <c:pt idx="152">
                  <c:v>23501744.117405001</c:v>
                </c:pt>
                <c:pt idx="153">
                  <c:v>23578740.695162002</c:v>
                </c:pt>
                <c:pt idx="154">
                  <c:v>23638798.552730002</c:v>
                </c:pt>
                <c:pt idx="155">
                  <c:v>23679053.027568996</c:v>
                </c:pt>
                <c:pt idx="156">
                  <c:v>23752616.847516004</c:v>
                </c:pt>
                <c:pt idx="157">
                  <c:v>23979473.727092996</c:v>
                </c:pt>
                <c:pt idx="158">
                  <c:v>24049931.165654</c:v>
                </c:pt>
                <c:pt idx="159">
                  <c:v>24054341.066519</c:v>
                </c:pt>
                <c:pt idx="160">
                  <c:v>24156671.511107996</c:v>
                </c:pt>
                <c:pt idx="161">
                  <c:v>24273865.580919001</c:v>
                </c:pt>
                <c:pt idx="162">
                  <c:v>24294040.669495001</c:v>
                </c:pt>
                <c:pt idx="163">
                  <c:v>24608187.626924995</c:v>
                </c:pt>
                <c:pt idx="164">
                  <c:v>25308422.348058995</c:v>
                </c:pt>
                <c:pt idx="165">
                  <c:v>25394896.574159998</c:v>
                </c:pt>
                <c:pt idx="166">
                  <c:v>25522452.349167001</c:v>
                </c:pt>
                <c:pt idx="167">
                  <c:v>25618392.214442</c:v>
                </c:pt>
                <c:pt idx="168">
                  <c:v>25812113.752290998</c:v>
                </c:pt>
                <c:pt idx="169">
                  <c:v>25917176.270235002</c:v>
                </c:pt>
                <c:pt idx="170">
                  <c:v>26383126.620239001</c:v>
                </c:pt>
                <c:pt idx="171">
                  <c:v>26765863.440139003</c:v>
                </c:pt>
                <c:pt idx="172">
                  <c:v>26974318.992631</c:v>
                </c:pt>
                <c:pt idx="173">
                  <c:v>27137852.842677999</c:v>
                </c:pt>
                <c:pt idx="174">
                  <c:v>27428485.811512999</c:v>
                </c:pt>
                <c:pt idx="175">
                  <c:v>27574587.830771998</c:v>
                </c:pt>
                <c:pt idx="176">
                  <c:v>27694802.646584</c:v>
                </c:pt>
                <c:pt idx="177">
                  <c:v>27804865.134463001</c:v>
                </c:pt>
                <c:pt idx="178">
                  <c:v>27917425.663551006</c:v>
                </c:pt>
                <c:pt idx="179">
                  <c:v>28079634.294699002</c:v>
                </c:pt>
                <c:pt idx="180">
                  <c:v>27587585.935396004</c:v>
                </c:pt>
                <c:pt idx="181">
                  <c:v>27652611.073415998</c:v>
                </c:pt>
                <c:pt idx="182">
                  <c:v>27734256.910583001</c:v>
                </c:pt>
                <c:pt idx="183">
                  <c:v>27837252.861773998</c:v>
                </c:pt>
                <c:pt idx="184">
                  <c:v>27884674.425205</c:v>
                </c:pt>
                <c:pt idx="185">
                  <c:v>27949204.325443</c:v>
                </c:pt>
                <c:pt idx="186">
                  <c:v>28094990.556559</c:v>
                </c:pt>
                <c:pt idx="187">
                  <c:v>28183462.120699003</c:v>
                </c:pt>
                <c:pt idx="188">
                  <c:v>29005027.320662998</c:v>
                </c:pt>
                <c:pt idx="189">
                  <c:v>29511901.953703996</c:v>
                </c:pt>
                <c:pt idx="190">
                  <c:v>29869407.351904001</c:v>
                </c:pt>
                <c:pt idx="191">
                  <c:v>30452640.130074002</c:v>
                </c:pt>
                <c:pt idx="192">
                  <c:v>30662922.079513002</c:v>
                </c:pt>
                <c:pt idx="193">
                  <c:v>30722188.031996004</c:v>
                </c:pt>
                <c:pt idx="194">
                  <c:v>31006677.858017001</c:v>
                </c:pt>
                <c:pt idx="195">
                  <c:v>31188110.525537997</c:v>
                </c:pt>
                <c:pt idx="196">
                  <c:v>31260362.482558001</c:v>
                </c:pt>
                <c:pt idx="197">
                  <c:v>31398610.764026999</c:v>
                </c:pt>
                <c:pt idx="198">
                  <c:v>31865133.070112996</c:v>
                </c:pt>
                <c:pt idx="199">
                  <c:v>31935538.502428997</c:v>
                </c:pt>
                <c:pt idx="200">
                  <c:v>31996630.761180002</c:v>
                </c:pt>
                <c:pt idx="201">
                  <c:v>32097593.312746</c:v>
                </c:pt>
                <c:pt idx="202">
                  <c:v>32174211.860248998</c:v>
                </c:pt>
                <c:pt idx="203">
                  <c:v>32251181.538134001</c:v>
                </c:pt>
                <c:pt idx="204">
                  <c:v>32298159.960248008</c:v>
                </c:pt>
                <c:pt idx="205">
                  <c:v>32360779.592010994</c:v>
                </c:pt>
                <c:pt idx="206">
                  <c:v>32416355.479474001</c:v>
                </c:pt>
                <c:pt idx="207">
                  <c:v>32552260.145639997</c:v>
                </c:pt>
                <c:pt idx="208">
                  <c:v>32903584.139525998</c:v>
                </c:pt>
                <c:pt idx="209">
                  <c:v>33135510.000483997</c:v>
                </c:pt>
                <c:pt idx="210">
                  <c:v>33352576.980566006</c:v>
                </c:pt>
                <c:pt idx="211">
                  <c:v>33582765.542218998</c:v>
                </c:pt>
                <c:pt idx="212">
                  <c:v>33667038.107229993</c:v>
                </c:pt>
                <c:pt idx="213">
                  <c:v>33806346.542880006</c:v>
                </c:pt>
                <c:pt idx="214">
                  <c:v>33935588.494277</c:v>
                </c:pt>
                <c:pt idx="215">
                  <c:v>34064864.759508997</c:v>
                </c:pt>
                <c:pt idx="216">
                  <c:v>34236871.151937999</c:v>
                </c:pt>
                <c:pt idx="217">
                  <c:v>33943440.434608996</c:v>
                </c:pt>
                <c:pt idx="218">
                  <c:v>34155870.246776007</c:v>
                </c:pt>
                <c:pt idx="219">
                  <c:v>34377079.409892</c:v>
                </c:pt>
                <c:pt idx="220">
                  <c:v>34546027.786849</c:v>
                </c:pt>
                <c:pt idx="221">
                  <c:v>34678532.494875006</c:v>
                </c:pt>
                <c:pt idx="222">
                  <c:v>34754756.469484001</c:v>
                </c:pt>
                <c:pt idx="223">
                  <c:v>34833560.557633005</c:v>
                </c:pt>
                <c:pt idx="224">
                  <c:v>34917221.104769997</c:v>
                </c:pt>
                <c:pt idx="225">
                  <c:v>35019548.594306998</c:v>
                </c:pt>
                <c:pt idx="226">
                  <c:v>35066450.863385998</c:v>
                </c:pt>
                <c:pt idx="227">
                  <c:v>35585297.781220004</c:v>
                </c:pt>
                <c:pt idx="228">
                  <c:v>35842919.843839005</c:v>
                </c:pt>
                <c:pt idx="229">
                  <c:v>36038099.105882004</c:v>
                </c:pt>
                <c:pt idx="230">
                  <c:v>36225629.653531991</c:v>
                </c:pt>
                <c:pt idx="231">
                  <c:v>36482030.666693993</c:v>
                </c:pt>
                <c:pt idx="232">
                  <c:v>36531402.457688004</c:v>
                </c:pt>
                <c:pt idx="233">
                  <c:v>36600695.991106994</c:v>
                </c:pt>
                <c:pt idx="234">
                  <c:v>36640789.455724999</c:v>
                </c:pt>
                <c:pt idx="235">
                  <c:v>36660651.908630006</c:v>
                </c:pt>
                <c:pt idx="236">
                  <c:v>36785155.551069997</c:v>
                </c:pt>
                <c:pt idx="237">
                  <c:v>36754989.084954999</c:v>
                </c:pt>
                <c:pt idx="238">
                  <c:v>37114634.266737998</c:v>
                </c:pt>
                <c:pt idx="239">
                  <c:v>37598441.502616003</c:v>
                </c:pt>
                <c:pt idx="240">
                  <c:v>37609133.662974</c:v>
                </c:pt>
                <c:pt idx="241">
                  <c:v>37642888.06859</c:v>
                </c:pt>
                <c:pt idx="242">
                  <c:v>37817224.991554998</c:v>
                </c:pt>
                <c:pt idx="243">
                  <c:v>37979694.957728997</c:v>
                </c:pt>
                <c:pt idx="244">
                  <c:v>37798630.883105002</c:v>
                </c:pt>
                <c:pt idx="245">
                  <c:v>37860867.748994999</c:v>
                </c:pt>
                <c:pt idx="246">
                  <c:v>37933813.901721999</c:v>
                </c:pt>
                <c:pt idx="247">
                  <c:v>38159958.230290003</c:v>
                </c:pt>
                <c:pt idx="248">
                  <c:v>38288896.665863</c:v>
                </c:pt>
                <c:pt idx="249">
                  <c:v>38287586.156032003</c:v>
                </c:pt>
                <c:pt idx="250">
                  <c:v>38399406.31370201</c:v>
                </c:pt>
                <c:pt idx="251">
                  <c:v>38463462.388013005</c:v>
                </c:pt>
                <c:pt idx="252">
                  <c:v>38524481.648570001</c:v>
                </c:pt>
                <c:pt idx="253">
                  <c:v>38551090.168485999</c:v>
                </c:pt>
                <c:pt idx="254">
                  <c:v>36384064.916200012</c:v>
                </c:pt>
                <c:pt idx="255">
                  <c:v>36449343.211778998</c:v>
                </c:pt>
                <c:pt idx="256">
                  <c:v>36468950.805071004</c:v>
                </c:pt>
                <c:pt idx="257">
                  <c:v>36577250.890161999</c:v>
                </c:pt>
                <c:pt idx="258">
                  <c:v>36760001.662466004</c:v>
                </c:pt>
                <c:pt idx="259">
                  <c:v>36785330.824469998</c:v>
                </c:pt>
                <c:pt idx="260">
                  <c:v>36795719.501830004</c:v>
                </c:pt>
                <c:pt idx="261">
                  <c:v>36837211.372892</c:v>
                </c:pt>
                <c:pt idx="262">
                  <c:v>36852376.739605993</c:v>
                </c:pt>
                <c:pt idx="263">
                  <c:v>36852528.873951003</c:v>
                </c:pt>
                <c:pt idx="264">
                  <c:v>34928482.295141995</c:v>
                </c:pt>
                <c:pt idx="265">
                  <c:v>35002553.861172996</c:v>
                </c:pt>
                <c:pt idx="266">
                  <c:v>35121242.254161999</c:v>
                </c:pt>
                <c:pt idx="267">
                  <c:v>35129235.811521992</c:v>
                </c:pt>
                <c:pt idx="268">
                  <c:v>35486887.915700004</c:v>
                </c:pt>
                <c:pt idx="269">
                  <c:v>35679274.263721995</c:v>
                </c:pt>
                <c:pt idx="270">
                  <c:v>35816708.356706999</c:v>
                </c:pt>
                <c:pt idx="271">
                  <c:v>35931103.912253998</c:v>
                </c:pt>
                <c:pt idx="272">
                  <c:v>36049205.979087994</c:v>
                </c:pt>
                <c:pt idx="273">
                  <c:v>36084029.860442996</c:v>
                </c:pt>
                <c:pt idx="274">
                  <c:v>35403245.344196007</c:v>
                </c:pt>
                <c:pt idx="275">
                  <c:v>35421269.723830998</c:v>
                </c:pt>
                <c:pt idx="276">
                  <c:v>35558693.719200999</c:v>
                </c:pt>
                <c:pt idx="277">
                  <c:v>35651139.273375995</c:v>
                </c:pt>
                <c:pt idx="278">
                  <c:v>35940868.296290003</c:v>
                </c:pt>
                <c:pt idx="279">
                  <c:v>36099551.176258005</c:v>
                </c:pt>
                <c:pt idx="280">
                  <c:v>36099833.802610002</c:v>
                </c:pt>
                <c:pt idx="281">
                  <c:v>36139684.828309</c:v>
                </c:pt>
                <c:pt idx="282">
                  <c:v>36150080.087586999</c:v>
                </c:pt>
                <c:pt idx="283">
                  <c:v>36178709.32808999</c:v>
                </c:pt>
                <c:pt idx="284">
                  <c:v>35294198.892122999</c:v>
                </c:pt>
                <c:pt idx="285">
                  <c:v>35588556.463689998</c:v>
                </c:pt>
                <c:pt idx="286">
                  <c:v>35299588.193126008</c:v>
                </c:pt>
                <c:pt idx="287">
                  <c:v>35311302.175917991</c:v>
                </c:pt>
                <c:pt idx="288">
                  <c:v>35403245.510653004</c:v>
                </c:pt>
                <c:pt idx="289">
                  <c:v>35471764.163799003</c:v>
                </c:pt>
                <c:pt idx="290">
                  <c:v>35555501.585520998</c:v>
                </c:pt>
                <c:pt idx="291">
                  <c:v>35637177.284407996</c:v>
                </c:pt>
                <c:pt idx="292">
                  <c:v>35738488.965753004</c:v>
                </c:pt>
                <c:pt idx="293">
                  <c:v>35901181.565247998</c:v>
                </c:pt>
                <c:pt idx="294">
                  <c:v>36000839.849756993</c:v>
                </c:pt>
                <c:pt idx="295">
                  <c:v>36638262.331071012</c:v>
                </c:pt>
                <c:pt idx="296">
                  <c:v>37310649.340147004</c:v>
                </c:pt>
                <c:pt idx="297">
                  <c:v>37674173.387261003</c:v>
                </c:pt>
                <c:pt idx="298">
                  <c:v>38006283.479479998</c:v>
                </c:pt>
                <c:pt idx="299">
                  <c:v>38240055.837563008</c:v>
                </c:pt>
                <c:pt idx="300">
                  <c:v>38508129.200490005</c:v>
                </c:pt>
                <c:pt idx="301">
                  <c:v>38661440.620194994</c:v>
                </c:pt>
                <c:pt idx="302">
                  <c:v>38779686.036434002</c:v>
                </c:pt>
                <c:pt idx="303">
                  <c:v>38810788.600883991</c:v>
                </c:pt>
                <c:pt idx="304">
                  <c:v>39302767.603222996</c:v>
                </c:pt>
                <c:pt idx="305">
                  <c:v>39474845.182173006</c:v>
                </c:pt>
                <c:pt idx="306">
                  <c:v>39840049.646375999</c:v>
                </c:pt>
                <c:pt idx="307">
                  <c:v>39998533.641609997</c:v>
                </c:pt>
                <c:pt idx="308">
                  <c:v>40088187.300041996</c:v>
                </c:pt>
                <c:pt idx="309">
                  <c:v>40197409.646529004</c:v>
                </c:pt>
                <c:pt idx="310">
                  <c:v>40227274.811594002</c:v>
                </c:pt>
                <c:pt idx="311">
                  <c:v>40337352.039753005</c:v>
                </c:pt>
                <c:pt idx="312">
                  <c:v>41044975.532205001</c:v>
                </c:pt>
                <c:pt idx="313">
                  <c:v>41086496.293365002</c:v>
                </c:pt>
                <c:pt idx="314">
                  <c:v>41158428.091854997</c:v>
                </c:pt>
                <c:pt idx="315">
                  <c:v>41260888.296024993</c:v>
                </c:pt>
                <c:pt idx="316">
                  <c:v>41392625.790157005</c:v>
                </c:pt>
                <c:pt idx="317">
                  <c:v>41489536.599149011</c:v>
                </c:pt>
                <c:pt idx="318">
                  <c:v>41572273.121569</c:v>
                </c:pt>
                <c:pt idx="319">
                  <c:v>41584747.066233002</c:v>
                </c:pt>
                <c:pt idx="320">
                  <c:v>41694355.779772006</c:v>
                </c:pt>
                <c:pt idx="321">
                  <c:v>41710266.098419003</c:v>
                </c:pt>
                <c:pt idx="322">
                  <c:v>41720652.433598004</c:v>
                </c:pt>
                <c:pt idx="323">
                  <c:v>41725934.678179003</c:v>
                </c:pt>
                <c:pt idx="324">
                  <c:v>41358395.862763993</c:v>
                </c:pt>
                <c:pt idx="325">
                  <c:v>41535218.595969997</c:v>
                </c:pt>
                <c:pt idx="326">
                  <c:v>41505414.725840993</c:v>
                </c:pt>
                <c:pt idx="327">
                  <c:v>41510469.216426</c:v>
                </c:pt>
                <c:pt idx="328">
                  <c:v>41598636.545125008</c:v>
                </c:pt>
                <c:pt idx="329">
                  <c:v>41610249.206111997</c:v>
                </c:pt>
                <c:pt idx="330">
                  <c:v>41676010.925866991</c:v>
                </c:pt>
                <c:pt idx="331">
                  <c:v>41795276.522769012</c:v>
                </c:pt>
                <c:pt idx="332">
                  <c:v>41924965.235422999</c:v>
                </c:pt>
                <c:pt idx="333">
                  <c:v>42147771.922610998</c:v>
                </c:pt>
                <c:pt idx="334">
                  <c:v>42168224.823341005</c:v>
                </c:pt>
                <c:pt idx="335">
                  <c:v>42878250.866550997</c:v>
                </c:pt>
                <c:pt idx="336">
                  <c:v>43224961.163112</c:v>
                </c:pt>
                <c:pt idx="337">
                  <c:v>43392418.840586007</c:v>
                </c:pt>
                <c:pt idx="338">
                  <c:v>43428608.765348002</c:v>
                </c:pt>
                <c:pt idx="339">
                  <c:v>43450650.045606002</c:v>
                </c:pt>
                <c:pt idx="340">
                  <c:v>43625740.554455996</c:v>
                </c:pt>
                <c:pt idx="341">
                  <c:v>43761570.511992</c:v>
                </c:pt>
                <c:pt idx="342">
                  <c:v>43962235.224760003</c:v>
                </c:pt>
                <c:pt idx="343">
                  <c:v>44134930.092312999</c:v>
                </c:pt>
                <c:pt idx="344">
                  <c:v>44069246.462671004</c:v>
                </c:pt>
                <c:pt idx="345">
                  <c:v>44113356.497483999</c:v>
                </c:pt>
                <c:pt idx="346">
                  <c:v>44184889.652635001</c:v>
                </c:pt>
                <c:pt idx="347">
                  <c:v>44195096.225564994</c:v>
                </c:pt>
                <c:pt idx="348">
                  <c:v>44228012.039774992</c:v>
                </c:pt>
                <c:pt idx="349">
                  <c:v>44389959.775669001</c:v>
                </c:pt>
                <c:pt idx="350">
                  <c:v>44393391.740680002</c:v>
                </c:pt>
                <c:pt idx="351">
                  <c:v>44418144.256664991</c:v>
                </c:pt>
                <c:pt idx="352">
                  <c:v>44622709.880000003</c:v>
                </c:pt>
                <c:pt idx="353">
                  <c:v>44812675.570264004</c:v>
                </c:pt>
                <c:pt idx="354">
                  <c:v>44008420.079907</c:v>
                </c:pt>
                <c:pt idx="355">
                  <c:v>44204683.177604996</c:v>
                </c:pt>
                <c:pt idx="356">
                  <c:v>44381147.966137998</c:v>
                </c:pt>
                <c:pt idx="357">
                  <c:v>44677253.354442999</c:v>
                </c:pt>
                <c:pt idx="358">
                  <c:v>44906069.938090995</c:v>
                </c:pt>
                <c:pt idx="359">
                  <c:v>45148119.881470002</c:v>
                </c:pt>
                <c:pt idx="360">
                  <c:v>45200308.584517002</c:v>
                </c:pt>
                <c:pt idx="361">
                  <c:v>45269138.386372</c:v>
                </c:pt>
                <c:pt idx="362">
                  <c:v>45343730.720344</c:v>
                </c:pt>
                <c:pt idx="363">
                  <c:v>45359680.499228001</c:v>
                </c:pt>
                <c:pt idx="364">
                  <c:v>45127351.854452997</c:v>
                </c:pt>
                <c:pt idx="365">
                  <c:v>45396655.708843</c:v>
                </c:pt>
                <c:pt idx="366">
                  <c:v>45402434.384213001</c:v>
                </c:pt>
                <c:pt idx="367">
                  <c:v>45547405.226468004</c:v>
                </c:pt>
                <c:pt idx="368">
                  <c:v>45620406.287671998</c:v>
                </c:pt>
                <c:pt idx="369">
                  <c:v>45720076.323719002</c:v>
                </c:pt>
                <c:pt idx="370">
                  <c:v>45907822.395821996</c:v>
                </c:pt>
                <c:pt idx="371">
                  <c:v>46034355.328286998</c:v>
                </c:pt>
                <c:pt idx="372">
                  <c:v>46047944.050700001</c:v>
                </c:pt>
                <c:pt idx="373">
                  <c:v>46037649.707203001</c:v>
                </c:pt>
                <c:pt idx="374">
                  <c:v>46111905.865676001</c:v>
                </c:pt>
                <c:pt idx="375">
                  <c:v>46221228.771146998</c:v>
                </c:pt>
                <c:pt idx="376">
                  <c:v>46398838.239434004</c:v>
                </c:pt>
                <c:pt idx="377">
                  <c:v>46654719.481377997</c:v>
                </c:pt>
                <c:pt idx="378">
                  <c:v>47035311.232906997</c:v>
                </c:pt>
                <c:pt idx="379">
                  <c:v>47105761.289937995</c:v>
                </c:pt>
                <c:pt idx="380">
                  <c:v>47231710.517614</c:v>
                </c:pt>
                <c:pt idx="381">
                  <c:v>47253257.181630999</c:v>
                </c:pt>
                <c:pt idx="382">
                  <c:v>47259018.683853</c:v>
                </c:pt>
                <c:pt idx="383">
                  <c:v>46323087.925186001</c:v>
                </c:pt>
                <c:pt idx="384">
                  <c:v>46455796.054581992</c:v>
                </c:pt>
                <c:pt idx="385">
                  <c:v>46539723.631453991</c:v>
                </c:pt>
                <c:pt idx="386">
                  <c:v>46703901.107965</c:v>
                </c:pt>
                <c:pt idx="387">
                  <c:v>46754529.221510001</c:v>
                </c:pt>
                <c:pt idx="388">
                  <c:v>46764399.219729997</c:v>
                </c:pt>
                <c:pt idx="389">
                  <c:v>46805285.984710999</c:v>
                </c:pt>
                <c:pt idx="390">
                  <c:v>46932059.36914701</c:v>
                </c:pt>
                <c:pt idx="391">
                  <c:v>47062729.285456002</c:v>
                </c:pt>
                <c:pt idx="392">
                  <c:v>47067676.611287005</c:v>
                </c:pt>
                <c:pt idx="393">
                  <c:v>46359178.887077004</c:v>
                </c:pt>
                <c:pt idx="394">
                  <c:v>46433748.896096006</c:v>
                </c:pt>
                <c:pt idx="395">
                  <c:v>46465269.854143992</c:v>
                </c:pt>
                <c:pt idx="396">
                  <c:v>46534499.354136012</c:v>
                </c:pt>
                <c:pt idx="397">
                  <c:v>46623025.277449004</c:v>
                </c:pt>
                <c:pt idx="398">
                  <c:v>46715423.614392996</c:v>
                </c:pt>
                <c:pt idx="399">
                  <c:v>46808207.915863998</c:v>
                </c:pt>
                <c:pt idx="400">
                  <c:v>47247775.431701005</c:v>
                </c:pt>
                <c:pt idx="401">
                  <c:v>47332242.455559008</c:v>
                </c:pt>
                <c:pt idx="402">
                  <c:v>45769247.234143004</c:v>
                </c:pt>
                <c:pt idx="403">
                  <c:v>45852673.586261995</c:v>
                </c:pt>
                <c:pt idx="404">
                  <c:v>45892834.508504994</c:v>
                </c:pt>
                <c:pt idx="405">
                  <c:v>45970396.564645998</c:v>
                </c:pt>
                <c:pt idx="406">
                  <c:v>45992409.896334998</c:v>
                </c:pt>
                <c:pt idx="407">
                  <c:v>46040830.010066003</c:v>
                </c:pt>
                <c:pt idx="408">
                  <c:v>46283957.397915997</c:v>
                </c:pt>
                <c:pt idx="409">
                  <c:v>46363997.223510005</c:v>
                </c:pt>
                <c:pt idx="410">
                  <c:v>46431696.138869002</c:v>
                </c:pt>
                <c:pt idx="411">
                  <c:v>45954502.309437007</c:v>
                </c:pt>
                <c:pt idx="412">
                  <c:v>46094072.833517008</c:v>
                </c:pt>
                <c:pt idx="413">
                  <c:v>46212971.653950006</c:v>
                </c:pt>
                <c:pt idx="414">
                  <c:v>46257440.025049008</c:v>
                </c:pt>
                <c:pt idx="415">
                  <c:v>46262354.780085988</c:v>
                </c:pt>
                <c:pt idx="416">
                  <c:v>46417727.810024008</c:v>
                </c:pt>
                <c:pt idx="417">
                  <c:v>46457523.684061006</c:v>
                </c:pt>
                <c:pt idx="418">
                  <c:v>46687741.064583004</c:v>
                </c:pt>
                <c:pt idx="419">
                  <c:v>46950052.655040994</c:v>
                </c:pt>
                <c:pt idx="420">
                  <c:v>47121049.437789991</c:v>
                </c:pt>
                <c:pt idx="421">
                  <c:v>47014213.369675003</c:v>
                </c:pt>
                <c:pt idx="422">
                  <c:v>47627076.048906997</c:v>
                </c:pt>
                <c:pt idx="423">
                  <c:v>47910267.421626993</c:v>
                </c:pt>
                <c:pt idx="424">
                  <c:v>48241919.359196007</c:v>
                </c:pt>
                <c:pt idx="425">
                  <c:v>48426299.96330899</c:v>
                </c:pt>
                <c:pt idx="426">
                  <c:v>48428801.827976994</c:v>
                </c:pt>
                <c:pt idx="427">
                  <c:v>48557490.718386002</c:v>
                </c:pt>
                <c:pt idx="428">
                  <c:v>48852469.297141992</c:v>
                </c:pt>
                <c:pt idx="429">
                  <c:v>49284985.045867004</c:v>
                </c:pt>
                <c:pt idx="430">
                  <c:v>49463055.649611011</c:v>
                </c:pt>
                <c:pt idx="431">
                  <c:v>49648109.956690006</c:v>
                </c:pt>
                <c:pt idx="432">
                  <c:v>49771269.396924004</c:v>
                </c:pt>
                <c:pt idx="433">
                  <c:v>49861149.141505003</c:v>
                </c:pt>
                <c:pt idx="434">
                  <c:v>50023458.390160002</c:v>
                </c:pt>
                <c:pt idx="435">
                  <c:v>50198576.188221</c:v>
                </c:pt>
                <c:pt idx="436">
                  <c:v>50297886.054330997</c:v>
                </c:pt>
                <c:pt idx="437">
                  <c:v>50304194.146339998</c:v>
                </c:pt>
                <c:pt idx="438">
                  <c:v>50496300.789999999</c:v>
                </c:pt>
                <c:pt idx="439">
                  <c:v>50757859.890000001</c:v>
                </c:pt>
                <c:pt idx="440">
                  <c:v>50196114.399999999</c:v>
                </c:pt>
                <c:pt idx="441">
                  <c:v>50312223.259999998</c:v>
                </c:pt>
                <c:pt idx="442">
                  <c:v>50438008.049999997</c:v>
                </c:pt>
                <c:pt idx="443">
                  <c:v>50626905.840000004</c:v>
                </c:pt>
                <c:pt idx="444">
                  <c:v>50728997</c:v>
                </c:pt>
                <c:pt idx="445">
                  <c:v>50757789.549999997</c:v>
                </c:pt>
                <c:pt idx="446">
                  <c:v>50835041.210000001</c:v>
                </c:pt>
                <c:pt idx="447">
                  <c:v>50908124.210000001</c:v>
                </c:pt>
                <c:pt idx="448">
                  <c:v>51036952.829999998</c:v>
                </c:pt>
                <c:pt idx="449">
                  <c:v>51207899.880000003</c:v>
                </c:pt>
                <c:pt idx="450">
                  <c:v>50674603.130000003</c:v>
                </c:pt>
                <c:pt idx="451">
                  <c:v>51518737.770000003</c:v>
                </c:pt>
                <c:pt idx="452">
                  <c:v>51438860.609999999</c:v>
                </c:pt>
                <c:pt idx="453">
                  <c:v>51687942.020000003</c:v>
                </c:pt>
                <c:pt idx="454">
                  <c:v>51832343.700000003</c:v>
                </c:pt>
                <c:pt idx="455">
                  <c:v>51875824.340000004</c:v>
                </c:pt>
                <c:pt idx="456">
                  <c:v>52111523.630000003</c:v>
                </c:pt>
                <c:pt idx="457">
                  <c:v>52226283.049999997</c:v>
                </c:pt>
                <c:pt idx="458">
                  <c:v>52315492.890000001</c:v>
                </c:pt>
                <c:pt idx="459">
                  <c:v>52384251.829999998</c:v>
                </c:pt>
                <c:pt idx="460">
                  <c:v>52713457.840000004</c:v>
                </c:pt>
                <c:pt idx="461">
                  <c:v>53293765.810000002</c:v>
                </c:pt>
                <c:pt idx="462">
                  <c:v>53899581.609999999</c:v>
                </c:pt>
                <c:pt idx="463">
                  <c:v>54106950.25</c:v>
                </c:pt>
                <c:pt idx="464">
                  <c:v>54424544.439999998</c:v>
                </c:pt>
                <c:pt idx="465">
                  <c:v>54650104.259999998</c:v>
                </c:pt>
                <c:pt idx="466">
                  <c:v>55035994.909999996</c:v>
                </c:pt>
                <c:pt idx="467">
                  <c:v>55282513.229999997</c:v>
                </c:pt>
                <c:pt idx="468">
                  <c:v>55434613.359999999</c:v>
                </c:pt>
                <c:pt idx="469">
                  <c:v>53481038.25</c:v>
                </c:pt>
                <c:pt idx="470">
                  <c:v>53557026.939999998</c:v>
                </c:pt>
                <c:pt idx="471">
                  <c:v>53771644.740000002</c:v>
                </c:pt>
                <c:pt idx="472">
                  <c:v>53880733.299999997</c:v>
                </c:pt>
                <c:pt idx="473">
                  <c:v>53923039.579999998</c:v>
                </c:pt>
                <c:pt idx="474">
                  <c:v>54150801.950000003</c:v>
                </c:pt>
                <c:pt idx="475">
                  <c:v>54169965.939999998</c:v>
                </c:pt>
                <c:pt idx="476">
                  <c:v>54191116.770000003</c:v>
                </c:pt>
                <c:pt idx="477">
                  <c:v>54281874</c:v>
                </c:pt>
                <c:pt idx="478">
                  <c:v>54354666.82</c:v>
                </c:pt>
                <c:pt idx="479">
                  <c:v>52824789.789999999</c:v>
                </c:pt>
                <c:pt idx="480">
                  <c:v>53038756.280000001</c:v>
                </c:pt>
                <c:pt idx="481">
                  <c:v>53319526.979999997</c:v>
                </c:pt>
                <c:pt idx="482">
                  <c:v>53627769.659999996</c:v>
                </c:pt>
                <c:pt idx="483">
                  <c:v>53772040.119999997</c:v>
                </c:pt>
                <c:pt idx="484">
                  <c:v>53900014.030000001</c:v>
                </c:pt>
                <c:pt idx="485">
                  <c:v>53940313.350000001</c:v>
                </c:pt>
                <c:pt idx="486">
                  <c:v>54008487.420000002</c:v>
                </c:pt>
                <c:pt idx="487">
                  <c:v>54080523.560000002</c:v>
                </c:pt>
                <c:pt idx="488">
                  <c:v>54095644.670000002</c:v>
                </c:pt>
                <c:pt idx="489">
                  <c:v>53076872.049999997</c:v>
                </c:pt>
                <c:pt idx="490">
                  <c:v>53431789.990000002</c:v>
                </c:pt>
                <c:pt idx="491">
                  <c:v>53618233.200000003</c:v>
                </c:pt>
                <c:pt idx="492">
                  <c:v>53784918.229999997</c:v>
                </c:pt>
                <c:pt idx="493">
                  <c:v>53989314.960000001</c:v>
                </c:pt>
                <c:pt idx="494">
                  <c:v>54053851.950000003</c:v>
                </c:pt>
                <c:pt idx="495">
                  <c:v>54086376.640000001</c:v>
                </c:pt>
                <c:pt idx="496">
                  <c:v>54229923.75</c:v>
                </c:pt>
                <c:pt idx="497">
                  <c:v>54304657.530000001</c:v>
                </c:pt>
                <c:pt idx="498">
                  <c:v>54100760.189999998</c:v>
                </c:pt>
                <c:pt idx="499">
                  <c:v>54205190.590000004</c:v>
                </c:pt>
                <c:pt idx="500">
                  <c:v>54284665.240000002</c:v>
                </c:pt>
                <c:pt idx="501">
                  <c:v>54344533.640000001</c:v>
                </c:pt>
                <c:pt idx="502">
                  <c:v>54434513.25</c:v>
                </c:pt>
                <c:pt idx="503">
                  <c:v>54681060.590000004</c:v>
                </c:pt>
                <c:pt idx="504">
                  <c:v>53900014.030000001</c:v>
                </c:pt>
                <c:pt idx="505">
                  <c:v>53940313.350000001</c:v>
                </c:pt>
                <c:pt idx="506">
                  <c:v>54008487.420000002</c:v>
                </c:pt>
                <c:pt idx="507">
                  <c:v>54080523.560000002</c:v>
                </c:pt>
                <c:pt idx="508">
                  <c:v>54095644.670000002</c:v>
                </c:pt>
                <c:pt idx="509">
                  <c:v>53076872.049999997</c:v>
                </c:pt>
                <c:pt idx="510">
                  <c:v>53431789.990000002</c:v>
                </c:pt>
                <c:pt idx="511">
                  <c:v>53618233.200000003</c:v>
                </c:pt>
                <c:pt idx="512">
                  <c:v>53784918.229999997</c:v>
                </c:pt>
                <c:pt idx="513">
                  <c:v>53989314.960000001</c:v>
                </c:pt>
                <c:pt idx="514">
                  <c:v>54053851.950000003</c:v>
                </c:pt>
                <c:pt idx="515">
                  <c:v>54086376.640000001</c:v>
                </c:pt>
                <c:pt idx="516">
                  <c:v>54229923.75</c:v>
                </c:pt>
                <c:pt idx="517">
                  <c:v>54304657.530000001</c:v>
                </c:pt>
                <c:pt idx="518">
                  <c:v>54100760.189999998</c:v>
                </c:pt>
                <c:pt idx="519">
                  <c:v>54205190.590000004</c:v>
                </c:pt>
                <c:pt idx="520">
                  <c:v>54284665.240000002</c:v>
                </c:pt>
                <c:pt idx="521">
                  <c:v>54344533.640000001</c:v>
                </c:pt>
                <c:pt idx="522">
                  <c:v>54434513.25</c:v>
                </c:pt>
                <c:pt idx="523">
                  <c:v>54681060.590000004</c:v>
                </c:pt>
                <c:pt idx="524">
                  <c:v>54692789.310000002</c:v>
                </c:pt>
                <c:pt idx="525">
                  <c:v>54859698.009999998</c:v>
                </c:pt>
                <c:pt idx="526">
                  <c:v>54897553.869999997</c:v>
                </c:pt>
                <c:pt idx="527">
                  <c:v>54960380.420000002</c:v>
                </c:pt>
                <c:pt idx="528">
                  <c:v>52391991.399999999</c:v>
                </c:pt>
                <c:pt idx="529">
                  <c:v>53224188.439999998</c:v>
                </c:pt>
                <c:pt idx="530">
                  <c:v>53484236.810000002</c:v>
                </c:pt>
                <c:pt idx="531">
                  <c:v>53624766.530000001</c:v>
                </c:pt>
                <c:pt idx="532">
                  <c:v>53718021.490000002</c:v>
                </c:pt>
                <c:pt idx="533">
                  <c:v>53829611.659999996</c:v>
                </c:pt>
                <c:pt idx="534">
                  <c:v>53922126.159999996</c:v>
                </c:pt>
                <c:pt idx="535">
                  <c:v>54012528.350000001</c:v>
                </c:pt>
                <c:pt idx="536">
                  <c:v>53643771.170000002</c:v>
                </c:pt>
                <c:pt idx="537">
                  <c:v>53766805.530000001</c:v>
                </c:pt>
                <c:pt idx="538">
                  <c:v>53916256.509999998</c:v>
                </c:pt>
                <c:pt idx="539">
                  <c:v>53997656.130000003</c:v>
                </c:pt>
                <c:pt idx="540">
                  <c:v>54295554.5</c:v>
                </c:pt>
                <c:pt idx="541">
                  <c:v>54317931.670000002</c:v>
                </c:pt>
                <c:pt idx="542">
                  <c:v>54561959.689999998</c:v>
                </c:pt>
                <c:pt idx="543">
                  <c:v>54625739.289999999</c:v>
                </c:pt>
                <c:pt idx="544">
                  <c:v>53934673.090000004</c:v>
                </c:pt>
                <c:pt idx="545">
                  <c:v>54085269.619999997</c:v>
                </c:pt>
                <c:pt idx="546">
                  <c:v>54304256.560000002</c:v>
                </c:pt>
                <c:pt idx="547">
                  <c:v>54405395.509999998</c:v>
                </c:pt>
                <c:pt idx="548">
                  <c:v>54442633.420000002</c:v>
                </c:pt>
                <c:pt idx="549">
                  <c:v>54451018.82</c:v>
                </c:pt>
                <c:pt idx="550">
                  <c:v>54483687.700000003</c:v>
                </c:pt>
                <c:pt idx="551">
                  <c:v>54493729.049999997</c:v>
                </c:pt>
                <c:pt idx="552">
                  <c:v>54644746.710000001</c:v>
                </c:pt>
                <c:pt idx="553">
                  <c:v>54715868.82</c:v>
                </c:pt>
                <c:pt idx="554">
                  <c:v>54758938.560000002</c:v>
                </c:pt>
                <c:pt idx="555">
                  <c:v>54569240.049999997</c:v>
                </c:pt>
                <c:pt idx="556">
                  <c:v>54654715.409999996</c:v>
                </c:pt>
                <c:pt idx="557">
                  <c:v>54720938.359999999</c:v>
                </c:pt>
                <c:pt idx="558">
                  <c:v>54837533.189999998</c:v>
                </c:pt>
                <c:pt idx="559">
                  <c:v>54913373.869999997</c:v>
                </c:pt>
                <c:pt idx="560">
                  <c:v>55037563.759999998</c:v>
                </c:pt>
                <c:pt idx="561">
                  <c:v>55142226.299999997</c:v>
                </c:pt>
                <c:pt idx="562">
                  <c:v>55215563.960000001</c:v>
                </c:pt>
                <c:pt idx="563">
                  <c:v>55363866.490000002</c:v>
                </c:pt>
                <c:pt idx="564">
                  <c:v>55438048.060000002</c:v>
                </c:pt>
                <c:pt idx="565">
                  <c:v>55950620.840000004</c:v>
                </c:pt>
                <c:pt idx="566">
                  <c:v>56535278.740000002</c:v>
                </c:pt>
                <c:pt idx="567">
                  <c:v>57068249.609999999</c:v>
                </c:pt>
                <c:pt idx="568">
                  <c:v>57544035.399999999</c:v>
                </c:pt>
                <c:pt idx="569">
                  <c:v>57800360.119999997</c:v>
                </c:pt>
                <c:pt idx="570">
                  <c:v>57966157.340000004</c:v>
                </c:pt>
                <c:pt idx="571">
                  <c:v>58035737.020000003</c:v>
                </c:pt>
                <c:pt idx="572">
                  <c:v>58345907.719999999</c:v>
                </c:pt>
                <c:pt idx="573">
                  <c:v>58584323.850000001</c:v>
                </c:pt>
                <c:pt idx="574">
                  <c:v>58689531.439999998</c:v>
                </c:pt>
                <c:pt idx="575">
                  <c:v>58336915.520000003</c:v>
                </c:pt>
                <c:pt idx="576">
                  <c:v>58477016.700000003</c:v>
                </c:pt>
                <c:pt idx="577">
                  <c:v>58783523.93</c:v>
                </c:pt>
                <c:pt idx="578">
                  <c:v>59003178.450000003</c:v>
                </c:pt>
                <c:pt idx="579">
                  <c:v>59548770.039999999</c:v>
                </c:pt>
                <c:pt idx="580">
                  <c:v>59621449.130000003</c:v>
                </c:pt>
                <c:pt idx="581">
                  <c:v>59462578.920000002</c:v>
                </c:pt>
                <c:pt idx="582">
                  <c:v>59634762.520000003</c:v>
                </c:pt>
              </c:numCache>
            </c:numRef>
          </c:val>
          <c:extLst xmlns:c16r2="http://schemas.microsoft.com/office/drawing/2015/06/chart">
            <c:ext xmlns:c16="http://schemas.microsoft.com/office/drawing/2014/chart" uri="{C3380CC4-5D6E-409C-BE32-E72D297353CC}">
              <c16:uniqueId val="{00000000-90A8-44E5-98CE-531C07F9DBB3}"/>
            </c:ext>
          </c:extLst>
        </c:ser>
        <c:dLbls>
          <c:showLegendKey val="0"/>
          <c:showVal val="0"/>
          <c:showCatName val="0"/>
          <c:showSerName val="0"/>
          <c:showPercent val="0"/>
          <c:showBubbleSize val="0"/>
        </c:dLbls>
        <c:gapWidth val="300"/>
        <c:axId val="918556128"/>
        <c:axId val="918555736"/>
      </c:barChart>
      <c:lineChart>
        <c:grouping val="standard"/>
        <c:varyColors val="0"/>
        <c:ser>
          <c:idx val="1"/>
          <c:order val="1"/>
          <c:tx>
            <c:strRef>
              <c:f>'[Historico_Vector 30.06.2017.xlsx]COMITE FINVIT'!$C$1</c:f>
              <c:strCache>
                <c:ptCount val="1"/>
                <c:pt idx="0">
                  <c:v>Rendimiento</c:v>
                </c:pt>
              </c:strCache>
            </c:strRef>
          </c:tx>
          <c:spPr>
            <a:ln w="28575" cap="rnd">
              <a:solidFill>
                <a:schemeClr val="accent2"/>
              </a:solidFill>
              <a:round/>
            </a:ln>
            <a:effectLst/>
          </c:spPr>
          <c:marker>
            <c:symbol val="none"/>
          </c:marker>
          <c:cat>
            <c:numRef>
              <c:f>'[Historico_Vector 30.06.2017.xlsx]COMITE FINVIT'!$A$2:$A$584</c:f>
              <c:numCache>
                <c:formatCode>m/d/yyyy</c:formatCode>
                <c:ptCount val="583"/>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pt idx="561">
                  <c:v>42887</c:v>
                </c:pt>
                <c:pt idx="562">
                  <c:v>42888</c:v>
                </c:pt>
                <c:pt idx="563">
                  <c:v>42891</c:v>
                </c:pt>
                <c:pt idx="564">
                  <c:v>42892</c:v>
                </c:pt>
                <c:pt idx="565">
                  <c:v>42893</c:v>
                </c:pt>
                <c:pt idx="566">
                  <c:v>42894</c:v>
                </c:pt>
                <c:pt idx="567">
                  <c:v>42895</c:v>
                </c:pt>
                <c:pt idx="568">
                  <c:v>42898</c:v>
                </c:pt>
                <c:pt idx="569">
                  <c:v>42899</c:v>
                </c:pt>
                <c:pt idx="570">
                  <c:v>42900</c:v>
                </c:pt>
                <c:pt idx="571">
                  <c:v>42901</c:v>
                </c:pt>
                <c:pt idx="572">
                  <c:v>42902</c:v>
                </c:pt>
                <c:pt idx="573">
                  <c:v>42905</c:v>
                </c:pt>
                <c:pt idx="574">
                  <c:v>42906</c:v>
                </c:pt>
                <c:pt idx="575">
                  <c:v>42907</c:v>
                </c:pt>
                <c:pt idx="576">
                  <c:v>42908</c:v>
                </c:pt>
                <c:pt idx="577">
                  <c:v>42909</c:v>
                </c:pt>
                <c:pt idx="578">
                  <c:v>42912</c:v>
                </c:pt>
                <c:pt idx="579">
                  <c:v>42913</c:v>
                </c:pt>
                <c:pt idx="580">
                  <c:v>42914</c:v>
                </c:pt>
                <c:pt idx="581">
                  <c:v>42915</c:v>
                </c:pt>
                <c:pt idx="582">
                  <c:v>42916</c:v>
                </c:pt>
              </c:numCache>
            </c:numRef>
          </c:cat>
          <c:val>
            <c:numRef>
              <c:f>'[Historico_Vector 30.06.2017.xlsx]COMITE FINVIT'!$C$2:$C$584</c:f>
              <c:numCache>
                <c:formatCode>General</c:formatCode>
                <c:ptCount val="583"/>
                <c:pt idx="0">
                  <c:v>3.5805563817904646</c:v>
                </c:pt>
                <c:pt idx="1">
                  <c:v>3.9438331154990696</c:v>
                </c:pt>
                <c:pt idx="2">
                  <c:v>3.7242659272234366</c:v>
                </c:pt>
                <c:pt idx="3">
                  <c:v>3.7569710960428506</c:v>
                </c:pt>
                <c:pt idx="4">
                  <c:v>3.7630747139750786</c:v>
                </c:pt>
                <c:pt idx="5">
                  <c:v>3.768282976919636</c:v>
                </c:pt>
                <c:pt idx="6">
                  <c:v>3.926576162627196</c:v>
                </c:pt>
                <c:pt idx="7">
                  <c:v>3.6927999999999628</c:v>
                </c:pt>
                <c:pt idx="8">
                  <c:v>3.6665217391304736</c:v>
                </c:pt>
                <c:pt idx="9">
                  <c:v>3.647489361702076</c:v>
                </c:pt>
                <c:pt idx="10">
                  <c:v>3.604500000000066</c:v>
                </c:pt>
                <c:pt idx="11">
                  <c:v>3.6852244897958517</c:v>
                </c:pt>
                <c:pt idx="12">
                  <c:v>3.4940769230769395</c:v>
                </c:pt>
                <c:pt idx="13">
                  <c:v>3.4600754716980675</c:v>
                </c:pt>
                <c:pt idx="14">
                  <c:v>3.5559999999999667</c:v>
                </c:pt>
                <c:pt idx="15">
                  <c:v>3.7564363636363236</c:v>
                </c:pt>
                <c:pt idx="16">
                  <c:v>3.5304406779661437</c:v>
                </c:pt>
                <c:pt idx="17">
                  <c:v>3.4805999999999671</c:v>
                </c:pt>
                <c:pt idx="18">
                  <c:v>3.4530491803278989</c:v>
                </c:pt>
                <c:pt idx="19">
                  <c:v>3.4896774193548801</c:v>
                </c:pt>
                <c:pt idx="20">
                  <c:v>3.5725714285713854</c:v>
                </c:pt>
                <c:pt idx="21">
                  <c:v>3.4379999999999709</c:v>
                </c:pt>
                <c:pt idx="22">
                  <c:v>3.4210746268656775</c:v>
                </c:pt>
                <c:pt idx="23">
                  <c:v>3.4168235294117428</c:v>
                </c:pt>
                <c:pt idx="24">
                  <c:v>3.4147826086956643</c:v>
                </c:pt>
                <c:pt idx="25">
                  <c:v>3.5300571428571335</c:v>
                </c:pt>
                <c:pt idx="26">
                  <c:v>3.419013698630176</c:v>
                </c:pt>
                <c:pt idx="27">
                  <c:v>3.4005405405405655</c:v>
                </c:pt>
                <c:pt idx="28">
                  <c:v>3.3811200000000241</c:v>
                </c:pt>
                <c:pt idx="29">
                  <c:v>3.4181052631578419</c:v>
                </c:pt>
                <c:pt idx="30">
                  <c:v>3.4709610389610845</c:v>
                </c:pt>
                <c:pt idx="31">
                  <c:v>3.3488999999999769</c:v>
                </c:pt>
                <c:pt idx="32">
                  <c:v>3.4257777777777991</c:v>
                </c:pt>
                <c:pt idx="33">
                  <c:v>3.4305365853658483</c:v>
                </c:pt>
                <c:pt idx="34">
                  <c:v>3.5635662650602411</c:v>
                </c:pt>
                <c:pt idx="35">
                  <c:v>3.6445714285714574</c:v>
                </c:pt>
                <c:pt idx="36">
                  <c:v>3.5412413793103727</c:v>
                </c:pt>
                <c:pt idx="37">
                  <c:v>3.5378181818181775</c:v>
                </c:pt>
                <c:pt idx="38">
                  <c:v>3.5526741573033647</c:v>
                </c:pt>
                <c:pt idx="39">
                  <c:v>3.5627999999999993</c:v>
                </c:pt>
                <c:pt idx="40">
                  <c:v>3.5818021978021566</c:v>
                </c:pt>
                <c:pt idx="41">
                  <c:v>3.5318297872340669</c:v>
                </c:pt>
                <c:pt idx="42">
                  <c:v>3.5556631578947062</c:v>
                </c:pt>
                <c:pt idx="43">
                  <c:v>3.5459999999999656</c:v>
                </c:pt>
                <c:pt idx="44">
                  <c:v>3.5498969072165121</c:v>
                </c:pt>
                <c:pt idx="45">
                  <c:v>3.6172653061224267</c:v>
                </c:pt>
                <c:pt idx="46">
                  <c:v>3.5215841584158811</c:v>
                </c:pt>
                <c:pt idx="47">
                  <c:v>3.5343529411764587</c:v>
                </c:pt>
                <c:pt idx="48">
                  <c:v>3.5349902912621203</c:v>
                </c:pt>
                <c:pt idx="49">
                  <c:v>3.5252307692307592</c:v>
                </c:pt>
                <c:pt idx="50">
                  <c:v>3.595542857142827</c:v>
                </c:pt>
                <c:pt idx="51">
                  <c:v>3.5306666666666451</c:v>
                </c:pt>
                <c:pt idx="52">
                  <c:v>3.5270091743119618</c:v>
                </c:pt>
                <c:pt idx="53">
                  <c:v>3.5581090909090887</c:v>
                </c:pt>
                <c:pt idx="54">
                  <c:v>3.5529729729729889</c:v>
                </c:pt>
                <c:pt idx="55">
                  <c:v>3.6067499999999759</c:v>
                </c:pt>
                <c:pt idx="56">
                  <c:v>3.5499130434782318</c:v>
                </c:pt>
                <c:pt idx="57">
                  <c:v>3.5556206896551883</c:v>
                </c:pt>
                <c:pt idx="58">
                  <c:v>3.557538461538484</c:v>
                </c:pt>
                <c:pt idx="59">
                  <c:v>3.5646101694915342</c:v>
                </c:pt>
                <c:pt idx="60">
                  <c:v>3.6269243697479072</c:v>
                </c:pt>
                <c:pt idx="61">
                  <c:v>3.5734426229508389</c:v>
                </c:pt>
                <c:pt idx="62">
                  <c:v>3.5686829268292386</c:v>
                </c:pt>
                <c:pt idx="63">
                  <c:v>3.5512258064516189</c:v>
                </c:pt>
                <c:pt idx="64">
                  <c:v>3.5475840000000147</c:v>
                </c:pt>
                <c:pt idx="65">
                  <c:v>3.5985714285714039</c:v>
                </c:pt>
                <c:pt idx="66">
                  <c:v>3.5453023255814093</c:v>
                </c:pt>
                <c:pt idx="67">
                  <c:v>3.5448923076923244</c:v>
                </c:pt>
                <c:pt idx="68">
                  <c:v>3.5189312977099116</c:v>
                </c:pt>
                <c:pt idx="69">
                  <c:v>3.5110909090909228</c:v>
                </c:pt>
                <c:pt idx="70">
                  <c:v>3.5653533834586359</c:v>
                </c:pt>
                <c:pt idx="71">
                  <c:v>3.5134411764706122</c:v>
                </c:pt>
                <c:pt idx="72">
                  <c:v>3.5127591240876033</c:v>
                </c:pt>
                <c:pt idx="73">
                  <c:v>3.5123478260869359</c:v>
                </c:pt>
                <c:pt idx="74">
                  <c:v>3.5101294964028584</c:v>
                </c:pt>
                <c:pt idx="75">
                  <c:v>3.5542285714285722</c:v>
                </c:pt>
                <c:pt idx="76">
                  <c:v>3.5287552447552315</c:v>
                </c:pt>
                <c:pt idx="77">
                  <c:v>3.5317500000000002</c:v>
                </c:pt>
                <c:pt idx="78">
                  <c:v>3.5294896551724153</c:v>
                </c:pt>
                <c:pt idx="79">
                  <c:v>3.5279999999999969</c:v>
                </c:pt>
                <c:pt idx="80">
                  <c:v>3.6014693877551283</c:v>
                </c:pt>
                <c:pt idx="81">
                  <c:v>3.5500799999999799</c:v>
                </c:pt>
                <c:pt idx="82">
                  <c:v>3.5432582781456792</c:v>
                </c:pt>
                <c:pt idx="83">
                  <c:v>3.5403157894736745</c:v>
                </c:pt>
                <c:pt idx="84">
                  <c:v>3.5404705882353018</c:v>
                </c:pt>
                <c:pt idx="85">
                  <c:v>3.5906493506493602</c:v>
                </c:pt>
                <c:pt idx="86">
                  <c:v>3.5433630573248269</c:v>
                </c:pt>
                <c:pt idx="87">
                  <c:v>3.5453164556962067</c:v>
                </c:pt>
                <c:pt idx="88">
                  <c:v>3.5463396226415056</c:v>
                </c:pt>
                <c:pt idx="89">
                  <c:v>3.5455499999999862</c:v>
                </c:pt>
                <c:pt idx="90">
                  <c:v>3.5928447204968879</c:v>
                </c:pt>
                <c:pt idx="91">
                  <c:v>3.5497317073170596</c:v>
                </c:pt>
                <c:pt idx="92">
                  <c:v>3.54698181818181</c:v>
                </c:pt>
                <c:pt idx="93">
                  <c:v>3.5403614457831156</c:v>
                </c:pt>
                <c:pt idx="94">
                  <c:v>3.5433053892215649</c:v>
                </c:pt>
                <c:pt idx="95">
                  <c:v>3.5899285714285751</c:v>
                </c:pt>
                <c:pt idx="96">
                  <c:v>3.5442105263157755</c:v>
                </c:pt>
                <c:pt idx="97">
                  <c:v>3.5399302325581306</c:v>
                </c:pt>
                <c:pt idx="98">
                  <c:v>3.5375722543352395</c:v>
                </c:pt>
                <c:pt idx="99">
                  <c:v>3.5366896551724021</c:v>
                </c:pt>
                <c:pt idx="100">
                  <c:v>3.5808685714285611</c:v>
                </c:pt>
                <c:pt idx="101">
                  <c:v>3.5468089887640275</c:v>
                </c:pt>
                <c:pt idx="102">
                  <c:v>3.5467039106145388</c:v>
                </c:pt>
                <c:pt idx="103">
                  <c:v>3.5422000000000065</c:v>
                </c:pt>
                <c:pt idx="104">
                  <c:v>3.540729281767975</c:v>
                </c:pt>
                <c:pt idx="105">
                  <c:v>3.5829890109890039</c:v>
                </c:pt>
                <c:pt idx="106">
                  <c:v>3.5437621621621576</c:v>
                </c:pt>
                <c:pt idx="107">
                  <c:v>3.5454193548387205</c:v>
                </c:pt>
                <c:pt idx="108">
                  <c:v>3.5445561497326383</c:v>
                </c:pt>
                <c:pt idx="109">
                  <c:v>3.544085106382973</c:v>
                </c:pt>
                <c:pt idx="110">
                  <c:v>3.574666666666662</c:v>
                </c:pt>
                <c:pt idx="111">
                  <c:v>3.5458124999999812</c:v>
                </c:pt>
                <c:pt idx="112">
                  <c:v>3.5699689119171012</c:v>
                </c:pt>
                <c:pt idx="113">
                  <c:v>3.5623384615384577</c:v>
                </c:pt>
                <c:pt idx="114">
                  <c:v>3.6020204081632734</c:v>
                </c:pt>
                <c:pt idx="115">
                  <c:v>3.5661708542713737</c:v>
                </c:pt>
                <c:pt idx="116">
                  <c:v>3.5605800000000092</c:v>
                </c:pt>
                <c:pt idx="117">
                  <c:v>3.5641791044776174</c:v>
                </c:pt>
                <c:pt idx="118">
                  <c:v>3.5470693069306938</c:v>
                </c:pt>
                <c:pt idx="119">
                  <c:v>3.5661280788177221</c:v>
                </c:pt>
                <c:pt idx="120">
                  <c:v>3.5426796116504971</c:v>
                </c:pt>
                <c:pt idx="121">
                  <c:v>3.5238260869565217</c:v>
                </c:pt>
                <c:pt idx="122">
                  <c:v>3.5449615384615196</c:v>
                </c:pt>
                <c:pt idx="123">
                  <c:v>3.5397129186602991</c:v>
                </c:pt>
                <c:pt idx="124">
                  <c:v>3.5730857142857042</c:v>
                </c:pt>
                <c:pt idx="125">
                  <c:v>3.5301971830986085</c:v>
                </c:pt>
                <c:pt idx="126">
                  <c:v>3.5308598130840996</c:v>
                </c:pt>
                <c:pt idx="127">
                  <c:v>3.5320186046511539</c:v>
                </c:pt>
                <c:pt idx="128">
                  <c:v>3.530833333333335</c:v>
                </c:pt>
                <c:pt idx="129">
                  <c:v>3.5649953917050845</c:v>
                </c:pt>
                <c:pt idx="130">
                  <c:v>3.5188363636363587</c:v>
                </c:pt>
                <c:pt idx="131">
                  <c:v>3.5260452488687872</c:v>
                </c:pt>
                <c:pt idx="132">
                  <c:v>3.5185945945945942</c:v>
                </c:pt>
                <c:pt idx="133">
                  <c:v>3.5246098654708504</c:v>
                </c:pt>
                <c:pt idx="134">
                  <c:v>3.5551607142857238</c:v>
                </c:pt>
                <c:pt idx="135">
                  <c:v>3.526096916299573</c:v>
                </c:pt>
                <c:pt idx="136">
                  <c:v>3.5278421052631583</c:v>
                </c:pt>
                <c:pt idx="137">
                  <c:v>3.5202969432314575</c:v>
                </c:pt>
                <c:pt idx="138">
                  <c:v>3.528626086956506</c:v>
                </c:pt>
                <c:pt idx="139">
                  <c:v>3.5602597402597413</c:v>
                </c:pt>
                <c:pt idx="140">
                  <c:v>3.5306153846154014</c:v>
                </c:pt>
                <c:pt idx="141">
                  <c:v>3.5318297872340496</c:v>
                </c:pt>
                <c:pt idx="142">
                  <c:v>3.5313559322033901</c:v>
                </c:pt>
                <c:pt idx="143">
                  <c:v>3.52283544303799</c:v>
                </c:pt>
                <c:pt idx="144">
                  <c:v>3.5824537815126107</c:v>
                </c:pt>
                <c:pt idx="145">
                  <c:v>3.5306776859504017</c:v>
                </c:pt>
                <c:pt idx="146">
                  <c:v>3.5192592592592544</c:v>
                </c:pt>
                <c:pt idx="147">
                  <c:v>3.5102950819672185</c:v>
                </c:pt>
                <c:pt idx="148">
                  <c:v>3.5316734693877598</c:v>
                </c:pt>
                <c:pt idx="149">
                  <c:v>3.496354838709685</c:v>
                </c:pt>
                <c:pt idx="150">
                  <c:v>3.4985060240963768</c:v>
                </c:pt>
                <c:pt idx="151">
                  <c:v>3.4944480000000055</c:v>
                </c:pt>
                <c:pt idx="152">
                  <c:v>3.496302788844635</c:v>
                </c:pt>
                <c:pt idx="153">
                  <c:v>3.550285714285728</c:v>
                </c:pt>
                <c:pt idx="154">
                  <c:v>3.5036718750000029</c:v>
                </c:pt>
                <c:pt idx="155">
                  <c:v>3.5061478599221938</c:v>
                </c:pt>
                <c:pt idx="156">
                  <c:v>3.5072093023255686</c:v>
                </c:pt>
                <c:pt idx="157">
                  <c:v>3.5488494208494363</c:v>
                </c:pt>
                <c:pt idx="158">
                  <c:v>3.5325343511450358</c:v>
                </c:pt>
                <c:pt idx="159">
                  <c:v>3.5151330798478986</c:v>
                </c:pt>
                <c:pt idx="160">
                  <c:v>3.5059090909090771</c:v>
                </c:pt>
                <c:pt idx="161">
                  <c:v>3.5174037735849089</c:v>
                </c:pt>
                <c:pt idx="162">
                  <c:v>3.5413984962406082</c:v>
                </c:pt>
                <c:pt idx="163">
                  <c:v>3.5590483271375475</c:v>
                </c:pt>
                <c:pt idx="164">
                  <c:v>3.543066666666661</c:v>
                </c:pt>
                <c:pt idx="165">
                  <c:v>3.5298597785977917</c:v>
                </c:pt>
                <c:pt idx="166">
                  <c:v>3.5305147058823532</c:v>
                </c:pt>
                <c:pt idx="167">
                  <c:v>3.5766593406593419</c:v>
                </c:pt>
                <c:pt idx="168">
                  <c:v>3.5499130434782487</c:v>
                </c:pt>
                <c:pt idx="169">
                  <c:v>3.5354079422382787</c:v>
                </c:pt>
                <c:pt idx="170">
                  <c:v>3.505467625899271</c:v>
                </c:pt>
                <c:pt idx="171">
                  <c:v>3.4984516129032182</c:v>
                </c:pt>
                <c:pt idx="172">
                  <c:v>3.5278714285714274</c:v>
                </c:pt>
                <c:pt idx="173">
                  <c:v>3.4886925795053045</c:v>
                </c:pt>
                <c:pt idx="174">
                  <c:v>3.509112676056326</c:v>
                </c:pt>
                <c:pt idx="175">
                  <c:v>3.5118315789473815</c:v>
                </c:pt>
                <c:pt idx="176">
                  <c:v>3.5145314685314797</c:v>
                </c:pt>
                <c:pt idx="177">
                  <c:v>3.5453101045296247</c:v>
                </c:pt>
                <c:pt idx="178">
                  <c:v>3.510744827586207</c:v>
                </c:pt>
                <c:pt idx="179">
                  <c:v>3.483711340206181</c:v>
                </c:pt>
                <c:pt idx="180">
                  <c:v>3.4948356164383436</c:v>
                </c:pt>
                <c:pt idx="181">
                  <c:v>3.534634812286678</c:v>
                </c:pt>
                <c:pt idx="182">
                  <c:v>3.4970909090909044</c:v>
                </c:pt>
                <c:pt idx="183">
                  <c:v>3.4831812080537046</c:v>
                </c:pt>
                <c:pt idx="184">
                  <c:v>3.4812842809364675</c:v>
                </c:pt>
                <c:pt idx="185">
                  <c:v>3.5185199999999917</c:v>
                </c:pt>
                <c:pt idx="186">
                  <c:v>3.4937763157894799</c:v>
                </c:pt>
                <c:pt idx="187">
                  <c:v>3.5000262295081881</c:v>
                </c:pt>
                <c:pt idx="188">
                  <c:v>3.5143529411764587</c:v>
                </c:pt>
                <c:pt idx="189">
                  <c:v>3.5264755700325758</c:v>
                </c:pt>
                <c:pt idx="190">
                  <c:v>3.5892467532467482</c:v>
                </c:pt>
                <c:pt idx="191">
                  <c:v>3.5687459807073858</c:v>
                </c:pt>
                <c:pt idx="192">
                  <c:v>3.561807692307696</c:v>
                </c:pt>
                <c:pt idx="193">
                  <c:v>3.5465175718849782</c:v>
                </c:pt>
                <c:pt idx="194">
                  <c:v>3.5471464968152921</c:v>
                </c:pt>
                <c:pt idx="195">
                  <c:v>3.565485714285721</c:v>
                </c:pt>
                <c:pt idx="196">
                  <c:v>3.5527924528301815</c:v>
                </c:pt>
                <c:pt idx="197">
                  <c:v>3.56738557993731</c:v>
                </c:pt>
                <c:pt idx="198">
                  <c:v>3.5686125000000124</c:v>
                </c:pt>
                <c:pt idx="199">
                  <c:v>3.5714018691588669</c:v>
                </c:pt>
                <c:pt idx="200">
                  <c:v>3.6241490683229807</c:v>
                </c:pt>
                <c:pt idx="201">
                  <c:v>3.6001107692307577</c:v>
                </c:pt>
                <c:pt idx="202">
                  <c:v>3.5933742331288361</c:v>
                </c:pt>
                <c:pt idx="203">
                  <c:v>3.6062752293577902</c:v>
                </c:pt>
                <c:pt idx="204">
                  <c:v>3.6155853658536614</c:v>
                </c:pt>
                <c:pt idx="205">
                  <c:v>3.6486930091185359</c:v>
                </c:pt>
                <c:pt idx="206">
                  <c:v>3.6130810810810732</c:v>
                </c:pt>
                <c:pt idx="207">
                  <c:v>3.6150898203592714</c:v>
                </c:pt>
                <c:pt idx="208">
                  <c:v>3.6416955223880514</c:v>
                </c:pt>
                <c:pt idx="209">
                  <c:v>3.6731785714285778</c:v>
                </c:pt>
                <c:pt idx="210">
                  <c:v>3.6587256637168211</c:v>
                </c:pt>
                <c:pt idx="211">
                  <c:v>3.6838588235294045</c:v>
                </c:pt>
                <c:pt idx="212">
                  <c:v>3.6609149560117369</c:v>
                </c:pt>
                <c:pt idx="213">
                  <c:v>3.660210526315792</c:v>
                </c:pt>
                <c:pt idx="214">
                  <c:v>3.7084198250728924</c:v>
                </c:pt>
                <c:pt idx="215">
                  <c:v>3.7031098265895874</c:v>
                </c:pt>
                <c:pt idx="216">
                  <c:v>3.6982478386167132</c:v>
                </c:pt>
                <c:pt idx="217">
                  <c:v>3.6756206896551706</c:v>
                </c:pt>
                <c:pt idx="218">
                  <c:v>3.6695243553008585</c:v>
                </c:pt>
                <c:pt idx="219">
                  <c:v>3.6631542857142887</c:v>
                </c:pt>
                <c:pt idx="220">
                  <c:v>3.59755240793202</c:v>
                </c:pt>
                <c:pt idx="221">
                  <c:v>3.5843389830508587</c:v>
                </c:pt>
                <c:pt idx="222">
                  <c:v>3.6222084507042314</c:v>
                </c:pt>
                <c:pt idx="223">
                  <c:v>3.6295280898876436</c:v>
                </c:pt>
                <c:pt idx="224">
                  <c:v>3.6871260504201717</c:v>
                </c:pt>
                <c:pt idx="225">
                  <c:v>3.6666000000000087</c:v>
                </c:pt>
                <c:pt idx="226">
                  <c:v>3.6178504155124607</c:v>
                </c:pt>
                <c:pt idx="227">
                  <c:v>3.6239668508287242</c:v>
                </c:pt>
                <c:pt idx="228">
                  <c:v>3.6013884297520624</c:v>
                </c:pt>
                <c:pt idx="229">
                  <c:v>3.6694285714285688</c:v>
                </c:pt>
                <c:pt idx="230">
                  <c:v>3.6431607629427742</c:v>
                </c:pt>
                <c:pt idx="231">
                  <c:v>3.6600652173913102</c:v>
                </c:pt>
                <c:pt idx="232">
                  <c:v>3.6513170731707274</c:v>
                </c:pt>
                <c:pt idx="233">
                  <c:v>3.6615891891891921</c:v>
                </c:pt>
                <c:pt idx="234">
                  <c:v>3.6785983827493367</c:v>
                </c:pt>
                <c:pt idx="235">
                  <c:v>3.6512085561497396</c:v>
                </c:pt>
                <c:pt idx="236">
                  <c:v>3.6428160000000034</c:v>
                </c:pt>
                <c:pt idx="237">
                  <c:v>3.6527553191489406</c:v>
                </c:pt>
                <c:pt idx="238">
                  <c:v>3.6690397877984178</c:v>
                </c:pt>
                <c:pt idx="239">
                  <c:v>3.7033333333333389</c:v>
                </c:pt>
                <c:pt idx="240">
                  <c:v>3.6710575916230304</c:v>
                </c:pt>
                <c:pt idx="241">
                  <c:v>3.7069660574412611</c:v>
                </c:pt>
                <c:pt idx="242">
                  <c:v>3.6740412371134039</c:v>
                </c:pt>
                <c:pt idx="243">
                  <c:v>3.692822622107971</c:v>
                </c:pt>
                <c:pt idx="244">
                  <c:v>3.711969230769236</c:v>
                </c:pt>
                <c:pt idx="245">
                  <c:v>3.7159181585677779</c:v>
                </c:pt>
                <c:pt idx="246">
                  <c:v>3.6996428571428486</c:v>
                </c:pt>
                <c:pt idx="247">
                  <c:v>3.6917772151898802</c:v>
                </c:pt>
                <c:pt idx="248">
                  <c:v>3.6822727272727285</c:v>
                </c:pt>
                <c:pt idx="249">
                  <c:v>3.6867808564231686</c:v>
                </c:pt>
                <c:pt idx="250">
                  <c:v>3.6737185929648302</c:v>
                </c:pt>
                <c:pt idx="251">
                  <c:v>3.7002406015037508</c:v>
                </c:pt>
                <c:pt idx="252">
                  <c:v>3.6862388059701545</c:v>
                </c:pt>
                <c:pt idx="253">
                  <c:v>3.6923672456575662</c:v>
                </c:pt>
                <c:pt idx="254">
                  <c:v>3.6793069306930737</c:v>
                </c:pt>
                <c:pt idx="255">
                  <c:v>3.6913777777777783</c:v>
                </c:pt>
                <c:pt idx="256">
                  <c:v>3.710128078817728</c:v>
                </c:pt>
                <c:pt idx="257">
                  <c:v>3.6936528117359311</c:v>
                </c:pt>
                <c:pt idx="258">
                  <c:v>3.6803414634146279</c:v>
                </c:pt>
                <c:pt idx="259">
                  <c:v>3.6597372262773709</c:v>
                </c:pt>
                <c:pt idx="260">
                  <c:v>3.6518155339805798</c:v>
                </c:pt>
                <c:pt idx="261">
                  <c:v>3.6774915254237319</c:v>
                </c:pt>
                <c:pt idx="262">
                  <c:v>3.6540865384615353</c:v>
                </c:pt>
                <c:pt idx="263">
                  <c:v>3.6456690647482075</c:v>
                </c:pt>
                <c:pt idx="264">
                  <c:v>3.6375502392344448</c:v>
                </c:pt>
                <c:pt idx="265">
                  <c:v>3.6458806682577638</c:v>
                </c:pt>
                <c:pt idx="266">
                  <c:v>3.6621428571428485</c:v>
                </c:pt>
                <c:pt idx="267">
                  <c:v>3.6462127659574439</c:v>
                </c:pt>
                <c:pt idx="268">
                  <c:v>3.6347264150943479</c:v>
                </c:pt>
                <c:pt idx="269">
                  <c:v>3.6331200000000008</c:v>
                </c:pt>
                <c:pt idx="270">
                  <c:v>3.6404788732394442</c:v>
                </c:pt>
                <c:pt idx="271">
                  <c:v>3.6503325526932016</c:v>
                </c:pt>
                <c:pt idx="272">
                  <c:v>3.6202604651162797</c:v>
                </c:pt>
                <c:pt idx="273">
                  <c:v>3.6131972157772632</c:v>
                </c:pt>
                <c:pt idx="274">
                  <c:v>3.6021666666666659</c:v>
                </c:pt>
                <c:pt idx="275">
                  <c:v>3.6208683602771274</c:v>
                </c:pt>
                <c:pt idx="276">
                  <c:v>3.6527557603686605</c:v>
                </c:pt>
                <c:pt idx="277">
                  <c:v>3.6219130434782567</c:v>
                </c:pt>
                <c:pt idx="278">
                  <c:v>3.6122465753424668</c:v>
                </c:pt>
                <c:pt idx="279">
                  <c:v>3.600902050113898</c:v>
                </c:pt>
                <c:pt idx="280">
                  <c:v>3.5933727272727314</c:v>
                </c:pt>
                <c:pt idx="281">
                  <c:v>3.6084897959183597</c:v>
                </c:pt>
                <c:pt idx="282">
                  <c:v>3.583621621621619</c:v>
                </c:pt>
                <c:pt idx="283">
                  <c:v>3.5732224719101042</c:v>
                </c:pt>
                <c:pt idx="284">
                  <c:v>3.5745739910313832</c:v>
                </c:pt>
                <c:pt idx="285">
                  <c:v>3.5809127516778458</c:v>
                </c:pt>
                <c:pt idx="286">
                  <c:v>3.5989553571428501</c:v>
                </c:pt>
                <c:pt idx="287">
                  <c:v>3.586669623059858</c:v>
                </c:pt>
                <c:pt idx="288">
                  <c:v>3.594584070796456</c:v>
                </c:pt>
                <c:pt idx="289">
                  <c:v>3.6065960264900623</c:v>
                </c:pt>
                <c:pt idx="290">
                  <c:v>3.6049955947136585</c:v>
                </c:pt>
                <c:pt idx="291">
                  <c:v>3.6358417582417508</c:v>
                </c:pt>
                <c:pt idx="292">
                  <c:v>3.6219301310043654</c:v>
                </c:pt>
                <c:pt idx="293">
                  <c:v>3.6311372549019629</c:v>
                </c:pt>
                <c:pt idx="294">
                  <c:v>3.6482086956521735</c:v>
                </c:pt>
                <c:pt idx="295">
                  <c:v>3.6650498915401215</c:v>
                </c:pt>
                <c:pt idx="296">
                  <c:v>3.6726233766233731</c:v>
                </c:pt>
                <c:pt idx="297">
                  <c:v>3.6500903225806485</c:v>
                </c:pt>
                <c:pt idx="298">
                  <c:v>3.6420257510729672</c:v>
                </c:pt>
                <c:pt idx="299">
                  <c:v>3.6622869379015071</c:v>
                </c:pt>
                <c:pt idx="300">
                  <c:v>3.6637692307692244</c:v>
                </c:pt>
                <c:pt idx="301">
                  <c:v>3.6853560767590574</c:v>
                </c:pt>
                <c:pt idx="302">
                  <c:v>3.6768813559322053</c:v>
                </c:pt>
                <c:pt idx="303">
                  <c:v>3.6732177589852024</c:v>
                </c:pt>
                <c:pt idx="304">
                  <c:v>3.6668354430379821</c:v>
                </c:pt>
                <c:pt idx="305">
                  <c:v>3.6641936842105203</c:v>
                </c:pt>
                <c:pt idx="306">
                  <c:v>3.6843277310924418</c:v>
                </c:pt>
                <c:pt idx="307">
                  <c:v>3.6622296450939533</c:v>
                </c:pt>
                <c:pt idx="308">
                  <c:v>3.6719249999999981</c:v>
                </c:pt>
                <c:pt idx="309">
                  <c:v>3.6789604989605031</c:v>
                </c:pt>
                <c:pt idx="310">
                  <c:v>3.6809626556016677</c:v>
                </c:pt>
                <c:pt idx="311">
                  <c:v>3.6921987577639701</c:v>
                </c:pt>
                <c:pt idx="312">
                  <c:v>3.6804444444444369</c:v>
                </c:pt>
                <c:pt idx="313">
                  <c:v>3.6830143737166288</c:v>
                </c:pt>
                <c:pt idx="314">
                  <c:v>3.6878606557376972</c:v>
                </c:pt>
                <c:pt idx="315">
                  <c:v>3.6818650306748428</c:v>
                </c:pt>
                <c:pt idx="316">
                  <c:v>3.7106448979591797</c:v>
                </c:pt>
                <c:pt idx="317">
                  <c:v>3.6991643002028467</c:v>
                </c:pt>
                <c:pt idx="318">
                  <c:v>3.7055951417003992</c:v>
                </c:pt>
                <c:pt idx="319">
                  <c:v>3.7117818181818181</c:v>
                </c:pt>
                <c:pt idx="320">
                  <c:v>3.7136612903225839</c:v>
                </c:pt>
                <c:pt idx="321">
                  <c:v>3.735235412474843</c:v>
                </c:pt>
                <c:pt idx="322">
                  <c:v>3.7239840000000033</c:v>
                </c:pt>
                <c:pt idx="323">
                  <c:v>3.7261796407185557</c:v>
                </c:pt>
                <c:pt idx="324">
                  <c:v>3.722342629482073</c:v>
                </c:pt>
                <c:pt idx="325">
                  <c:v>3.7236023856858882</c:v>
                </c:pt>
                <c:pt idx="326">
                  <c:v>3.7487857142857184</c:v>
                </c:pt>
                <c:pt idx="327">
                  <c:v>3.7356923076923052</c:v>
                </c:pt>
                <c:pt idx="328">
                  <c:v>3.7374094488189042</c:v>
                </c:pt>
                <c:pt idx="329">
                  <c:v>3.73261296660118</c:v>
                </c:pt>
                <c:pt idx="330">
                  <c:v>3.7352470588235271</c:v>
                </c:pt>
                <c:pt idx="331">
                  <c:v>3.7621056751467727</c:v>
                </c:pt>
                <c:pt idx="332">
                  <c:v>3.7501634241245161</c:v>
                </c:pt>
                <c:pt idx="333">
                  <c:v>3.7529475728155313</c:v>
                </c:pt>
                <c:pt idx="334">
                  <c:v>3.7505581395348822</c:v>
                </c:pt>
                <c:pt idx="335">
                  <c:v>3.7543752417794964</c:v>
                </c:pt>
                <c:pt idx="336">
                  <c:v>3.7810424710424742</c:v>
                </c:pt>
                <c:pt idx="337">
                  <c:v>3.7650748560460654</c:v>
                </c:pt>
                <c:pt idx="338">
                  <c:v>3.7485517241379323</c:v>
                </c:pt>
                <c:pt idx="339">
                  <c:v>3.7491625239005768</c:v>
                </c:pt>
                <c:pt idx="340">
                  <c:v>3.7571221374045756</c:v>
                </c:pt>
                <c:pt idx="341">
                  <c:v>3.7760228571428556</c:v>
                </c:pt>
                <c:pt idx="342">
                  <c:v>3.7597499999999959</c:v>
                </c:pt>
                <c:pt idx="343">
                  <c:v>3.7542759924385605</c:v>
                </c:pt>
                <c:pt idx="344">
                  <c:v>3.7609132075471696</c:v>
                </c:pt>
                <c:pt idx="345">
                  <c:v>3.7667118644067736</c:v>
                </c:pt>
                <c:pt idx="346">
                  <c:v>3.783654135338347</c:v>
                </c:pt>
                <c:pt idx="347">
                  <c:v>3.7739439252336409</c:v>
                </c:pt>
                <c:pt idx="348">
                  <c:v>3.7785895522388104</c:v>
                </c:pt>
                <c:pt idx="349">
                  <c:v>3.7804692737430168</c:v>
                </c:pt>
                <c:pt idx="350">
                  <c:v>3.7721040892193374</c:v>
                </c:pt>
                <c:pt idx="351">
                  <c:v>3.8027755102040879</c:v>
                </c:pt>
                <c:pt idx="352">
                  <c:v>3.7906937269372754</c:v>
                </c:pt>
                <c:pt idx="353">
                  <c:v>3.7860331491712773</c:v>
                </c:pt>
                <c:pt idx="354">
                  <c:v>3.7754338235294096</c:v>
                </c:pt>
                <c:pt idx="355">
                  <c:v>3.7778862385321132</c:v>
                </c:pt>
                <c:pt idx="356">
                  <c:v>3.7989890109890077</c:v>
                </c:pt>
                <c:pt idx="357">
                  <c:v>3.7898360655737728</c:v>
                </c:pt>
                <c:pt idx="358">
                  <c:v>3.792632727272732</c:v>
                </c:pt>
                <c:pt idx="359">
                  <c:v>3.8019528130671576</c:v>
                </c:pt>
                <c:pt idx="360">
                  <c:v>3.8041956521739069</c:v>
                </c:pt>
                <c:pt idx="361">
                  <c:v>3.8176274864376127</c:v>
                </c:pt>
                <c:pt idx="362">
                  <c:v>3.8069352517985653</c:v>
                </c:pt>
                <c:pt idx="363">
                  <c:v>3.8119281867145345</c:v>
                </c:pt>
                <c:pt idx="364">
                  <c:v>3.8170322580645157</c:v>
                </c:pt>
                <c:pt idx="365">
                  <c:v>3.8456887298747735</c:v>
                </c:pt>
                <c:pt idx="366">
                  <c:v>3.8167673179396107</c:v>
                </c:pt>
                <c:pt idx="367">
                  <c:v>3.8204042553191453</c:v>
                </c:pt>
                <c:pt idx="368">
                  <c:v>3.8230088495575258</c:v>
                </c:pt>
                <c:pt idx="369">
                  <c:v>3.8356537102473531</c:v>
                </c:pt>
                <c:pt idx="370">
                  <c:v>3.8488888888888821</c:v>
                </c:pt>
                <c:pt idx="371">
                  <c:v>3.8341894736842095</c:v>
                </c:pt>
                <c:pt idx="372">
                  <c:v>3.8410928196147096</c:v>
                </c:pt>
                <c:pt idx="373">
                  <c:v>3.8310419580419515</c:v>
                </c:pt>
                <c:pt idx="374">
                  <c:v>3.8268691099476402</c:v>
                </c:pt>
                <c:pt idx="375">
                  <c:v>3.845414634146338</c:v>
                </c:pt>
                <c:pt idx="376">
                  <c:v>3.8301005199306757</c:v>
                </c:pt>
                <c:pt idx="377">
                  <c:v>3.828332179930797</c:v>
                </c:pt>
                <c:pt idx="378">
                  <c:v>3.8317305699481925</c:v>
                </c:pt>
                <c:pt idx="379">
                  <c:v>3.8336896551724182</c:v>
                </c:pt>
                <c:pt idx="380">
                  <c:v>3.8671187607573145</c:v>
                </c:pt>
                <c:pt idx="381">
                  <c:v>3.8650684931506833</c:v>
                </c:pt>
                <c:pt idx="382">
                  <c:v>3.8664000000000018</c:v>
                </c:pt>
                <c:pt idx="383">
                  <c:v>3.8692627986348134</c:v>
                </c:pt>
                <c:pt idx="384">
                  <c:v>3.8783100511073201</c:v>
                </c:pt>
                <c:pt idx="385">
                  <c:v>3.9003673469387783</c:v>
                </c:pt>
                <c:pt idx="386">
                  <c:v>3.8904974619289314</c:v>
                </c:pt>
                <c:pt idx="387">
                  <c:v>3.89766891891892</c:v>
                </c:pt>
                <c:pt idx="388">
                  <c:v>3.8998988195615563</c:v>
                </c:pt>
                <c:pt idx="389">
                  <c:v>3.9036969696969694</c:v>
                </c:pt>
                <c:pt idx="390">
                  <c:v>3.9259966386554659</c:v>
                </c:pt>
                <c:pt idx="391">
                  <c:v>3.9175585284280938</c:v>
                </c:pt>
                <c:pt idx="392">
                  <c:v>3.917749582637736</c:v>
                </c:pt>
                <c:pt idx="393">
                  <c:v>3.9183600000000047</c:v>
                </c:pt>
                <c:pt idx="394">
                  <c:v>3.9192079866888498</c:v>
                </c:pt>
                <c:pt idx="395">
                  <c:v>3.9406843853820659</c:v>
                </c:pt>
                <c:pt idx="396">
                  <c:v>3.9274512396694239</c:v>
                </c:pt>
                <c:pt idx="397">
                  <c:v>3.9250693069306877</c:v>
                </c:pt>
                <c:pt idx="398">
                  <c:v>3.9200328947368459</c:v>
                </c:pt>
                <c:pt idx="399">
                  <c:v>3.9429753694581309</c:v>
                </c:pt>
                <c:pt idx="400">
                  <c:v>3.9351176470588229</c:v>
                </c:pt>
                <c:pt idx="401">
                  <c:v>3.942557911908652</c:v>
                </c:pt>
                <c:pt idx="402">
                  <c:v>3.9033615635179104</c:v>
                </c:pt>
                <c:pt idx="403">
                  <c:v>3.8596097560975648</c:v>
                </c:pt>
                <c:pt idx="404">
                  <c:v>3.8639805194805183</c:v>
                </c:pt>
                <c:pt idx="405">
                  <c:v>3.855605815831987</c:v>
                </c:pt>
                <c:pt idx="406">
                  <c:v>3.8776064516129019</c:v>
                </c:pt>
                <c:pt idx="407">
                  <c:v>3.8799420289855084</c:v>
                </c:pt>
                <c:pt idx="408">
                  <c:v>3.9042057877813479</c:v>
                </c:pt>
                <c:pt idx="409">
                  <c:v>3.9352680577849179</c:v>
                </c:pt>
                <c:pt idx="410">
                  <c:v>3.9156746411483243</c:v>
                </c:pt>
                <c:pt idx="411">
                  <c:v>3.9293312101910871</c:v>
                </c:pt>
                <c:pt idx="412">
                  <c:v>3.9447758346581865</c:v>
                </c:pt>
                <c:pt idx="413">
                  <c:v>3.972400000000003</c:v>
                </c:pt>
                <c:pt idx="414">
                  <c:v>3.9601137440758243</c:v>
                </c:pt>
                <c:pt idx="415">
                  <c:v>3.9603406940063137</c:v>
                </c:pt>
                <c:pt idx="416">
                  <c:v>3.972982677165354</c:v>
                </c:pt>
                <c:pt idx="417">
                  <c:v>3.9743207547169854</c:v>
                </c:pt>
                <c:pt idx="418">
                  <c:v>4.0039686028257471</c:v>
                </c:pt>
                <c:pt idx="419">
                  <c:v>4.0007812500000055</c:v>
                </c:pt>
                <c:pt idx="420">
                  <c:v>4.0113322932917281</c:v>
                </c:pt>
                <c:pt idx="421">
                  <c:v>4.0217943925233683</c:v>
                </c:pt>
                <c:pt idx="422">
                  <c:v>4.0224261275272131</c:v>
                </c:pt>
                <c:pt idx="423">
                  <c:v>4.0580496894409963</c:v>
                </c:pt>
                <c:pt idx="424">
                  <c:v>4.0493333333333368</c:v>
                </c:pt>
                <c:pt idx="425">
                  <c:v>4.0514144838212598</c:v>
                </c:pt>
                <c:pt idx="426">
                  <c:v>4.0470646153846168</c:v>
                </c:pt>
                <c:pt idx="427">
                  <c:v>4.044110599078345</c:v>
                </c:pt>
                <c:pt idx="428">
                  <c:v>4.05577981651376</c:v>
                </c:pt>
                <c:pt idx="429">
                  <c:v>4.0629435114503805</c:v>
                </c:pt>
                <c:pt idx="430">
                  <c:v>4.0653109756097567</c:v>
                </c:pt>
                <c:pt idx="431">
                  <c:v>4.0711780821917749</c:v>
                </c:pt>
                <c:pt idx="432">
                  <c:v>4.0740729483282676</c:v>
                </c:pt>
                <c:pt idx="433">
                  <c:v>4.0848835098335821</c:v>
                </c:pt>
                <c:pt idx="434">
                  <c:v>4.1068277945619354</c:v>
                </c:pt>
                <c:pt idx="435">
                  <c:v>4.1088868778280521</c:v>
                </c:pt>
                <c:pt idx="436">
                  <c:v>4.1256867469879488</c:v>
                </c:pt>
                <c:pt idx="437">
                  <c:v>4.1267909774436058</c:v>
                </c:pt>
                <c:pt idx="438">
                  <c:v>4.1398922155688656</c:v>
                </c:pt>
                <c:pt idx="439">
                  <c:v>4.148017937219727</c:v>
                </c:pt>
                <c:pt idx="440">
                  <c:v>4.1572477611940339</c:v>
                </c:pt>
                <c:pt idx="441">
                  <c:v>4.1564709388971677</c:v>
                </c:pt>
                <c:pt idx="442">
                  <c:v>4.1559642857142816</c:v>
                </c:pt>
                <c:pt idx="443">
                  <c:v>4.1585066666666632</c:v>
                </c:pt>
                <c:pt idx="444">
                  <c:v>4.1550177514792921</c:v>
                </c:pt>
                <c:pt idx="445">
                  <c:v>4.1630782865583482</c:v>
                </c:pt>
                <c:pt idx="446">
                  <c:v>4.1763716814159251</c:v>
                </c:pt>
                <c:pt idx="447">
                  <c:v>4.1820972017673004</c:v>
                </c:pt>
                <c:pt idx="448">
                  <c:v>4.1945278592375397</c:v>
                </c:pt>
                <c:pt idx="449">
                  <c:v>4.1959238653001503</c:v>
                </c:pt>
                <c:pt idx="450">
                  <c:v>4.2115789473684195</c:v>
                </c:pt>
                <c:pt idx="451">
                  <c:v>4.2143124087591275</c:v>
                </c:pt>
                <c:pt idx="452">
                  <c:v>4.2263790087463526</c:v>
                </c:pt>
                <c:pt idx="453">
                  <c:v>4.2377068214804057</c:v>
                </c:pt>
                <c:pt idx="454">
                  <c:v>4.2450782608695645</c:v>
                </c:pt>
                <c:pt idx="455">
                  <c:v>4.2382575976845125</c:v>
                </c:pt>
                <c:pt idx="456">
                  <c:v>4.2422774566473933</c:v>
                </c:pt>
                <c:pt idx="457">
                  <c:v>4.2466493506493466</c:v>
                </c:pt>
                <c:pt idx="458">
                  <c:v>4.2586551724137891</c:v>
                </c:pt>
                <c:pt idx="459">
                  <c:v>4.2622037302726001</c:v>
                </c:pt>
                <c:pt idx="460">
                  <c:v>4.2619255014326693</c:v>
                </c:pt>
                <c:pt idx="461">
                  <c:v>4.2605150214592244</c:v>
                </c:pt>
                <c:pt idx="462">
                  <c:v>4.2665657142857176</c:v>
                </c:pt>
                <c:pt idx="463">
                  <c:v>4.2907500000000054</c:v>
                </c:pt>
                <c:pt idx="464">
                  <c:v>4.2999829787234072</c:v>
                </c:pt>
                <c:pt idx="465">
                  <c:v>4.3035807365439078</c:v>
                </c:pt>
                <c:pt idx="466">
                  <c:v>4.3073719943422919</c:v>
                </c:pt>
                <c:pt idx="467">
                  <c:v>4.3220281690140832</c:v>
                </c:pt>
                <c:pt idx="468">
                  <c:v>4.3229873417721567</c:v>
                </c:pt>
                <c:pt idx="469">
                  <c:v>4.3259157303370843</c:v>
                </c:pt>
                <c:pt idx="470">
                  <c:v>4.3366115007012676</c:v>
                </c:pt>
                <c:pt idx="471">
                  <c:v>4.3490420168067283</c:v>
                </c:pt>
                <c:pt idx="472">
                  <c:v>4.3623765690376546</c:v>
                </c:pt>
                <c:pt idx="473">
                  <c:v>4.3668300835654597</c:v>
                </c:pt>
                <c:pt idx="474">
                  <c:v>4.3628094575799707</c:v>
                </c:pt>
                <c:pt idx="475">
                  <c:v>4.3658500000000044</c:v>
                </c:pt>
                <c:pt idx="476">
                  <c:v>4.3699805825242706</c:v>
                </c:pt>
                <c:pt idx="477">
                  <c:v>4.382502762430935</c:v>
                </c:pt>
                <c:pt idx="478">
                  <c:v>4.3830124137931001</c:v>
                </c:pt>
                <c:pt idx="479">
                  <c:v>4.3876363636363642</c:v>
                </c:pt>
                <c:pt idx="480">
                  <c:v>4.388731774415402</c:v>
                </c:pt>
                <c:pt idx="481">
                  <c:v>4.3966978021978003</c:v>
                </c:pt>
                <c:pt idx="482">
                  <c:v>4.4120437756497903</c:v>
                </c:pt>
                <c:pt idx="483">
                  <c:v>4.4101967213114772</c:v>
                </c:pt>
                <c:pt idx="484">
                  <c:v>4.4163601637107801</c:v>
                </c:pt>
                <c:pt idx="485">
                  <c:v>4.4156893732970017</c:v>
                </c:pt>
                <c:pt idx="486">
                  <c:v>4.4247673469387729</c:v>
                </c:pt>
                <c:pt idx="487">
                  <c:v>4.4337073170731731</c:v>
                </c:pt>
                <c:pt idx="488">
                  <c:v>4.4299485791610316</c:v>
                </c:pt>
                <c:pt idx="489">
                  <c:v>4.4351999999999965</c:v>
                </c:pt>
                <c:pt idx="490">
                  <c:v>4.4319838056680103</c:v>
                </c:pt>
                <c:pt idx="491">
                  <c:v>4.4361994609164386</c:v>
                </c:pt>
                <c:pt idx="492">
                  <c:v>4.4525147453083083</c:v>
                </c:pt>
                <c:pt idx="493">
                  <c:v>4.4573493975903595</c:v>
                </c:pt>
                <c:pt idx="494">
                  <c:v>4.4624117647058821</c:v>
                </c:pt>
                <c:pt idx="495">
                  <c:v>4.4680373831775668</c:v>
                </c:pt>
                <c:pt idx="496">
                  <c:v>4.482574468085109</c:v>
                </c:pt>
                <c:pt idx="497">
                  <c:v>4.4852270916334609</c:v>
                </c:pt>
                <c:pt idx="498">
                  <c:v>4.4895915119363341</c:v>
                </c:pt>
                <c:pt idx="499">
                  <c:v>4.494945695364235</c:v>
                </c:pt>
                <c:pt idx="500">
                  <c:v>4.4993333333333361</c:v>
                </c:pt>
                <c:pt idx="501">
                  <c:v>4.5124743083003924</c:v>
                </c:pt>
                <c:pt idx="502">
                  <c:v>4.5134052631578951</c:v>
                </c:pt>
                <c:pt idx="503">
                  <c:v>4.5173613666228611</c:v>
                </c:pt>
                <c:pt idx="504">
                  <c:v>4.4163601637107801</c:v>
                </c:pt>
                <c:pt idx="505">
                  <c:v>4.4156893732970017</c:v>
                </c:pt>
                <c:pt idx="506">
                  <c:v>4.4247673469387729</c:v>
                </c:pt>
                <c:pt idx="507">
                  <c:v>4.4337073170731731</c:v>
                </c:pt>
                <c:pt idx="508">
                  <c:v>4.4299485791610316</c:v>
                </c:pt>
                <c:pt idx="509">
                  <c:v>4.4351999999999965</c:v>
                </c:pt>
                <c:pt idx="510">
                  <c:v>4.4319838056680103</c:v>
                </c:pt>
                <c:pt idx="511">
                  <c:v>4.4361994609164386</c:v>
                </c:pt>
                <c:pt idx="512">
                  <c:v>4.4525147453083083</c:v>
                </c:pt>
                <c:pt idx="513">
                  <c:v>4.4573493975903595</c:v>
                </c:pt>
                <c:pt idx="514">
                  <c:v>4.4624117647058821</c:v>
                </c:pt>
                <c:pt idx="515">
                  <c:v>4.4680373831775668</c:v>
                </c:pt>
                <c:pt idx="516">
                  <c:v>4.482574468085109</c:v>
                </c:pt>
                <c:pt idx="517">
                  <c:v>4.4852270916334609</c:v>
                </c:pt>
                <c:pt idx="518">
                  <c:v>4.4895915119363341</c:v>
                </c:pt>
                <c:pt idx="519">
                  <c:v>4.494945695364235</c:v>
                </c:pt>
                <c:pt idx="520">
                  <c:v>4.4993333333333361</c:v>
                </c:pt>
                <c:pt idx="521">
                  <c:v>4.5124743083003924</c:v>
                </c:pt>
                <c:pt idx="522">
                  <c:v>4.5134052631578951</c:v>
                </c:pt>
                <c:pt idx="523">
                  <c:v>4.5173613666228611</c:v>
                </c:pt>
                <c:pt idx="524">
                  <c:v>4.5173613666228611</c:v>
                </c:pt>
                <c:pt idx="525">
                  <c:v>4.5173613666228611</c:v>
                </c:pt>
                <c:pt idx="526">
                  <c:v>4.5173613666228611</c:v>
                </c:pt>
                <c:pt idx="527">
                  <c:v>4.5173613666228611</c:v>
                </c:pt>
                <c:pt idx="528">
                  <c:v>4.5173613666228611</c:v>
                </c:pt>
                <c:pt idx="529">
                  <c:v>4.5173613666228611</c:v>
                </c:pt>
                <c:pt idx="530">
                  <c:v>4.5173613666228611</c:v>
                </c:pt>
                <c:pt idx="531">
                  <c:v>4.5173613666228611</c:v>
                </c:pt>
                <c:pt idx="532">
                  <c:v>4.5173613666228611</c:v>
                </c:pt>
                <c:pt idx="533">
                  <c:v>4.5173613666228611</c:v>
                </c:pt>
                <c:pt idx="534">
                  <c:v>4.5173613666228611</c:v>
                </c:pt>
                <c:pt idx="535">
                  <c:v>4.5173613666228611</c:v>
                </c:pt>
                <c:pt idx="536">
                  <c:v>4.5173613666228611</c:v>
                </c:pt>
                <c:pt idx="537">
                  <c:v>4.5173613666228611</c:v>
                </c:pt>
                <c:pt idx="538">
                  <c:v>4.5173613666228611</c:v>
                </c:pt>
                <c:pt idx="539">
                  <c:v>4.5173613666228611</c:v>
                </c:pt>
                <c:pt idx="540">
                  <c:v>4.5173613666228611</c:v>
                </c:pt>
                <c:pt idx="541">
                  <c:v>4.5173613666228611</c:v>
                </c:pt>
                <c:pt idx="542">
                  <c:v>4.5173613666228611</c:v>
                </c:pt>
                <c:pt idx="543">
                  <c:v>4.5173613666228611</c:v>
                </c:pt>
                <c:pt idx="544">
                  <c:v>4.5173613666228611</c:v>
                </c:pt>
                <c:pt idx="545">
                  <c:v>4.5173613666228611</c:v>
                </c:pt>
                <c:pt idx="546">
                  <c:v>4.5173613666228611</c:v>
                </c:pt>
                <c:pt idx="547">
                  <c:v>4.5173613666228611</c:v>
                </c:pt>
                <c:pt idx="548">
                  <c:v>4.5173613666228611</c:v>
                </c:pt>
                <c:pt idx="549">
                  <c:v>4.5173613666228611</c:v>
                </c:pt>
                <c:pt idx="550">
                  <c:v>4.5173613666228611</c:v>
                </c:pt>
                <c:pt idx="551">
                  <c:v>4.5173613666228611</c:v>
                </c:pt>
                <c:pt idx="552">
                  <c:v>4.5173613666228611</c:v>
                </c:pt>
                <c:pt idx="553">
                  <c:v>4.5173613666228611</c:v>
                </c:pt>
                <c:pt idx="554">
                  <c:v>4.5173613666228611</c:v>
                </c:pt>
                <c:pt idx="555">
                  <c:v>4.5173613666228611</c:v>
                </c:pt>
                <c:pt idx="556">
                  <c:v>4.5173613666228611</c:v>
                </c:pt>
                <c:pt idx="557">
                  <c:v>4.5173613666228611</c:v>
                </c:pt>
                <c:pt idx="558">
                  <c:v>4.5173613666228611</c:v>
                </c:pt>
                <c:pt idx="559">
                  <c:v>4.5173613666228611</c:v>
                </c:pt>
                <c:pt idx="560">
                  <c:v>4.5173613666228611</c:v>
                </c:pt>
                <c:pt idx="561">
                  <c:v>4.5173613666228611</c:v>
                </c:pt>
                <c:pt idx="562">
                  <c:v>4.5173613666228611</c:v>
                </c:pt>
                <c:pt idx="563">
                  <c:v>4.5173613666228611</c:v>
                </c:pt>
                <c:pt idx="564">
                  <c:v>4.5173613666228611</c:v>
                </c:pt>
                <c:pt idx="565">
                  <c:v>4.5173613666228611</c:v>
                </c:pt>
                <c:pt idx="566">
                  <c:v>4.5173613666228611</c:v>
                </c:pt>
                <c:pt idx="567">
                  <c:v>4.5173613666228611</c:v>
                </c:pt>
                <c:pt idx="568">
                  <c:v>4.5173613666228611</c:v>
                </c:pt>
                <c:pt idx="569">
                  <c:v>4.5173613666228611</c:v>
                </c:pt>
                <c:pt idx="570">
                  <c:v>4.5173613666228611</c:v>
                </c:pt>
                <c:pt idx="571">
                  <c:v>4.5173613666228611</c:v>
                </c:pt>
                <c:pt idx="572">
                  <c:v>4.5173613666228611</c:v>
                </c:pt>
                <c:pt idx="573">
                  <c:v>4.5173613666228611</c:v>
                </c:pt>
                <c:pt idx="574">
                  <c:v>4.5173613666228611</c:v>
                </c:pt>
                <c:pt idx="575">
                  <c:v>4.5173613666228611</c:v>
                </c:pt>
                <c:pt idx="576">
                  <c:v>4.5173613666228611</c:v>
                </c:pt>
                <c:pt idx="577">
                  <c:v>4.5173613666228611</c:v>
                </c:pt>
                <c:pt idx="578">
                  <c:v>4.5173613666228611</c:v>
                </c:pt>
                <c:pt idx="579">
                  <c:v>4.5173613666228611</c:v>
                </c:pt>
                <c:pt idx="580">
                  <c:v>4.5173613666228611</c:v>
                </c:pt>
                <c:pt idx="581">
                  <c:v>4.5173613666228611</c:v>
                </c:pt>
                <c:pt idx="582">
                  <c:v>4.5173613666228611</c:v>
                </c:pt>
              </c:numCache>
            </c:numRef>
          </c:val>
          <c:smooth val="0"/>
          <c:extLst xmlns:c16r2="http://schemas.microsoft.com/office/drawing/2015/06/chart">
            <c:ext xmlns:c16="http://schemas.microsoft.com/office/drawing/2014/chart" uri="{C3380CC4-5D6E-409C-BE32-E72D297353CC}">
              <c16:uniqueId val="{00000001-90A8-44E5-98CE-531C07F9DBB3}"/>
            </c:ext>
          </c:extLst>
        </c:ser>
        <c:dLbls>
          <c:showLegendKey val="0"/>
          <c:showVal val="0"/>
          <c:showCatName val="0"/>
          <c:showSerName val="0"/>
          <c:showPercent val="0"/>
          <c:showBubbleSize val="0"/>
        </c:dLbls>
        <c:marker val="1"/>
        <c:smooth val="0"/>
        <c:axId val="918555344"/>
        <c:axId val="918564360"/>
      </c:lineChart>
      <c:dateAx>
        <c:axId val="91855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918564360"/>
        <c:crosses val="autoZero"/>
        <c:auto val="1"/>
        <c:lblOffset val="100"/>
        <c:baseTimeUnit val="days"/>
      </c:dateAx>
      <c:valAx>
        <c:axId val="918564360"/>
        <c:scaling>
          <c:orientation val="minMax"/>
          <c:max val="4.7"/>
          <c:min val="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918555344"/>
        <c:crosses val="autoZero"/>
        <c:crossBetween val="between"/>
      </c:valAx>
      <c:valAx>
        <c:axId val="918555736"/>
        <c:scaling>
          <c:orientation val="minMax"/>
          <c:max val="65000000"/>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56128"/>
        <c:crosses val="max"/>
        <c:crossBetween val="between"/>
        <c:dispUnits>
          <c:builtInUnit val="millions"/>
          <c:dispUnitsLbl>
            <c:layout>
              <c:manualLayout>
                <c:xMode val="edge"/>
                <c:yMode val="edge"/>
                <c:x val="0.93567436640143786"/>
                <c:y val="0.3355818759311282"/>
              </c:manualLayout>
            </c:layout>
          </c:dispUnitsLbl>
        </c:dispUnits>
      </c:valAx>
      <c:dateAx>
        <c:axId val="918556128"/>
        <c:scaling>
          <c:orientation val="minMax"/>
        </c:scaling>
        <c:delete val="1"/>
        <c:axPos val="b"/>
        <c:numFmt formatCode="m/d/yyyy" sourceLinked="1"/>
        <c:majorTickMark val="out"/>
        <c:minorTickMark val="none"/>
        <c:tickLblPos val="nextTo"/>
        <c:crossAx val="918555736"/>
        <c:crosses val="autoZero"/>
        <c:auto val="1"/>
        <c:lblOffset val="100"/>
        <c:baseTimeUnit val="days"/>
      </c:dateAx>
      <c:spPr>
        <a:noFill/>
        <a:ln>
          <a:noFill/>
        </a:ln>
        <a:effectLst/>
      </c:spPr>
    </c:plotArea>
    <c:legend>
      <c:legendPos val="b"/>
      <c:layout>
        <c:manualLayout>
          <c:xMode val="edge"/>
          <c:yMode val="edge"/>
          <c:x val="0.25650395529036962"/>
          <c:y val="0.92215103679819632"/>
          <c:w val="0.48699208941926075"/>
          <c:h val="7.50296703181288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userShapes r:id="rId2"/>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vert="horz"/>
          <a:lstStyle/>
          <a:p>
            <a:pPr>
              <a:defRPr sz="1400"/>
            </a:pPr>
            <a:r>
              <a:rPr lang="es-MX" sz="1400" dirty="0"/>
              <a:t>VENCIMIENTOS</a:t>
            </a:r>
          </a:p>
        </c:rich>
      </c:tx>
      <c:overlay val="0"/>
      <c:spPr>
        <a:noFill/>
        <a:ln>
          <a:noFill/>
        </a:ln>
        <a:effectLst/>
      </c:spPr>
    </c:title>
    <c:autoTitleDeleted val="0"/>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a:solidFill>
                  <a:sysClr val="windowText" lastClr="000000"/>
                </a:solidFill>
              </a:rPr>
              <a:t>por Clase de Activo</a:t>
            </a:r>
          </a:p>
        </c:rich>
      </c:tx>
      <c:overlay val="0"/>
      <c:spPr>
        <a:noFill/>
        <a:ln>
          <a:noFill/>
        </a:ln>
        <a:effectLst/>
      </c:spPr>
    </c:title>
    <c:autoTitleDeleted val="0"/>
    <c:plotArea>
      <c:layout/>
      <c:pieChart>
        <c:varyColors val="1"/>
        <c:ser>
          <c:idx val="0"/>
          <c:order val="0"/>
          <c:dPt>
            <c:idx val="0"/>
            <c:bubble3D val="0"/>
            <c:spPr>
              <a:solidFill>
                <a:schemeClr val="accent2">
                  <a:shade val="53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C3AF-4A0E-A111-C6183D76273E}"/>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C3AF-4A0E-A111-C6183D76273E}"/>
              </c:ext>
            </c:extLst>
          </c:dPt>
          <c:dPt>
            <c:idx val="2"/>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C3AF-4A0E-A111-C6183D76273E}"/>
              </c:ext>
            </c:extLst>
          </c:dPt>
          <c:dPt>
            <c:idx val="3"/>
            <c:bubble3D val="0"/>
            <c:spPr>
              <a:solidFill>
                <a:schemeClr val="accent2">
                  <a:tint val="77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C3AF-4A0E-A111-C6183D76273E}"/>
              </c:ext>
            </c:extLst>
          </c:dPt>
          <c:dPt>
            <c:idx val="4"/>
            <c:bubble3D val="0"/>
            <c:spPr>
              <a:solidFill>
                <a:schemeClr val="accent2">
                  <a:tint val="54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C3AF-4A0E-A111-C6183D76273E}"/>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3AF-4A0E-A111-C6183D76273E}"/>
                </c:ext>
                <c:ext xmlns:c15="http://schemas.microsoft.com/office/drawing/2012/chart" uri="{CE6537A1-D6FC-4f65-9D91-7224C49458BB}"/>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3AF-4A0E-A111-C6183D76273E}"/>
                </c:ext>
                <c:ext xmlns:c15="http://schemas.microsoft.com/office/drawing/2012/chart" uri="{CE6537A1-D6FC-4f65-9D91-7224C49458BB}"/>
              </c:extLst>
            </c:dLbl>
            <c:dLbl>
              <c:idx val="2"/>
              <c:layout>
                <c:manualLayout>
                  <c:x val="1.7406707102604647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C3AF-4A0E-A111-C6183D76273E}"/>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C3AF-4A0E-A111-C6183D76273E}"/>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28.04.2017.xlsx]FINVIT'!$O$38:$O$42</c:f>
              <c:strCache>
                <c:ptCount val="5"/>
                <c:pt idx="0">
                  <c:v>Udibonos</c:v>
                </c:pt>
                <c:pt idx="1">
                  <c:v>Revisables Gubernamental</c:v>
                </c:pt>
                <c:pt idx="2">
                  <c:v>Revisables Paraestatales</c:v>
                </c:pt>
                <c:pt idx="3">
                  <c:v>Revisables Corporativo</c:v>
                </c:pt>
                <c:pt idx="4">
                  <c:v>Reporto</c:v>
                </c:pt>
              </c:strCache>
            </c:strRef>
          </c:cat>
          <c:val>
            <c:numRef>
              <c:f>'[Historico_Vector 28.04.2017.xlsx]FINVIT'!$P$38:$P$42</c:f>
              <c:numCache>
                <c:formatCode>#,##0.00_);\(#,##0.00\)</c:formatCode>
                <c:ptCount val="5"/>
                <c:pt idx="0">
                  <c:v>4610774.49</c:v>
                </c:pt>
                <c:pt idx="1">
                  <c:v>24178705.32</c:v>
                </c:pt>
                <c:pt idx="2">
                  <c:v>5400054.1299999999</c:v>
                </c:pt>
                <c:pt idx="3">
                  <c:v>12112332.530000001</c:v>
                </c:pt>
                <c:pt idx="4">
                  <c:v>7614202.4199999999</c:v>
                </c:pt>
              </c:numCache>
            </c:numRef>
          </c:val>
          <c:extLst xmlns:c16r2="http://schemas.microsoft.com/office/drawing/2015/06/chart">
            <c:ext xmlns:c16="http://schemas.microsoft.com/office/drawing/2014/chart" uri="{C3380CC4-5D6E-409C-BE32-E72D297353CC}">
              <c16:uniqueId val="{0000000A-C3AF-4A0E-A111-C6183D76273E}"/>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a:solidFill>
                  <a:sysClr val="windowText" lastClr="000000"/>
                </a:solidFill>
              </a:rPr>
              <a:t>por SECTORES</a:t>
            </a:r>
          </a:p>
        </c:rich>
      </c:tx>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3A0-48B8-8485-D7AA6B062FB0}"/>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3A0-48B8-8485-D7AA6B062FB0}"/>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3A0-48B8-8485-D7AA6B062FB0}"/>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3A0-48B8-8485-D7AA6B062FB0}"/>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3A0-48B8-8485-D7AA6B062FB0}"/>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3A0-48B8-8485-D7AA6B062FB0}"/>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3A0-48B8-8485-D7AA6B062FB0}"/>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53A0-48B8-8485-D7AA6B062FB0}"/>
                </c:ext>
                <c:ext xmlns:c15="http://schemas.microsoft.com/office/drawing/2012/chart" uri="{CE6537A1-D6FC-4f65-9D91-7224C49458BB}"/>
              </c:extLst>
            </c:dLbl>
            <c:dLbl>
              <c:idx val="1"/>
              <c:layout>
                <c:manualLayout>
                  <c:x val="1.4748621940418802E-2"/>
                  <c:y val="-0.15277777777777779"/>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53A0-48B8-8485-D7AA6B062FB0}"/>
                </c:ext>
                <c:ext xmlns:c15="http://schemas.microsoft.com/office/drawing/2012/chart" uri="{CE6537A1-D6FC-4f65-9D91-7224C49458BB}"/>
              </c:extLst>
            </c:dLbl>
            <c:dLbl>
              <c:idx val="2"/>
              <c:layout>
                <c:manualLayout>
                  <c:x val="0.11607086477855165"/>
                  <c:y val="-0.1203703703703704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53A0-48B8-8485-D7AA6B062FB0}"/>
                </c:ext>
                <c:ext xmlns:c15="http://schemas.microsoft.com/office/drawing/2012/chart" uri="{CE6537A1-D6FC-4f65-9D91-7224C49458BB}"/>
              </c:extLst>
            </c:dLbl>
            <c:dLbl>
              <c:idx val="3"/>
              <c:layout>
                <c:manualLayout>
                  <c:x val="0.10380819078957333"/>
                  <c:y val="-8.4875562720133283E-17"/>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53A0-48B8-8485-D7AA6B062FB0}"/>
                </c:ext>
                <c:ext xmlns:c15="http://schemas.microsoft.com/office/drawing/2012/chart" uri="{CE6537A1-D6FC-4f65-9D91-7224C49458BB}"/>
              </c:extLst>
            </c:dLbl>
            <c:dLbl>
              <c:idx val="4"/>
              <c:layout>
                <c:manualLayout>
                  <c:x val="9.1734718200592161E-2"/>
                  <c:y val="0.1249999999999999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5"/>
              <c:layout>
                <c:manualLayout>
                  <c:x val="2.959184458083618E-3"/>
                  <c:y val="6.9444444444444281E-2"/>
                </c:manualLayout>
              </c:layout>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30.06.2017.xlsx]FINVIT'!$U$40:$U$46</c:f>
              <c:strCache>
                <c:ptCount val="7"/>
                <c:pt idx="0">
                  <c:v>Finanzas</c:v>
                </c:pt>
                <c:pt idx="1">
                  <c:v>Infraestructura</c:v>
                </c:pt>
                <c:pt idx="2">
                  <c:v>Transporte</c:v>
                </c:pt>
                <c:pt idx="3">
                  <c:v>Construccion</c:v>
                </c:pt>
                <c:pt idx="4">
                  <c:v>Empresa productiva del estado</c:v>
                </c:pt>
                <c:pt idx="5">
                  <c:v>Banco de desarrollo</c:v>
                </c:pt>
                <c:pt idx="6">
                  <c:v>Gubernamental</c:v>
                </c:pt>
              </c:strCache>
            </c:strRef>
          </c:cat>
          <c:val>
            <c:numRef>
              <c:f>'[Historico_Vector 30.06.2017.xlsx]FINVIT'!$V$40:$V$46</c:f>
              <c:numCache>
                <c:formatCode>_(* #,##0.00_);_(* \(#,##0.00\);_(* "-"??_);_(@_)</c:formatCode>
                <c:ptCount val="7"/>
                <c:pt idx="0">
                  <c:v>9712217.2599999998</c:v>
                </c:pt>
                <c:pt idx="1">
                  <c:v>3983064.88</c:v>
                </c:pt>
                <c:pt idx="2">
                  <c:v>1015240.17</c:v>
                </c:pt>
                <c:pt idx="3">
                  <c:v>829537.24</c:v>
                </c:pt>
                <c:pt idx="4">
                  <c:v>2010940.9</c:v>
                </c:pt>
                <c:pt idx="5">
                  <c:v>4786252.5199999996</c:v>
                </c:pt>
                <c:pt idx="6">
                  <c:v>37297434.359999999</c:v>
                </c:pt>
              </c:numCache>
            </c:numRef>
          </c:val>
          <c:extLst xmlns:c16r2="http://schemas.microsoft.com/office/drawing/2015/06/chart">
            <c:ext xmlns:c16="http://schemas.microsoft.com/office/drawing/2014/chart" uri="{C3380CC4-5D6E-409C-BE32-E72D297353CC}">
              <c16:uniqueId val="{0000000E-53A0-48B8-8485-D7AA6B062FB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a:solidFill>
                  <a:sysClr val="windowText" lastClr="000000"/>
                </a:solidFill>
              </a:rPr>
              <a:t>VENCIMIENTOS</a:t>
            </a:r>
          </a:p>
        </c:rich>
      </c:tx>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157A-4A6B-939E-615A22944C85}"/>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157A-4A6B-939E-615A22944C85}"/>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157A-4A6B-939E-615A22944C85}"/>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157A-4A6B-939E-615A22944C85}"/>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157A-4A6B-939E-615A22944C85}"/>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157A-4A6B-939E-615A22944C85}"/>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157A-4A6B-939E-615A22944C85}"/>
              </c:ext>
            </c:extLst>
          </c:dPt>
          <c:dLbls>
            <c:dLbl>
              <c:idx val="0"/>
              <c:layout>
                <c:manualLayout>
                  <c:x val="-1.0988992386506469E-2"/>
                  <c:y val="1.799673649731076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157A-4A6B-939E-615A22944C85}"/>
                </c:ext>
                <c:ext xmlns:c15="http://schemas.microsoft.com/office/drawing/2012/chart" uri="{CE6537A1-D6FC-4f65-9D91-7224C49458BB}"/>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157A-4A6B-939E-615A22944C85}"/>
                </c:ext>
                <c:ext xmlns:c15="http://schemas.microsoft.com/office/drawing/2012/chart" uri="{CE6537A1-D6FC-4f65-9D91-7224C49458BB}"/>
              </c:extLst>
            </c:dLbl>
            <c:dLbl>
              <c:idx val="2"/>
              <c:layout>
                <c:manualLayout>
                  <c:x val="-1.0538065351621518E-2"/>
                  <c:y val="5.686012213690698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157A-4A6B-939E-615A22944C85}"/>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157A-4A6B-939E-615A22944C8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30.06.2017.xlsx]FINVIT'!$AD$40:$AD$42</c:f>
              <c:strCache>
                <c:ptCount val="3"/>
                <c:pt idx="0">
                  <c:v>0 - 1 Año</c:v>
                </c:pt>
                <c:pt idx="1">
                  <c:v>1 - 3 Años</c:v>
                </c:pt>
                <c:pt idx="2">
                  <c:v>3 - 5 Años</c:v>
                </c:pt>
              </c:strCache>
            </c:strRef>
          </c:cat>
          <c:val>
            <c:numRef>
              <c:f>'[Historico_Vector 30.06.2017.xlsx]FINVIT'!$AE$40:$AE$42</c:f>
              <c:numCache>
                <c:formatCode>_(* #,##0.00_);_(* \(#,##0.00\);_(* "-"??_);_(@_)</c:formatCode>
                <c:ptCount val="3"/>
                <c:pt idx="0">
                  <c:v>15424211.84</c:v>
                </c:pt>
                <c:pt idx="1">
                  <c:v>29523280.899999995</c:v>
                </c:pt>
                <c:pt idx="2">
                  <c:v>14687194.59</c:v>
                </c:pt>
              </c:numCache>
            </c:numRef>
          </c:val>
          <c:extLst xmlns:c16r2="http://schemas.microsoft.com/office/drawing/2015/06/chart">
            <c:ext xmlns:c16="http://schemas.microsoft.com/office/drawing/2014/chart" uri="{C3380CC4-5D6E-409C-BE32-E72D297353CC}">
              <c16:uniqueId val="{0000000E-157A-4A6B-939E-615A22944C85}"/>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a:solidFill>
                  <a:sysClr val="windowText" lastClr="000000"/>
                </a:solidFill>
              </a:rPr>
              <a:t>CALIFICACIÓN</a:t>
            </a:r>
          </a:p>
        </c:rich>
      </c:tx>
      <c:layout>
        <c:manualLayout>
          <c:xMode val="edge"/>
          <c:yMode val="edge"/>
          <c:x val="0.3403954166746106"/>
          <c:y val="5.2426262667960126E-2"/>
        </c:manualLayout>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828B-4AF7-B890-09D270083D98}"/>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828B-4AF7-B890-09D270083D98}"/>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828B-4AF7-B890-09D270083D98}"/>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828B-4AF7-B890-09D270083D98}"/>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828B-4AF7-B890-09D270083D98}"/>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828B-4AF7-B890-09D270083D98}"/>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828B-4AF7-B890-09D270083D98}"/>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828B-4AF7-B890-09D270083D98}"/>
                </c:ext>
                <c:ext xmlns:c15="http://schemas.microsoft.com/office/drawing/2012/chart" uri="{CE6537A1-D6FC-4f65-9D91-7224C49458BB}"/>
              </c:extLst>
            </c:dLbl>
            <c:dLbl>
              <c:idx val="1"/>
              <c:layout>
                <c:manualLayout>
                  <c:x val="-2.5336155014521491E-2"/>
                  <c:y val="5.63379361115124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828B-4AF7-B890-09D270083D98}"/>
                </c:ext>
                <c:ext xmlns:c15="http://schemas.microsoft.com/office/drawing/2012/chart" uri="{CE6537A1-D6FC-4f65-9D91-7224C49458BB}"/>
              </c:extLst>
            </c:dLbl>
            <c:dLbl>
              <c:idx val="2"/>
              <c:layout>
                <c:manualLayout>
                  <c:x val="1.8951529363914258E-2"/>
                  <c:y val="2.7581236626830964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828B-4AF7-B890-09D270083D98}"/>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828B-4AF7-B890-09D270083D9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30.06.2017.xlsx]FINVIT'!$AI$40:$AI$42</c:f>
              <c:strCache>
                <c:ptCount val="3"/>
                <c:pt idx="0">
                  <c:v>AAA</c:v>
                </c:pt>
                <c:pt idx="1">
                  <c:v>AA+</c:v>
                </c:pt>
                <c:pt idx="2">
                  <c:v>AA</c:v>
                </c:pt>
              </c:strCache>
            </c:strRef>
          </c:cat>
          <c:val>
            <c:numRef>
              <c:f>'[Historico_Vector 30.06.2017.xlsx]FINVIT'!$AJ$40:$AJ$42</c:f>
              <c:numCache>
                <c:formatCode>_(* #,##0.00_);_(* \(#,##0.00\);_(* "-"??_);_(@_)</c:formatCode>
                <c:ptCount val="3"/>
                <c:pt idx="0">
                  <c:v>53897614.88000001</c:v>
                </c:pt>
                <c:pt idx="1">
                  <c:v>2014602.75</c:v>
                </c:pt>
                <c:pt idx="2">
                  <c:v>3722469.7</c:v>
                </c:pt>
              </c:numCache>
            </c:numRef>
          </c:val>
          <c:extLst xmlns:c16r2="http://schemas.microsoft.com/office/drawing/2015/06/chart">
            <c:ext xmlns:c16="http://schemas.microsoft.com/office/drawing/2014/chart" uri="{C3380CC4-5D6E-409C-BE32-E72D297353CC}">
              <c16:uniqueId val="{0000000E-828B-4AF7-B890-09D270083D9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dirty="0"/>
              <a:t>Cambio en </a:t>
            </a:r>
            <a:r>
              <a:rPr lang="en-US" sz="1400" dirty="0" err="1"/>
              <a:t>Expectativas</a:t>
            </a:r>
            <a:r>
              <a:rPr lang="en-US" sz="1400" dirty="0"/>
              <a:t> </a:t>
            </a:r>
            <a:r>
              <a:rPr lang="en-US" sz="1400" dirty="0" err="1"/>
              <a:t>Económicas</a:t>
            </a:r>
            <a:r>
              <a:rPr lang="en-US" sz="1400" dirty="0"/>
              <a:t>: </a:t>
            </a:r>
            <a:r>
              <a:rPr lang="en-US" sz="1400" dirty="0" err="1"/>
              <a:t>Crecimiento</a:t>
            </a:r>
            <a:r>
              <a:rPr lang="en-US" sz="1400" dirty="0"/>
              <a:t>, </a:t>
            </a:r>
            <a:r>
              <a:rPr lang="en-US" sz="1400" dirty="0" err="1"/>
              <a:t>Inflación</a:t>
            </a:r>
            <a:r>
              <a:rPr lang="en-US" sz="1400" dirty="0"/>
              <a:t> y Tasa</a:t>
            </a:r>
          </a:p>
        </c:rich>
      </c:tx>
      <c:layout>
        <c:manualLayout>
          <c:xMode val="edge"/>
          <c:yMode val="edge"/>
          <c:x val="0.16705261274158911"/>
          <c:y val="1.2798825193872758E-3"/>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Monitor!$AI$53</c:f>
              <c:numCache>
                <c:formatCode>General</c:formatCode>
                <c:ptCount val="1"/>
                <c:pt idx="0">
                  <c:v>1.5</c:v>
                </c:pt>
              </c:numCache>
            </c:numRef>
          </c:xVal>
          <c:yVal>
            <c:numRef>
              <c:f>Monitor!$Z$53</c:f>
              <c:numCache>
                <c:formatCode>General</c:formatCode>
                <c:ptCount val="1"/>
                <c:pt idx="0">
                  <c:v>2.2000000000000002</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031C-45D7-AD62-8EE5902C37D2}"/>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031C-45D7-AD62-8EE5902C37D2}"/>
                </c:ext>
                <c:ext xmlns:c15="http://schemas.microsoft.com/office/drawing/2012/chart" uri="{CE6537A1-D6FC-4f65-9D91-7224C49458BB}"/>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Monitor!$AH$53</c:f>
              <c:numCache>
                <c:formatCode>General</c:formatCode>
                <c:ptCount val="1"/>
                <c:pt idx="0">
                  <c:v>1.3</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031C-45D7-AD62-8EE5902C37D2}"/>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Monitor!$AI$54</c:f>
              <c:numCache>
                <c:formatCode>General</c:formatCode>
                <c:ptCount val="1"/>
                <c:pt idx="0">
                  <c:v>0</c:v>
                </c:pt>
              </c:numCache>
            </c:numRef>
          </c:xVal>
          <c:yVal>
            <c:numRef>
              <c:f>Monitor!$Z$54</c:f>
              <c:numCache>
                <c:formatCode>General</c:formatCode>
                <c:ptCount val="1"/>
                <c:pt idx="0">
                  <c:v>0.6</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031C-45D7-AD62-8EE5902C37D2}"/>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Monitor!$AH$54</c:f>
              <c:numCache>
                <c:formatCode>General</c:formatCode>
                <c:ptCount val="1"/>
                <c:pt idx="0">
                  <c:v>-0.1</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031C-45D7-AD62-8EE5902C37D2}"/>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Monitor!$AI$55</c:f>
              <c:numCache>
                <c:formatCode>General</c:formatCode>
                <c:ptCount val="1"/>
                <c:pt idx="0">
                  <c:v>0</c:v>
                </c:pt>
              </c:numCache>
            </c:numRef>
          </c:xVal>
          <c:yVal>
            <c:numRef>
              <c:f>Monitor!$Z$55</c:f>
              <c:numCache>
                <c:formatCode>General</c:formatCode>
                <c:ptCount val="1"/>
                <c:pt idx="0">
                  <c:v>1.7</c:v>
                </c:pt>
              </c:numCache>
            </c:numRef>
          </c:yVal>
          <c:bubbleSize>
            <c:numRef>
              <c:f>Monitor!$S$55</c:f>
              <c:numCache>
                <c:formatCode>General</c:formatCode>
                <c:ptCount val="1"/>
                <c:pt idx="0">
                  <c:v>1.8</c:v>
                </c:pt>
              </c:numCache>
            </c:numRef>
          </c:bubbleSize>
          <c:bubble3D val="0"/>
          <c:extLst xmlns:c16r2="http://schemas.microsoft.com/office/drawing/2015/06/chart">
            <c:ext xmlns:c16="http://schemas.microsoft.com/office/drawing/2014/chart" uri="{C3380CC4-5D6E-409C-BE32-E72D297353CC}">
              <c16:uniqueId val="{00000005-031C-45D7-AD62-8EE5902C37D2}"/>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031C-45D7-AD62-8EE5902C37D2}"/>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Monitor!$AH$55</c:f>
              <c:numCache>
                <c:formatCode>General</c:formatCode>
                <c:ptCount val="1"/>
                <c:pt idx="0">
                  <c:v>0</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031C-45D7-AD62-8EE5902C37D2}"/>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031C-45D7-AD62-8EE5902C37D2}"/>
                </c:ext>
                <c:ext xmlns:c15="http://schemas.microsoft.com/office/drawing/2012/chart" uri="{CE6537A1-D6FC-4f65-9D91-7224C49458BB}"/>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Monitor!$AI$56</c:f>
              <c:numCache>
                <c:formatCode>General</c:formatCode>
                <c:ptCount val="1"/>
                <c:pt idx="0">
                  <c:v>0.3</c:v>
                </c:pt>
              </c:numCache>
            </c:numRef>
          </c:xVal>
          <c:yVal>
            <c:numRef>
              <c:f>Monitor!$Z$56</c:f>
              <c:numCache>
                <c:formatCode>General</c:formatCode>
                <c:ptCount val="1"/>
                <c:pt idx="0">
                  <c:v>2.7</c:v>
                </c:pt>
              </c:numCache>
            </c:numRef>
          </c:yVal>
          <c:bubbleSize>
            <c:numRef>
              <c:f>Monitor!$S$56</c:f>
              <c:numCache>
                <c:formatCode>General</c:formatCode>
                <c:ptCount val="1"/>
                <c:pt idx="0">
                  <c:v>1.6</c:v>
                </c:pt>
              </c:numCache>
            </c:numRef>
          </c:bubbleSize>
          <c:bubble3D val="0"/>
          <c:extLst xmlns:c16r2="http://schemas.microsoft.com/office/drawing/2015/06/chart">
            <c:ext xmlns:c16="http://schemas.microsoft.com/office/drawing/2014/chart" uri="{C3380CC4-5D6E-409C-BE32-E72D297353CC}">
              <c16:uniqueId val="{00000009-031C-45D7-AD62-8EE5902C37D2}"/>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Monitor!$AH$56</c:f>
              <c:numCache>
                <c:formatCode>General</c:formatCode>
                <c:ptCount val="1"/>
                <c:pt idx="0">
                  <c:v>0.25</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031C-45D7-AD62-8EE5902C37D2}"/>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Monitor!$AI$57</c:f>
              <c:numCache>
                <c:formatCode>General</c:formatCode>
                <c:ptCount val="1"/>
                <c:pt idx="0">
                  <c:v>8.6999999999999993</c:v>
                </c:pt>
              </c:numCache>
            </c:numRef>
          </c:xVal>
          <c:yVal>
            <c:numRef>
              <c:f>Monitor!$Z$57</c:f>
              <c:numCache>
                <c:formatCode>General</c:formatCode>
                <c:ptCount val="1"/>
                <c:pt idx="0">
                  <c:v>3.8</c:v>
                </c:pt>
              </c:numCache>
            </c:numRef>
          </c:yVal>
          <c:bubbleSize>
            <c:numRef>
              <c:f>Monitor!$S$57</c:f>
              <c:numCache>
                <c:formatCode>General</c:formatCode>
                <c:ptCount val="1"/>
                <c:pt idx="0">
                  <c:v>0.5</c:v>
                </c:pt>
              </c:numCache>
            </c:numRef>
          </c:bubbleSize>
          <c:bubble3D val="0"/>
          <c:extLst xmlns:c16r2="http://schemas.microsoft.com/office/drawing/2015/06/chart">
            <c:ext xmlns:c16="http://schemas.microsoft.com/office/drawing/2014/chart" uri="{C3380CC4-5D6E-409C-BE32-E72D297353CC}">
              <c16:uniqueId val="{0000000B-031C-45D7-AD62-8EE5902C37D2}"/>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031C-45D7-AD62-8EE5902C37D2}"/>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Monitor!$AH$57</c:f>
              <c:numCache>
                <c:formatCode>General</c:formatCode>
                <c:ptCount val="1"/>
                <c:pt idx="0">
                  <c:v>10.7</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031C-45D7-AD62-8EE5902C37D2}"/>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Monitor!$AI$58</c:f>
              <c:numCache>
                <c:formatCode>General</c:formatCode>
                <c:ptCount val="1"/>
                <c:pt idx="0">
                  <c:v>7.15</c:v>
                </c:pt>
              </c:numCache>
            </c:numRef>
          </c:xVal>
          <c:yVal>
            <c:numRef>
              <c:f>Monitor!$Z$58</c:f>
              <c:numCache>
                <c:formatCode>General</c:formatCode>
                <c:ptCount val="1"/>
                <c:pt idx="0">
                  <c:v>5.8</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031C-45D7-AD62-8EE5902C37D2}"/>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Monitor!$AH$58</c:f>
              <c:numCache>
                <c:formatCode>General</c:formatCode>
                <c:ptCount val="1"/>
                <c:pt idx="0">
                  <c:v>6.45</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031C-45D7-AD62-8EE5902C37D2}"/>
            </c:ext>
          </c:extLst>
        </c:ser>
        <c:ser>
          <c:idx val="6"/>
          <c:order val="12"/>
          <c:tx>
            <c:strRef>
              <c:f>Monitor!$P$59</c:f>
              <c:strCache>
                <c:ptCount val="1"/>
                <c:pt idx="0">
                  <c:v>China</c:v>
                </c:pt>
              </c:strCache>
            </c:strRef>
          </c:tx>
          <c:spPr>
            <a:ln w="25400">
              <a:noFill/>
            </a:ln>
          </c:spPr>
          <c:invertIfNegative val="0"/>
          <c:dPt>
            <c:idx val="0"/>
            <c:invertIfNegative val="0"/>
            <c:bubble3D val="0"/>
            <c:spPr>
              <a:solidFill>
                <a:schemeClr val="accent1">
                  <a:alpha val="50000"/>
                </a:schemeClr>
              </a:solidFill>
              <a:ln w="25400">
                <a:noFill/>
              </a:ln>
            </c:spPr>
            <c:extLst xmlns:c16r2="http://schemas.microsoft.com/office/drawing/2015/06/chart">
              <c:ext xmlns:c16="http://schemas.microsoft.com/office/drawing/2014/chart" uri="{C3380CC4-5D6E-409C-BE32-E72D297353CC}">
                <c16:uniqueId val="{00000011-031C-45D7-AD62-8EE5902C37D2}"/>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1-031C-45D7-AD62-8EE5902C37D2}"/>
                </c:ext>
                <c:ext xmlns:c15="http://schemas.microsoft.com/office/drawing/2012/chart" uri="{CE6537A1-D6FC-4f65-9D91-7224C49458BB}"/>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Monitor!$AI$59</c:f>
              <c:numCache>
                <c:formatCode>General</c:formatCode>
                <c:ptCount val="1"/>
                <c:pt idx="0">
                  <c:v>4.3499999999999996</c:v>
                </c:pt>
              </c:numCache>
            </c:numRef>
          </c:xVal>
          <c:yVal>
            <c:numRef>
              <c:f>Monitor!$Z$59</c:f>
              <c:numCache>
                <c:formatCode>General</c:formatCode>
                <c:ptCount val="1"/>
                <c:pt idx="0">
                  <c:v>1.9</c:v>
                </c:pt>
              </c:numCache>
            </c:numRef>
          </c:yVal>
          <c:bubbleSize>
            <c:numRef>
              <c:f>Monitor!$S$59</c:f>
              <c:numCache>
                <c:formatCode>General</c:formatCode>
                <c:ptCount val="1"/>
                <c:pt idx="0">
                  <c:v>6.6</c:v>
                </c:pt>
              </c:numCache>
            </c:numRef>
          </c:bubbleSize>
          <c:bubble3D val="0"/>
          <c:extLst xmlns:c16r2="http://schemas.microsoft.com/office/drawing/2015/06/chart">
            <c:ext xmlns:c16="http://schemas.microsoft.com/office/drawing/2014/chart" uri="{C3380CC4-5D6E-409C-BE32-E72D297353CC}">
              <c16:uniqueId val="{00000012-031C-45D7-AD62-8EE5902C37D2}"/>
            </c:ext>
          </c:extLst>
        </c:ser>
        <c:ser>
          <c:idx val="13"/>
          <c:order val="13"/>
          <c:tx>
            <c:strRef>
              <c:f>Monitor!$P$59</c:f>
              <c:strCache>
                <c:ptCount val="1"/>
                <c:pt idx="0">
                  <c:v>China</c:v>
                </c:pt>
              </c:strCache>
            </c:strRef>
          </c:tx>
          <c:spPr>
            <a:noFill/>
            <a:ln w="25400">
              <a:solidFill>
                <a:schemeClr val="tx2">
                  <a:lumMod val="60000"/>
                  <a:lumOff val="40000"/>
                </a:schemeClr>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3-031C-45D7-AD62-8EE5902C37D2}"/>
                </c:ext>
                <c:ext xmlns:c15="http://schemas.microsoft.com/office/drawing/2012/chart" uri="{CE6537A1-D6FC-4f65-9D91-7224C49458BB}"/>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Monitor!$AH$59</c:f>
              <c:numCache>
                <c:formatCode>General</c:formatCode>
                <c:ptCount val="1"/>
                <c:pt idx="0">
                  <c:v>4.3</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4-031C-45D7-AD62-8EE5902C37D2}"/>
            </c:ext>
          </c:extLst>
        </c:ser>
        <c:dLbls>
          <c:showLegendKey val="0"/>
          <c:showVal val="0"/>
          <c:showCatName val="0"/>
          <c:showSerName val="0"/>
          <c:showPercent val="0"/>
          <c:showBubbleSize val="0"/>
        </c:dLbls>
        <c:bubbleScale val="100"/>
        <c:showNegBubbles val="0"/>
        <c:axId val="918559656"/>
        <c:axId val="918560048"/>
      </c:bubbleChart>
      <c:valAx>
        <c:axId val="918559656"/>
        <c:scaling>
          <c:orientation val="minMax"/>
        </c:scaling>
        <c:delete val="0"/>
        <c:axPos val="b"/>
        <c:title>
          <c:tx>
            <c:rich>
              <a:bodyPr/>
              <a:lstStyle/>
              <a:p>
                <a:pPr>
                  <a:defRPr/>
                </a:pPr>
                <a:r>
                  <a:rPr lang="en-US"/>
                  <a:t>Tasa de Referencia</a:t>
                </a:r>
              </a:p>
            </c:rich>
          </c:tx>
          <c:overlay val="0"/>
        </c:title>
        <c:numFmt formatCode="General" sourceLinked="1"/>
        <c:majorTickMark val="out"/>
        <c:minorTickMark val="none"/>
        <c:tickLblPos val="nextTo"/>
        <c:crossAx val="918560048"/>
        <c:crosses val="autoZero"/>
        <c:crossBetween val="midCat"/>
      </c:valAx>
      <c:valAx>
        <c:axId val="918560048"/>
        <c:scaling>
          <c:orientation val="minMax"/>
        </c:scaling>
        <c:delete val="0"/>
        <c:axPos val="l"/>
        <c:majorGridlines/>
        <c:title>
          <c:tx>
            <c:rich>
              <a:bodyPr rot="-5400000" vert="horz"/>
              <a:lstStyle/>
              <a:p>
                <a:pPr>
                  <a:defRPr/>
                </a:pPr>
                <a:r>
                  <a:rPr lang="en-US"/>
                  <a:t>Inflación</a:t>
                </a:r>
              </a:p>
            </c:rich>
          </c:tx>
          <c:overlay val="0"/>
        </c:title>
        <c:numFmt formatCode="General" sourceLinked="1"/>
        <c:majorTickMark val="out"/>
        <c:minorTickMark val="none"/>
        <c:tickLblPos val="nextTo"/>
        <c:crossAx val="918559656"/>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dirty="0"/>
              <a:t>Cambio en </a:t>
            </a:r>
            <a:r>
              <a:rPr lang="en-US" sz="1400" dirty="0" err="1"/>
              <a:t>Expectativas</a:t>
            </a:r>
            <a:r>
              <a:rPr lang="en-US" sz="1400" dirty="0"/>
              <a:t> </a:t>
            </a:r>
            <a:r>
              <a:rPr lang="en-US" sz="1400" dirty="0" err="1"/>
              <a:t>Económicas</a:t>
            </a:r>
            <a:r>
              <a:rPr lang="en-US" sz="1400" dirty="0"/>
              <a:t>: </a:t>
            </a:r>
            <a:r>
              <a:rPr lang="en-US" sz="1400" dirty="0" err="1"/>
              <a:t>Crecimiento</a:t>
            </a:r>
            <a:r>
              <a:rPr lang="en-US" sz="1400" dirty="0"/>
              <a:t>, </a:t>
            </a:r>
            <a:r>
              <a:rPr lang="en-US" sz="1400" dirty="0" err="1"/>
              <a:t>Inflación</a:t>
            </a:r>
            <a:r>
              <a:rPr lang="en-US" sz="1400" dirty="0"/>
              <a:t> y </a:t>
            </a:r>
            <a:r>
              <a:rPr lang="en-US" sz="1400" dirty="0" err="1"/>
              <a:t>Desempleo</a:t>
            </a:r>
            <a:endParaRPr lang="en-US" sz="1400" dirty="0"/>
          </a:p>
        </c:rich>
      </c:tx>
      <c:layout>
        <c:manualLayout>
          <c:xMode val="edge"/>
          <c:yMode val="edge"/>
          <c:x val="0.11466717118026153"/>
          <c:y val="2.2148330271527156E-2"/>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Monitor!$AE$53</c:f>
              <c:numCache>
                <c:formatCode>General</c:formatCode>
                <c:ptCount val="1"/>
                <c:pt idx="0">
                  <c:v>4.4000000000000004</c:v>
                </c:pt>
              </c:numCache>
            </c:numRef>
          </c:xVal>
          <c:yVal>
            <c:numRef>
              <c:f>Monitor!$Z$53</c:f>
              <c:numCache>
                <c:formatCode>General</c:formatCode>
                <c:ptCount val="1"/>
                <c:pt idx="0">
                  <c:v>2.2000000000000002</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C1A0-48DC-AD9C-1ABBAFFE0F37}"/>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C1A0-48DC-AD9C-1ABBAFFE0F37}"/>
                </c:ext>
                <c:ext xmlns:c15="http://schemas.microsoft.com/office/drawing/2012/chart" uri="{CE6537A1-D6FC-4f65-9D91-7224C49458BB}"/>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Monitor!$AD$53</c:f>
              <c:numCache>
                <c:formatCode>General</c:formatCode>
                <c:ptCount val="1"/>
                <c:pt idx="0">
                  <c:v>4.7</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C1A0-48DC-AD9C-1ABBAFFE0F37}"/>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Monitor!$AE$54</c:f>
              <c:numCache>
                <c:formatCode>General</c:formatCode>
                <c:ptCount val="1"/>
                <c:pt idx="0">
                  <c:v>2.8</c:v>
                </c:pt>
              </c:numCache>
            </c:numRef>
          </c:xVal>
          <c:yVal>
            <c:numRef>
              <c:f>Monitor!$Z$54</c:f>
              <c:numCache>
                <c:formatCode>General</c:formatCode>
                <c:ptCount val="1"/>
                <c:pt idx="0">
                  <c:v>0.6</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C1A0-48DC-AD9C-1ABBAFFE0F37}"/>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Monitor!$AD$54</c:f>
              <c:numCache>
                <c:formatCode>General</c:formatCode>
                <c:ptCount val="1"/>
                <c:pt idx="0">
                  <c:v>3</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C1A0-48DC-AD9C-1ABBAFFE0F37}"/>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Monitor!$AE$55</c:f>
              <c:numCache>
                <c:formatCode>General</c:formatCode>
                <c:ptCount val="1"/>
                <c:pt idx="0">
                  <c:v>5.8</c:v>
                </c:pt>
              </c:numCache>
            </c:numRef>
          </c:xVal>
          <c:yVal>
            <c:numRef>
              <c:f>Monitor!$Z$55</c:f>
              <c:numCache>
                <c:formatCode>General</c:formatCode>
                <c:ptCount val="1"/>
                <c:pt idx="0">
                  <c:v>1.7</c:v>
                </c:pt>
              </c:numCache>
            </c:numRef>
          </c:yVal>
          <c:bubbleSize>
            <c:numRef>
              <c:f>Monitor!$S$55</c:f>
              <c:numCache>
                <c:formatCode>General</c:formatCode>
                <c:ptCount val="1"/>
                <c:pt idx="0">
                  <c:v>1.8</c:v>
                </c:pt>
              </c:numCache>
            </c:numRef>
          </c:bubbleSize>
          <c:bubble3D val="0"/>
          <c:extLst xmlns:c16r2="http://schemas.microsoft.com/office/drawing/2015/06/chart">
            <c:ext xmlns:c16="http://schemas.microsoft.com/office/drawing/2014/chart" uri="{C3380CC4-5D6E-409C-BE32-E72D297353CC}">
              <c16:uniqueId val="{00000005-C1A0-48DC-AD9C-1ABBAFFE0F37}"/>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C1A0-48DC-AD9C-1ABBAFFE0F37}"/>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Monitor!$AD$55</c:f>
              <c:numCache>
                <c:formatCode>General</c:formatCode>
                <c:ptCount val="1"/>
                <c:pt idx="0">
                  <c:v>6.1</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C1A0-48DC-AD9C-1ABBAFFE0F37}"/>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C1A0-48DC-AD9C-1ABBAFFE0F37}"/>
                </c:ext>
                <c:ext xmlns:c15="http://schemas.microsoft.com/office/drawing/2012/chart" uri="{CE6537A1-D6FC-4f65-9D91-7224C49458BB}"/>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Monitor!$AE$56</c:f>
              <c:numCache>
                <c:formatCode>General</c:formatCode>
                <c:ptCount val="1"/>
                <c:pt idx="0">
                  <c:v>4.7</c:v>
                </c:pt>
              </c:numCache>
            </c:numRef>
          </c:xVal>
          <c:yVal>
            <c:numRef>
              <c:f>Monitor!$Z$56</c:f>
              <c:numCache>
                <c:formatCode>General</c:formatCode>
                <c:ptCount val="1"/>
                <c:pt idx="0">
                  <c:v>2.7</c:v>
                </c:pt>
              </c:numCache>
            </c:numRef>
          </c:yVal>
          <c:bubbleSize>
            <c:numRef>
              <c:f>Monitor!$S$56</c:f>
              <c:numCache>
                <c:formatCode>General</c:formatCode>
                <c:ptCount val="1"/>
                <c:pt idx="0">
                  <c:v>1.6</c:v>
                </c:pt>
              </c:numCache>
            </c:numRef>
          </c:bubbleSize>
          <c:bubble3D val="0"/>
          <c:extLst xmlns:c16r2="http://schemas.microsoft.com/office/drawing/2015/06/chart">
            <c:ext xmlns:c16="http://schemas.microsoft.com/office/drawing/2014/chart" uri="{C3380CC4-5D6E-409C-BE32-E72D297353CC}">
              <c16:uniqueId val="{00000009-C1A0-48DC-AD9C-1ABBAFFE0F37}"/>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Monitor!$AD$56</c:f>
              <c:numCache>
                <c:formatCode>General</c:formatCode>
                <c:ptCount val="1"/>
                <c:pt idx="0">
                  <c:v>5.2</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C1A0-48DC-AD9C-1ABBAFFE0F37}"/>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Monitor!$AE$57</c:f>
              <c:numCache>
                <c:formatCode>General</c:formatCode>
                <c:ptCount val="1"/>
                <c:pt idx="0">
                  <c:v>13.3</c:v>
                </c:pt>
              </c:numCache>
            </c:numRef>
          </c:xVal>
          <c:yVal>
            <c:numRef>
              <c:f>Monitor!$Z$57</c:f>
              <c:numCache>
                <c:formatCode>General</c:formatCode>
                <c:ptCount val="1"/>
                <c:pt idx="0">
                  <c:v>3.8</c:v>
                </c:pt>
              </c:numCache>
            </c:numRef>
          </c:yVal>
          <c:bubbleSize>
            <c:numRef>
              <c:f>Monitor!$S$57</c:f>
              <c:numCache>
                <c:formatCode>General</c:formatCode>
                <c:ptCount val="1"/>
                <c:pt idx="0">
                  <c:v>0.5</c:v>
                </c:pt>
              </c:numCache>
            </c:numRef>
          </c:bubbleSize>
          <c:bubble3D val="0"/>
          <c:extLst xmlns:c16r2="http://schemas.microsoft.com/office/drawing/2015/06/chart">
            <c:ext xmlns:c16="http://schemas.microsoft.com/office/drawing/2014/chart" uri="{C3380CC4-5D6E-409C-BE32-E72D297353CC}">
              <c16:uniqueId val="{0000000B-C1A0-48DC-AD9C-1ABBAFFE0F37}"/>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C1A0-48DC-AD9C-1ABBAFFE0F37}"/>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Monitor!$AD$57</c:f>
              <c:numCache>
                <c:formatCode>General</c:formatCode>
                <c:ptCount val="1"/>
                <c:pt idx="0">
                  <c:v>11.9</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C1A0-48DC-AD9C-1ABBAFFE0F37}"/>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Monitor!$AE$58</c:f>
              <c:numCache>
                <c:formatCode>General</c:formatCode>
                <c:ptCount val="1"/>
                <c:pt idx="0">
                  <c:v>3.8</c:v>
                </c:pt>
              </c:numCache>
            </c:numRef>
          </c:xVal>
          <c:yVal>
            <c:numRef>
              <c:f>Monitor!$Z$58</c:f>
              <c:numCache>
                <c:formatCode>General</c:formatCode>
                <c:ptCount val="1"/>
                <c:pt idx="0">
                  <c:v>5.8</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C1A0-48DC-AD9C-1ABBAFFE0F37}"/>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Monitor!$AD$58</c:f>
              <c:numCache>
                <c:formatCode>General</c:formatCode>
                <c:ptCount val="1"/>
                <c:pt idx="0">
                  <c:v>4.0999999999999996</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C1A0-48DC-AD9C-1ABBAFFE0F37}"/>
            </c:ext>
          </c:extLst>
        </c:ser>
        <c:ser>
          <c:idx val="6"/>
          <c:order val="12"/>
          <c:tx>
            <c:strRef>
              <c:f>Monitor!$P$59</c:f>
              <c:strCache>
                <c:ptCount val="1"/>
                <c:pt idx="0">
                  <c:v>China</c:v>
                </c:pt>
              </c:strCache>
            </c:strRef>
          </c:tx>
          <c:spPr>
            <a:ln w="25400">
              <a:noFill/>
            </a:ln>
          </c:spPr>
          <c:invertIfNegative val="0"/>
          <c:dPt>
            <c:idx val="0"/>
            <c:invertIfNegative val="0"/>
            <c:bubble3D val="0"/>
            <c:spPr>
              <a:solidFill>
                <a:schemeClr val="accent1">
                  <a:alpha val="50000"/>
                </a:schemeClr>
              </a:solidFill>
              <a:ln w="25400">
                <a:noFill/>
              </a:ln>
            </c:spPr>
            <c:extLst xmlns:c16r2="http://schemas.microsoft.com/office/drawing/2015/06/chart">
              <c:ext xmlns:c16="http://schemas.microsoft.com/office/drawing/2014/chart" uri="{C3380CC4-5D6E-409C-BE32-E72D297353CC}">
                <c16:uniqueId val="{00000011-C1A0-48DC-AD9C-1ABBAFFE0F37}"/>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1-C1A0-48DC-AD9C-1ABBAFFE0F37}"/>
                </c:ext>
                <c:ext xmlns:c15="http://schemas.microsoft.com/office/drawing/2012/chart" uri="{CE6537A1-D6FC-4f65-9D91-7224C49458BB}"/>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Monitor!$AE$59</c:f>
              <c:numCache>
                <c:formatCode>General</c:formatCode>
                <c:ptCount val="1"/>
                <c:pt idx="0">
                  <c:v>4</c:v>
                </c:pt>
              </c:numCache>
            </c:numRef>
          </c:xVal>
          <c:yVal>
            <c:numRef>
              <c:f>Monitor!$Z$59</c:f>
              <c:numCache>
                <c:formatCode>General</c:formatCode>
                <c:ptCount val="1"/>
                <c:pt idx="0">
                  <c:v>1.9</c:v>
                </c:pt>
              </c:numCache>
            </c:numRef>
          </c:yVal>
          <c:bubbleSize>
            <c:numRef>
              <c:f>Monitor!$S$59</c:f>
              <c:numCache>
                <c:formatCode>General</c:formatCode>
                <c:ptCount val="1"/>
                <c:pt idx="0">
                  <c:v>6.6</c:v>
                </c:pt>
              </c:numCache>
            </c:numRef>
          </c:bubbleSize>
          <c:bubble3D val="0"/>
          <c:extLst xmlns:c16r2="http://schemas.microsoft.com/office/drawing/2015/06/chart">
            <c:ext xmlns:c16="http://schemas.microsoft.com/office/drawing/2014/chart" uri="{C3380CC4-5D6E-409C-BE32-E72D297353CC}">
              <c16:uniqueId val="{00000012-C1A0-48DC-AD9C-1ABBAFFE0F37}"/>
            </c:ext>
          </c:extLst>
        </c:ser>
        <c:ser>
          <c:idx val="13"/>
          <c:order val="13"/>
          <c:tx>
            <c:strRef>
              <c:f>Monitor!$P$59</c:f>
              <c:strCache>
                <c:ptCount val="1"/>
                <c:pt idx="0">
                  <c:v>China</c:v>
                </c:pt>
              </c:strCache>
            </c:strRef>
          </c:tx>
          <c:spPr>
            <a:noFill/>
            <a:ln w="25400">
              <a:solidFill>
                <a:schemeClr val="tx2">
                  <a:lumMod val="60000"/>
                  <a:lumOff val="40000"/>
                </a:schemeClr>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3-C1A0-48DC-AD9C-1ABBAFFE0F37}"/>
                </c:ext>
                <c:ext xmlns:c15="http://schemas.microsoft.com/office/drawing/2012/chart" uri="{CE6537A1-D6FC-4f65-9D91-7224C49458BB}"/>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Monitor!$AD$59</c:f>
              <c:numCache>
                <c:formatCode>General</c:formatCode>
                <c:ptCount val="1"/>
                <c:pt idx="0">
                  <c:v>4.0999999999999996</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4-C1A0-48DC-AD9C-1ABBAFFE0F37}"/>
            </c:ext>
          </c:extLst>
        </c:ser>
        <c:dLbls>
          <c:showLegendKey val="0"/>
          <c:showVal val="0"/>
          <c:showCatName val="0"/>
          <c:showSerName val="0"/>
          <c:showPercent val="0"/>
          <c:showBubbleSize val="0"/>
        </c:dLbls>
        <c:bubbleScale val="100"/>
        <c:showNegBubbles val="0"/>
        <c:axId val="918573768"/>
        <c:axId val="918568672"/>
      </c:bubbleChart>
      <c:valAx>
        <c:axId val="918573768"/>
        <c:scaling>
          <c:orientation val="minMax"/>
        </c:scaling>
        <c:delete val="0"/>
        <c:axPos val="b"/>
        <c:title>
          <c:tx>
            <c:rich>
              <a:bodyPr/>
              <a:lstStyle/>
              <a:p>
                <a:pPr>
                  <a:defRPr/>
                </a:pPr>
                <a:r>
                  <a:rPr lang="en-US"/>
                  <a:t>Desempleo</a:t>
                </a:r>
              </a:p>
            </c:rich>
          </c:tx>
          <c:overlay val="0"/>
        </c:title>
        <c:numFmt formatCode="General" sourceLinked="1"/>
        <c:majorTickMark val="out"/>
        <c:minorTickMark val="none"/>
        <c:tickLblPos val="nextTo"/>
        <c:crossAx val="918568672"/>
        <c:crosses val="autoZero"/>
        <c:crossBetween val="midCat"/>
      </c:valAx>
      <c:valAx>
        <c:axId val="918568672"/>
        <c:scaling>
          <c:orientation val="minMax"/>
        </c:scaling>
        <c:delete val="0"/>
        <c:axPos val="l"/>
        <c:majorGridlines/>
        <c:title>
          <c:tx>
            <c:rich>
              <a:bodyPr rot="-5400000" vert="horz"/>
              <a:lstStyle/>
              <a:p>
                <a:pPr>
                  <a:defRPr/>
                </a:pPr>
                <a:r>
                  <a:rPr lang="en-US"/>
                  <a:t>Inflación</a:t>
                </a:r>
              </a:p>
            </c:rich>
          </c:tx>
          <c:overlay val="0"/>
        </c:title>
        <c:numFmt formatCode="General" sourceLinked="1"/>
        <c:majorTickMark val="out"/>
        <c:minorTickMark val="none"/>
        <c:tickLblPos val="nextTo"/>
        <c:crossAx val="918573768"/>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Retornos spot</a:t>
            </a:r>
          </a:p>
        </c:rich>
      </c:tx>
      <c:layout>
        <c:manualLayout>
          <c:xMode val="edge"/>
          <c:yMode val="edge"/>
          <c:x val="5.639957997243495E-2"/>
          <c:y val="1.4911461728324518E-2"/>
        </c:manualLayout>
      </c:layout>
      <c:overlay val="0"/>
    </c:title>
    <c:autoTitleDeleted val="0"/>
    <c:plotArea>
      <c:layout>
        <c:manualLayout>
          <c:layoutTarget val="inner"/>
          <c:xMode val="edge"/>
          <c:yMode val="edge"/>
          <c:x val="0.29096262272771461"/>
          <c:y val="0.11804979404383112"/>
          <c:w val="0.66684601924759401"/>
          <c:h val="0.81212705450751588"/>
        </c:manualLayout>
      </c:layout>
      <c:barChart>
        <c:barDir val="bar"/>
        <c:grouping val="clustered"/>
        <c:varyColors val="0"/>
        <c:ser>
          <c:idx val="0"/>
          <c:order val="0"/>
          <c:tx>
            <c:strRef>
              <c:f>Monitor!$I$4</c:f>
              <c:strCache>
                <c:ptCount val="1"/>
                <c:pt idx="0">
                  <c:v>Moneda</c:v>
                </c:pt>
              </c:strCache>
            </c:strRef>
          </c:tx>
          <c:invertIfNegative val="0"/>
          <c:dLbls>
            <c:dLbl>
              <c:idx val="0"/>
              <c:layout>
                <c:manualLayout>
                  <c:x val="-9.2592592592592587E-3"/>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Monitor!$I$7:$I$22</c:f>
              <c:strCache>
                <c:ptCount val="16"/>
                <c:pt idx="0">
                  <c:v>BRAZIL REAL/US DOLLAR</c:v>
                </c:pt>
                <c:pt idx="1">
                  <c:v>SOUTH AFRICAN RAND/US DOLLAR</c:v>
                </c:pt>
                <c:pt idx="2">
                  <c:v>JAPANESE YEN/US DOLLAR</c:v>
                </c:pt>
                <c:pt idx="3">
                  <c:v>NORWEGIAN KRONE/US DOLLAR</c:v>
                </c:pt>
                <c:pt idx="4">
                  <c:v>BRITISH POUND/US DOLLAR</c:v>
                </c:pt>
                <c:pt idx="5">
                  <c:v>CANADIAN DOLLAR/US DOLLAR</c:v>
                </c:pt>
                <c:pt idx="6">
                  <c:v>SOUTH KOREAN WON/US DOLLAR</c:v>
                </c:pt>
                <c:pt idx="7">
                  <c:v>SINGAPORE DOLLAR/US DOLLAR</c:v>
                </c:pt>
                <c:pt idx="8">
                  <c:v>NEW ZEALAND DOLLAR/US DOLLAR</c:v>
                </c:pt>
                <c:pt idx="9">
                  <c:v>AUSTRALIAN DOLLAR/US DOLLAR</c:v>
                </c:pt>
                <c:pt idx="10">
                  <c:v>SWISS FRANC/US DOLLAR</c:v>
                </c:pt>
                <c:pt idx="11">
                  <c:v>TAIWAN DOLLAR/US DOLLAR</c:v>
                </c:pt>
                <c:pt idx="12">
                  <c:v>SWEDISH KRONA/US DOLLAR</c:v>
                </c:pt>
                <c:pt idx="13">
                  <c:v>DANISH KRONE/US DOLLAR</c:v>
                </c:pt>
                <c:pt idx="14">
                  <c:v>EURO/US DOLLAR</c:v>
                </c:pt>
                <c:pt idx="15">
                  <c:v>MEXICAN PESO/US DOLLAR</c:v>
                </c:pt>
              </c:strCache>
            </c:strRef>
          </c:cat>
          <c:val>
            <c:numRef>
              <c:f>Monitor!$K$7:$K$22</c:f>
              <c:numCache>
                <c:formatCode>0.00%</c:formatCode>
                <c:ptCount val="16"/>
                <c:pt idx="0">
                  <c:v>-9.7592713077423454E-3</c:v>
                </c:pt>
                <c:pt idx="1">
                  <c:v>2.3893598604031396E-2</c:v>
                </c:pt>
                <c:pt idx="2">
                  <c:v>2.5857025857025651E-2</c:v>
                </c:pt>
                <c:pt idx="3">
                  <c:v>3.2843560933448535E-2</c:v>
                </c:pt>
                <c:pt idx="4">
                  <c:v>4.3841166936790854E-2</c:v>
                </c:pt>
                <c:pt idx="5">
                  <c:v>4.421448730009403E-2</c:v>
                </c:pt>
                <c:pt idx="6">
                  <c:v>4.675042280744135E-2</c:v>
                </c:pt>
                <c:pt idx="7">
                  <c:v>4.7501810282404078E-2</c:v>
                </c:pt>
                <c:pt idx="8">
                  <c:v>4.8889529852898628E-2</c:v>
                </c:pt>
                <c:pt idx="9">
                  <c:v>5.4800221975582764E-2</c:v>
                </c:pt>
                <c:pt idx="10">
                  <c:v>5.6546102903718642E-2</c:v>
                </c:pt>
                <c:pt idx="11">
                  <c:v>5.9450182948547647E-2</c:v>
                </c:pt>
                <c:pt idx="12">
                  <c:v>7.9561179898033574E-2</c:v>
                </c:pt>
                <c:pt idx="13">
                  <c:v>8.3392226148409909E-2</c:v>
                </c:pt>
                <c:pt idx="14">
                  <c:v>8.3959303984025846E-2</c:v>
                </c:pt>
                <c:pt idx="15">
                  <c:v>0.14448590381426207</c:v>
                </c:pt>
              </c:numCache>
            </c:numRef>
          </c:val>
          <c:extLst xmlns:c16r2="http://schemas.microsoft.com/office/drawing/2015/06/chart">
            <c:ext xmlns:c16="http://schemas.microsoft.com/office/drawing/2014/chart" uri="{C3380CC4-5D6E-409C-BE32-E72D297353CC}">
              <c16:uniqueId val="{00000000-6E57-440B-9A6E-2F14DCBCC941}"/>
            </c:ext>
          </c:extLst>
        </c:ser>
        <c:dLbls>
          <c:showLegendKey val="0"/>
          <c:showVal val="0"/>
          <c:showCatName val="0"/>
          <c:showSerName val="0"/>
          <c:showPercent val="0"/>
          <c:showBubbleSize val="0"/>
        </c:dLbls>
        <c:gapWidth val="150"/>
        <c:axId val="918574552"/>
        <c:axId val="918575336"/>
      </c:barChart>
      <c:catAx>
        <c:axId val="918574552"/>
        <c:scaling>
          <c:orientation val="minMax"/>
        </c:scaling>
        <c:delete val="0"/>
        <c:axPos val="l"/>
        <c:numFmt formatCode="General" sourceLinked="0"/>
        <c:majorTickMark val="out"/>
        <c:minorTickMark val="out"/>
        <c:tickLblPos val="low"/>
        <c:txPr>
          <a:bodyPr/>
          <a:lstStyle/>
          <a:p>
            <a:pPr>
              <a:defRPr sz="900"/>
            </a:pPr>
            <a:endParaRPr lang="es-MX"/>
          </a:p>
        </c:txPr>
        <c:crossAx val="918575336"/>
        <c:crosses val="autoZero"/>
        <c:auto val="1"/>
        <c:lblAlgn val="ctr"/>
        <c:lblOffset val="100"/>
        <c:noMultiLvlLbl val="0"/>
      </c:catAx>
      <c:valAx>
        <c:axId val="918575336"/>
        <c:scaling>
          <c:orientation val="minMax"/>
        </c:scaling>
        <c:delete val="0"/>
        <c:axPos val="b"/>
        <c:numFmt formatCode="0.00%" sourceLinked="0"/>
        <c:majorTickMark val="out"/>
        <c:minorTickMark val="none"/>
        <c:tickLblPos val="nextTo"/>
        <c:crossAx val="918574552"/>
        <c:crosses val="autoZero"/>
        <c:crossBetween val="between"/>
      </c:valAx>
    </c:plotArea>
    <c:plotVisOnly val="1"/>
    <c:dispBlanksAs val="gap"/>
    <c:showDLblsOverMax val="0"/>
  </c:chart>
  <c:spPr>
    <a:ln>
      <a:noFill/>
    </a:ln>
  </c:spPr>
  <c:txPr>
    <a:bodyPr/>
    <a:lstStyle/>
    <a:p>
      <a:pPr>
        <a:defRPr>
          <a:ln>
            <a:noFill/>
          </a:ln>
          <a:latin typeface="Century Gothic" panose="020B0502020202020204" pitchFamily="34" charset="0"/>
        </a:defRPr>
      </a:pPr>
      <a:endParaRPr lang="es-MX"/>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sz="1200" dirty="0"/>
              <a:t>BONOS</a:t>
            </a:r>
            <a:r>
              <a:rPr lang="es-MX" sz="1200" baseline="0" dirty="0"/>
              <a:t> RESIDENTES EN EL EXTRANJERO</a:t>
            </a:r>
            <a:endParaRPr lang="es-MX" sz="1200" dirty="0"/>
          </a:p>
        </c:rich>
      </c:tx>
      <c:layout>
        <c:manualLayout>
          <c:xMode val="edge"/>
          <c:yMode val="edge"/>
          <c:x val="1.3334776445905134E-2"/>
          <c:y val="1.9359636833089444E-2"/>
        </c:manualLayout>
      </c:layout>
      <c:overlay val="0"/>
      <c:spPr>
        <a:noFill/>
        <a:ln>
          <a:noFill/>
        </a:ln>
        <a:effectLst/>
      </c:spPr>
    </c:title>
    <c:autoTitleDeleted val="0"/>
    <c:plotArea>
      <c:layout/>
      <c:lineChart>
        <c:grouping val="standard"/>
        <c:varyColors val="0"/>
        <c:ser>
          <c:idx val="1"/>
          <c:order val="1"/>
          <c:tx>
            <c:strRef>
              <c:f>Graficos!$G$1</c:f>
              <c:strCache>
                <c:ptCount val="1"/>
                <c:pt idx="0">
                  <c:v>BONOS, Residentes en el Extranjero </c:v>
                </c:pt>
              </c:strCache>
            </c:strRef>
          </c:tx>
          <c:spPr>
            <a:ln w="28575" cap="rnd">
              <a:solidFill>
                <a:srgbClr val="C00000"/>
              </a:solidFill>
              <a:round/>
            </a:ln>
            <a:effectLst/>
          </c:spPr>
          <c:marker>
            <c:symbol val="none"/>
          </c:marker>
          <c:cat>
            <c:numRef>
              <c:f>Graficos!$A$2:$A$374</c:f>
              <c:numCache>
                <c:formatCode>m/d/yyyy</c:formatCode>
                <c:ptCount val="373"/>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numCache>
            </c:numRef>
          </c:cat>
          <c:val>
            <c:numRef>
              <c:f>Graficos!$G$2:$G$374</c:f>
              <c:numCache>
                <c:formatCode>#,##0.00</c:formatCode>
                <c:ptCount val="373"/>
                <c:pt idx="0">
                  <c:v>1553692.6</c:v>
                </c:pt>
                <c:pt idx="1">
                  <c:v>1555054.31</c:v>
                </c:pt>
                <c:pt idx="2">
                  <c:v>1555220.5</c:v>
                </c:pt>
                <c:pt idx="3">
                  <c:v>1556081.32</c:v>
                </c:pt>
                <c:pt idx="4">
                  <c:v>1559603.15</c:v>
                </c:pt>
                <c:pt idx="5">
                  <c:v>1571229.8</c:v>
                </c:pt>
                <c:pt idx="6">
                  <c:v>1569896.79</c:v>
                </c:pt>
                <c:pt idx="7">
                  <c:v>1572863.48</c:v>
                </c:pt>
                <c:pt idx="8">
                  <c:v>1567826.97</c:v>
                </c:pt>
                <c:pt idx="9">
                  <c:v>1569455.94</c:v>
                </c:pt>
                <c:pt idx="10">
                  <c:v>1582272.74</c:v>
                </c:pt>
                <c:pt idx="11">
                  <c:v>1582803.63</c:v>
                </c:pt>
                <c:pt idx="12">
                  <c:v>1584358.75</c:v>
                </c:pt>
                <c:pt idx="13">
                  <c:v>1588483.67</c:v>
                </c:pt>
                <c:pt idx="14">
                  <c:v>1583721.65</c:v>
                </c:pt>
                <c:pt idx="15">
                  <c:v>1588492.89</c:v>
                </c:pt>
                <c:pt idx="16">
                  <c:v>1575325.19</c:v>
                </c:pt>
                <c:pt idx="17">
                  <c:v>1561802.07</c:v>
                </c:pt>
                <c:pt idx="18">
                  <c:v>1561880.53</c:v>
                </c:pt>
                <c:pt idx="19">
                  <c:v>1560089.23</c:v>
                </c:pt>
                <c:pt idx="20">
                  <c:v>1562155.6</c:v>
                </c:pt>
                <c:pt idx="21">
                  <c:v>1560599.82</c:v>
                </c:pt>
                <c:pt idx="22">
                  <c:v>1568772.55</c:v>
                </c:pt>
                <c:pt idx="23">
                  <c:v>1577588.47</c:v>
                </c:pt>
                <c:pt idx="24">
                  <c:v>1580794.73</c:v>
                </c:pt>
                <c:pt idx="25">
                  <c:v>1592379.3</c:v>
                </c:pt>
                <c:pt idx="26">
                  <c:v>1591531.78</c:v>
                </c:pt>
                <c:pt idx="27">
                  <c:v>1588288.76</c:v>
                </c:pt>
                <c:pt idx="28">
                  <c:v>1582854.59</c:v>
                </c:pt>
                <c:pt idx="29">
                  <c:v>1581973.57</c:v>
                </c:pt>
                <c:pt idx="30">
                  <c:v>1573183.39</c:v>
                </c:pt>
                <c:pt idx="31">
                  <c:v>1571323.31</c:v>
                </c:pt>
                <c:pt idx="32">
                  <c:v>1570452.85</c:v>
                </c:pt>
                <c:pt idx="33">
                  <c:v>1571620.35</c:v>
                </c:pt>
                <c:pt idx="34">
                  <c:v>1575092.27</c:v>
                </c:pt>
                <c:pt idx="35">
                  <c:v>1586743.44</c:v>
                </c:pt>
                <c:pt idx="36">
                  <c:v>1591198.81</c:v>
                </c:pt>
                <c:pt idx="37">
                  <c:v>1581926.98</c:v>
                </c:pt>
                <c:pt idx="38">
                  <c:v>1577104.43</c:v>
                </c:pt>
                <c:pt idx="39">
                  <c:v>1573615.07</c:v>
                </c:pt>
                <c:pt idx="40">
                  <c:v>1573222.27</c:v>
                </c:pt>
                <c:pt idx="41">
                  <c:v>1574012.36</c:v>
                </c:pt>
                <c:pt idx="42">
                  <c:v>1575799.73</c:v>
                </c:pt>
                <c:pt idx="43">
                  <c:v>1584309.99</c:v>
                </c:pt>
                <c:pt idx="44">
                  <c:v>1584656.07</c:v>
                </c:pt>
                <c:pt idx="45">
                  <c:v>1581783.94</c:v>
                </c:pt>
                <c:pt idx="46">
                  <c:v>1586316.96</c:v>
                </c:pt>
                <c:pt idx="47">
                  <c:v>1590833.25</c:v>
                </c:pt>
                <c:pt idx="48">
                  <c:v>1581749.65</c:v>
                </c:pt>
                <c:pt idx="49">
                  <c:v>1578265.4</c:v>
                </c:pt>
                <c:pt idx="50">
                  <c:v>1577222.28</c:v>
                </c:pt>
                <c:pt idx="51">
                  <c:v>1576794.85</c:v>
                </c:pt>
                <c:pt idx="52">
                  <c:v>1582867.9</c:v>
                </c:pt>
                <c:pt idx="53">
                  <c:v>1584448.43</c:v>
                </c:pt>
                <c:pt idx="54">
                  <c:v>1586772.83</c:v>
                </c:pt>
                <c:pt idx="55">
                  <c:v>1590623.17</c:v>
                </c:pt>
                <c:pt idx="56">
                  <c:v>1593091.31</c:v>
                </c:pt>
                <c:pt idx="57">
                  <c:v>1595103.68</c:v>
                </c:pt>
                <c:pt idx="58">
                  <c:v>1599047.66</c:v>
                </c:pt>
                <c:pt idx="59">
                  <c:v>1591702.32</c:v>
                </c:pt>
                <c:pt idx="60">
                  <c:v>1588385.74</c:v>
                </c:pt>
                <c:pt idx="61">
                  <c:v>1590242.09</c:v>
                </c:pt>
                <c:pt idx="62">
                  <c:v>1595651.71</c:v>
                </c:pt>
                <c:pt idx="63">
                  <c:v>1597805.4</c:v>
                </c:pt>
                <c:pt idx="64">
                  <c:v>1599580.28</c:v>
                </c:pt>
                <c:pt idx="65">
                  <c:v>1611997.65</c:v>
                </c:pt>
                <c:pt idx="66">
                  <c:v>1615693.15</c:v>
                </c:pt>
                <c:pt idx="67">
                  <c:v>1614353.99</c:v>
                </c:pt>
                <c:pt idx="68">
                  <c:v>1617251.89</c:v>
                </c:pt>
                <c:pt idx="69">
                  <c:v>1619461.23</c:v>
                </c:pt>
                <c:pt idx="70">
                  <c:v>1617385.67</c:v>
                </c:pt>
                <c:pt idx="71">
                  <c:v>1622701.19</c:v>
                </c:pt>
                <c:pt idx="72">
                  <c:v>1623436.35</c:v>
                </c:pt>
                <c:pt idx="73">
                  <c:v>1626911.22</c:v>
                </c:pt>
                <c:pt idx="74">
                  <c:v>1632928.46</c:v>
                </c:pt>
                <c:pt idx="75">
                  <c:v>1636249.14</c:v>
                </c:pt>
                <c:pt idx="76">
                  <c:v>1639544.44</c:v>
                </c:pt>
                <c:pt idx="77">
                  <c:v>1635948.38</c:v>
                </c:pt>
                <c:pt idx="78">
                  <c:v>1635860.42</c:v>
                </c:pt>
                <c:pt idx="79">
                  <c:v>1632224.88</c:v>
                </c:pt>
                <c:pt idx="80">
                  <c:v>1631027.88</c:v>
                </c:pt>
                <c:pt idx="81">
                  <c:v>1628661.3</c:v>
                </c:pt>
                <c:pt idx="82">
                  <c:v>1636327.37</c:v>
                </c:pt>
                <c:pt idx="83">
                  <c:v>1632791.55</c:v>
                </c:pt>
                <c:pt idx="84">
                  <c:v>1631937.19</c:v>
                </c:pt>
                <c:pt idx="85">
                  <c:v>1632100.27</c:v>
                </c:pt>
                <c:pt idx="86">
                  <c:v>1630915.15</c:v>
                </c:pt>
                <c:pt idx="87">
                  <c:v>1627075.39</c:v>
                </c:pt>
                <c:pt idx="88">
                  <c:v>1616871.07</c:v>
                </c:pt>
                <c:pt idx="89">
                  <c:v>1615490.86</c:v>
                </c:pt>
                <c:pt idx="90">
                  <c:v>1611200.54</c:v>
                </c:pt>
                <c:pt idx="91">
                  <c:v>1609923.76</c:v>
                </c:pt>
                <c:pt idx="92">
                  <c:v>1611611.32</c:v>
                </c:pt>
                <c:pt idx="93">
                  <c:v>1612298.53</c:v>
                </c:pt>
                <c:pt idx="94">
                  <c:v>1613581.81</c:v>
                </c:pt>
                <c:pt idx="95">
                  <c:v>1611147.09</c:v>
                </c:pt>
                <c:pt idx="96">
                  <c:v>1611199.43</c:v>
                </c:pt>
                <c:pt idx="97">
                  <c:v>1606224.26</c:v>
                </c:pt>
                <c:pt idx="98">
                  <c:v>1596592.12</c:v>
                </c:pt>
                <c:pt idx="99">
                  <c:v>1596957.58</c:v>
                </c:pt>
                <c:pt idx="100">
                  <c:v>1593489.41</c:v>
                </c:pt>
                <c:pt idx="101">
                  <c:v>1590929.43</c:v>
                </c:pt>
                <c:pt idx="102">
                  <c:v>1600647.1</c:v>
                </c:pt>
                <c:pt idx="103">
                  <c:v>1602390.63</c:v>
                </c:pt>
                <c:pt idx="104">
                  <c:v>1600332.57</c:v>
                </c:pt>
                <c:pt idx="105">
                  <c:v>1598633.03</c:v>
                </c:pt>
                <c:pt idx="106">
                  <c:v>1600138.31</c:v>
                </c:pt>
                <c:pt idx="107">
                  <c:v>1597061.64</c:v>
                </c:pt>
                <c:pt idx="108">
                  <c:v>1596012.48</c:v>
                </c:pt>
                <c:pt idx="109">
                  <c:v>1590034.21</c:v>
                </c:pt>
                <c:pt idx="110">
                  <c:v>1592934.92</c:v>
                </c:pt>
                <c:pt idx="111">
                  <c:v>1588398.49</c:v>
                </c:pt>
                <c:pt idx="112">
                  <c:v>1593702.52</c:v>
                </c:pt>
                <c:pt idx="113">
                  <c:v>1587628.47</c:v>
                </c:pt>
                <c:pt idx="114">
                  <c:v>1593445.04</c:v>
                </c:pt>
                <c:pt idx="115">
                  <c:v>1586826.76</c:v>
                </c:pt>
                <c:pt idx="116">
                  <c:v>1580266.71</c:v>
                </c:pt>
                <c:pt idx="117">
                  <c:v>1574166.34</c:v>
                </c:pt>
                <c:pt idx="118">
                  <c:v>1569442.57</c:v>
                </c:pt>
                <c:pt idx="119">
                  <c:v>1567757.14</c:v>
                </c:pt>
                <c:pt idx="120">
                  <c:v>1569343.28</c:v>
                </c:pt>
                <c:pt idx="121">
                  <c:v>1573679.7</c:v>
                </c:pt>
                <c:pt idx="122">
                  <c:v>1570076.47</c:v>
                </c:pt>
                <c:pt idx="123">
                  <c:v>1571563.1</c:v>
                </c:pt>
                <c:pt idx="124">
                  <c:v>1569950.39</c:v>
                </c:pt>
                <c:pt idx="125">
                  <c:v>1581545.15</c:v>
                </c:pt>
                <c:pt idx="126">
                  <c:v>1577434.67</c:v>
                </c:pt>
                <c:pt idx="127">
                  <c:v>1577240.6</c:v>
                </c:pt>
                <c:pt idx="128">
                  <c:v>1581273.11</c:v>
                </c:pt>
                <c:pt idx="129">
                  <c:v>1581189.84</c:v>
                </c:pt>
                <c:pt idx="130">
                  <c:v>1584302.2</c:v>
                </c:pt>
                <c:pt idx="131">
                  <c:v>1591746.22</c:v>
                </c:pt>
                <c:pt idx="132">
                  <c:v>1594482.58</c:v>
                </c:pt>
                <c:pt idx="133">
                  <c:v>1595135.11</c:v>
                </c:pt>
                <c:pt idx="134">
                  <c:v>1594003.27</c:v>
                </c:pt>
                <c:pt idx="135">
                  <c:v>1592241.06</c:v>
                </c:pt>
                <c:pt idx="136">
                  <c:v>1596121.31</c:v>
                </c:pt>
                <c:pt idx="137">
                  <c:v>1596678.33</c:v>
                </c:pt>
                <c:pt idx="138">
                  <c:v>1596372.34</c:v>
                </c:pt>
                <c:pt idx="139">
                  <c:v>1593718.87</c:v>
                </c:pt>
                <c:pt idx="140">
                  <c:v>1595017.4</c:v>
                </c:pt>
                <c:pt idx="141">
                  <c:v>1599500.64</c:v>
                </c:pt>
                <c:pt idx="142">
                  <c:v>1595962.92</c:v>
                </c:pt>
                <c:pt idx="143">
                  <c:v>1598142.79</c:v>
                </c:pt>
                <c:pt idx="144">
                  <c:v>1597167.9</c:v>
                </c:pt>
                <c:pt idx="145">
                  <c:v>1597968.95</c:v>
                </c:pt>
                <c:pt idx="146">
                  <c:v>1600544.68</c:v>
                </c:pt>
                <c:pt idx="147">
                  <c:v>1596392.23</c:v>
                </c:pt>
                <c:pt idx="148">
                  <c:v>1596509.66</c:v>
                </c:pt>
                <c:pt idx="149">
                  <c:v>1594038.76</c:v>
                </c:pt>
                <c:pt idx="150">
                  <c:v>1593443.67</c:v>
                </c:pt>
                <c:pt idx="151">
                  <c:v>1590568.3</c:v>
                </c:pt>
                <c:pt idx="152">
                  <c:v>1590648.7</c:v>
                </c:pt>
                <c:pt idx="153">
                  <c:v>1589048.25</c:v>
                </c:pt>
                <c:pt idx="154">
                  <c:v>1587106.68</c:v>
                </c:pt>
                <c:pt idx="155">
                  <c:v>1593630.88</c:v>
                </c:pt>
                <c:pt idx="156">
                  <c:v>1599201.29</c:v>
                </c:pt>
                <c:pt idx="157">
                  <c:v>1602449.15</c:v>
                </c:pt>
                <c:pt idx="158">
                  <c:v>1605734.48</c:v>
                </c:pt>
                <c:pt idx="159">
                  <c:v>1609236.81</c:v>
                </c:pt>
                <c:pt idx="160">
                  <c:v>1608838.77</c:v>
                </c:pt>
                <c:pt idx="161">
                  <c:v>1613253.02</c:v>
                </c:pt>
                <c:pt idx="162">
                  <c:v>1617545.68</c:v>
                </c:pt>
                <c:pt idx="163">
                  <c:v>1619232.32</c:v>
                </c:pt>
                <c:pt idx="164">
                  <c:v>1617402.1</c:v>
                </c:pt>
                <c:pt idx="165">
                  <c:v>1612068.5</c:v>
                </c:pt>
                <c:pt idx="166">
                  <c:v>1616016.86</c:v>
                </c:pt>
                <c:pt idx="167">
                  <c:v>1612627.64</c:v>
                </c:pt>
                <c:pt idx="168">
                  <c:v>1618049.84</c:v>
                </c:pt>
                <c:pt idx="169">
                  <c:v>1616337.15</c:v>
                </c:pt>
                <c:pt idx="170">
                  <c:v>1616224.32</c:v>
                </c:pt>
                <c:pt idx="171">
                  <c:v>1616848.98</c:v>
                </c:pt>
                <c:pt idx="172">
                  <c:v>1619490.62</c:v>
                </c:pt>
                <c:pt idx="173">
                  <c:v>1620507.43</c:v>
                </c:pt>
                <c:pt idx="174">
                  <c:v>1619268.95</c:v>
                </c:pt>
                <c:pt idx="175">
                  <c:v>1627791.58</c:v>
                </c:pt>
                <c:pt idx="176">
                  <c:v>1634542.77</c:v>
                </c:pt>
                <c:pt idx="177">
                  <c:v>1635668.78</c:v>
                </c:pt>
                <c:pt idx="178">
                  <c:v>1639673.3</c:v>
                </c:pt>
                <c:pt idx="179">
                  <c:v>1636466.74</c:v>
                </c:pt>
                <c:pt idx="180">
                  <c:v>1633446.83</c:v>
                </c:pt>
                <c:pt idx="181">
                  <c:v>1634559.83</c:v>
                </c:pt>
                <c:pt idx="182">
                  <c:v>1635875.89</c:v>
                </c:pt>
                <c:pt idx="183">
                  <c:v>1634549.37</c:v>
                </c:pt>
                <c:pt idx="184">
                  <c:v>1632464.72</c:v>
                </c:pt>
                <c:pt idx="185">
                  <c:v>1633976.69</c:v>
                </c:pt>
                <c:pt idx="186">
                  <c:v>1629124.54</c:v>
                </c:pt>
                <c:pt idx="187">
                  <c:v>1631048.31</c:v>
                </c:pt>
                <c:pt idx="188">
                  <c:v>1628551.95</c:v>
                </c:pt>
                <c:pt idx="189">
                  <c:v>1627669.23</c:v>
                </c:pt>
                <c:pt idx="190">
                  <c:v>1627900.35</c:v>
                </c:pt>
                <c:pt idx="191">
                  <c:v>1628698.68</c:v>
                </c:pt>
                <c:pt idx="192">
                  <c:v>1633265.38</c:v>
                </c:pt>
                <c:pt idx="193">
                  <c:v>1639442.68</c:v>
                </c:pt>
                <c:pt idx="194">
                  <c:v>1642936.05</c:v>
                </c:pt>
                <c:pt idx="195">
                  <c:v>1648585.79</c:v>
                </c:pt>
                <c:pt idx="196">
                  <c:v>1645330.83</c:v>
                </c:pt>
                <c:pt idx="197">
                  <c:v>1645316.46</c:v>
                </c:pt>
                <c:pt idx="198">
                  <c:v>1644331.09</c:v>
                </c:pt>
                <c:pt idx="199">
                  <c:v>1647640.66</c:v>
                </c:pt>
                <c:pt idx="200">
                  <c:v>1640452.44</c:v>
                </c:pt>
                <c:pt idx="201">
                  <c:v>1640073.03</c:v>
                </c:pt>
                <c:pt idx="202">
                  <c:v>1640768.22</c:v>
                </c:pt>
                <c:pt idx="203">
                  <c:v>1639733.59</c:v>
                </c:pt>
                <c:pt idx="204">
                  <c:v>1639993.46</c:v>
                </c:pt>
                <c:pt idx="205">
                  <c:v>1640722.09</c:v>
                </c:pt>
                <c:pt idx="206">
                  <c:v>1649405.37</c:v>
                </c:pt>
                <c:pt idx="207">
                  <c:v>1652634.4</c:v>
                </c:pt>
                <c:pt idx="208">
                  <c:v>1648263.34</c:v>
                </c:pt>
                <c:pt idx="209">
                  <c:v>1650264.65</c:v>
                </c:pt>
                <c:pt idx="210">
                  <c:v>1643571.04</c:v>
                </c:pt>
                <c:pt idx="211">
                  <c:v>1639729.55</c:v>
                </c:pt>
                <c:pt idx="212">
                  <c:v>1632063.52</c:v>
                </c:pt>
                <c:pt idx="213">
                  <c:v>1626793.92</c:v>
                </c:pt>
                <c:pt idx="214">
                  <c:v>1632833.22</c:v>
                </c:pt>
                <c:pt idx="215">
                  <c:v>1629913.6</c:v>
                </c:pt>
                <c:pt idx="216">
                  <c:v>1633374.1</c:v>
                </c:pt>
                <c:pt idx="217">
                  <c:v>1632037.41</c:v>
                </c:pt>
                <c:pt idx="218">
                  <c:v>1632878.54</c:v>
                </c:pt>
                <c:pt idx="219">
                  <c:v>1613381.79</c:v>
                </c:pt>
                <c:pt idx="220">
                  <c:v>1616911.49</c:v>
                </c:pt>
                <c:pt idx="221">
                  <c:v>1617179.83</c:v>
                </c:pt>
                <c:pt idx="222">
                  <c:v>1624030.56</c:v>
                </c:pt>
                <c:pt idx="223">
                  <c:v>1618776.79</c:v>
                </c:pt>
                <c:pt idx="224">
                  <c:v>1632466.65</c:v>
                </c:pt>
                <c:pt idx="225">
                  <c:v>1636705.85</c:v>
                </c:pt>
                <c:pt idx="226">
                  <c:v>1637254.32</c:v>
                </c:pt>
                <c:pt idx="227">
                  <c:v>1638573</c:v>
                </c:pt>
                <c:pt idx="228">
                  <c:v>1640081.49</c:v>
                </c:pt>
                <c:pt idx="229">
                  <c:v>1644709.46</c:v>
                </c:pt>
                <c:pt idx="230">
                  <c:v>1642746.53</c:v>
                </c:pt>
                <c:pt idx="231">
                  <c:v>1649432.16</c:v>
                </c:pt>
                <c:pt idx="232">
                  <c:v>1648912.96</c:v>
                </c:pt>
                <c:pt idx="233">
                  <c:v>1659390.9</c:v>
                </c:pt>
                <c:pt idx="234">
                  <c:v>1665785.1</c:v>
                </c:pt>
                <c:pt idx="235">
                  <c:v>1673063.05</c:v>
                </c:pt>
                <c:pt idx="236">
                  <c:v>1675307.45</c:v>
                </c:pt>
                <c:pt idx="237">
                  <c:v>1678995.25</c:v>
                </c:pt>
                <c:pt idx="238">
                  <c:v>1680652.2</c:v>
                </c:pt>
                <c:pt idx="239">
                  <c:v>1685686.12</c:v>
                </c:pt>
                <c:pt idx="240">
                  <c:v>1690921.3</c:v>
                </c:pt>
                <c:pt idx="241">
                  <c:v>1696493.08</c:v>
                </c:pt>
                <c:pt idx="242">
                  <c:v>1695133.34</c:v>
                </c:pt>
                <c:pt idx="243">
                  <c:v>1699680.27</c:v>
                </c:pt>
                <c:pt idx="244">
                  <c:v>1706508.81</c:v>
                </c:pt>
                <c:pt idx="245">
                  <c:v>1699988.81</c:v>
                </c:pt>
                <c:pt idx="246">
                  <c:v>1699177.56</c:v>
                </c:pt>
                <c:pt idx="247">
                  <c:v>1709407.85</c:v>
                </c:pt>
                <c:pt idx="248">
                  <c:v>1710922.94</c:v>
                </c:pt>
                <c:pt idx="249">
                  <c:v>1712553.73</c:v>
                </c:pt>
                <c:pt idx="250">
                  <c:v>1710233.27</c:v>
                </c:pt>
                <c:pt idx="251">
                  <c:v>1713854.94</c:v>
                </c:pt>
                <c:pt idx="252">
                  <c:v>1712686.91</c:v>
                </c:pt>
                <c:pt idx="253">
                  <c:v>1712900.44</c:v>
                </c:pt>
                <c:pt idx="254">
                  <c:v>1714650.54</c:v>
                </c:pt>
                <c:pt idx="255">
                  <c:v>1716816.6</c:v>
                </c:pt>
                <c:pt idx="256">
                  <c:v>1719006.56</c:v>
                </c:pt>
                <c:pt idx="257">
                  <c:v>1726908.72</c:v>
                </c:pt>
                <c:pt idx="258">
                  <c:v>1734638.18</c:v>
                </c:pt>
                <c:pt idx="259">
                  <c:v>1732550.96</c:v>
                </c:pt>
                <c:pt idx="260">
                  <c:v>1738916.74</c:v>
                </c:pt>
                <c:pt idx="261">
                  <c:v>1742537.5</c:v>
                </c:pt>
                <c:pt idx="262">
                  <c:v>1744342.8</c:v>
                </c:pt>
                <c:pt idx="263">
                  <c:v>1743684.02</c:v>
                </c:pt>
                <c:pt idx="264">
                  <c:v>1747430.11</c:v>
                </c:pt>
                <c:pt idx="265">
                  <c:v>1753508.13</c:v>
                </c:pt>
                <c:pt idx="266">
                  <c:v>1751182.87</c:v>
                </c:pt>
                <c:pt idx="267">
                  <c:v>1754126.48</c:v>
                </c:pt>
                <c:pt idx="268">
                  <c:v>1757306.28</c:v>
                </c:pt>
                <c:pt idx="269">
                  <c:v>1755668.78</c:v>
                </c:pt>
                <c:pt idx="270">
                  <c:v>1758564.76</c:v>
                </c:pt>
                <c:pt idx="271">
                  <c:v>1777273.31</c:v>
                </c:pt>
                <c:pt idx="272">
                  <c:v>1785613.94</c:v>
                </c:pt>
                <c:pt idx="273">
                  <c:v>1785547.62</c:v>
                </c:pt>
                <c:pt idx="274">
                  <c:v>1792311.23</c:v>
                </c:pt>
                <c:pt idx="275">
                  <c:v>1791567.45</c:v>
                </c:pt>
                <c:pt idx="276">
                  <c:v>1791523.85</c:v>
                </c:pt>
                <c:pt idx="277">
                  <c:v>1798675.38</c:v>
                </c:pt>
                <c:pt idx="278">
                  <c:v>1806091.35</c:v>
                </c:pt>
                <c:pt idx="279">
                  <c:v>1805379.12</c:v>
                </c:pt>
                <c:pt idx="280">
                  <c:v>1807087.17</c:v>
                </c:pt>
                <c:pt idx="281">
                  <c:v>1824830.3</c:v>
                </c:pt>
                <c:pt idx="282">
                  <c:v>1828692.1</c:v>
                </c:pt>
                <c:pt idx="283">
                  <c:v>1829302.74</c:v>
                </c:pt>
                <c:pt idx="284">
                  <c:v>1837697.26</c:v>
                </c:pt>
                <c:pt idx="285">
                  <c:v>1838944.7</c:v>
                </c:pt>
                <c:pt idx="286">
                  <c:v>1835438.38</c:v>
                </c:pt>
                <c:pt idx="287">
                  <c:v>1832974.88</c:v>
                </c:pt>
                <c:pt idx="288">
                  <c:v>1832538.1</c:v>
                </c:pt>
                <c:pt idx="289">
                  <c:v>1835141.22</c:v>
                </c:pt>
                <c:pt idx="290">
                  <c:v>1832970.92</c:v>
                </c:pt>
                <c:pt idx="291">
                  <c:v>1838069.64</c:v>
                </c:pt>
                <c:pt idx="292">
                  <c:v>1843435.3</c:v>
                </c:pt>
                <c:pt idx="293">
                  <c:v>1844466.75</c:v>
                </c:pt>
                <c:pt idx="294">
                  <c:v>1847538.64</c:v>
                </c:pt>
                <c:pt idx="295">
                  <c:v>1845630.85</c:v>
                </c:pt>
                <c:pt idx="296">
                  <c:v>1844042.95</c:v>
                </c:pt>
                <c:pt idx="297">
                  <c:v>1835301.6</c:v>
                </c:pt>
                <c:pt idx="298">
                  <c:v>1819667.91</c:v>
                </c:pt>
                <c:pt idx="299">
                  <c:v>1815712.24</c:v>
                </c:pt>
                <c:pt idx="300">
                  <c:v>1812864.31</c:v>
                </c:pt>
                <c:pt idx="301">
                  <c:v>1812477.35</c:v>
                </c:pt>
                <c:pt idx="302">
                  <c:v>1813541.04</c:v>
                </c:pt>
                <c:pt idx="303">
                  <c:v>1808206.84</c:v>
                </c:pt>
                <c:pt idx="304">
                  <c:v>1809370.53</c:v>
                </c:pt>
                <c:pt idx="305">
                  <c:v>1808445.3</c:v>
                </c:pt>
                <c:pt idx="306">
                  <c:v>1827011.18</c:v>
                </c:pt>
                <c:pt idx="307">
                  <c:v>1825114.62</c:v>
                </c:pt>
                <c:pt idx="308">
                  <c:v>1837070.86</c:v>
                </c:pt>
                <c:pt idx="309">
                  <c:v>1837619.1</c:v>
                </c:pt>
                <c:pt idx="310">
                  <c:v>1842263.69</c:v>
                </c:pt>
                <c:pt idx="311">
                  <c:v>1843110.02</c:v>
                </c:pt>
                <c:pt idx="312">
                  <c:v>1845731.49</c:v>
                </c:pt>
                <c:pt idx="313">
                  <c:v>1848774.63</c:v>
                </c:pt>
                <c:pt idx="314">
                  <c:v>1822913.29</c:v>
                </c:pt>
                <c:pt idx="315">
                  <c:v>1818914.08</c:v>
                </c:pt>
                <c:pt idx="316">
                  <c:v>1817870.13</c:v>
                </c:pt>
                <c:pt idx="317">
                  <c:v>1816853.98</c:v>
                </c:pt>
                <c:pt idx="318">
                  <c:v>1819649.42</c:v>
                </c:pt>
                <c:pt idx="319">
                  <c:v>1812707.15</c:v>
                </c:pt>
                <c:pt idx="320">
                  <c:v>1812187.86</c:v>
                </c:pt>
                <c:pt idx="321">
                  <c:v>1813068.05</c:v>
                </c:pt>
                <c:pt idx="322">
                  <c:v>1809453.74</c:v>
                </c:pt>
                <c:pt idx="323">
                  <c:v>1807959.46</c:v>
                </c:pt>
                <c:pt idx="324">
                  <c:v>1807605.36</c:v>
                </c:pt>
                <c:pt idx="325">
                  <c:v>1806263.01</c:v>
                </c:pt>
                <c:pt idx="326">
                  <c:v>1806663.88</c:v>
                </c:pt>
                <c:pt idx="327">
                  <c:v>1805294.71</c:v>
                </c:pt>
                <c:pt idx="328">
                  <c:v>1802807.26</c:v>
                </c:pt>
                <c:pt idx="329">
                  <c:v>1797672.39</c:v>
                </c:pt>
                <c:pt idx="330">
                  <c:v>1795652.4</c:v>
                </c:pt>
                <c:pt idx="331">
                  <c:v>1797039.99</c:v>
                </c:pt>
                <c:pt idx="332">
                  <c:v>1802152.58</c:v>
                </c:pt>
                <c:pt idx="333">
                  <c:v>1800392.45</c:v>
                </c:pt>
                <c:pt idx="334">
                  <c:v>1800987.03</c:v>
                </c:pt>
                <c:pt idx="335">
                  <c:v>1792699.12</c:v>
                </c:pt>
                <c:pt idx="336">
                  <c:v>1792956.26</c:v>
                </c:pt>
                <c:pt idx="337">
                  <c:v>1788196.35</c:v>
                </c:pt>
                <c:pt idx="338">
                  <c:v>1788431.14</c:v>
                </c:pt>
                <c:pt idx="339">
                  <c:v>1782261.43</c:v>
                </c:pt>
                <c:pt idx="340">
                  <c:v>1780231.16</c:v>
                </c:pt>
                <c:pt idx="341">
                  <c:v>1780381.72</c:v>
                </c:pt>
                <c:pt idx="342">
                  <c:v>1781105.8</c:v>
                </c:pt>
                <c:pt idx="343">
                  <c:v>1773654.69</c:v>
                </c:pt>
                <c:pt idx="344">
                  <c:v>1773081.05</c:v>
                </c:pt>
                <c:pt idx="345">
                  <c:v>1774782.65</c:v>
                </c:pt>
                <c:pt idx="346">
                  <c:v>1767902.55</c:v>
                </c:pt>
                <c:pt idx="347">
                  <c:v>1770579.41</c:v>
                </c:pt>
                <c:pt idx="348">
                  <c:v>1772832.21</c:v>
                </c:pt>
                <c:pt idx="349">
                  <c:v>1770729.84</c:v>
                </c:pt>
                <c:pt idx="350">
                  <c:v>1770621.49</c:v>
                </c:pt>
                <c:pt idx="351">
                  <c:v>1776822.57</c:v>
                </c:pt>
                <c:pt idx="352">
                  <c:v>1762294.6</c:v>
                </c:pt>
                <c:pt idx="353">
                  <c:v>1763006.2</c:v>
                </c:pt>
                <c:pt idx="354">
                  <c:v>1759219.17</c:v>
                </c:pt>
                <c:pt idx="355">
                  <c:v>1763747.76</c:v>
                </c:pt>
                <c:pt idx="356">
                  <c:v>1761941.17</c:v>
                </c:pt>
                <c:pt idx="357">
                  <c:v>1764435.65</c:v>
                </c:pt>
                <c:pt idx="358">
                  <c:v>1763523.71</c:v>
                </c:pt>
                <c:pt idx="359">
                  <c:v>1768438.79</c:v>
                </c:pt>
                <c:pt idx="360">
                  <c:v>1766216.73</c:v>
                </c:pt>
                <c:pt idx="361">
                  <c:v>1767611.38</c:v>
                </c:pt>
                <c:pt idx="362">
                  <c:v>1769312.73</c:v>
                </c:pt>
                <c:pt idx="363">
                  <c:v>1749568.5</c:v>
                </c:pt>
                <c:pt idx="364">
                  <c:v>1752537.12</c:v>
                </c:pt>
                <c:pt idx="365">
                  <c:v>1744459.61</c:v>
                </c:pt>
                <c:pt idx="366">
                  <c:v>1746299.07</c:v>
                </c:pt>
                <c:pt idx="367">
                  <c:v>1743162.42</c:v>
                </c:pt>
                <c:pt idx="368">
                  <c:v>1751371.62</c:v>
                </c:pt>
                <c:pt idx="369">
                  <c:v>1755950.12</c:v>
                </c:pt>
                <c:pt idx="370">
                  <c:v>1758846.89</c:v>
                </c:pt>
                <c:pt idx="371">
                  <c:v>1757992.21</c:v>
                </c:pt>
                <c:pt idx="372">
                  <c:v>1756423.59</c:v>
                </c:pt>
              </c:numCache>
            </c:numRef>
          </c:val>
          <c:smooth val="0"/>
          <c:extLst xmlns:c16r2="http://schemas.microsoft.com/office/drawing/2015/06/chart">
            <c:ext xmlns:c16="http://schemas.microsoft.com/office/drawing/2014/chart" uri="{C3380CC4-5D6E-409C-BE32-E72D297353CC}">
              <c16:uniqueId val="{00000000-7441-4D10-B5E8-2271C5B502FA}"/>
            </c:ext>
          </c:extLst>
        </c:ser>
        <c:dLbls>
          <c:showLegendKey val="0"/>
          <c:showVal val="0"/>
          <c:showCatName val="0"/>
          <c:showSerName val="0"/>
          <c:showPercent val="0"/>
          <c:showBubbleSize val="0"/>
        </c:dLbls>
        <c:marker val="1"/>
        <c:smooth val="0"/>
        <c:axId val="918568280"/>
        <c:axId val="918570632"/>
      </c:lineChart>
      <c:lineChart>
        <c:grouping val="standard"/>
        <c:varyColors val="0"/>
        <c:ser>
          <c:idx val="0"/>
          <c:order val="0"/>
          <c:tx>
            <c:strRef>
              <c:f>Graficos!$F$1</c:f>
              <c:strCache>
                <c:ptCount val="1"/>
                <c:pt idx="0">
                  <c:v>BONOS, Residentes en el Extranjero PPP</c:v>
                </c:pt>
              </c:strCache>
            </c:strRef>
          </c:tx>
          <c:spPr>
            <a:ln w="28575" cap="rnd">
              <a:solidFill>
                <a:schemeClr val="accent1"/>
              </a:solidFill>
              <a:round/>
            </a:ln>
            <a:effectLst/>
          </c:spPr>
          <c:marker>
            <c:symbol val="none"/>
          </c:marker>
          <c:cat>
            <c:numRef>
              <c:f>Graficos!$A$2:$A$374</c:f>
              <c:numCache>
                <c:formatCode>m/d/yyyy</c:formatCode>
                <c:ptCount val="373"/>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numCache>
            </c:numRef>
          </c:cat>
          <c:val>
            <c:numRef>
              <c:f>Graficos!$F$2:$F$374</c:f>
              <c:numCache>
                <c:formatCode>General</c:formatCode>
                <c:ptCount val="373"/>
                <c:pt idx="0">
                  <c:v>#N/A</c:v>
                </c:pt>
                <c:pt idx="1">
                  <c:v>2739.0049666882146</c:v>
                </c:pt>
                <c:pt idx="2">
                  <c:v>#N/A</c:v>
                </c:pt>
                <c:pt idx="3">
                  <c:v>#N/A</c:v>
                </c:pt>
                <c:pt idx="4">
                  <c:v>#N/A</c:v>
                </c:pt>
                <c:pt idx="5">
                  <c:v>2732.4988218452499</c:v>
                </c:pt>
                <c:pt idx="6">
                  <c:v>#N/A</c:v>
                </c:pt>
                <c:pt idx="7">
                  <c:v>#N/A</c:v>
                </c:pt>
                <c:pt idx="8">
                  <c:v>#N/A</c:v>
                </c:pt>
                <c:pt idx="9">
                  <c:v>#N/A</c:v>
                </c:pt>
                <c:pt idx="10">
                  <c:v>2716.9975308651178</c:v>
                </c:pt>
                <c:pt idx="11">
                  <c:v>#N/A</c:v>
                </c:pt>
                <c:pt idx="12">
                  <c:v>#N/A</c:v>
                </c:pt>
                <c:pt idx="13">
                  <c:v>#N/A</c:v>
                </c:pt>
                <c:pt idx="14">
                  <c:v>#N/A</c:v>
                </c:pt>
                <c:pt idx="15">
                  <c:v>2710.6759242926423</c:v>
                </c:pt>
                <c:pt idx="16">
                  <c:v>#N/A</c:v>
                </c:pt>
                <c:pt idx="17">
                  <c:v>#N/A</c:v>
                </c:pt>
                <c:pt idx="18">
                  <c:v>#N/A</c:v>
                </c:pt>
                <c:pt idx="19">
                  <c:v>#N/A</c:v>
                </c:pt>
                <c:pt idx="20">
                  <c:v>2726.8885150952983</c:v>
                </c:pt>
                <c:pt idx="21">
                  <c:v>#N/A</c:v>
                </c:pt>
                <c:pt idx="22">
                  <c:v>#N/A</c:v>
                </c:pt>
                <c:pt idx="23">
                  <c:v>#N/A</c:v>
                </c:pt>
                <c:pt idx="24">
                  <c:v>2719.21397232653</c:v>
                </c:pt>
                <c:pt idx="25">
                  <c:v>#N/A</c:v>
                </c:pt>
                <c:pt idx="26">
                  <c:v>#N/A</c:v>
                </c:pt>
                <c:pt idx="27">
                  <c:v>#N/A</c:v>
                </c:pt>
                <c:pt idx="28">
                  <c:v>#N/A</c:v>
                </c:pt>
                <c:pt idx="29">
                  <c:v>2719.9949194719734</c:v>
                </c:pt>
                <c:pt idx="30">
                  <c:v>#N/A</c:v>
                </c:pt>
                <c:pt idx="31">
                  <c:v>#N/A</c:v>
                </c:pt>
                <c:pt idx="32">
                  <c:v>#N/A</c:v>
                </c:pt>
                <c:pt idx="33">
                  <c:v>#N/A</c:v>
                </c:pt>
                <c:pt idx="34">
                  <c:v>2709.5800938696393</c:v>
                </c:pt>
                <c:pt idx="35">
                  <c:v>#N/A</c:v>
                </c:pt>
                <c:pt idx="36">
                  <c:v>#N/A</c:v>
                </c:pt>
                <c:pt idx="37">
                  <c:v>#N/A</c:v>
                </c:pt>
                <c:pt idx="38">
                  <c:v>#N/A</c:v>
                </c:pt>
                <c:pt idx="39">
                  <c:v>2736.9740082427156</c:v>
                </c:pt>
                <c:pt idx="40">
                  <c:v>#N/A</c:v>
                </c:pt>
                <c:pt idx="41">
                  <c:v>#N/A</c:v>
                </c:pt>
                <c:pt idx="42">
                  <c:v>#N/A</c:v>
                </c:pt>
                <c:pt idx="43">
                  <c:v>#N/A</c:v>
                </c:pt>
                <c:pt idx="44">
                  <c:v>2725.682206589177</c:v>
                </c:pt>
                <c:pt idx="45">
                  <c:v>#N/A</c:v>
                </c:pt>
                <c:pt idx="46">
                  <c:v>#N/A</c:v>
                </c:pt>
                <c:pt idx="47">
                  <c:v>#N/A</c:v>
                </c:pt>
                <c:pt idx="48">
                  <c:v>#N/A</c:v>
                </c:pt>
                <c:pt idx="49">
                  <c:v>2713.8514275833218</c:v>
                </c:pt>
                <c:pt idx="50">
                  <c:v>#N/A</c:v>
                </c:pt>
                <c:pt idx="51">
                  <c:v>#N/A</c:v>
                </c:pt>
                <c:pt idx="52">
                  <c:v>#N/A</c:v>
                </c:pt>
                <c:pt idx="53">
                  <c:v>#N/A</c:v>
                </c:pt>
                <c:pt idx="54">
                  <c:v>2708.3194521320916</c:v>
                </c:pt>
                <c:pt idx="55">
                  <c:v>#N/A</c:v>
                </c:pt>
                <c:pt idx="56">
                  <c:v>#N/A</c:v>
                </c:pt>
                <c:pt idx="57">
                  <c:v>2709.2654729866867</c:v>
                </c:pt>
                <c:pt idx="58">
                  <c:v>#N/A</c:v>
                </c:pt>
                <c:pt idx="59">
                  <c:v>#N/A</c:v>
                </c:pt>
                <c:pt idx="60">
                  <c:v>#N/A</c:v>
                </c:pt>
                <c:pt idx="61">
                  <c:v>2700.3781610512638</c:v>
                </c:pt>
                <c:pt idx="62">
                  <c:v>#N/A</c:v>
                </c:pt>
                <c:pt idx="63">
                  <c:v>#N/A</c:v>
                </c:pt>
                <c:pt idx="64">
                  <c:v>#N/A</c:v>
                </c:pt>
                <c:pt idx="65">
                  <c:v>#N/A</c:v>
                </c:pt>
                <c:pt idx="66">
                  <c:v>2692.287059843065</c:v>
                </c:pt>
                <c:pt idx="67">
                  <c:v>#N/A</c:v>
                </c:pt>
                <c:pt idx="68">
                  <c:v>#N/A</c:v>
                </c:pt>
                <c:pt idx="69">
                  <c:v>#N/A</c:v>
                </c:pt>
                <c:pt idx="70">
                  <c:v>#N/A</c:v>
                </c:pt>
                <c:pt idx="71">
                  <c:v>2713.5135324365324</c:v>
                </c:pt>
                <c:pt idx="72">
                  <c:v>#N/A</c:v>
                </c:pt>
                <c:pt idx="73">
                  <c:v>#N/A</c:v>
                </c:pt>
                <c:pt idx="74">
                  <c:v>#N/A</c:v>
                </c:pt>
                <c:pt idx="75">
                  <c:v>#N/A</c:v>
                </c:pt>
                <c:pt idx="76">
                  <c:v>2749.0591234068702</c:v>
                </c:pt>
                <c:pt idx="77">
                  <c:v>#N/A</c:v>
                </c:pt>
                <c:pt idx="78">
                  <c:v>#N/A</c:v>
                </c:pt>
                <c:pt idx="79">
                  <c:v>#N/A</c:v>
                </c:pt>
                <c:pt idx="80">
                  <c:v>#N/A</c:v>
                </c:pt>
                <c:pt idx="81">
                  <c:v>2727.0969042592192</c:v>
                </c:pt>
                <c:pt idx="82">
                  <c:v>#N/A</c:v>
                </c:pt>
                <c:pt idx="83">
                  <c:v>#N/A</c:v>
                </c:pt>
                <c:pt idx="84">
                  <c:v>#N/A</c:v>
                </c:pt>
                <c:pt idx="85">
                  <c:v>#N/A</c:v>
                </c:pt>
                <c:pt idx="86">
                  <c:v>2733.0288594165977</c:v>
                </c:pt>
                <c:pt idx="87">
                  <c:v>#N/A</c:v>
                </c:pt>
                <c:pt idx="88">
                  <c:v>#N/A</c:v>
                </c:pt>
                <c:pt idx="89">
                  <c:v>#N/A</c:v>
                </c:pt>
                <c:pt idx="90">
                  <c:v>#N/A</c:v>
                </c:pt>
                <c:pt idx="91">
                  <c:v>2737.4156332712314</c:v>
                </c:pt>
                <c:pt idx="92">
                  <c:v>#N/A</c:v>
                </c:pt>
                <c:pt idx="93">
                  <c:v>#N/A</c:v>
                </c:pt>
                <c:pt idx="94">
                  <c:v>#N/A</c:v>
                </c:pt>
                <c:pt idx="95">
                  <c:v>#N/A</c:v>
                </c:pt>
                <c:pt idx="96">
                  <c:v>2733.1773663813497</c:v>
                </c:pt>
                <c:pt idx="97">
                  <c:v>#N/A</c:v>
                </c:pt>
                <c:pt idx="98">
                  <c:v>#N/A</c:v>
                </c:pt>
                <c:pt idx="99">
                  <c:v>#N/A</c:v>
                </c:pt>
                <c:pt idx="100">
                  <c:v>#N/A</c:v>
                </c:pt>
                <c:pt idx="101">
                  <c:v>2742.3404904211957</c:v>
                </c:pt>
                <c:pt idx="102">
                  <c:v>#N/A</c:v>
                </c:pt>
                <c:pt idx="103">
                  <c:v>#N/A</c:v>
                </c:pt>
                <c:pt idx="104">
                  <c:v>#N/A</c:v>
                </c:pt>
                <c:pt idx="105">
                  <c:v>#N/A</c:v>
                </c:pt>
                <c:pt idx="106">
                  <c:v>2727.970234517325</c:v>
                </c:pt>
                <c:pt idx="107">
                  <c:v>#N/A</c:v>
                </c:pt>
                <c:pt idx="108">
                  <c:v>#N/A</c:v>
                </c:pt>
                <c:pt idx="109">
                  <c:v>#N/A</c:v>
                </c:pt>
                <c:pt idx="110">
                  <c:v>#N/A</c:v>
                </c:pt>
                <c:pt idx="111">
                  <c:v>2738.1325630389729</c:v>
                </c:pt>
                <c:pt idx="112">
                  <c:v>#N/A</c:v>
                </c:pt>
                <c:pt idx="113">
                  <c:v>#N/A</c:v>
                </c:pt>
                <c:pt idx="114">
                  <c:v>#N/A</c:v>
                </c:pt>
                <c:pt idx="115">
                  <c:v>#N/A</c:v>
                </c:pt>
                <c:pt idx="116">
                  <c:v>2779.9160544275132</c:v>
                </c:pt>
                <c:pt idx="117">
                  <c:v>#N/A</c:v>
                </c:pt>
                <c:pt idx="118">
                  <c:v>#N/A</c:v>
                </c:pt>
                <c:pt idx="119">
                  <c:v>#N/A</c:v>
                </c:pt>
                <c:pt idx="120">
                  <c:v>#N/A</c:v>
                </c:pt>
                <c:pt idx="121">
                  <c:v>2758.1952348372783</c:v>
                </c:pt>
                <c:pt idx="122">
                  <c:v>#N/A</c:v>
                </c:pt>
                <c:pt idx="123">
                  <c:v>#N/A</c:v>
                </c:pt>
                <c:pt idx="124">
                  <c:v>#N/A</c:v>
                </c:pt>
                <c:pt idx="125">
                  <c:v>#N/A</c:v>
                </c:pt>
                <c:pt idx="126">
                  <c:v>2747.4955430009704</c:v>
                </c:pt>
                <c:pt idx="127">
                  <c:v>#N/A</c:v>
                </c:pt>
                <c:pt idx="128">
                  <c:v>#N/A</c:v>
                </c:pt>
                <c:pt idx="129">
                  <c:v>#N/A</c:v>
                </c:pt>
                <c:pt idx="130">
                  <c:v>#N/A</c:v>
                </c:pt>
                <c:pt idx="131">
                  <c:v>2802.8088787816032</c:v>
                </c:pt>
                <c:pt idx="132">
                  <c:v>#N/A</c:v>
                </c:pt>
                <c:pt idx="133">
                  <c:v>#N/A</c:v>
                </c:pt>
                <c:pt idx="134">
                  <c:v>#N/A</c:v>
                </c:pt>
                <c:pt idx="135">
                  <c:v>#N/A</c:v>
                </c:pt>
                <c:pt idx="136">
                  <c:v>2812.9689152937322</c:v>
                </c:pt>
                <c:pt idx="137">
                  <c:v>#N/A</c:v>
                </c:pt>
                <c:pt idx="138">
                  <c:v>#N/A</c:v>
                </c:pt>
                <c:pt idx="139">
                  <c:v>#N/A</c:v>
                </c:pt>
                <c:pt idx="140">
                  <c:v>#N/A</c:v>
                </c:pt>
                <c:pt idx="141">
                  <c:v>2794.4513217833237</c:v>
                </c:pt>
                <c:pt idx="142">
                  <c:v>#N/A</c:v>
                </c:pt>
                <c:pt idx="143">
                  <c:v>#N/A</c:v>
                </c:pt>
                <c:pt idx="144">
                  <c:v>#N/A</c:v>
                </c:pt>
                <c:pt idx="145">
                  <c:v>#N/A</c:v>
                </c:pt>
                <c:pt idx="146">
                  <c:v>2785.4259684465555</c:v>
                </c:pt>
                <c:pt idx="147">
                  <c:v>#N/A</c:v>
                </c:pt>
                <c:pt idx="148">
                  <c:v>#N/A</c:v>
                </c:pt>
                <c:pt idx="149">
                  <c:v>#N/A</c:v>
                </c:pt>
                <c:pt idx="150">
                  <c:v>#N/A</c:v>
                </c:pt>
                <c:pt idx="151">
                  <c:v>2768.1516561738513</c:v>
                </c:pt>
                <c:pt idx="152">
                  <c:v>#N/A</c:v>
                </c:pt>
                <c:pt idx="153">
                  <c:v>#N/A</c:v>
                </c:pt>
                <c:pt idx="154">
                  <c:v>#N/A</c:v>
                </c:pt>
                <c:pt idx="155">
                  <c:v>#N/A</c:v>
                </c:pt>
                <c:pt idx="156">
                  <c:v>2754.0032404942795</c:v>
                </c:pt>
                <c:pt idx="157">
                  <c:v>#N/A</c:v>
                </c:pt>
                <c:pt idx="158">
                  <c:v>#N/A</c:v>
                </c:pt>
                <c:pt idx="159">
                  <c:v>#N/A</c:v>
                </c:pt>
                <c:pt idx="160">
                  <c:v>#N/A</c:v>
                </c:pt>
                <c:pt idx="161">
                  <c:v>2756.2837275483917</c:v>
                </c:pt>
                <c:pt idx="162">
                  <c:v>#N/A</c:v>
                </c:pt>
                <c:pt idx="163">
                  <c:v>#N/A</c:v>
                </c:pt>
                <c:pt idx="164">
                  <c:v>#N/A</c:v>
                </c:pt>
                <c:pt idx="165">
                  <c:v>#N/A</c:v>
                </c:pt>
                <c:pt idx="166">
                  <c:v>2767.1852575411776</c:v>
                </c:pt>
                <c:pt idx="167">
                  <c:v>#N/A</c:v>
                </c:pt>
                <c:pt idx="168">
                  <c:v>#N/A</c:v>
                </c:pt>
                <c:pt idx="169">
                  <c:v>#N/A</c:v>
                </c:pt>
                <c:pt idx="170">
                  <c:v>#N/A</c:v>
                </c:pt>
                <c:pt idx="171">
                  <c:v>2767.0790801268172</c:v>
                </c:pt>
                <c:pt idx="172">
                  <c:v>#N/A</c:v>
                </c:pt>
                <c:pt idx="173">
                  <c:v>#N/A</c:v>
                </c:pt>
                <c:pt idx="174">
                  <c:v>#N/A</c:v>
                </c:pt>
                <c:pt idx="175">
                  <c:v>#N/A</c:v>
                </c:pt>
                <c:pt idx="176">
                  <c:v>2746.7564308576871</c:v>
                </c:pt>
                <c:pt idx="177">
                  <c:v>#N/A</c:v>
                </c:pt>
                <c:pt idx="178">
                  <c:v>#N/A</c:v>
                </c:pt>
                <c:pt idx="179">
                  <c:v>#N/A</c:v>
                </c:pt>
                <c:pt idx="180">
                  <c:v>#N/A</c:v>
                </c:pt>
                <c:pt idx="181">
                  <c:v>2745.772567677765</c:v>
                </c:pt>
                <c:pt idx="182">
                  <c:v>#N/A</c:v>
                </c:pt>
                <c:pt idx="183">
                  <c:v>#N/A</c:v>
                </c:pt>
                <c:pt idx="184">
                  <c:v>#N/A</c:v>
                </c:pt>
                <c:pt idx="185">
                  <c:v>2728.6844465074269</c:v>
                </c:pt>
                <c:pt idx="186">
                  <c:v>#N/A</c:v>
                </c:pt>
                <c:pt idx="187">
                  <c:v>#N/A</c:v>
                </c:pt>
                <c:pt idx="188">
                  <c:v>#N/A</c:v>
                </c:pt>
                <c:pt idx="189">
                  <c:v>#N/A</c:v>
                </c:pt>
                <c:pt idx="190">
                  <c:v>2742.5552658185866</c:v>
                </c:pt>
                <c:pt idx="191">
                  <c:v>#N/A</c:v>
                </c:pt>
                <c:pt idx="192">
                  <c:v>#N/A</c:v>
                </c:pt>
                <c:pt idx="193">
                  <c:v>#N/A</c:v>
                </c:pt>
                <c:pt idx="194">
                  <c:v>#N/A</c:v>
                </c:pt>
                <c:pt idx="195">
                  <c:v>2719.6973555063964</c:v>
                </c:pt>
                <c:pt idx="196">
                  <c:v>#N/A</c:v>
                </c:pt>
                <c:pt idx="197">
                  <c:v>#N/A</c:v>
                </c:pt>
                <c:pt idx="198">
                  <c:v>#N/A</c:v>
                </c:pt>
                <c:pt idx="199">
                  <c:v>#N/A</c:v>
                </c:pt>
                <c:pt idx="200">
                  <c:v>2719.7327402286792</c:v>
                </c:pt>
                <c:pt idx="201">
                  <c:v>#N/A</c:v>
                </c:pt>
                <c:pt idx="202">
                  <c:v>#N/A</c:v>
                </c:pt>
                <c:pt idx="203">
                  <c:v>#N/A</c:v>
                </c:pt>
                <c:pt idx="204">
                  <c:v>#N/A</c:v>
                </c:pt>
                <c:pt idx="205">
                  <c:v>2732.7466495567264</c:v>
                </c:pt>
                <c:pt idx="206">
                  <c:v>#N/A</c:v>
                </c:pt>
                <c:pt idx="207">
                  <c:v>#N/A</c:v>
                </c:pt>
                <c:pt idx="208">
                  <c:v>#N/A</c:v>
                </c:pt>
                <c:pt idx="209">
                  <c:v>#N/A</c:v>
                </c:pt>
                <c:pt idx="210">
                  <c:v>2735.1744923055826</c:v>
                </c:pt>
                <c:pt idx="211">
                  <c:v>#N/A</c:v>
                </c:pt>
                <c:pt idx="212">
                  <c:v>#N/A</c:v>
                </c:pt>
                <c:pt idx="213">
                  <c:v>#N/A</c:v>
                </c:pt>
                <c:pt idx="214">
                  <c:v>2716.4616932156841</c:v>
                </c:pt>
                <c:pt idx="215">
                  <c:v>#N/A</c:v>
                </c:pt>
                <c:pt idx="216">
                  <c:v>#N/A</c:v>
                </c:pt>
                <c:pt idx="217">
                  <c:v>#N/A</c:v>
                </c:pt>
                <c:pt idx="218">
                  <c:v>#N/A</c:v>
                </c:pt>
                <c:pt idx="219">
                  <c:v>2771.3204214547613</c:v>
                </c:pt>
                <c:pt idx="220">
                  <c:v>#N/A</c:v>
                </c:pt>
                <c:pt idx="221">
                  <c:v>#N/A</c:v>
                </c:pt>
                <c:pt idx="222">
                  <c:v>#N/A</c:v>
                </c:pt>
                <c:pt idx="223">
                  <c:v>#N/A</c:v>
                </c:pt>
                <c:pt idx="224">
                  <c:v>2733.0210535519227</c:v>
                </c:pt>
                <c:pt idx="225">
                  <c:v>#N/A</c:v>
                </c:pt>
                <c:pt idx="226">
                  <c:v>#N/A</c:v>
                </c:pt>
                <c:pt idx="227">
                  <c:v>#N/A</c:v>
                </c:pt>
                <c:pt idx="228">
                  <c:v>2710.1207347757882</c:v>
                </c:pt>
                <c:pt idx="229">
                  <c:v>#N/A</c:v>
                </c:pt>
                <c:pt idx="230">
                  <c:v>#N/A</c:v>
                </c:pt>
                <c:pt idx="231">
                  <c:v>#N/A</c:v>
                </c:pt>
                <c:pt idx="232">
                  <c:v>#N/A</c:v>
                </c:pt>
                <c:pt idx="233">
                  <c:v>2696.8806192569918</c:v>
                </c:pt>
                <c:pt idx="234">
                  <c:v>#N/A</c:v>
                </c:pt>
                <c:pt idx="235">
                  <c:v>#N/A</c:v>
                </c:pt>
                <c:pt idx="236">
                  <c:v>#N/A</c:v>
                </c:pt>
                <c:pt idx="237">
                  <c:v>#N/A</c:v>
                </c:pt>
                <c:pt idx="238">
                  <c:v>2721.7631429867442</c:v>
                </c:pt>
                <c:pt idx="239">
                  <c:v>#N/A</c:v>
                </c:pt>
                <c:pt idx="240">
                  <c:v>#N/A</c:v>
                </c:pt>
                <c:pt idx="241">
                  <c:v>#N/A</c:v>
                </c:pt>
                <c:pt idx="242">
                  <c:v>2737.889161277466</c:v>
                </c:pt>
                <c:pt idx="243">
                  <c:v>#N/A</c:v>
                </c:pt>
                <c:pt idx="244">
                  <c:v>#N/A</c:v>
                </c:pt>
                <c:pt idx="245">
                  <c:v>#N/A</c:v>
                </c:pt>
                <c:pt idx="246">
                  <c:v>#N/A</c:v>
                </c:pt>
                <c:pt idx="247">
                  <c:v>2734.3873034585636</c:v>
                </c:pt>
                <c:pt idx="248">
                  <c:v>#N/A</c:v>
                </c:pt>
                <c:pt idx="249">
                  <c:v>#N/A</c:v>
                </c:pt>
                <c:pt idx="250">
                  <c:v>#N/A</c:v>
                </c:pt>
                <c:pt idx="251">
                  <c:v>#N/A</c:v>
                </c:pt>
                <c:pt idx="252">
                  <c:v>2729.2198467770513</c:v>
                </c:pt>
                <c:pt idx="253">
                  <c:v>#N/A</c:v>
                </c:pt>
                <c:pt idx="254">
                  <c:v>#N/A</c:v>
                </c:pt>
                <c:pt idx="255">
                  <c:v>#N/A</c:v>
                </c:pt>
                <c:pt idx="256">
                  <c:v>#N/A</c:v>
                </c:pt>
                <c:pt idx="257">
                  <c:v>2736.2299604411651</c:v>
                </c:pt>
                <c:pt idx="258">
                  <c:v>#N/A</c:v>
                </c:pt>
                <c:pt idx="259">
                  <c:v>#N/A</c:v>
                </c:pt>
                <c:pt idx="260">
                  <c:v>#N/A</c:v>
                </c:pt>
                <c:pt idx="261">
                  <c:v>#N/A</c:v>
                </c:pt>
                <c:pt idx="262">
                  <c:v>2727.2408228246591</c:v>
                </c:pt>
                <c:pt idx="263">
                  <c:v>#N/A</c:v>
                </c:pt>
                <c:pt idx="264">
                  <c:v>#N/A</c:v>
                </c:pt>
                <c:pt idx="265">
                  <c:v>#N/A</c:v>
                </c:pt>
                <c:pt idx="266">
                  <c:v>#N/A</c:v>
                </c:pt>
                <c:pt idx="267">
                  <c:v>2734.9836606228014</c:v>
                </c:pt>
                <c:pt idx="268">
                  <c:v>#N/A</c:v>
                </c:pt>
                <c:pt idx="269">
                  <c:v>#N/A</c:v>
                </c:pt>
                <c:pt idx="270">
                  <c:v>#N/A</c:v>
                </c:pt>
                <c:pt idx="271">
                  <c:v>#N/A</c:v>
                </c:pt>
                <c:pt idx="272">
                  <c:v>2736.1345830449854</c:v>
                </c:pt>
                <c:pt idx="273">
                  <c:v>#N/A</c:v>
                </c:pt>
                <c:pt idx="274">
                  <c:v>#N/A</c:v>
                </c:pt>
                <c:pt idx="275">
                  <c:v>#N/A</c:v>
                </c:pt>
                <c:pt idx="276">
                  <c:v>#N/A</c:v>
                </c:pt>
                <c:pt idx="277">
                  <c:v>2746.6305872921898</c:v>
                </c:pt>
                <c:pt idx="278">
                  <c:v>#N/A</c:v>
                </c:pt>
                <c:pt idx="279">
                  <c:v>#N/A</c:v>
                </c:pt>
                <c:pt idx="280">
                  <c:v>#N/A</c:v>
                </c:pt>
                <c:pt idx="281">
                  <c:v>2746.5566966256361</c:v>
                </c:pt>
                <c:pt idx="282">
                  <c:v>#N/A</c:v>
                </c:pt>
                <c:pt idx="283">
                  <c:v>#N/A</c:v>
                </c:pt>
                <c:pt idx="284">
                  <c:v>#N/A</c:v>
                </c:pt>
                <c:pt idx="285">
                  <c:v>#N/A</c:v>
                </c:pt>
                <c:pt idx="286">
                  <c:v>2764.1816201017241</c:v>
                </c:pt>
                <c:pt idx="287">
                  <c:v>#N/A</c:v>
                </c:pt>
                <c:pt idx="288">
                  <c:v>#N/A</c:v>
                </c:pt>
                <c:pt idx="289">
                  <c:v>#N/A</c:v>
                </c:pt>
                <c:pt idx="290">
                  <c:v>#N/A</c:v>
                </c:pt>
                <c:pt idx="291">
                  <c:v>2759.8862858636353</c:v>
                </c:pt>
                <c:pt idx="292">
                  <c:v>#N/A</c:v>
                </c:pt>
                <c:pt idx="293">
                  <c:v>#N/A</c:v>
                </c:pt>
                <c:pt idx="294">
                  <c:v>#N/A</c:v>
                </c:pt>
                <c:pt idx="295">
                  <c:v>#N/A</c:v>
                </c:pt>
                <c:pt idx="296">
                  <c:v>2768.6570534199413</c:v>
                </c:pt>
                <c:pt idx="297">
                  <c:v>#N/A</c:v>
                </c:pt>
                <c:pt idx="298">
                  <c:v>#N/A</c:v>
                </c:pt>
                <c:pt idx="299">
                  <c:v>#N/A</c:v>
                </c:pt>
                <c:pt idx="300">
                  <c:v>#N/A</c:v>
                </c:pt>
                <c:pt idx="301">
                  <c:v>2811.7209866272242</c:v>
                </c:pt>
                <c:pt idx="302">
                  <c:v>#N/A</c:v>
                </c:pt>
                <c:pt idx="303">
                  <c:v>#N/A</c:v>
                </c:pt>
                <c:pt idx="304">
                  <c:v>#N/A</c:v>
                </c:pt>
                <c:pt idx="305">
                  <c:v>#N/A</c:v>
                </c:pt>
                <c:pt idx="306">
                  <c:v>2856.8985088312461</c:v>
                </c:pt>
                <c:pt idx="307">
                  <c:v>#N/A</c:v>
                </c:pt>
                <c:pt idx="308">
                  <c:v>#N/A</c:v>
                </c:pt>
                <c:pt idx="309">
                  <c:v>#N/A</c:v>
                </c:pt>
                <c:pt idx="310">
                  <c:v>2887.3692089454585</c:v>
                </c:pt>
                <c:pt idx="311">
                  <c:v>#N/A</c:v>
                </c:pt>
                <c:pt idx="312">
                  <c:v>#N/A</c:v>
                </c:pt>
                <c:pt idx="313">
                  <c:v>#N/A</c:v>
                </c:pt>
                <c:pt idx="314">
                  <c:v>#N/A</c:v>
                </c:pt>
                <c:pt idx="315">
                  <c:v>2934.2529096395097</c:v>
                </c:pt>
                <c:pt idx="316">
                  <c:v>#N/A</c:v>
                </c:pt>
                <c:pt idx="317">
                  <c:v>#N/A</c:v>
                </c:pt>
                <c:pt idx="318">
                  <c:v>#N/A</c:v>
                </c:pt>
                <c:pt idx="319">
                  <c:v>#N/A</c:v>
                </c:pt>
                <c:pt idx="320">
                  <c:v>2937.267701796131</c:v>
                </c:pt>
                <c:pt idx="321">
                  <c:v>#N/A</c:v>
                </c:pt>
                <c:pt idx="322">
                  <c:v>#N/A</c:v>
                </c:pt>
                <c:pt idx="323">
                  <c:v>#N/A</c:v>
                </c:pt>
                <c:pt idx="324">
                  <c:v>2950.6957219993251</c:v>
                </c:pt>
                <c:pt idx="325">
                  <c:v>#N/A</c:v>
                </c:pt>
                <c:pt idx="326">
                  <c:v>#N/A</c:v>
                </c:pt>
                <c:pt idx="327">
                  <c:v>#N/A</c:v>
                </c:pt>
                <c:pt idx="328">
                  <c:v>2944.2079560085836</c:v>
                </c:pt>
                <c:pt idx="329">
                  <c:v>#N/A</c:v>
                </c:pt>
                <c:pt idx="330">
                  <c:v>#N/A</c:v>
                </c:pt>
                <c:pt idx="331">
                  <c:v>#N/A</c:v>
                </c:pt>
                <c:pt idx="332">
                  <c:v>#N/A</c:v>
                </c:pt>
                <c:pt idx="333">
                  <c:v>2952.797707448151</c:v>
                </c:pt>
                <c:pt idx="334">
                  <c:v>#N/A</c:v>
                </c:pt>
                <c:pt idx="335">
                  <c:v>#N/A</c:v>
                </c:pt>
                <c:pt idx="336">
                  <c:v>#N/A</c:v>
                </c:pt>
                <c:pt idx="337">
                  <c:v>2956.9077542184687</c:v>
                </c:pt>
                <c:pt idx="338">
                  <c:v>#N/A</c:v>
                </c:pt>
                <c:pt idx="339">
                  <c:v>#N/A</c:v>
                </c:pt>
                <c:pt idx="340">
                  <c:v>#N/A</c:v>
                </c:pt>
                <c:pt idx="341">
                  <c:v>#N/A</c:v>
                </c:pt>
                <c:pt idx="342">
                  <c:v>2954.2029547024463</c:v>
                </c:pt>
                <c:pt idx="343">
                  <c:v>#N/A</c:v>
                </c:pt>
                <c:pt idx="344">
                  <c:v>#N/A</c:v>
                </c:pt>
                <c:pt idx="345">
                  <c:v>#N/A</c:v>
                </c:pt>
                <c:pt idx="346">
                  <c:v>#N/A</c:v>
                </c:pt>
                <c:pt idx="347">
                  <c:v>2980.820681743865</c:v>
                </c:pt>
                <c:pt idx="348">
                  <c:v>#N/A</c:v>
                </c:pt>
                <c:pt idx="349">
                  <c:v>#N/A</c:v>
                </c:pt>
                <c:pt idx="350">
                  <c:v>#N/A</c:v>
                </c:pt>
                <c:pt idx="351">
                  <c:v>#N/A</c:v>
                </c:pt>
                <c:pt idx="352">
                  <c:v>2990.5123471063475</c:v>
                </c:pt>
                <c:pt idx="353">
                  <c:v>#N/A</c:v>
                </c:pt>
                <c:pt idx="354">
                  <c:v>#N/A</c:v>
                </c:pt>
                <c:pt idx="355">
                  <c:v>#N/A</c:v>
                </c:pt>
                <c:pt idx="356">
                  <c:v>#N/A</c:v>
                </c:pt>
                <c:pt idx="357">
                  <c:v>3003.3433640840403</c:v>
                </c:pt>
                <c:pt idx="358">
                  <c:v>#N/A</c:v>
                </c:pt>
                <c:pt idx="359">
                  <c:v>#N/A</c:v>
                </c:pt>
                <c:pt idx="360">
                  <c:v>#N/A</c:v>
                </c:pt>
                <c:pt idx="361">
                  <c:v>#N/A</c:v>
                </c:pt>
                <c:pt idx="362">
                  <c:v>3032.3667329266691</c:v>
                </c:pt>
                <c:pt idx="363">
                  <c:v>#N/A</c:v>
                </c:pt>
                <c:pt idx="364">
                  <c:v>#N/A</c:v>
                </c:pt>
                <c:pt idx="365">
                  <c:v>#N/A</c:v>
                </c:pt>
                <c:pt idx="366">
                  <c:v>#N/A</c:v>
                </c:pt>
                <c:pt idx="367">
                  <c:v>3084.7795461518967</c:v>
                </c:pt>
                <c:pt idx="368">
                  <c:v>#N/A</c:v>
                </c:pt>
                <c:pt idx="369">
                  <c:v>#N/A</c:v>
                </c:pt>
                <c:pt idx="370">
                  <c:v>#N/A</c:v>
                </c:pt>
                <c:pt idx="371">
                  <c:v>#N/A</c:v>
                </c:pt>
                <c:pt idx="372">
                  <c:v>3086.3929455531297</c:v>
                </c:pt>
              </c:numCache>
            </c:numRef>
          </c:val>
          <c:smooth val="0"/>
          <c:extLst xmlns:c16r2="http://schemas.microsoft.com/office/drawing/2015/06/chart">
            <c:ext xmlns:c16="http://schemas.microsoft.com/office/drawing/2014/chart" uri="{C3380CC4-5D6E-409C-BE32-E72D297353CC}">
              <c16:uniqueId val="{00000001-7441-4D10-B5E8-2271C5B502FA}"/>
            </c:ext>
          </c:extLst>
        </c:ser>
        <c:dLbls>
          <c:showLegendKey val="0"/>
          <c:showVal val="0"/>
          <c:showCatName val="0"/>
          <c:showSerName val="0"/>
          <c:showPercent val="0"/>
          <c:showBubbleSize val="0"/>
        </c:dLbls>
        <c:marker val="1"/>
        <c:smooth val="0"/>
        <c:axId val="918572592"/>
        <c:axId val="918567888"/>
      </c:lineChart>
      <c:dateAx>
        <c:axId val="91856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70632"/>
        <c:crosses val="autoZero"/>
        <c:auto val="1"/>
        <c:lblOffset val="100"/>
        <c:baseTimeUnit val="days"/>
      </c:dateAx>
      <c:valAx>
        <c:axId val="918570632"/>
        <c:scaling>
          <c:orientation val="minMax"/>
          <c:min val="15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68280"/>
        <c:crosses val="autoZero"/>
        <c:crossBetween val="between"/>
      </c:valAx>
      <c:valAx>
        <c:axId val="918567888"/>
        <c:scaling>
          <c:orientation val="minMax"/>
          <c:min val="260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72592"/>
        <c:crosses val="max"/>
        <c:crossBetween val="between"/>
      </c:valAx>
      <c:dateAx>
        <c:axId val="918572592"/>
        <c:scaling>
          <c:orientation val="minMax"/>
        </c:scaling>
        <c:delete val="1"/>
        <c:axPos val="b"/>
        <c:numFmt formatCode="m/d/yyyy" sourceLinked="1"/>
        <c:majorTickMark val="out"/>
        <c:minorTickMark val="none"/>
        <c:tickLblPos val="nextTo"/>
        <c:crossAx val="918567888"/>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a:t>BONOS</a:t>
            </a:r>
            <a:r>
              <a:rPr lang="es-MX" baseline="0"/>
              <a:t> SIEFORES</a:t>
            </a:r>
            <a:endParaRPr lang="es-MX"/>
          </a:p>
        </c:rich>
      </c:tx>
      <c:layout>
        <c:manualLayout>
          <c:xMode val="edge"/>
          <c:yMode val="edge"/>
          <c:x val="2.5462040858488397E-2"/>
          <c:y val="2.8762193600945757E-2"/>
        </c:manualLayout>
      </c:layout>
      <c:overlay val="0"/>
      <c:spPr>
        <a:noFill/>
        <a:ln>
          <a:noFill/>
        </a:ln>
        <a:effectLst/>
      </c:spPr>
    </c:title>
    <c:autoTitleDeleted val="0"/>
    <c:plotArea>
      <c:layout/>
      <c:lineChart>
        <c:grouping val="standard"/>
        <c:varyColors val="0"/>
        <c:ser>
          <c:idx val="1"/>
          <c:order val="1"/>
          <c:tx>
            <c:strRef>
              <c:f>Graficos!$E$1</c:f>
              <c:strCache>
                <c:ptCount val="1"/>
                <c:pt idx="0">
                  <c:v>BONOS, Siefores </c:v>
                </c:pt>
              </c:strCache>
            </c:strRef>
          </c:tx>
          <c:spPr>
            <a:ln w="28575" cap="rnd">
              <a:solidFill>
                <a:srgbClr val="C00000"/>
              </a:solidFill>
              <a:round/>
            </a:ln>
            <a:effectLst/>
          </c:spPr>
          <c:marker>
            <c:symbol val="none"/>
          </c:marker>
          <c:cat>
            <c:numRef>
              <c:f>Graficos!$A$2:$A$374</c:f>
              <c:numCache>
                <c:formatCode>m/d/yyyy</c:formatCode>
                <c:ptCount val="373"/>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numCache>
            </c:numRef>
          </c:cat>
          <c:val>
            <c:numRef>
              <c:f>Graficos!$E$2:$E$373</c:f>
              <c:numCache>
                <c:formatCode>#,##0.00</c:formatCode>
                <c:ptCount val="372"/>
                <c:pt idx="0">
                  <c:v>406779.77</c:v>
                </c:pt>
                <c:pt idx="1">
                  <c:v>402770.13</c:v>
                </c:pt>
                <c:pt idx="2">
                  <c:v>411500.21</c:v>
                </c:pt>
                <c:pt idx="3">
                  <c:v>412306.35</c:v>
                </c:pt>
                <c:pt idx="4">
                  <c:v>413459.84</c:v>
                </c:pt>
                <c:pt idx="5">
                  <c:v>412917.49</c:v>
                </c:pt>
                <c:pt idx="6">
                  <c:v>413966.37</c:v>
                </c:pt>
                <c:pt idx="7">
                  <c:v>419306.2</c:v>
                </c:pt>
                <c:pt idx="8">
                  <c:v>418851.41</c:v>
                </c:pt>
                <c:pt idx="9">
                  <c:v>414719.69</c:v>
                </c:pt>
                <c:pt idx="10">
                  <c:v>411197.1</c:v>
                </c:pt>
                <c:pt idx="11">
                  <c:v>404697.84</c:v>
                </c:pt>
                <c:pt idx="12">
                  <c:v>403324.3</c:v>
                </c:pt>
                <c:pt idx="13">
                  <c:v>400886.69</c:v>
                </c:pt>
                <c:pt idx="14">
                  <c:v>413300.07</c:v>
                </c:pt>
                <c:pt idx="15">
                  <c:v>407201.77</c:v>
                </c:pt>
                <c:pt idx="16">
                  <c:v>402256.68</c:v>
                </c:pt>
                <c:pt idx="17">
                  <c:v>406264.01</c:v>
                </c:pt>
                <c:pt idx="18">
                  <c:v>416207.58</c:v>
                </c:pt>
                <c:pt idx="19">
                  <c:v>410368.33</c:v>
                </c:pt>
                <c:pt idx="20">
                  <c:v>404451.58</c:v>
                </c:pt>
                <c:pt idx="21">
                  <c:v>399252.55</c:v>
                </c:pt>
                <c:pt idx="22">
                  <c:v>401219.35</c:v>
                </c:pt>
                <c:pt idx="23">
                  <c:v>400003.14</c:v>
                </c:pt>
                <c:pt idx="24">
                  <c:v>406806.58</c:v>
                </c:pt>
                <c:pt idx="25">
                  <c:v>408986.88</c:v>
                </c:pt>
                <c:pt idx="26">
                  <c:v>400227.82</c:v>
                </c:pt>
                <c:pt idx="27">
                  <c:v>413641.82</c:v>
                </c:pt>
                <c:pt idx="28">
                  <c:v>403709.99</c:v>
                </c:pt>
                <c:pt idx="29">
                  <c:v>410872.75</c:v>
                </c:pt>
                <c:pt idx="30">
                  <c:v>413852.85</c:v>
                </c:pt>
                <c:pt idx="31">
                  <c:v>410626.04</c:v>
                </c:pt>
                <c:pt idx="32">
                  <c:v>402826.23</c:v>
                </c:pt>
                <c:pt idx="33">
                  <c:v>415133.89</c:v>
                </c:pt>
                <c:pt idx="34">
                  <c:v>408362.66</c:v>
                </c:pt>
                <c:pt idx="35">
                  <c:v>411485.75</c:v>
                </c:pt>
                <c:pt idx="36">
                  <c:v>410743.67</c:v>
                </c:pt>
                <c:pt idx="37">
                  <c:v>404418.62</c:v>
                </c:pt>
                <c:pt idx="38">
                  <c:v>410199.68</c:v>
                </c:pt>
                <c:pt idx="39">
                  <c:v>411664.78</c:v>
                </c:pt>
                <c:pt idx="40">
                  <c:v>408739.73</c:v>
                </c:pt>
                <c:pt idx="41">
                  <c:v>406479.6</c:v>
                </c:pt>
                <c:pt idx="42">
                  <c:v>410448.18</c:v>
                </c:pt>
                <c:pt idx="43">
                  <c:v>410590.96</c:v>
                </c:pt>
                <c:pt idx="44">
                  <c:v>411246.62</c:v>
                </c:pt>
                <c:pt idx="45">
                  <c:v>403272.5</c:v>
                </c:pt>
                <c:pt idx="46">
                  <c:v>407407.47</c:v>
                </c:pt>
                <c:pt idx="47">
                  <c:v>406456.67</c:v>
                </c:pt>
                <c:pt idx="48">
                  <c:v>408532.54</c:v>
                </c:pt>
                <c:pt idx="49">
                  <c:v>411166.2</c:v>
                </c:pt>
                <c:pt idx="50">
                  <c:v>406039.74</c:v>
                </c:pt>
                <c:pt idx="51">
                  <c:v>404476.74</c:v>
                </c:pt>
                <c:pt idx="52">
                  <c:v>407278.25</c:v>
                </c:pt>
                <c:pt idx="53">
                  <c:v>405456.31</c:v>
                </c:pt>
                <c:pt idx="54">
                  <c:v>413861.29</c:v>
                </c:pt>
                <c:pt idx="55">
                  <c:v>407774.44</c:v>
                </c:pt>
                <c:pt idx="56">
                  <c:v>417558.28</c:v>
                </c:pt>
                <c:pt idx="57">
                  <c:v>414026.55</c:v>
                </c:pt>
                <c:pt idx="58">
                  <c:v>410983.2</c:v>
                </c:pt>
                <c:pt idx="59">
                  <c:v>416081.7</c:v>
                </c:pt>
                <c:pt idx="60">
                  <c:v>414965.79</c:v>
                </c:pt>
                <c:pt idx="61">
                  <c:v>415859.51</c:v>
                </c:pt>
                <c:pt idx="62">
                  <c:v>420314.07</c:v>
                </c:pt>
                <c:pt idx="63">
                  <c:v>417835.9</c:v>
                </c:pt>
                <c:pt idx="64">
                  <c:v>424500.21</c:v>
                </c:pt>
                <c:pt idx="65">
                  <c:v>409922.34</c:v>
                </c:pt>
                <c:pt idx="66">
                  <c:v>415455.16</c:v>
                </c:pt>
                <c:pt idx="67">
                  <c:v>411159.84</c:v>
                </c:pt>
                <c:pt idx="68">
                  <c:v>412523.78</c:v>
                </c:pt>
                <c:pt idx="69">
                  <c:v>411558.79</c:v>
                </c:pt>
                <c:pt idx="70">
                  <c:v>413312.96</c:v>
                </c:pt>
                <c:pt idx="71">
                  <c:v>410758.04</c:v>
                </c:pt>
                <c:pt idx="72">
                  <c:v>405656.18</c:v>
                </c:pt>
                <c:pt idx="73">
                  <c:v>405510.43</c:v>
                </c:pt>
                <c:pt idx="74">
                  <c:v>408363.48</c:v>
                </c:pt>
                <c:pt idx="75">
                  <c:v>405404.53</c:v>
                </c:pt>
                <c:pt idx="76">
                  <c:v>407102.32</c:v>
                </c:pt>
                <c:pt idx="77">
                  <c:v>413399.75</c:v>
                </c:pt>
                <c:pt idx="78">
                  <c:v>418356.61</c:v>
                </c:pt>
                <c:pt idx="79">
                  <c:v>406716.44</c:v>
                </c:pt>
                <c:pt idx="80">
                  <c:v>408080.2</c:v>
                </c:pt>
                <c:pt idx="81">
                  <c:v>410821.54</c:v>
                </c:pt>
                <c:pt idx="82">
                  <c:v>418002.21</c:v>
                </c:pt>
                <c:pt idx="83">
                  <c:v>420072.65</c:v>
                </c:pt>
                <c:pt idx="84">
                  <c:v>419129.09</c:v>
                </c:pt>
                <c:pt idx="85">
                  <c:v>416895.95</c:v>
                </c:pt>
                <c:pt idx="86">
                  <c:v>418913.89</c:v>
                </c:pt>
                <c:pt idx="87">
                  <c:v>416402.31</c:v>
                </c:pt>
                <c:pt idx="88">
                  <c:v>418448.31</c:v>
                </c:pt>
                <c:pt idx="89">
                  <c:v>417167.41</c:v>
                </c:pt>
                <c:pt idx="90">
                  <c:v>415974.18</c:v>
                </c:pt>
                <c:pt idx="91">
                  <c:v>415055.45</c:v>
                </c:pt>
                <c:pt idx="92">
                  <c:v>408058.98</c:v>
                </c:pt>
                <c:pt idx="93">
                  <c:v>419524.19</c:v>
                </c:pt>
                <c:pt idx="94">
                  <c:v>423642.69</c:v>
                </c:pt>
                <c:pt idx="95">
                  <c:v>425525.47</c:v>
                </c:pt>
                <c:pt idx="96">
                  <c:v>425240.39</c:v>
                </c:pt>
                <c:pt idx="97">
                  <c:v>424076.1</c:v>
                </c:pt>
                <c:pt idx="98">
                  <c:v>422604.67</c:v>
                </c:pt>
                <c:pt idx="99">
                  <c:v>428548.37</c:v>
                </c:pt>
                <c:pt idx="100">
                  <c:v>429591.59</c:v>
                </c:pt>
                <c:pt idx="101">
                  <c:v>434304.85</c:v>
                </c:pt>
                <c:pt idx="102">
                  <c:v>422817.1</c:v>
                </c:pt>
                <c:pt idx="103">
                  <c:v>424256.64</c:v>
                </c:pt>
                <c:pt idx="104">
                  <c:v>432944.11</c:v>
                </c:pt>
                <c:pt idx="105">
                  <c:v>428002.25</c:v>
                </c:pt>
                <c:pt idx="106">
                  <c:v>431772.18</c:v>
                </c:pt>
                <c:pt idx="107">
                  <c:v>427819.22</c:v>
                </c:pt>
                <c:pt idx="108">
                  <c:v>437107.48</c:v>
                </c:pt>
                <c:pt idx="109">
                  <c:v>439006.02</c:v>
                </c:pt>
                <c:pt idx="110">
                  <c:v>436944.92</c:v>
                </c:pt>
                <c:pt idx="111">
                  <c:v>444073.47</c:v>
                </c:pt>
                <c:pt idx="112">
                  <c:v>446752.07</c:v>
                </c:pt>
                <c:pt idx="113">
                  <c:v>443724.3</c:v>
                </c:pt>
                <c:pt idx="114">
                  <c:v>443811.03</c:v>
                </c:pt>
                <c:pt idx="115">
                  <c:v>441967.17</c:v>
                </c:pt>
                <c:pt idx="116">
                  <c:v>448935.63</c:v>
                </c:pt>
                <c:pt idx="117">
                  <c:v>447141.51</c:v>
                </c:pt>
                <c:pt idx="118">
                  <c:v>445139.31</c:v>
                </c:pt>
                <c:pt idx="119">
                  <c:v>443625.94</c:v>
                </c:pt>
                <c:pt idx="120">
                  <c:v>448011.35</c:v>
                </c:pt>
                <c:pt idx="121">
                  <c:v>447106.42</c:v>
                </c:pt>
                <c:pt idx="122">
                  <c:v>445260.97</c:v>
                </c:pt>
                <c:pt idx="123">
                  <c:v>449617.32</c:v>
                </c:pt>
                <c:pt idx="124">
                  <c:v>448474.91</c:v>
                </c:pt>
                <c:pt idx="125">
                  <c:v>450600.13</c:v>
                </c:pt>
                <c:pt idx="126">
                  <c:v>450949.05</c:v>
                </c:pt>
                <c:pt idx="127">
                  <c:v>455549.25</c:v>
                </c:pt>
                <c:pt idx="128">
                  <c:v>462415.63</c:v>
                </c:pt>
                <c:pt idx="129">
                  <c:v>457361.46</c:v>
                </c:pt>
                <c:pt idx="130">
                  <c:v>455936.42</c:v>
                </c:pt>
                <c:pt idx="131">
                  <c:v>449601.72</c:v>
                </c:pt>
                <c:pt idx="132">
                  <c:v>452036.29</c:v>
                </c:pt>
                <c:pt idx="133">
                  <c:v>449602.19</c:v>
                </c:pt>
                <c:pt idx="134">
                  <c:v>453858.84</c:v>
                </c:pt>
                <c:pt idx="135">
                  <c:v>455157.81</c:v>
                </c:pt>
                <c:pt idx="136">
                  <c:v>449736.75</c:v>
                </c:pt>
                <c:pt idx="137">
                  <c:v>445374.38</c:v>
                </c:pt>
                <c:pt idx="138">
                  <c:v>452290.03</c:v>
                </c:pt>
                <c:pt idx="139">
                  <c:v>446996.7</c:v>
                </c:pt>
                <c:pt idx="140">
                  <c:v>448283.08</c:v>
                </c:pt>
                <c:pt idx="141">
                  <c:v>444742.35</c:v>
                </c:pt>
                <c:pt idx="142">
                  <c:v>444298.38</c:v>
                </c:pt>
                <c:pt idx="143">
                  <c:v>448547.95</c:v>
                </c:pt>
                <c:pt idx="144">
                  <c:v>440623.79</c:v>
                </c:pt>
                <c:pt idx="145">
                  <c:v>454930.16</c:v>
                </c:pt>
                <c:pt idx="146">
                  <c:v>451811.31</c:v>
                </c:pt>
                <c:pt idx="147">
                  <c:v>454630.2</c:v>
                </c:pt>
                <c:pt idx="148">
                  <c:v>453664.41</c:v>
                </c:pt>
                <c:pt idx="149">
                  <c:v>458338.55</c:v>
                </c:pt>
                <c:pt idx="150">
                  <c:v>460218.86</c:v>
                </c:pt>
                <c:pt idx="151">
                  <c:v>453592.42</c:v>
                </c:pt>
                <c:pt idx="152">
                  <c:v>456141.01</c:v>
                </c:pt>
                <c:pt idx="153">
                  <c:v>459093.26</c:v>
                </c:pt>
                <c:pt idx="154">
                  <c:v>458860.33</c:v>
                </c:pt>
                <c:pt idx="155">
                  <c:v>470894.24</c:v>
                </c:pt>
                <c:pt idx="156">
                  <c:v>458345.01</c:v>
                </c:pt>
                <c:pt idx="157">
                  <c:v>467168.24</c:v>
                </c:pt>
                <c:pt idx="158">
                  <c:v>452547.47</c:v>
                </c:pt>
                <c:pt idx="159">
                  <c:v>455899.71</c:v>
                </c:pt>
                <c:pt idx="160">
                  <c:v>456919.98</c:v>
                </c:pt>
                <c:pt idx="161">
                  <c:v>455224.8</c:v>
                </c:pt>
                <c:pt idx="162">
                  <c:v>457250.64</c:v>
                </c:pt>
                <c:pt idx="163">
                  <c:v>456020.72</c:v>
                </c:pt>
                <c:pt idx="164">
                  <c:v>451541.38</c:v>
                </c:pt>
                <c:pt idx="165">
                  <c:v>448838.67</c:v>
                </c:pt>
                <c:pt idx="166">
                  <c:v>448730.02</c:v>
                </c:pt>
                <c:pt idx="167">
                  <c:v>454165.8</c:v>
                </c:pt>
                <c:pt idx="168">
                  <c:v>446673.68</c:v>
                </c:pt>
                <c:pt idx="169">
                  <c:v>451054.27</c:v>
                </c:pt>
                <c:pt idx="170">
                  <c:v>456163.95</c:v>
                </c:pt>
                <c:pt idx="171">
                  <c:v>444617.55</c:v>
                </c:pt>
                <c:pt idx="172">
                  <c:v>448210.01</c:v>
                </c:pt>
                <c:pt idx="173">
                  <c:v>444305.79</c:v>
                </c:pt>
                <c:pt idx="174">
                  <c:v>443589.91</c:v>
                </c:pt>
                <c:pt idx="175">
                  <c:v>449408.8</c:v>
                </c:pt>
                <c:pt idx="176">
                  <c:v>446190.98</c:v>
                </c:pt>
                <c:pt idx="177">
                  <c:v>439709.2</c:v>
                </c:pt>
                <c:pt idx="178">
                  <c:v>453622.61</c:v>
                </c:pt>
                <c:pt idx="179">
                  <c:v>439802.9</c:v>
                </c:pt>
                <c:pt idx="180">
                  <c:v>436059.6</c:v>
                </c:pt>
                <c:pt idx="181">
                  <c:v>438700.04</c:v>
                </c:pt>
                <c:pt idx="182">
                  <c:v>436650.01</c:v>
                </c:pt>
                <c:pt idx="183">
                  <c:v>443686.12</c:v>
                </c:pt>
                <c:pt idx="184">
                  <c:v>439492.1</c:v>
                </c:pt>
                <c:pt idx="185">
                  <c:v>437834.42</c:v>
                </c:pt>
                <c:pt idx="186">
                  <c:v>440196.74</c:v>
                </c:pt>
                <c:pt idx="187">
                  <c:v>438267.41</c:v>
                </c:pt>
                <c:pt idx="188">
                  <c:v>446567.87</c:v>
                </c:pt>
                <c:pt idx="189">
                  <c:v>437181.12</c:v>
                </c:pt>
                <c:pt idx="190">
                  <c:v>444555.63</c:v>
                </c:pt>
                <c:pt idx="191">
                  <c:v>443306.96</c:v>
                </c:pt>
                <c:pt idx="192">
                  <c:v>449414.9</c:v>
                </c:pt>
                <c:pt idx="193">
                  <c:v>439105.79</c:v>
                </c:pt>
                <c:pt idx="194">
                  <c:v>450102.4</c:v>
                </c:pt>
                <c:pt idx="195">
                  <c:v>450509.46</c:v>
                </c:pt>
                <c:pt idx="196">
                  <c:v>452109.31</c:v>
                </c:pt>
                <c:pt idx="197">
                  <c:v>456707.79</c:v>
                </c:pt>
                <c:pt idx="198">
                  <c:v>452044.92</c:v>
                </c:pt>
                <c:pt idx="199">
                  <c:v>450869.3</c:v>
                </c:pt>
                <c:pt idx="200">
                  <c:v>450318.5</c:v>
                </c:pt>
                <c:pt idx="201">
                  <c:v>439641.68</c:v>
                </c:pt>
                <c:pt idx="202">
                  <c:v>440671.22</c:v>
                </c:pt>
                <c:pt idx="203">
                  <c:v>442532.26</c:v>
                </c:pt>
                <c:pt idx="204">
                  <c:v>443874.85</c:v>
                </c:pt>
                <c:pt idx="205">
                  <c:v>442614.93</c:v>
                </c:pt>
                <c:pt idx="206">
                  <c:v>444965.83</c:v>
                </c:pt>
                <c:pt idx="207">
                  <c:v>441343.56</c:v>
                </c:pt>
                <c:pt idx="208">
                  <c:v>435226.74</c:v>
                </c:pt>
                <c:pt idx="209">
                  <c:v>439352.38</c:v>
                </c:pt>
                <c:pt idx="210">
                  <c:v>431600.82</c:v>
                </c:pt>
                <c:pt idx="211">
                  <c:v>430073.16</c:v>
                </c:pt>
                <c:pt idx="212">
                  <c:v>432864.98</c:v>
                </c:pt>
                <c:pt idx="213">
                  <c:v>433539.48</c:v>
                </c:pt>
                <c:pt idx="214">
                  <c:v>432613.23</c:v>
                </c:pt>
                <c:pt idx="215">
                  <c:v>437236</c:v>
                </c:pt>
                <c:pt idx="216">
                  <c:v>434448.18</c:v>
                </c:pt>
                <c:pt idx="217">
                  <c:v>436352.48</c:v>
                </c:pt>
                <c:pt idx="218">
                  <c:v>427641.17</c:v>
                </c:pt>
                <c:pt idx="219">
                  <c:v>431890.64</c:v>
                </c:pt>
                <c:pt idx="220">
                  <c:v>438162.32</c:v>
                </c:pt>
                <c:pt idx="221">
                  <c:v>447154.84</c:v>
                </c:pt>
                <c:pt idx="222">
                  <c:v>447546.75</c:v>
                </c:pt>
                <c:pt idx="223">
                  <c:v>450353.09</c:v>
                </c:pt>
                <c:pt idx="224">
                  <c:v>436101.84</c:v>
                </c:pt>
                <c:pt idx="225">
                  <c:v>453659.52</c:v>
                </c:pt>
                <c:pt idx="226">
                  <c:v>453957.93</c:v>
                </c:pt>
                <c:pt idx="227">
                  <c:v>451606.96</c:v>
                </c:pt>
                <c:pt idx="228">
                  <c:v>448007.64</c:v>
                </c:pt>
                <c:pt idx="229">
                  <c:v>438687.09</c:v>
                </c:pt>
                <c:pt idx="230">
                  <c:v>453352.51</c:v>
                </c:pt>
                <c:pt idx="231">
                  <c:v>455924.02</c:v>
                </c:pt>
                <c:pt idx="232">
                  <c:v>447192.17</c:v>
                </c:pt>
                <c:pt idx="233">
                  <c:v>451231.56</c:v>
                </c:pt>
                <c:pt idx="234">
                  <c:v>444468.46</c:v>
                </c:pt>
                <c:pt idx="235">
                  <c:v>447269.16</c:v>
                </c:pt>
                <c:pt idx="236">
                  <c:v>444678.17</c:v>
                </c:pt>
                <c:pt idx="237">
                  <c:v>455768.66</c:v>
                </c:pt>
                <c:pt idx="238">
                  <c:v>449579.64</c:v>
                </c:pt>
                <c:pt idx="239">
                  <c:v>448405.05</c:v>
                </c:pt>
                <c:pt idx="240">
                  <c:v>427212.42</c:v>
                </c:pt>
                <c:pt idx="241">
                  <c:v>434404.94</c:v>
                </c:pt>
                <c:pt idx="242">
                  <c:v>428690.82</c:v>
                </c:pt>
                <c:pt idx="243">
                  <c:v>445391.63</c:v>
                </c:pt>
                <c:pt idx="244">
                  <c:v>427196.84</c:v>
                </c:pt>
                <c:pt idx="245">
                  <c:v>436063.38</c:v>
                </c:pt>
                <c:pt idx="246">
                  <c:v>439906.25</c:v>
                </c:pt>
                <c:pt idx="247">
                  <c:v>436370.61</c:v>
                </c:pt>
                <c:pt idx="248">
                  <c:v>432889.62</c:v>
                </c:pt>
                <c:pt idx="249">
                  <c:v>428986.34</c:v>
                </c:pt>
                <c:pt idx="250">
                  <c:v>430875.3</c:v>
                </c:pt>
                <c:pt idx="251">
                  <c:v>430326.37</c:v>
                </c:pt>
                <c:pt idx="252">
                  <c:v>435659.41</c:v>
                </c:pt>
                <c:pt idx="253">
                  <c:v>433640.05</c:v>
                </c:pt>
                <c:pt idx="254">
                  <c:v>444529.28</c:v>
                </c:pt>
                <c:pt idx="255">
                  <c:v>434717.22</c:v>
                </c:pt>
                <c:pt idx="256">
                  <c:v>428592.83</c:v>
                </c:pt>
                <c:pt idx="257">
                  <c:v>426031.2</c:v>
                </c:pt>
                <c:pt idx="258">
                  <c:v>423882.64</c:v>
                </c:pt>
                <c:pt idx="259">
                  <c:v>427913.61</c:v>
                </c:pt>
                <c:pt idx="260">
                  <c:v>421387.18</c:v>
                </c:pt>
                <c:pt idx="261">
                  <c:v>420835.03</c:v>
                </c:pt>
                <c:pt idx="262">
                  <c:v>414543.35999999999</c:v>
                </c:pt>
                <c:pt idx="263">
                  <c:v>414888.64</c:v>
                </c:pt>
                <c:pt idx="264">
                  <c:v>418322.44</c:v>
                </c:pt>
                <c:pt idx="265">
                  <c:v>421509.98</c:v>
                </c:pt>
                <c:pt idx="266">
                  <c:v>421484.62</c:v>
                </c:pt>
                <c:pt idx="267">
                  <c:v>414819.61</c:v>
                </c:pt>
                <c:pt idx="268">
                  <c:v>422916.25</c:v>
                </c:pt>
                <c:pt idx="269">
                  <c:v>425878.81</c:v>
                </c:pt>
                <c:pt idx="270">
                  <c:v>424862.68</c:v>
                </c:pt>
                <c:pt idx="271">
                  <c:v>424066.97</c:v>
                </c:pt>
                <c:pt idx="272">
                  <c:v>408179.29</c:v>
                </c:pt>
                <c:pt idx="273">
                  <c:v>415897.24</c:v>
                </c:pt>
                <c:pt idx="274">
                  <c:v>404402.49</c:v>
                </c:pt>
                <c:pt idx="275">
                  <c:v>410440.91</c:v>
                </c:pt>
                <c:pt idx="276">
                  <c:v>417357.6</c:v>
                </c:pt>
                <c:pt idx="277">
                  <c:v>416187.99</c:v>
                </c:pt>
                <c:pt idx="278">
                  <c:v>412191.63</c:v>
                </c:pt>
                <c:pt idx="279">
                  <c:v>403363.78</c:v>
                </c:pt>
                <c:pt idx="280">
                  <c:v>410636.55</c:v>
                </c:pt>
                <c:pt idx="281">
                  <c:v>413156.78</c:v>
                </c:pt>
                <c:pt idx="282">
                  <c:v>419244.59</c:v>
                </c:pt>
                <c:pt idx="283">
                  <c:v>413672.82</c:v>
                </c:pt>
                <c:pt idx="284">
                  <c:v>410043.31</c:v>
                </c:pt>
                <c:pt idx="285">
                  <c:v>400340.12</c:v>
                </c:pt>
                <c:pt idx="286">
                  <c:v>408688.51</c:v>
                </c:pt>
                <c:pt idx="287">
                  <c:v>401316.55</c:v>
                </c:pt>
                <c:pt idx="288">
                  <c:v>406609.76</c:v>
                </c:pt>
                <c:pt idx="289">
                  <c:v>401630.32</c:v>
                </c:pt>
                <c:pt idx="290">
                  <c:v>382888.44</c:v>
                </c:pt>
                <c:pt idx="291">
                  <c:v>390407.35</c:v>
                </c:pt>
                <c:pt idx="292">
                  <c:v>392175.67</c:v>
                </c:pt>
                <c:pt idx="293">
                  <c:v>380120.24</c:v>
                </c:pt>
                <c:pt idx="294">
                  <c:v>374730.3</c:v>
                </c:pt>
                <c:pt idx="295">
                  <c:v>376666.14</c:v>
                </c:pt>
                <c:pt idx="296">
                  <c:v>380904.29</c:v>
                </c:pt>
                <c:pt idx="297">
                  <c:v>391651.78</c:v>
                </c:pt>
                <c:pt idx="298">
                  <c:v>401681.61</c:v>
                </c:pt>
                <c:pt idx="299">
                  <c:v>381817.79</c:v>
                </c:pt>
                <c:pt idx="300">
                  <c:v>389354.52</c:v>
                </c:pt>
                <c:pt idx="301">
                  <c:v>395177.06</c:v>
                </c:pt>
                <c:pt idx="302">
                  <c:v>390305.54</c:v>
                </c:pt>
                <c:pt idx="303">
                  <c:v>384359.02</c:v>
                </c:pt>
                <c:pt idx="304">
                  <c:v>391784.98</c:v>
                </c:pt>
                <c:pt idx="305">
                  <c:v>391026.4</c:v>
                </c:pt>
                <c:pt idx="306">
                  <c:v>385082.12</c:v>
                </c:pt>
                <c:pt idx="307">
                  <c:v>377734.37</c:v>
                </c:pt>
                <c:pt idx="308">
                  <c:v>396336.57</c:v>
                </c:pt>
                <c:pt idx="309">
                  <c:v>382625.59</c:v>
                </c:pt>
                <c:pt idx="310">
                  <c:v>389689.26</c:v>
                </c:pt>
                <c:pt idx="311">
                  <c:v>386198.37</c:v>
                </c:pt>
                <c:pt idx="312">
                  <c:v>387005.69</c:v>
                </c:pt>
                <c:pt idx="313">
                  <c:v>375442.66</c:v>
                </c:pt>
                <c:pt idx="314">
                  <c:v>391347.99</c:v>
                </c:pt>
                <c:pt idx="315">
                  <c:v>397830.8</c:v>
                </c:pt>
                <c:pt idx="316">
                  <c:v>371552.63</c:v>
                </c:pt>
                <c:pt idx="317">
                  <c:v>389488.18</c:v>
                </c:pt>
                <c:pt idx="318">
                  <c:v>394306.08</c:v>
                </c:pt>
                <c:pt idx="319">
                  <c:v>393849.79</c:v>
                </c:pt>
                <c:pt idx="320">
                  <c:v>400829.24</c:v>
                </c:pt>
                <c:pt idx="321">
                  <c:v>384949.37</c:v>
                </c:pt>
                <c:pt idx="322">
                  <c:v>381355.45</c:v>
                </c:pt>
                <c:pt idx="323">
                  <c:v>377550.47</c:v>
                </c:pt>
                <c:pt idx="324">
                  <c:v>376932.02</c:v>
                </c:pt>
                <c:pt idx="325">
                  <c:v>382110.27</c:v>
                </c:pt>
                <c:pt idx="326">
                  <c:v>389630.17</c:v>
                </c:pt>
                <c:pt idx="327">
                  <c:v>376723.51</c:v>
                </c:pt>
                <c:pt idx="328">
                  <c:v>381808.91</c:v>
                </c:pt>
                <c:pt idx="329">
                  <c:v>374880.77</c:v>
                </c:pt>
                <c:pt idx="330">
                  <c:v>385840.43</c:v>
                </c:pt>
                <c:pt idx="331">
                  <c:v>381924.71</c:v>
                </c:pt>
                <c:pt idx="332">
                  <c:v>377159.66</c:v>
                </c:pt>
                <c:pt idx="333">
                  <c:v>383636.37</c:v>
                </c:pt>
                <c:pt idx="334">
                  <c:v>379196.17</c:v>
                </c:pt>
                <c:pt idx="335">
                  <c:v>385514.09</c:v>
                </c:pt>
                <c:pt idx="336">
                  <c:v>390509.29</c:v>
                </c:pt>
                <c:pt idx="337">
                  <c:v>391537.5</c:v>
                </c:pt>
                <c:pt idx="338">
                  <c:v>378834.11</c:v>
                </c:pt>
                <c:pt idx="339">
                  <c:v>375840.86</c:v>
                </c:pt>
                <c:pt idx="340">
                  <c:v>381647.59</c:v>
                </c:pt>
                <c:pt idx="341">
                  <c:v>385207.3</c:v>
                </c:pt>
                <c:pt idx="342">
                  <c:v>386236.55</c:v>
                </c:pt>
                <c:pt idx="343">
                  <c:v>381812.85</c:v>
                </c:pt>
                <c:pt idx="344">
                  <c:v>388710.28</c:v>
                </c:pt>
                <c:pt idx="345">
                  <c:v>397084.51</c:v>
                </c:pt>
                <c:pt idx="346">
                  <c:v>388920.56</c:v>
                </c:pt>
                <c:pt idx="347">
                  <c:v>393140.51</c:v>
                </c:pt>
                <c:pt idx="348">
                  <c:v>401620.78</c:v>
                </c:pt>
                <c:pt idx="349">
                  <c:v>405726.27</c:v>
                </c:pt>
                <c:pt idx="350">
                  <c:v>404321.11</c:v>
                </c:pt>
                <c:pt idx="351">
                  <c:v>407652.39</c:v>
                </c:pt>
                <c:pt idx="352">
                  <c:v>408381.83</c:v>
                </c:pt>
                <c:pt idx="353">
                  <c:v>405322.14</c:v>
                </c:pt>
                <c:pt idx="354">
                  <c:v>402476.95</c:v>
                </c:pt>
                <c:pt idx="355">
                  <c:v>411385.72</c:v>
                </c:pt>
                <c:pt idx="356">
                  <c:v>399846.53</c:v>
                </c:pt>
                <c:pt idx="357">
                  <c:v>414128.74</c:v>
                </c:pt>
                <c:pt idx="358">
                  <c:v>404957.29</c:v>
                </c:pt>
                <c:pt idx="359">
                  <c:v>411361.45</c:v>
                </c:pt>
                <c:pt idx="360">
                  <c:v>406408.9</c:v>
                </c:pt>
                <c:pt idx="361">
                  <c:v>409366.42</c:v>
                </c:pt>
                <c:pt idx="362">
                  <c:v>399673.38</c:v>
                </c:pt>
                <c:pt idx="363">
                  <c:v>401503.65</c:v>
                </c:pt>
                <c:pt idx="364">
                  <c:v>401148.67</c:v>
                </c:pt>
                <c:pt idx="365">
                  <c:v>392938.8</c:v>
                </c:pt>
                <c:pt idx="366">
                  <c:v>388512.85</c:v>
                </c:pt>
                <c:pt idx="367">
                  <c:v>400094.74</c:v>
                </c:pt>
                <c:pt idx="368">
                  <c:v>393110.52</c:v>
                </c:pt>
                <c:pt idx="369">
                  <c:v>403410.49</c:v>
                </c:pt>
                <c:pt idx="370">
                  <c:v>403360.3</c:v>
                </c:pt>
                <c:pt idx="371">
                  <c:v>403616.77</c:v>
                </c:pt>
              </c:numCache>
            </c:numRef>
          </c:val>
          <c:smooth val="0"/>
          <c:extLst xmlns:c16r2="http://schemas.microsoft.com/office/drawing/2015/06/chart">
            <c:ext xmlns:c16="http://schemas.microsoft.com/office/drawing/2014/chart" uri="{C3380CC4-5D6E-409C-BE32-E72D297353CC}">
              <c16:uniqueId val="{00000000-3B3B-4FE3-AE97-337AF7472107}"/>
            </c:ext>
          </c:extLst>
        </c:ser>
        <c:dLbls>
          <c:showLegendKey val="0"/>
          <c:showVal val="0"/>
          <c:showCatName val="0"/>
          <c:showSerName val="0"/>
          <c:showPercent val="0"/>
          <c:showBubbleSize val="0"/>
        </c:dLbls>
        <c:marker val="1"/>
        <c:smooth val="0"/>
        <c:axId val="918567496"/>
        <c:axId val="918577688"/>
      </c:lineChart>
      <c:lineChart>
        <c:grouping val="standard"/>
        <c:varyColors val="0"/>
        <c:ser>
          <c:idx val="0"/>
          <c:order val="0"/>
          <c:tx>
            <c:strRef>
              <c:f>Graficos!$D$1</c:f>
              <c:strCache>
                <c:ptCount val="1"/>
                <c:pt idx="0">
                  <c:v>BONOS, Siefores PPP</c:v>
                </c:pt>
              </c:strCache>
            </c:strRef>
          </c:tx>
          <c:spPr>
            <a:ln w="28575" cap="rnd">
              <a:solidFill>
                <a:schemeClr val="accent1"/>
              </a:solidFill>
              <a:round/>
            </a:ln>
            <a:effectLst/>
          </c:spPr>
          <c:marker>
            <c:symbol val="none"/>
          </c:marker>
          <c:cat>
            <c:numRef>
              <c:f>Graficos!$A$2:$A$374</c:f>
              <c:numCache>
                <c:formatCode>m/d/yyyy</c:formatCode>
                <c:ptCount val="373"/>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numCache>
            </c:numRef>
          </c:cat>
          <c:val>
            <c:numRef>
              <c:f>Graficos!$D$2:$D$373</c:f>
              <c:numCache>
                <c:formatCode>General</c:formatCode>
                <c:ptCount val="372"/>
                <c:pt idx="0">
                  <c:v>#N/A</c:v>
                </c:pt>
                <c:pt idx="1">
                  <c:v>5914.6874158437231</c:v>
                </c:pt>
                <c:pt idx="2">
                  <c:v>#N/A</c:v>
                </c:pt>
                <c:pt idx="3">
                  <c:v>#N/A</c:v>
                </c:pt>
                <c:pt idx="4">
                  <c:v>#N/A</c:v>
                </c:pt>
                <c:pt idx="5">
                  <c:v>5826.1766647992617</c:v>
                </c:pt>
                <c:pt idx="6">
                  <c:v>#N/A</c:v>
                </c:pt>
                <c:pt idx="7">
                  <c:v>#N/A</c:v>
                </c:pt>
                <c:pt idx="8">
                  <c:v>#N/A</c:v>
                </c:pt>
                <c:pt idx="9">
                  <c:v>#N/A</c:v>
                </c:pt>
                <c:pt idx="10">
                  <c:v>5801.285217617221</c:v>
                </c:pt>
                <c:pt idx="11">
                  <c:v>#N/A</c:v>
                </c:pt>
                <c:pt idx="12">
                  <c:v>#N/A</c:v>
                </c:pt>
                <c:pt idx="13">
                  <c:v>#N/A</c:v>
                </c:pt>
                <c:pt idx="14">
                  <c:v>#N/A</c:v>
                </c:pt>
                <c:pt idx="15">
                  <c:v>5801.5167363946557</c:v>
                </c:pt>
                <c:pt idx="16">
                  <c:v>#N/A</c:v>
                </c:pt>
                <c:pt idx="17">
                  <c:v>#N/A</c:v>
                </c:pt>
                <c:pt idx="18">
                  <c:v>#N/A</c:v>
                </c:pt>
                <c:pt idx="19">
                  <c:v>#N/A</c:v>
                </c:pt>
                <c:pt idx="20">
                  <c:v>5872.5463721046453</c:v>
                </c:pt>
                <c:pt idx="21">
                  <c:v>#N/A</c:v>
                </c:pt>
                <c:pt idx="22">
                  <c:v>#N/A</c:v>
                </c:pt>
                <c:pt idx="23">
                  <c:v>#N/A</c:v>
                </c:pt>
                <c:pt idx="24">
                  <c:v>5828.3054542633408</c:v>
                </c:pt>
                <c:pt idx="25">
                  <c:v>#N/A</c:v>
                </c:pt>
                <c:pt idx="26">
                  <c:v>#N/A</c:v>
                </c:pt>
                <c:pt idx="27">
                  <c:v>#N/A</c:v>
                </c:pt>
                <c:pt idx="28">
                  <c:v>#N/A</c:v>
                </c:pt>
                <c:pt idx="29">
                  <c:v>5808.4495330935606</c:v>
                </c:pt>
                <c:pt idx="30">
                  <c:v>#N/A</c:v>
                </c:pt>
                <c:pt idx="31">
                  <c:v>#N/A</c:v>
                </c:pt>
                <c:pt idx="32">
                  <c:v>#N/A</c:v>
                </c:pt>
                <c:pt idx="33">
                  <c:v>#N/A</c:v>
                </c:pt>
                <c:pt idx="34">
                  <c:v>5829.3829397405161</c:v>
                </c:pt>
                <c:pt idx="35">
                  <c:v>#N/A</c:v>
                </c:pt>
                <c:pt idx="36">
                  <c:v>#N/A</c:v>
                </c:pt>
                <c:pt idx="37">
                  <c:v>#N/A</c:v>
                </c:pt>
                <c:pt idx="38">
                  <c:v>#N/A</c:v>
                </c:pt>
                <c:pt idx="39">
                  <c:v>5741.5417668114169</c:v>
                </c:pt>
                <c:pt idx="40">
                  <c:v>#N/A</c:v>
                </c:pt>
                <c:pt idx="41">
                  <c:v>#N/A</c:v>
                </c:pt>
                <c:pt idx="42">
                  <c:v>#N/A</c:v>
                </c:pt>
                <c:pt idx="43">
                  <c:v>#N/A</c:v>
                </c:pt>
                <c:pt idx="44">
                  <c:v>5755.831063315637</c:v>
                </c:pt>
                <c:pt idx="45">
                  <c:v>#N/A</c:v>
                </c:pt>
                <c:pt idx="46">
                  <c:v>#N/A</c:v>
                </c:pt>
                <c:pt idx="47">
                  <c:v>#N/A</c:v>
                </c:pt>
                <c:pt idx="48">
                  <c:v>#N/A</c:v>
                </c:pt>
                <c:pt idx="49">
                  <c:v>5797.5319355145884</c:v>
                </c:pt>
                <c:pt idx="50">
                  <c:v>#N/A</c:v>
                </c:pt>
                <c:pt idx="51">
                  <c:v>#N/A</c:v>
                </c:pt>
                <c:pt idx="52">
                  <c:v>#N/A</c:v>
                </c:pt>
                <c:pt idx="53">
                  <c:v>#N/A</c:v>
                </c:pt>
                <c:pt idx="54">
                  <c:v>5740.210615308768</c:v>
                </c:pt>
                <c:pt idx="55">
                  <c:v>#N/A</c:v>
                </c:pt>
                <c:pt idx="56">
                  <c:v>#N/A</c:v>
                </c:pt>
                <c:pt idx="57">
                  <c:v>5833.2018945046884</c:v>
                </c:pt>
                <c:pt idx="58">
                  <c:v>#N/A</c:v>
                </c:pt>
                <c:pt idx="59">
                  <c:v>#N/A</c:v>
                </c:pt>
                <c:pt idx="60">
                  <c:v>#N/A</c:v>
                </c:pt>
                <c:pt idx="61">
                  <c:v>5793.5962618136546</c:v>
                </c:pt>
                <c:pt idx="62">
                  <c:v>#N/A</c:v>
                </c:pt>
                <c:pt idx="63">
                  <c:v>#N/A</c:v>
                </c:pt>
                <c:pt idx="64">
                  <c:v>#N/A</c:v>
                </c:pt>
                <c:pt idx="65">
                  <c:v>#N/A</c:v>
                </c:pt>
                <c:pt idx="66">
                  <c:v>5751.6259475624074</c:v>
                </c:pt>
                <c:pt idx="67">
                  <c:v>#N/A</c:v>
                </c:pt>
                <c:pt idx="68">
                  <c:v>#N/A</c:v>
                </c:pt>
                <c:pt idx="69">
                  <c:v>#N/A</c:v>
                </c:pt>
                <c:pt idx="70">
                  <c:v>#N/A</c:v>
                </c:pt>
                <c:pt idx="71">
                  <c:v>5790.731645153669</c:v>
                </c:pt>
                <c:pt idx="72">
                  <c:v>#N/A</c:v>
                </c:pt>
                <c:pt idx="73">
                  <c:v>#N/A</c:v>
                </c:pt>
                <c:pt idx="74">
                  <c:v>#N/A</c:v>
                </c:pt>
                <c:pt idx="75">
                  <c:v>#N/A</c:v>
                </c:pt>
                <c:pt idx="76">
                  <c:v>5742.3920951093523</c:v>
                </c:pt>
                <c:pt idx="77">
                  <c:v>#N/A</c:v>
                </c:pt>
                <c:pt idx="78">
                  <c:v>#N/A</c:v>
                </c:pt>
                <c:pt idx="79">
                  <c:v>#N/A</c:v>
                </c:pt>
                <c:pt idx="80">
                  <c:v>#N/A</c:v>
                </c:pt>
                <c:pt idx="81">
                  <c:v>5787.9031627445547</c:v>
                </c:pt>
                <c:pt idx="82">
                  <c:v>#N/A</c:v>
                </c:pt>
                <c:pt idx="83">
                  <c:v>#N/A</c:v>
                </c:pt>
                <c:pt idx="84">
                  <c:v>#N/A</c:v>
                </c:pt>
                <c:pt idx="85">
                  <c:v>#N/A</c:v>
                </c:pt>
                <c:pt idx="86">
                  <c:v>5672.9501631136973</c:v>
                </c:pt>
                <c:pt idx="87">
                  <c:v>#N/A</c:v>
                </c:pt>
                <c:pt idx="88">
                  <c:v>#N/A</c:v>
                </c:pt>
                <c:pt idx="89">
                  <c:v>#N/A</c:v>
                </c:pt>
                <c:pt idx="90">
                  <c:v>#N/A</c:v>
                </c:pt>
                <c:pt idx="91">
                  <c:v>5687.9611015294522</c:v>
                </c:pt>
                <c:pt idx="92">
                  <c:v>#N/A</c:v>
                </c:pt>
                <c:pt idx="93">
                  <c:v>#N/A</c:v>
                </c:pt>
                <c:pt idx="94">
                  <c:v>#N/A</c:v>
                </c:pt>
                <c:pt idx="95">
                  <c:v>#N/A</c:v>
                </c:pt>
                <c:pt idx="96">
                  <c:v>5614.6352132555376</c:v>
                </c:pt>
                <c:pt idx="97">
                  <c:v>#N/A</c:v>
                </c:pt>
                <c:pt idx="98">
                  <c:v>#N/A</c:v>
                </c:pt>
                <c:pt idx="99">
                  <c:v>#N/A</c:v>
                </c:pt>
                <c:pt idx="100">
                  <c:v>#N/A</c:v>
                </c:pt>
                <c:pt idx="101">
                  <c:v>5437.3288403626411</c:v>
                </c:pt>
                <c:pt idx="102">
                  <c:v>#N/A</c:v>
                </c:pt>
                <c:pt idx="103">
                  <c:v>#N/A</c:v>
                </c:pt>
                <c:pt idx="104">
                  <c:v>#N/A</c:v>
                </c:pt>
                <c:pt idx="105">
                  <c:v>#N/A</c:v>
                </c:pt>
                <c:pt idx="106">
                  <c:v>5470.6379150430166</c:v>
                </c:pt>
                <c:pt idx="107">
                  <c:v>#N/A</c:v>
                </c:pt>
                <c:pt idx="108">
                  <c:v>#N/A</c:v>
                </c:pt>
                <c:pt idx="109">
                  <c:v>#N/A</c:v>
                </c:pt>
                <c:pt idx="110">
                  <c:v>#N/A</c:v>
                </c:pt>
                <c:pt idx="111">
                  <c:v>5427.5474413719821</c:v>
                </c:pt>
                <c:pt idx="112">
                  <c:v>#N/A</c:v>
                </c:pt>
                <c:pt idx="113">
                  <c:v>#N/A</c:v>
                </c:pt>
                <c:pt idx="114">
                  <c:v>#N/A</c:v>
                </c:pt>
                <c:pt idx="115">
                  <c:v>#N/A</c:v>
                </c:pt>
                <c:pt idx="116">
                  <c:v>5319.6334678241647</c:v>
                </c:pt>
                <c:pt idx="117">
                  <c:v>#N/A</c:v>
                </c:pt>
                <c:pt idx="118">
                  <c:v>#N/A</c:v>
                </c:pt>
                <c:pt idx="119">
                  <c:v>#N/A</c:v>
                </c:pt>
                <c:pt idx="120">
                  <c:v>#N/A</c:v>
                </c:pt>
                <c:pt idx="121">
                  <c:v>5347.2717000866332</c:v>
                </c:pt>
                <c:pt idx="122">
                  <c:v>#N/A</c:v>
                </c:pt>
                <c:pt idx="123">
                  <c:v>#N/A</c:v>
                </c:pt>
                <c:pt idx="124">
                  <c:v>#N/A</c:v>
                </c:pt>
                <c:pt idx="125">
                  <c:v>#N/A</c:v>
                </c:pt>
                <c:pt idx="126">
                  <c:v>5363.9451741020666</c:v>
                </c:pt>
                <c:pt idx="127">
                  <c:v>#N/A</c:v>
                </c:pt>
                <c:pt idx="128">
                  <c:v>#N/A</c:v>
                </c:pt>
                <c:pt idx="129">
                  <c:v>#N/A</c:v>
                </c:pt>
                <c:pt idx="130">
                  <c:v>#N/A</c:v>
                </c:pt>
                <c:pt idx="131">
                  <c:v>5302.738286309489</c:v>
                </c:pt>
                <c:pt idx="132">
                  <c:v>#N/A</c:v>
                </c:pt>
                <c:pt idx="133">
                  <c:v>#N/A</c:v>
                </c:pt>
                <c:pt idx="134">
                  <c:v>#N/A</c:v>
                </c:pt>
                <c:pt idx="135">
                  <c:v>#N/A</c:v>
                </c:pt>
                <c:pt idx="136">
                  <c:v>5260.7578248397249</c:v>
                </c:pt>
                <c:pt idx="137">
                  <c:v>#N/A</c:v>
                </c:pt>
                <c:pt idx="138">
                  <c:v>#N/A</c:v>
                </c:pt>
                <c:pt idx="139">
                  <c:v>#N/A</c:v>
                </c:pt>
                <c:pt idx="140">
                  <c:v>#N/A</c:v>
                </c:pt>
                <c:pt idx="141">
                  <c:v>5312.9429344759183</c:v>
                </c:pt>
                <c:pt idx="142">
                  <c:v>#N/A</c:v>
                </c:pt>
                <c:pt idx="143">
                  <c:v>#N/A</c:v>
                </c:pt>
                <c:pt idx="144">
                  <c:v>#N/A</c:v>
                </c:pt>
                <c:pt idx="145">
                  <c:v>#N/A</c:v>
                </c:pt>
                <c:pt idx="146">
                  <c:v>5302.8502394304851</c:v>
                </c:pt>
                <c:pt idx="147">
                  <c:v>#N/A</c:v>
                </c:pt>
                <c:pt idx="148">
                  <c:v>#N/A</c:v>
                </c:pt>
                <c:pt idx="149">
                  <c:v>#N/A</c:v>
                </c:pt>
                <c:pt idx="150">
                  <c:v>#N/A</c:v>
                </c:pt>
                <c:pt idx="151">
                  <c:v>5304.659410158758</c:v>
                </c:pt>
                <c:pt idx="152">
                  <c:v>#N/A</c:v>
                </c:pt>
                <c:pt idx="153">
                  <c:v>#N/A</c:v>
                </c:pt>
                <c:pt idx="154">
                  <c:v>#N/A</c:v>
                </c:pt>
                <c:pt idx="155">
                  <c:v>#N/A</c:v>
                </c:pt>
                <c:pt idx="156">
                  <c:v>5266.6657485070073</c:v>
                </c:pt>
                <c:pt idx="157">
                  <c:v>#N/A</c:v>
                </c:pt>
                <c:pt idx="158">
                  <c:v>#N/A</c:v>
                </c:pt>
                <c:pt idx="159">
                  <c:v>#N/A</c:v>
                </c:pt>
                <c:pt idx="160">
                  <c:v>#N/A</c:v>
                </c:pt>
                <c:pt idx="161">
                  <c:v>5317.1504719542418</c:v>
                </c:pt>
                <c:pt idx="162">
                  <c:v>#N/A</c:v>
                </c:pt>
                <c:pt idx="163">
                  <c:v>#N/A</c:v>
                </c:pt>
                <c:pt idx="164">
                  <c:v>#N/A</c:v>
                </c:pt>
                <c:pt idx="165">
                  <c:v>#N/A</c:v>
                </c:pt>
                <c:pt idx="166">
                  <c:v>5312.7828609918215</c:v>
                </c:pt>
                <c:pt idx="167">
                  <c:v>#N/A</c:v>
                </c:pt>
                <c:pt idx="168">
                  <c:v>#N/A</c:v>
                </c:pt>
                <c:pt idx="169">
                  <c:v>#N/A</c:v>
                </c:pt>
                <c:pt idx="170">
                  <c:v>#N/A</c:v>
                </c:pt>
                <c:pt idx="171">
                  <c:v>5320.7360687881483</c:v>
                </c:pt>
                <c:pt idx="172">
                  <c:v>#N/A</c:v>
                </c:pt>
                <c:pt idx="173">
                  <c:v>#N/A</c:v>
                </c:pt>
                <c:pt idx="174">
                  <c:v>#N/A</c:v>
                </c:pt>
                <c:pt idx="175">
                  <c:v>#N/A</c:v>
                </c:pt>
                <c:pt idx="176">
                  <c:v>5296.4464971953203</c:v>
                </c:pt>
                <c:pt idx="177">
                  <c:v>#N/A</c:v>
                </c:pt>
                <c:pt idx="178">
                  <c:v>#N/A</c:v>
                </c:pt>
                <c:pt idx="179">
                  <c:v>#N/A</c:v>
                </c:pt>
                <c:pt idx="180">
                  <c:v>#N/A</c:v>
                </c:pt>
                <c:pt idx="181">
                  <c:v>5380.4027439628426</c:v>
                </c:pt>
                <c:pt idx="182">
                  <c:v>#N/A</c:v>
                </c:pt>
                <c:pt idx="183">
                  <c:v>#N/A</c:v>
                </c:pt>
                <c:pt idx="184">
                  <c:v>#N/A</c:v>
                </c:pt>
                <c:pt idx="185">
                  <c:v>5413.6468012637879</c:v>
                </c:pt>
                <c:pt idx="186">
                  <c:v>#N/A</c:v>
                </c:pt>
                <c:pt idx="187">
                  <c:v>#N/A</c:v>
                </c:pt>
                <c:pt idx="188">
                  <c:v>#N/A</c:v>
                </c:pt>
                <c:pt idx="189">
                  <c:v>#N/A</c:v>
                </c:pt>
                <c:pt idx="190">
                  <c:v>5369.1103641974105</c:v>
                </c:pt>
                <c:pt idx="191">
                  <c:v>#N/A</c:v>
                </c:pt>
                <c:pt idx="192">
                  <c:v>#N/A</c:v>
                </c:pt>
                <c:pt idx="193">
                  <c:v>#N/A</c:v>
                </c:pt>
                <c:pt idx="194">
                  <c:v>#N/A</c:v>
                </c:pt>
                <c:pt idx="195">
                  <c:v>5311.6799291049856</c:v>
                </c:pt>
                <c:pt idx="196">
                  <c:v>#N/A</c:v>
                </c:pt>
                <c:pt idx="197">
                  <c:v>#N/A</c:v>
                </c:pt>
                <c:pt idx="198">
                  <c:v>#N/A</c:v>
                </c:pt>
                <c:pt idx="199">
                  <c:v>#N/A</c:v>
                </c:pt>
                <c:pt idx="200">
                  <c:v>5377.9945034438642</c:v>
                </c:pt>
                <c:pt idx="201">
                  <c:v>#N/A</c:v>
                </c:pt>
                <c:pt idx="202">
                  <c:v>#N/A</c:v>
                </c:pt>
                <c:pt idx="203">
                  <c:v>#N/A</c:v>
                </c:pt>
                <c:pt idx="204">
                  <c:v>#N/A</c:v>
                </c:pt>
                <c:pt idx="205">
                  <c:v>5479.1521785452587</c:v>
                </c:pt>
                <c:pt idx="206">
                  <c:v>#N/A</c:v>
                </c:pt>
                <c:pt idx="207">
                  <c:v>#N/A</c:v>
                </c:pt>
                <c:pt idx="208">
                  <c:v>#N/A</c:v>
                </c:pt>
                <c:pt idx="209">
                  <c:v>#N/A</c:v>
                </c:pt>
                <c:pt idx="210">
                  <c:v>5507.490241388894</c:v>
                </c:pt>
                <c:pt idx="211">
                  <c:v>#N/A</c:v>
                </c:pt>
                <c:pt idx="212">
                  <c:v>#N/A</c:v>
                </c:pt>
                <c:pt idx="213">
                  <c:v>#N/A</c:v>
                </c:pt>
                <c:pt idx="214">
                  <c:v>5470.0559352423088</c:v>
                </c:pt>
                <c:pt idx="215">
                  <c:v>#N/A</c:v>
                </c:pt>
                <c:pt idx="216">
                  <c:v>#N/A</c:v>
                </c:pt>
                <c:pt idx="217">
                  <c:v>#N/A</c:v>
                </c:pt>
                <c:pt idx="218">
                  <c:v>#N/A</c:v>
                </c:pt>
                <c:pt idx="219">
                  <c:v>5449.2307649900395</c:v>
                </c:pt>
                <c:pt idx="220">
                  <c:v>#N/A</c:v>
                </c:pt>
                <c:pt idx="221">
                  <c:v>#N/A</c:v>
                </c:pt>
                <c:pt idx="222">
                  <c:v>#N/A</c:v>
                </c:pt>
                <c:pt idx="223">
                  <c:v>#N/A</c:v>
                </c:pt>
                <c:pt idx="224">
                  <c:v>5565.9351282460966</c:v>
                </c:pt>
                <c:pt idx="225">
                  <c:v>#N/A</c:v>
                </c:pt>
                <c:pt idx="226">
                  <c:v>#N/A</c:v>
                </c:pt>
                <c:pt idx="227">
                  <c:v>#N/A</c:v>
                </c:pt>
                <c:pt idx="228">
                  <c:v>5431.6140781406048</c:v>
                </c:pt>
                <c:pt idx="229">
                  <c:v>#N/A</c:v>
                </c:pt>
                <c:pt idx="230">
                  <c:v>#N/A</c:v>
                </c:pt>
                <c:pt idx="231">
                  <c:v>#N/A</c:v>
                </c:pt>
                <c:pt idx="232">
                  <c:v>#N/A</c:v>
                </c:pt>
                <c:pt idx="233">
                  <c:v>5370.4489237724192</c:v>
                </c:pt>
                <c:pt idx="234">
                  <c:v>#N/A</c:v>
                </c:pt>
                <c:pt idx="235">
                  <c:v>#N/A</c:v>
                </c:pt>
                <c:pt idx="236">
                  <c:v>#N/A</c:v>
                </c:pt>
                <c:pt idx="237">
                  <c:v>#N/A</c:v>
                </c:pt>
                <c:pt idx="238">
                  <c:v>5291.3830707829738</c:v>
                </c:pt>
                <c:pt idx="239">
                  <c:v>#N/A</c:v>
                </c:pt>
                <c:pt idx="240">
                  <c:v>#N/A</c:v>
                </c:pt>
                <c:pt idx="241">
                  <c:v>#N/A</c:v>
                </c:pt>
                <c:pt idx="242">
                  <c:v>5456.4449839733134</c:v>
                </c:pt>
                <c:pt idx="243">
                  <c:v>#N/A</c:v>
                </c:pt>
                <c:pt idx="244">
                  <c:v>#N/A</c:v>
                </c:pt>
                <c:pt idx="245">
                  <c:v>#N/A</c:v>
                </c:pt>
                <c:pt idx="246">
                  <c:v>#N/A</c:v>
                </c:pt>
                <c:pt idx="247">
                  <c:v>5241.2057104502273</c:v>
                </c:pt>
                <c:pt idx="248">
                  <c:v>#N/A</c:v>
                </c:pt>
                <c:pt idx="249">
                  <c:v>#N/A</c:v>
                </c:pt>
                <c:pt idx="250">
                  <c:v>#N/A</c:v>
                </c:pt>
                <c:pt idx="251">
                  <c:v>#N/A</c:v>
                </c:pt>
                <c:pt idx="252">
                  <c:v>5256.4630311299943</c:v>
                </c:pt>
                <c:pt idx="253">
                  <c:v>#N/A</c:v>
                </c:pt>
                <c:pt idx="254">
                  <c:v>#N/A</c:v>
                </c:pt>
                <c:pt idx="255">
                  <c:v>#N/A</c:v>
                </c:pt>
                <c:pt idx="256">
                  <c:v>#N/A</c:v>
                </c:pt>
                <c:pt idx="257">
                  <c:v>5339.8648783166136</c:v>
                </c:pt>
                <c:pt idx="258">
                  <c:v>#N/A</c:v>
                </c:pt>
                <c:pt idx="259">
                  <c:v>#N/A</c:v>
                </c:pt>
                <c:pt idx="260">
                  <c:v>#N/A</c:v>
                </c:pt>
                <c:pt idx="261">
                  <c:v>#N/A</c:v>
                </c:pt>
                <c:pt idx="262">
                  <c:v>5375.5578251362895</c:v>
                </c:pt>
                <c:pt idx="263">
                  <c:v>#N/A</c:v>
                </c:pt>
                <c:pt idx="264">
                  <c:v>#N/A</c:v>
                </c:pt>
                <c:pt idx="265">
                  <c:v>#N/A</c:v>
                </c:pt>
                <c:pt idx="266">
                  <c:v>#N/A</c:v>
                </c:pt>
                <c:pt idx="267">
                  <c:v>5275.2571022456259</c:v>
                </c:pt>
                <c:pt idx="268">
                  <c:v>#N/A</c:v>
                </c:pt>
                <c:pt idx="269">
                  <c:v>#N/A</c:v>
                </c:pt>
                <c:pt idx="270">
                  <c:v>#N/A</c:v>
                </c:pt>
                <c:pt idx="271">
                  <c:v>#N/A</c:v>
                </c:pt>
                <c:pt idx="272">
                  <c:v>5228.0169362632196</c:v>
                </c:pt>
                <c:pt idx="273">
                  <c:v>#N/A</c:v>
                </c:pt>
                <c:pt idx="274">
                  <c:v>#N/A</c:v>
                </c:pt>
                <c:pt idx="275">
                  <c:v>#N/A</c:v>
                </c:pt>
                <c:pt idx="276">
                  <c:v>#N/A</c:v>
                </c:pt>
                <c:pt idx="277">
                  <c:v>5058.974517525483</c:v>
                </c:pt>
                <c:pt idx="278">
                  <c:v>#N/A</c:v>
                </c:pt>
                <c:pt idx="279">
                  <c:v>#N/A</c:v>
                </c:pt>
                <c:pt idx="280">
                  <c:v>#N/A</c:v>
                </c:pt>
                <c:pt idx="281">
                  <c:v>4966.3025621317911</c:v>
                </c:pt>
                <c:pt idx="282">
                  <c:v>#N/A</c:v>
                </c:pt>
                <c:pt idx="283">
                  <c:v>#N/A</c:v>
                </c:pt>
                <c:pt idx="284">
                  <c:v>#N/A</c:v>
                </c:pt>
                <c:pt idx="285">
                  <c:v>#N/A</c:v>
                </c:pt>
                <c:pt idx="286">
                  <c:v>4895.2132887510706</c:v>
                </c:pt>
                <c:pt idx="287">
                  <c:v>#N/A</c:v>
                </c:pt>
                <c:pt idx="288">
                  <c:v>#N/A</c:v>
                </c:pt>
                <c:pt idx="289">
                  <c:v>#N/A</c:v>
                </c:pt>
                <c:pt idx="290">
                  <c:v>#N/A</c:v>
                </c:pt>
                <c:pt idx="291">
                  <c:v>5019.9509488204112</c:v>
                </c:pt>
                <c:pt idx="292">
                  <c:v>#N/A</c:v>
                </c:pt>
                <c:pt idx="293">
                  <c:v>#N/A</c:v>
                </c:pt>
                <c:pt idx="294">
                  <c:v>#N/A</c:v>
                </c:pt>
                <c:pt idx="295">
                  <c:v>#N/A</c:v>
                </c:pt>
                <c:pt idx="296">
                  <c:v>5046.3529973152436</c:v>
                </c:pt>
                <c:pt idx="297">
                  <c:v>#N/A</c:v>
                </c:pt>
                <c:pt idx="298">
                  <c:v>#N/A</c:v>
                </c:pt>
                <c:pt idx="299">
                  <c:v>#N/A</c:v>
                </c:pt>
                <c:pt idx="300">
                  <c:v>#N/A</c:v>
                </c:pt>
                <c:pt idx="301">
                  <c:v>4886.6332203296761</c:v>
                </c:pt>
                <c:pt idx="302">
                  <c:v>#N/A</c:v>
                </c:pt>
                <c:pt idx="303">
                  <c:v>#N/A</c:v>
                </c:pt>
                <c:pt idx="304">
                  <c:v>#N/A</c:v>
                </c:pt>
                <c:pt idx="305">
                  <c:v>#N/A</c:v>
                </c:pt>
                <c:pt idx="306">
                  <c:v>4990.2152521909356</c:v>
                </c:pt>
                <c:pt idx="307">
                  <c:v>#N/A</c:v>
                </c:pt>
                <c:pt idx="308">
                  <c:v>#N/A</c:v>
                </c:pt>
                <c:pt idx="309">
                  <c:v>#N/A</c:v>
                </c:pt>
                <c:pt idx="310">
                  <c:v>4906.6928438871837</c:v>
                </c:pt>
                <c:pt idx="311">
                  <c:v>#N/A</c:v>
                </c:pt>
                <c:pt idx="312">
                  <c:v>#N/A</c:v>
                </c:pt>
                <c:pt idx="313">
                  <c:v>#N/A</c:v>
                </c:pt>
                <c:pt idx="314">
                  <c:v>#N/A</c:v>
                </c:pt>
                <c:pt idx="315">
                  <c:v>4763.241340059315</c:v>
                </c:pt>
                <c:pt idx="316">
                  <c:v>#N/A</c:v>
                </c:pt>
                <c:pt idx="317">
                  <c:v>#N/A</c:v>
                </c:pt>
                <c:pt idx="318">
                  <c:v>#N/A</c:v>
                </c:pt>
                <c:pt idx="319">
                  <c:v>#N/A</c:v>
                </c:pt>
                <c:pt idx="320">
                  <c:v>4703.4156701385828</c:v>
                </c:pt>
                <c:pt idx="321">
                  <c:v>#N/A</c:v>
                </c:pt>
                <c:pt idx="322">
                  <c:v>#N/A</c:v>
                </c:pt>
                <c:pt idx="323">
                  <c:v>#N/A</c:v>
                </c:pt>
                <c:pt idx="324">
                  <c:v>4892.0116300712471</c:v>
                </c:pt>
                <c:pt idx="325">
                  <c:v>#N/A</c:v>
                </c:pt>
                <c:pt idx="326">
                  <c:v>#N/A</c:v>
                </c:pt>
                <c:pt idx="327">
                  <c:v>#N/A</c:v>
                </c:pt>
                <c:pt idx="328">
                  <c:v>4883.392086562857</c:v>
                </c:pt>
                <c:pt idx="329">
                  <c:v>#N/A</c:v>
                </c:pt>
                <c:pt idx="330">
                  <c:v>#N/A</c:v>
                </c:pt>
                <c:pt idx="331">
                  <c:v>#N/A</c:v>
                </c:pt>
                <c:pt idx="332">
                  <c:v>#N/A</c:v>
                </c:pt>
                <c:pt idx="333">
                  <c:v>4893.518490068348</c:v>
                </c:pt>
                <c:pt idx="334">
                  <c:v>#N/A</c:v>
                </c:pt>
                <c:pt idx="335">
                  <c:v>#N/A</c:v>
                </c:pt>
                <c:pt idx="336">
                  <c:v>#N/A</c:v>
                </c:pt>
                <c:pt idx="337">
                  <c:v>4800.9495067936323</c:v>
                </c:pt>
                <c:pt idx="338">
                  <c:v>#N/A</c:v>
                </c:pt>
                <c:pt idx="339">
                  <c:v>#N/A</c:v>
                </c:pt>
                <c:pt idx="340">
                  <c:v>#N/A</c:v>
                </c:pt>
                <c:pt idx="341">
                  <c:v>#N/A</c:v>
                </c:pt>
                <c:pt idx="342">
                  <c:v>4913.3938793001498</c:v>
                </c:pt>
                <c:pt idx="343">
                  <c:v>#N/A</c:v>
                </c:pt>
                <c:pt idx="344">
                  <c:v>#N/A</c:v>
                </c:pt>
                <c:pt idx="345">
                  <c:v>#N/A</c:v>
                </c:pt>
                <c:pt idx="346">
                  <c:v>#N/A</c:v>
                </c:pt>
                <c:pt idx="347">
                  <c:v>4856.8088564305517</c:v>
                </c:pt>
                <c:pt idx="348">
                  <c:v>#N/A</c:v>
                </c:pt>
                <c:pt idx="349">
                  <c:v>#N/A</c:v>
                </c:pt>
                <c:pt idx="350">
                  <c:v>#N/A</c:v>
                </c:pt>
                <c:pt idx="351">
                  <c:v>#N/A</c:v>
                </c:pt>
                <c:pt idx="352">
                  <c:v>4714.2494808699548</c:v>
                </c:pt>
                <c:pt idx="353">
                  <c:v>#N/A</c:v>
                </c:pt>
                <c:pt idx="354">
                  <c:v>#N/A</c:v>
                </c:pt>
                <c:pt idx="355">
                  <c:v>#N/A</c:v>
                </c:pt>
                <c:pt idx="356">
                  <c:v>#N/A</c:v>
                </c:pt>
                <c:pt idx="357">
                  <c:v>4660.8764168180114</c:v>
                </c:pt>
                <c:pt idx="358">
                  <c:v>#N/A</c:v>
                </c:pt>
                <c:pt idx="359">
                  <c:v>#N/A</c:v>
                </c:pt>
                <c:pt idx="360">
                  <c:v>#N/A</c:v>
                </c:pt>
                <c:pt idx="361">
                  <c:v>#N/A</c:v>
                </c:pt>
                <c:pt idx="362">
                  <c:v>4802.3140317606767</c:v>
                </c:pt>
                <c:pt idx="363">
                  <c:v>#N/A</c:v>
                </c:pt>
                <c:pt idx="364">
                  <c:v>#N/A</c:v>
                </c:pt>
                <c:pt idx="365">
                  <c:v>#N/A</c:v>
                </c:pt>
                <c:pt idx="366">
                  <c:v>#N/A</c:v>
                </c:pt>
                <c:pt idx="367">
                  <c:v>4773.5785220712914</c:v>
                </c:pt>
                <c:pt idx="368">
                  <c:v>#N/A</c:v>
                </c:pt>
                <c:pt idx="369">
                  <c:v>#N/A</c:v>
                </c:pt>
                <c:pt idx="370">
                  <c:v>#N/A</c:v>
                </c:pt>
                <c:pt idx="371">
                  <c:v>#N/A</c:v>
                </c:pt>
              </c:numCache>
            </c:numRef>
          </c:val>
          <c:smooth val="0"/>
          <c:extLst xmlns:c16r2="http://schemas.microsoft.com/office/drawing/2015/06/chart">
            <c:ext xmlns:c16="http://schemas.microsoft.com/office/drawing/2014/chart" uri="{C3380CC4-5D6E-409C-BE32-E72D297353CC}">
              <c16:uniqueId val="{00000001-3B3B-4FE3-AE97-337AF7472107}"/>
            </c:ext>
          </c:extLst>
        </c:ser>
        <c:dLbls>
          <c:showLegendKey val="0"/>
          <c:showVal val="0"/>
          <c:showCatName val="0"/>
          <c:showSerName val="0"/>
          <c:showPercent val="0"/>
          <c:showBubbleSize val="0"/>
        </c:dLbls>
        <c:marker val="1"/>
        <c:smooth val="0"/>
        <c:axId val="918571024"/>
        <c:axId val="918570240"/>
      </c:lineChart>
      <c:dateAx>
        <c:axId val="91856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77688"/>
        <c:crosses val="autoZero"/>
        <c:auto val="1"/>
        <c:lblOffset val="100"/>
        <c:baseTimeUnit val="days"/>
      </c:dateAx>
      <c:valAx>
        <c:axId val="918577688"/>
        <c:scaling>
          <c:orientation val="minMax"/>
          <c:min val="36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67496"/>
        <c:crosses val="autoZero"/>
        <c:crossBetween val="between"/>
      </c:valAx>
      <c:valAx>
        <c:axId val="918570240"/>
        <c:scaling>
          <c:orientation val="minMax"/>
          <c:min val="450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71024"/>
        <c:crosses val="max"/>
        <c:crossBetween val="between"/>
      </c:valAx>
      <c:dateAx>
        <c:axId val="918571024"/>
        <c:scaling>
          <c:orientation val="minMax"/>
        </c:scaling>
        <c:delete val="1"/>
        <c:axPos val="b"/>
        <c:numFmt formatCode="m/d/yyyy" sourceLinked="1"/>
        <c:majorTickMark val="out"/>
        <c:minorTickMark val="none"/>
        <c:tickLblPos val="nextTo"/>
        <c:crossAx val="918570240"/>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a:t>BONOS</a:t>
            </a:r>
            <a:r>
              <a:rPr lang="es-MX" baseline="0"/>
              <a:t> SOCIEDADES DE INVERSIÓN</a:t>
            </a:r>
            <a:endParaRPr lang="es-MX"/>
          </a:p>
        </c:rich>
      </c:tx>
      <c:layout>
        <c:manualLayout>
          <c:xMode val="edge"/>
          <c:yMode val="edge"/>
          <c:x val="2.8638888888888898E-2"/>
          <c:y val="2.7777777777777776E-2"/>
        </c:manualLayout>
      </c:layout>
      <c:overlay val="0"/>
      <c:spPr>
        <a:noFill/>
        <a:ln>
          <a:noFill/>
        </a:ln>
        <a:effectLst/>
      </c:spPr>
    </c:title>
    <c:autoTitleDeleted val="0"/>
    <c:plotArea>
      <c:layout/>
      <c:lineChart>
        <c:grouping val="standard"/>
        <c:varyColors val="0"/>
        <c:ser>
          <c:idx val="1"/>
          <c:order val="1"/>
          <c:tx>
            <c:strRef>
              <c:f>Graficos!$I$1</c:f>
              <c:strCache>
                <c:ptCount val="1"/>
                <c:pt idx="0">
                  <c:v>BONOS, Sociedades de Inversión </c:v>
                </c:pt>
              </c:strCache>
            </c:strRef>
          </c:tx>
          <c:spPr>
            <a:ln w="28575" cap="rnd">
              <a:solidFill>
                <a:srgbClr val="C00000"/>
              </a:solidFill>
              <a:round/>
            </a:ln>
            <a:effectLst/>
          </c:spPr>
          <c:marker>
            <c:symbol val="none"/>
          </c:marker>
          <c:cat>
            <c:numRef>
              <c:f>Graficos!$A$2:$A$374</c:f>
              <c:numCache>
                <c:formatCode>m/d/yyyy</c:formatCode>
                <c:ptCount val="373"/>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numCache>
            </c:numRef>
          </c:cat>
          <c:val>
            <c:numRef>
              <c:f>Graficos!$I$2:$I$374</c:f>
              <c:numCache>
                <c:formatCode>#,##0.00</c:formatCode>
                <c:ptCount val="373"/>
                <c:pt idx="0">
                  <c:v>106359.64</c:v>
                </c:pt>
                <c:pt idx="1">
                  <c:v>103373.83</c:v>
                </c:pt>
                <c:pt idx="2">
                  <c:v>99839.85</c:v>
                </c:pt>
                <c:pt idx="3">
                  <c:v>104291.63</c:v>
                </c:pt>
                <c:pt idx="4">
                  <c:v>100828.2</c:v>
                </c:pt>
                <c:pt idx="5">
                  <c:v>108008.42</c:v>
                </c:pt>
                <c:pt idx="6">
                  <c:v>116366.85</c:v>
                </c:pt>
                <c:pt idx="7">
                  <c:v>114211.52</c:v>
                </c:pt>
                <c:pt idx="8">
                  <c:v>104063.43</c:v>
                </c:pt>
                <c:pt idx="9">
                  <c:v>95241.77</c:v>
                </c:pt>
                <c:pt idx="10">
                  <c:v>97652.33</c:v>
                </c:pt>
                <c:pt idx="11">
                  <c:v>90789.81</c:v>
                </c:pt>
                <c:pt idx="12">
                  <c:v>95538.880000000005</c:v>
                </c:pt>
                <c:pt idx="13">
                  <c:v>93770</c:v>
                </c:pt>
                <c:pt idx="14">
                  <c:v>96565.97</c:v>
                </c:pt>
                <c:pt idx="15">
                  <c:v>104725.6</c:v>
                </c:pt>
                <c:pt idx="16">
                  <c:v>104672.1</c:v>
                </c:pt>
                <c:pt idx="17">
                  <c:v>110971.58</c:v>
                </c:pt>
                <c:pt idx="18">
                  <c:v>105053.82</c:v>
                </c:pt>
                <c:pt idx="19">
                  <c:v>109359.07</c:v>
                </c:pt>
                <c:pt idx="20">
                  <c:v>111770.14</c:v>
                </c:pt>
                <c:pt idx="21">
                  <c:v>113890.02</c:v>
                </c:pt>
                <c:pt idx="22">
                  <c:v>114053.63</c:v>
                </c:pt>
                <c:pt idx="23">
                  <c:v>125430.59</c:v>
                </c:pt>
                <c:pt idx="24">
                  <c:v>124197.63</c:v>
                </c:pt>
                <c:pt idx="25">
                  <c:v>130311.36</c:v>
                </c:pt>
                <c:pt idx="26">
                  <c:v>128626.89</c:v>
                </c:pt>
                <c:pt idx="27">
                  <c:v>113496.18</c:v>
                </c:pt>
                <c:pt idx="28">
                  <c:v>110490.64</c:v>
                </c:pt>
                <c:pt idx="29">
                  <c:v>137302.32</c:v>
                </c:pt>
                <c:pt idx="30">
                  <c:v>121085.47</c:v>
                </c:pt>
                <c:pt idx="31">
                  <c:v>117656.76</c:v>
                </c:pt>
                <c:pt idx="32">
                  <c:v>130424.44</c:v>
                </c:pt>
                <c:pt idx="33">
                  <c:v>130981.47</c:v>
                </c:pt>
                <c:pt idx="34">
                  <c:v>127617.5</c:v>
                </c:pt>
                <c:pt idx="35">
                  <c:v>126663.91</c:v>
                </c:pt>
                <c:pt idx="36">
                  <c:v>119368.9</c:v>
                </c:pt>
                <c:pt idx="37">
                  <c:v>121509.58</c:v>
                </c:pt>
                <c:pt idx="38">
                  <c:v>126249.81</c:v>
                </c:pt>
                <c:pt idx="39">
                  <c:v>121821.2</c:v>
                </c:pt>
                <c:pt idx="40">
                  <c:v>120381.57</c:v>
                </c:pt>
                <c:pt idx="41">
                  <c:v>124874.87</c:v>
                </c:pt>
                <c:pt idx="42">
                  <c:v>113695.06</c:v>
                </c:pt>
                <c:pt idx="43">
                  <c:v>120626.83</c:v>
                </c:pt>
                <c:pt idx="44">
                  <c:v>122442.24000000001</c:v>
                </c:pt>
                <c:pt idx="45">
                  <c:v>117483.28</c:v>
                </c:pt>
                <c:pt idx="46">
                  <c:v>126883.63</c:v>
                </c:pt>
                <c:pt idx="47">
                  <c:v>118875.76</c:v>
                </c:pt>
                <c:pt idx="48">
                  <c:v>132483.63</c:v>
                </c:pt>
                <c:pt idx="49">
                  <c:v>141050.59</c:v>
                </c:pt>
                <c:pt idx="50">
                  <c:v>130776.98</c:v>
                </c:pt>
                <c:pt idx="51">
                  <c:v>121700.69</c:v>
                </c:pt>
                <c:pt idx="52">
                  <c:v>123590.55</c:v>
                </c:pt>
                <c:pt idx="53">
                  <c:v>147738.69</c:v>
                </c:pt>
                <c:pt idx="54">
                  <c:v>131086.64000000001</c:v>
                </c:pt>
                <c:pt idx="55">
                  <c:v>140668.16</c:v>
                </c:pt>
                <c:pt idx="56">
                  <c:v>128344.09</c:v>
                </c:pt>
                <c:pt idx="57">
                  <c:v>152565.65</c:v>
                </c:pt>
                <c:pt idx="58">
                  <c:v>153902.5</c:v>
                </c:pt>
                <c:pt idx="59">
                  <c:v>136356.99</c:v>
                </c:pt>
                <c:pt idx="60">
                  <c:v>144308.94</c:v>
                </c:pt>
                <c:pt idx="61">
                  <c:v>131579.38</c:v>
                </c:pt>
                <c:pt idx="62">
                  <c:v>128520.98</c:v>
                </c:pt>
                <c:pt idx="63">
                  <c:v>120242.79</c:v>
                </c:pt>
                <c:pt idx="64">
                  <c:v>115327.76</c:v>
                </c:pt>
                <c:pt idx="65">
                  <c:v>129299.74</c:v>
                </c:pt>
                <c:pt idx="66">
                  <c:v>127937.46</c:v>
                </c:pt>
                <c:pt idx="67">
                  <c:v>137850.47</c:v>
                </c:pt>
                <c:pt idx="68">
                  <c:v>134853.41</c:v>
                </c:pt>
                <c:pt idx="69">
                  <c:v>133759.20000000001</c:v>
                </c:pt>
                <c:pt idx="70">
                  <c:v>134257.51999999999</c:v>
                </c:pt>
                <c:pt idx="71">
                  <c:v>138887.25</c:v>
                </c:pt>
                <c:pt idx="72">
                  <c:v>131748.42000000001</c:v>
                </c:pt>
                <c:pt idx="73">
                  <c:v>138481.22</c:v>
                </c:pt>
                <c:pt idx="74">
                  <c:v>132051.19</c:v>
                </c:pt>
                <c:pt idx="75">
                  <c:v>122654.49</c:v>
                </c:pt>
                <c:pt idx="76">
                  <c:v>139410.85999999999</c:v>
                </c:pt>
                <c:pt idx="77">
                  <c:v>133917.28</c:v>
                </c:pt>
                <c:pt idx="78">
                  <c:v>127912.79</c:v>
                </c:pt>
                <c:pt idx="79">
                  <c:v>121918.67</c:v>
                </c:pt>
                <c:pt idx="80">
                  <c:v>122244.42</c:v>
                </c:pt>
                <c:pt idx="81">
                  <c:v>121986.27</c:v>
                </c:pt>
                <c:pt idx="82">
                  <c:v>112366.01</c:v>
                </c:pt>
                <c:pt idx="83">
                  <c:v>116832.37</c:v>
                </c:pt>
                <c:pt idx="84">
                  <c:v>112988.04</c:v>
                </c:pt>
                <c:pt idx="85">
                  <c:v>117690.25</c:v>
                </c:pt>
                <c:pt idx="86">
                  <c:v>132771.76999999999</c:v>
                </c:pt>
                <c:pt idx="87">
                  <c:v>111010.96</c:v>
                </c:pt>
                <c:pt idx="88">
                  <c:v>117158.03</c:v>
                </c:pt>
                <c:pt idx="89">
                  <c:v>124173.86</c:v>
                </c:pt>
                <c:pt idx="90">
                  <c:v>124827.21</c:v>
                </c:pt>
                <c:pt idx="91">
                  <c:v>135919.85</c:v>
                </c:pt>
                <c:pt idx="92">
                  <c:v>103698.06</c:v>
                </c:pt>
                <c:pt idx="93">
                  <c:v>116923.07</c:v>
                </c:pt>
                <c:pt idx="94">
                  <c:v>116423.87</c:v>
                </c:pt>
                <c:pt idx="95">
                  <c:v>116184.46</c:v>
                </c:pt>
                <c:pt idx="96">
                  <c:v>116126.69</c:v>
                </c:pt>
                <c:pt idx="97">
                  <c:v>117421.27</c:v>
                </c:pt>
                <c:pt idx="98">
                  <c:v>129874.98</c:v>
                </c:pt>
                <c:pt idx="99">
                  <c:v>118224.94</c:v>
                </c:pt>
                <c:pt idx="100">
                  <c:v>123627.31</c:v>
                </c:pt>
                <c:pt idx="101">
                  <c:v>119549.95</c:v>
                </c:pt>
                <c:pt idx="102">
                  <c:v>131311.57</c:v>
                </c:pt>
                <c:pt idx="103">
                  <c:v>138127.59</c:v>
                </c:pt>
                <c:pt idx="104">
                  <c:v>120503.67</c:v>
                </c:pt>
                <c:pt idx="105">
                  <c:v>150633.39000000001</c:v>
                </c:pt>
                <c:pt idx="106">
                  <c:v>140314.18</c:v>
                </c:pt>
                <c:pt idx="107">
                  <c:v>143822.73000000001</c:v>
                </c:pt>
                <c:pt idx="108">
                  <c:v>127852.31</c:v>
                </c:pt>
                <c:pt idx="109">
                  <c:v>137027.59</c:v>
                </c:pt>
                <c:pt idx="110">
                  <c:v>127744.66</c:v>
                </c:pt>
                <c:pt idx="111">
                  <c:v>126371.36</c:v>
                </c:pt>
                <c:pt idx="112">
                  <c:v>121347.42</c:v>
                </c:pt>
                <c:pt idx="113">
                  <c:v>141671.04999999999</c:v>
                </c:pt>
                <c:pt idx="114">
                  <c:v>128819.87</c:v>
                </c:pt>
                <c:pt idx="115">
                  <c:v>123955.05</c:v>
                </c:pt>
                <c:pt idx="116">
                  <c:v>100009.4</c:v>
                </c:pt>
                <c:pt idx="117">
                  <c:v>108785.13</c:v>
                </c:pt>
                <c:pt idx="118">
                  <c:v>90183.17</c:v>
                </c:pt>
                <c:pt idx="119">
                  <c:v>119508.42</c:v>
                </c:pt>
                <c:pt idx="120">
                  <c:v>106422.98</c:v>
                </c:pt>
                <c:pt idx="121">
                  <c:v>87541.04</c:v>
                </c:pt>
                <c:pt idx="122">
                  <c:v>97792.48</c:v>
                </c:pt>
                <c:pt idx="123">
                  <c:v>87135.86</c:v>
                </c:pt>
                <c:pt idx="124">
                  <c:v>76468.649999999994</c:v>
                </c:pt>
                <c:pt idx="125">
                  <c:v>72753.37</c:v>
                </c:pt>
                <c:pt idx="126">
                  <c:v>90123.72</c:v>
                </c:pt>
                <c:pt idx="127">
                  <c:v>97136.960000000006</c:v>
                </c:pt>
                <c:pt idx="128">
                  <c:v>97062.9</c:v>
                </c:pt>
                <c:pt idx="129">
                  <c:v>90874.43</c:v>
                </c:pt>
                <c:pt idx="130">
                  <c:v>99875.36</c:v>
                </c:pt>
                <c:pt idx="131">
                  <c:v>109440.31</c:v>
                </c:pt>
                <c:pt idx="132">
                  <c:v>96506.559999999998</c:v>
                </c:pt>
                <c:pt idx="133">
                  <c:v>107587.94</c:v>
                </c:pt>
                <c:pt idx="134">
                  <c:v>101790.24</c:v>
                </c:pt>
                <c:pt idx="135">
                  <c:v>88823.89</c:v>
                </c:pt>
                <c:pt idx="136">
                  <c:v>91690.41</c:v>
                </c:pt>
                <c:pt idx="137">
                  <c:v>110577.25</c:v>
                </c:pt>
                <c:pt idx="138">
                  <c:v>97946.240000000005</c:v>
                </c:pt>
                <c:pt idx="139">
                  <c:v>114081.66</c:v>
                </c:pt>
                <c:pt idx="140">
                  <c:v>111539.36</c:v>
                </c:pt>
                <c:pt idx="141">
                  <c:v>109664.32000000001</c:v>
                </c:pt>
                <c:pt idx="142">
                  <c:v>124103.35</c:v>
                </c:pt>
                <c:pt idx="143">
                  <c:v>116256.69</c:v>
                </c:pt>
                <c:pt idx="144">
                  <c:v>116962.3</c:v>
                </c:pt>
                <c:pt idx="145">
                  <c:v>105987.31</c:v>
                </c:pt>
                <c:pt idx="146">
                  <c:v>109562.76</c:v>
                </c:pt>
                <c:pt idx="147">
                  <c:v>101040.52</c:v>
                </c:pt>
                <c:pt idx="148">
                  <c:v>116805.47</c:v>
                </c:pt>
                <c:pt idx="149">
                  <c:v>99478.09</c:v>
                </c:pt>
                <c:pt idx="150">
                  <c:v>89163.75</c:v>
                </c:pt>
                <c:pt idx="151">
                  <c:v>87485.34</c:v>
                </c:pt>
                <c:pt idx="152">
                  <c:v>101002.22</c:v>
                </c:pt>
                <c:pt idx="153">
                  <c:v>86251.89</c:v>
                </c:pt>
                <c:pt idx="154">
                  <c:v>76601.09</c:v>
                </c:pt>
                <c:pt idx="155">
                  <c:v>93499.19</c:v>
                </c:pt>
                <c:pt idx="156">
                  <c:v>101770.64</c:v>
                </c:pt>
                <c:pt idx="157">
                  <c:v>105258.73</c:v>
                </c:pt>
                <c:pt idx="158">
                  <c:v>84393.82</c:v>
                </c:pt>
                <c:pt idx="159">
                  <c:v>92876.4</c:v>
                </c:pt>
                <c:pt idx="160">
                  <c:v>84001.24</c:v>
                </c:pt>
                <c:pt idx="161">
                  <c:v>73649.81</c:v>
                </c:pt>
                <c:pt idx="162">
                  <c:v>87028.56</c:v>
                </c:pt>
                <c:pt idx="163">
                  <c:v>86841.64</c:v>
                </c:pt>
                <c:pt idx="164">
                  <c:v>83339.7</c:v>
                </c:pt>
                <c:pt idx="165">
                  <c:v>84557.93</c:v>
                </c:pt>
                <c:pt idx="166">
                  <c:v>75760.73</c:v>
                </c:pt>
                <c:pt idx="167">
                  <c:v>82709.63</c:v>
                </c:pt>
                <c:pt idx="168">
                  <c:v>93680.53</c:v>
                </c:pt>
                <c:pt idx="169">
                  <c:v>88134.3</c:v>
                </c:pt>
                <c:pt idx="170">
                  <c:v>74963.47</c:v>
                </c:pt>
                <c:pt idx="171">
                  <c:v>81592.570000000007</c:v>
                </c:pt>
                <c:pt idx="172">
                  <c:v>71131.59</c:v>
                </c:pt>
                <c:pt idx="173">
                  <c:v>96774.16</c:v>
                </c:pt>
                <c:pt idx="174">
                  <c:v>88594.74</c:v>
                </c:pt>
                <c:pt idx="175">
                  <c:v>128442.08</c:v>
                </c:pt>
                <c:pt idx="176">
                  <c:v>99888.46</c:v>
                </c:pt>
                <c:pt idx="177">
                  <c:v>95849.68</c:v>
                </c:pt>
                <c:pt idx="178">
                  <c:v>94961.52</c:v>
                </c:pt>
                <c:pt idx="179">
                  <c:v>95937.61</c:v>
                </c:pt>
                <c:pt idx="180">
                  <c:v>80359.45</c:v>
                </c:pt>
                <c:pt idx="181">
                  <c:v>111080.29</c:v>
                </c:pt>
                <c:pt idx="182">
                  <c:v>104056.79</c:v>
                </c:pt>
                <c:pt idx="183">
                  <c:v>96851.34</c:v>
                </c:pt>
                <c:pt idx="184">
                  <c:v>112326.82</c:v>
                </c:pt>
                <c:pt idx="185">
                  <c:v>104828.56</c:v>
                </c:pt>
                <c:pt idx="186">
                  <c:v>107941.37</c:v>
                </c:pt>
                <c:pt idx="187">
                  <c:v>108617.45</c:v>
                </c:pt>
                <c:pt idx="188">
                  <c:v>116218.22</c:v>
                </c:pt>
                <c:pt idx="189">
                  <c:v>98922.66</c:v>
                </c:pt>
                <c:pt idx="190">
                  <c:v>108293.49</c:v>
                </c:pt>
                <c:pt idx="191">
                  <c:v>89461.81</c:v>
                </c:pt>
                <c:pt idx="192">
                  <c:v>109250.25</c:v>
                </c:pt>
                <c:pt idx="193">
                  <c:v>91384.1</c:v>
                </c:pt>
                <c:pt idx="194">
                  <c:v>105722.29</c:v>
                </c:pt>
                <c:pt idx="195">
                  <c:v>117206.44</c:v>
                </c:pt>
                <c:pt idx="196">
                  <c:v>114757.7</c:v>
                </c:pt>
                <c:pt idx="197">
                  <c:v>122520.98</c:v>
                </c:pt>
                <c:pt idx="198">
                  <c:v>142102.95000000001</c:v>
                </c:pt>
                <c:pt idx="199">
                  <c:v>146567.57</c:v>
                </c:pt>
                <c:pt idx="200">
                  <c:v>140651.99</c:v>
                </c:pt>
                <c:pt idx="201">
                  <c:v>114046.9</c:v>
                </c:pt>
                <c:pt idx="202">
                  <c:v>153327.67999999999</c:v>
                </c:pt>
                <c:pt idx="203">
                  <c:v>137409.1</c:v>
                </c:pt>
                <c:pt idx="204">
                  <c:v>120216.44</c:v>
                </c:pt>
                <c:pt idx="205">
                  <c:v>122390.9</c:v>
                </c:pt>
                <c:pt idx="206">
                  <c:v>133421.69</c:v>
                </c:pt>
                <c:pt idx="207">
                  <c:v>136622.14000000001</c:v>
                </c:pt>
                <c:pt idx="208">
                  <c:v>163932.04999999999</c:v>
                </c:pt>
                <c:pt idx="209">
                  <c:v>151622.22</c:v>
                </c:pt>
                <c:pt idx="210">
                  <c:v>158956.51</c:v>
                </c:pt>
                <c:pt idx="211">
                  <c:v>155250.75</c:v>
                </c:pt>
                <c:pt idx="212">
                  <c:v>145185.09</c:v>
                </c:pt>
                <c:pt idx="213">
                  <c:v>137337.13</c:v>
                </c:pt>
                <c:pt idx="214">
                  <c:v>146866.47</c:v>
                </c:pt>
                <c:pt idx="215">
                  <c:v>136473.18</c:v>
                </c:pt>
                <c:pt idx="216">
                  <c:v>130428.84</c:v>
                </c:pt>
                <c:pt idx="217">
                  <c:v>148716.51</c:v>
                </c:pt>
                <c:pt idx="218">
                  <c:v>159606.25</c:v>
                </c:pt>
                <c:pt idx="219">
                  <c:v>153124.79999999999</c:v>
                </c:pt>
                <c:pt idx="220">
                  <c:v>171224.86</c:v>
                </c:pt>
                <c:pt idx="221">
                  <c:v>155080.23000000001</c:v>
                </c:pt>
                <c:pt idx="222">
                  <c:v>127892.21</c:v>
                </c:pt>
                <c:pt idx="223">
                  <c:v>125527.4</c:v>
                </c:pt>
                <c:pt idx="224">
                  <c:v>137294.85</c:v>
                </c:pt>
                <c:pt idx="225">
                  <c:v>124209.83</c:v>
                </c:pt>
                <c:pt idx="226">
                  <c:v>120955.48</c:v>
                </c:pt>
                <c:pt idx="227">
                  <c:v>156160.32999999999</c:v>
                </c:pt>
                <c:pt idx="228">
                  <c:v>132442.64000000001</c:v>
                </c:pt>
                <c:pt idx="229">
                  <c:v>148051.68</c:v>
                </c:pt>
                <c:pt idx="230">
                  <c:v>115160.13</c:v>
                </c:pt>
                <c:pt idx="231">
                  <c:v>120906.93</c:v>
                </c:pt>
                <c:pt idx="232">
                  <c:v>102954.43</c:v>
                </c:pt>
                <c:pt idx="233">
                  <c:v>128192.5</c:v>
                </c:pt>
                <c:pt idx="234">
                  <c:v>111904.81</c:v>
                </c:pt>
                <c:pt idx="235">
                  <c:v>107782.61</c:v>
                </c:pt>
                <c:pt idx="236">
                  <c:v>79190.17</c:v>
                </c:pt>
                <c:pt idx="237">
                  <c:v>93886.14</c:v>
                </c:pt>
                <c:pt idx="238">
                  <c:v>82956.38</c:v>
                </c:pt>
                <c:pt idx="239">
                  <c:v>112236.34</c:v>
                </c:pt>
                <c:pt idx="240">
                  <c:v>98966.1</c:v>
                </c:pt>
                <c:pt idx="241">
                  <c:v>113994.8</c:v>
                </c:pt>
                <c:pt idx="242">
                  <c:v>85186.57</c:v>
                </c:pt>
                <c:pt idx="243">
                  <c:v>78190.22</c:v>
                </c:pt>
                <c:pt idx="244">
                  <c:v>57780.77</c:v>
                </c:pt>
                <c:pt idx="245">
                  <c:v>65472.93</c:v>
                </c:pt>
                <c:pt idx="246">
                  <c:v>97110.67</c:v>
                </c:pt>
                <c:pt idx="247">
                  <c:v>75188.23</c:v>
                </c:pt>
                <c:pt idx="248">
                  <c:v>99415.13</c:v>
                </c:pt>
                <c:pt idx="249">
                  <c:v>103492.41</c:v>
                </c:pt>
                <c:pt idx="250">
                  <c:v>83060.960000000006</c:v>
                </c:pt>
                <c:pt idx="251">
                  <c:v>99572.38</c:v>
                </c:pt>
                <c:pt idx="252">
                  <c:v>89795.04</c:v>
                </c:pt>
                <c:pt idx="253">
                  <c:v>67692.39</c:v>
                </c:pt>
                <c:pt idx="254">
                  <c:v>62725.59</c:v>
                </c:pt>
                <c:pt idx="255">
                  <c:v>62690.34</c:v>
                </c:pt>
                <c:pt idx="256">
                  <c:v>71058.97</c:v>
                </c:pt>
                <c:pt idx="257">
                  <c:v>81946.06</c:v>
                </c:pt>
                <c:pt idx="258">
                  <c:v>79384.14</c:v>
                </c:pt>
                <c:pt idx="259">
                  <c:v>66729.119999999995</c:v>
                </c:pt>
                <c:pt idx="260">
                  <c:v>82921.820000000007</c:v>
                </c:pt>
                <c:pt idx="261">
                  <c:v>75008.350000000006</c:v>
                </c:pt>
                <c:pt idx="262">
                  <c:v>69600.38</c:v>
                </c:pt>
                <c:pt idx="263">
                  <c:v>64205.43</c:v>
                </c:pt>
                <c:pt idx="264">
                  <c:v>56193.11</c:v>
                </c:pt>
                <c:pt idx="265">
                  <c:v>63246.94</c:v>
                </c:pt>
                <c:pt idx="266">
                  <c:v>55716.62</c:v>
                </c:pt>
                <c:pt idx="267">
                  <c:v>90208.08</c:v>
                </c:pt>
                <c:pt idx="268">
                  <c:v>78191.5</c:v>
                </c:pt>
                <c:pt idx="269">
                  <c:v>75707.210000000006</c:v>
                </c:pt>
                <c:pt idx="270">
                  <c:v>66148.460000000006</c:v>
                </c:pt>
                <c:pt idx="271">
                  <c:v>61645.85</c:v>
                </c:pt>
                <c:pt idx="272">
                  <c:v>83693.009999999995</c:v>
                </c:pt>
                <c:pt idx="273">
                  <c:v>68089.56</c:v>
                </c:pt>
                <c:pt idx="274">
                  <c:v>61497.02</c:v>
                </c:pt>
                <c:pt idx="275">
                  <c:v>64867.55</c:v>
                </c:pt>
                <c:pt idx="276">
                  <c:v>74009.850000000006</c:v>
                </c:pt>
                <c:pt idx="277">
                  <c:v>61327.94</c:v>
                </c:pt>
                <c:pt idx="278">
                  <c:v>66614.39</c:v>
                </c:pt>
                <c:pt idx="279">
                  <c:v>79358.97</c:v>
                </c:pt>
                <c:pt idx="280">
                  <c:v>65085.75</c:v>
                </c:pt>
                <c:pt idx="281">
                  <c:v>69420.06</c:v>
                </c:pt>
                <c:pt idx="282">
                  <c:v>81036.08</c:v>
                </c:pt>
                <c:pt idx="283">
                  <c:v>83548.13</c:v>
                </c:pt>
                <c:pt idx="284">
                  <c:v>90341.26</c:v>
                </c:pt>
                <c:pt idx="285">
                  <c:v>79396.320000000007</c:v>
                </c:pt>
                <c:pt idx="286">
                  <c:v>67536.12</c:v>
                </c:pt>
                <c:pt idx="287">
                  <c:v>73175.62</c:v>
                </c:pt>
                <c:pt idx="288">
                  <c:v>62507.12</c:v>
                </c:pt>
                <c:pt idx="289">
                  <c:v>62528.29</c:v>
                </c:pt>
                <c:pt idx="290">
                  <c:v>79049.740000000005</c:v>
                </c:pt>
                <c:pt idx="291">
                  <c:v>69402.48</c:v>
                </c:pt>
                <c:pt idx="292">
                  <c:v>104930.47</c:v>
                </c:pt>
                <c:pt idx="293">
                  <c:v>91921.96</c:v>
                </c:pt>
                <c:pt idx="294">
                  <c:v>88508.45</c:v>
                </c:pt>
                <c:pt idx="295">
                  <c:v>93976.21</c:v>
                </c:pt>
                <c:pt idx="296">
                  <c:v>72263.48</c:v>
                </c:pt>
                <c:pt idx="297">
                  <c:v>76031.649999999994</c:v>
                </c:pt>
                <c:pt idx="298">
                  <c:v>68734.179999999993</c:v>
                </c:pt>
                <c:pt idx="299">
                  <c:v>87246.45</c:v>
                </c:pt>
                <c:pt idx="300">
                  <c:v>83530.25</c:v>
                </c:pt>
                <c:pt idx="301">
                  <c:v>89341.09</c:v>
                </c:pt>
                <c:pt idx="302">
                  <c:v>98552.88</c:v>
                </c:pt>
                <c:pt idx="303">
                  <c:v>85563.26</c:v>
                </c:pt>
                <c:pt idx="304">
                  <c:v>97980.32</c:v>
                </c:pt>
                <c:pt idx="305">
                  <c:v>83808.820000000007</c:v>
                </c:pt>
                <c:pt idx="306">
                  <c:v>85036.3</c:v>
                </c:pt>
                <c:pt idx="307">
                  <c:v>100000.02</c:v>
                </c:pt>
                <c:pt idx="308">
                  <c:v>78008.2</c:v>
                </c:pt>
                <c:pt idx="309">
                  <c:v>98582.36</c:v>
                </c:pt>
                <c:pt idx="310">
                  <c:v>106721.53</c:v>
                </c:pt>
                <c:pt idx="311">
                  <c:v>86458.559999999998</c:v>
                </c:pt>
                <c:pt idx="312">
                  <c:v>90301.01</c:v>
                </c:pt>
                <c:pt idx="313">
                  <c:v>100158.99</c:v>
                </c:pt>
                <c:pt idx="314">
                  <c:v>92193.2</c:v>
                </c:pt>
                <c:pt idx="315">
                  <c:v>85615.44</c:v>
                </c:pt>
                <c:pt idx="316">
                  <c:v>76456.649999999994</c:v>
                </c:pt>
                <c:pt idx="317">
                  <c:v>80007.03</c:v>
                </c:pt>
                <c:pt idx="318">
                  <c:v>79325.350000000006</c:v>
                </c:pt>
                <c:pt idx="319">
                  <c:v>91580.42</c:v>
                </c:pt>
                <c:pt idx="320">
                  <c:v>79389.72</c:v>
                </c:pt>
                <c:pt idx="321">
                  <c:v>85935.039999999994</c:v>
                </c:pt>
                <c:pt idx="322">
                  <c:v>87373.64</c:v>
                </c:pt>
                <c:pt idx="323">
                  <c:v>88901.16</c:v>
                </c:pt>
                <c:pt idx="324">
                  <c:v>109466.51</c:v>
                </c:pt>
                <c:pt idx="325">
                  <c:v>93085.03</c:v>
                </c:pt>
                <c:pt idx="326">
                  <c:v>82755.600000000006</c:v>
                </c:pt>
                <c:pt idx="327">
                  <c:v>101642.19</c:v>
                </c:pt>
                <c:pt idx="328">
                  <c:v>99381.35</c:v>
                </c:pt>
                <c:pt idx="329">
                  <c:v>97220.87</c:v>
                </c:pt>
                <c:pt idx="330">
                  <c:v>87215.69</c:v>
                </c:pt>
                <c:pt idx="331">
                  <c:v>94417.81</c:v>
                </c:pt>
                <c:pt idx="332">
                  <c:v>99520.18</c:v>
                </c:pt>
                <c:pt idx="333">
                  <c:v>87614.22</c:v>
                </c:pt>
                <c:pt idx="334">
                  <c:v>81673.78</c:v>
                </c:pt>
                <c:pt idx="335">
                  <c:v>86918.12</c:v>
                </c:pt>
                <c:pt idx="336">
                  <c:v>81237.62</c:v>
                </c:pt>
                <c:pt idx="337">
                  <c:v>76079.789999999994</c:v>
                </c:pt>
                <c:pt idx="338">
                  <c:v>79465.83</c:v>
                </c:pt>
                <c:pt idx="339">
                  <c:v>85228.76</c:v>
                </c:pt>
                <c:pt idx="340">
                  <c:v>99072.11</c:v>
                </c:pt>
                <c:pt idx="341">
                  <c:v>114644.86</c:v>
                </c:pt>
                <c:pt idx="342">
                  <c:v>93575.16</c:v>
                </c:pt>
                <c:pt idx="343">
                  <c:v>95608.29</c:v>
                </c:pt>
                <c:pt idx="344">
                  <c:v>101208.13</c:v>
                </c:pt>
                <c:pt idx="345">
                  <c:v>101320.3</c:v>
                </c:pt>
                <c:pt idx="346">
                  <c:v>91826.54</c:v>
                </c:pt>
                <c:pt idx="347">
                  <c:v>82936.94</c:v>
                </c:pt>
                <c:pt idx="348">
                  <c:v>109569.46</c:v>
                </c:pt>
                <c:pt idx="349">
                  <c:v>101616.92</c:v>
                </c:pt>
                <c:pt idx="350">
                  <c:v>98422.77</c:v>
                </c:pt>
                <c:pt idx="351">
                  <c:v>93337</c:v>
                </c:pt>
                <c:pt idx="352">
                  <c:v>96918.9</c:v>
                </c:pt>
                <c:pt idx="353">
                  <c:v>74932.38</c:v>
                </c:pt>
                <c:pt idx="354">
                  <c:v>76074.31</c:v>
                </c:pt>
                <c:pt idx="355">
                  <c:v>92077.02</c:v>
                </c:pt>
                <c:pt idx="356">
                  <c:v>76223.429999999993</c:v>
                </c:pt>
                <c:pt idx="357">
                  <c:v>78773.86</c:v>
                </c:pt>
                <c:pt idx="358">
                  <c:v>69611.710000000006</c:v>
                </c:pt>
                <c:pt idx="359">
                  <c:v>67498.64</c:v>
                </c:pt>
                <c:pt idx="360">
                  <c:v>86995.42</c:v>
                </c:pt>
                <c:pt idx="361">
                  <c:v>76429.25</c:v>
                </c:pt>
                <c:pt idx="362">
                  <c:v>81821.350000000006</c:v>
                </c:pt>
                <c:pt idx="363">
                  <c:v>90821.22</c:v>
                </c:pt>
                <c:pt idx="364">
                  <c:v>96367.94</c:v>
                </c:pt>
                <c:pt idx="365">
                  <c:v>98325.96</c:v>
                </c:pt>
                <c:pt idx="366">
                  <c:v>70736.38</c:v>
                </c:pt>
                <c:pt idx="367">
                  <c:v>68168.47</c:v>
                </c:pt>
                <c:pt idx="368">
                  <c:v>91309.88</c:v>
                </c:pt>
                <c:pt idx="369">
                  <c:v>78161.820000000007</c:v>
                </c:pt>
                <c:pt idx="370">
                  <c:v>93658.91</c:v>
                </c:pt>
                <c:pt idx="371">
                  <c:v>100218.12</c:v>
                </c:pt>
                <c:pt idx="372">
                  <c:v>105309.72</c:v>
                </c:pt>
              </c:numCache>
            </c:numRef>
          </c:val>
          <c:smooth val="0"/>
          <c:extLst xmlns:c16r2="http://schemas.microsoft.com/office/drawing/2015/06/chart">
            <c:ext xmlns:c16="http://schemas.microsoft.com/office/drawing/2014/chart" uri="{C3380CC4-5D6E-409C-BE32-E72D297353CC}">
              <c16:uniqueId val="{00000000-AEDC-41B8-BD3D-7C7768BFE6C6}"/>
            </c:ext>
          </c:extLst>
        </c:ser>
        <c:dLbls>
          <c:showLegendKey val="0"/>
          <c:showVal val="0"/>
          <c:showCatName val="0"/>
          <c:showSerName val="0"/>
          <c:showPercent val="0"/>
          <c:showBubbleSize val="0"/>
        </c:dLbls>
        <c:marker val="1"/>
        <c:smooth val="0"/>
        <c:axId val="918576512"/>
        <c:axId val="918569064"/>
      </c:lineChart>
      <c:lineChart>
        <c:grouping val="standard"/>
        <c:varyColors val="0"/>
        <c:ser>
          <c:idx val="0"/>
          <c:order val="0"/>
          <c:tx>
            <c:strRef>
              <c:f>Graficos!$H$1</c:f>
              <c:strCache>
                <c:ptCount val="1"/>
                <c:pt idx="0">
                  <c:v>BONOS, Sociedades de Inversión PPP</c:v>
                </c:pt>
              </c:strCache>
            </c:strRef>
          </c:tx>
          <c:spPr>
            <a:ln w="28575" cap="rnd">
              <a:solidFill>
                <a:schemeClr val="accent1"/>
              </a:solidFill>
              <a:round/>
            </a:ln>
            <a:effectLst/>
          </c:spPr>
          <c:marker>
            <c:symbol val="none"/>
          </c:marker>
          <c:cat>
            <c:numRef>
              <c:f>Graficos!$A$2:$A$374</c:f>
              <c:numCache>
                <c:formatCode>m/d/yyyy</c:formatCode>
                <c:ptCount val="373"/>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numCache>
            </c:numRef>
          </c:cat>
          <c:val>
            <c:numRef>
              <c:f>Graficos!$H$2:$H$374</c:f>
              <c:numCache>
                <c:formatCode>General</c:formatCode>
                <c:ptCount val="373"/>
                <c:pt idx="0">
                  <c:v>#N/A</c:v>
                </c:pt>
                <c:pt idx="1">
                  <c:v>1453.1098156786782</c:v>
                </c:pt>
                <c:pt idx="2">
                  <c:v>#N/A</c:v>
                </c:pt>
                <c:pt idx="3">
                  <c:v>#N/A</c:v>
                </c:pt>
                <c:pt idx="4">
                  <c:v>#N/A</c:v>
                </c:pt>
                <c:pt idx="5">
                  <c:v>1492.7204027484493</c:v>
                </c:pt>
                <c:pt idx="6">
                  <c:v>#N/A</c:v>
                </c:pt>
                <c:pt idx="7">
                  <c:v>#N/A</c:v>
                </c:pt>
                <c:pt idx="8">
                  <c:v>#N/A</c:v>
                </c:pt>
                <c:pt idx="9">
                  <c:v>#N/A</c:v>
                </c:pt>
                <c:pt idx="10">
                  <c:v>1564.3479408978351</c:v>
                </c:pt>
                <c:pt idx="11">
                  <c:v>#N/A</c:v>
                </c:pt>
                <c:pt idx="12">
                  <c:v>#N/A</c:v>
                </c:pt>
                <c:pt idx="13">
                  <c:v>#N/A</c:v>
                </c:pt>
                <c:pt idx="14">
                  <c:v>#N/A</c:v>
                </c:pt>
                <c:pt idx="15">
                  <c:v>1659.4458099635956</c:v>
                </c:pt>
                <c:pt idx="16">
                  <c:v>#N/A</c:v>
                </c:pt>
                <c:pt idx="17">
                  <c:v>#N/A</c:v>
                </c:pt>
                <c:pt idx="18">
                  <c:v>#N/A</c:v>
                </c:pt>
                <c:pt idx="19">
                  <c:v>#N/A</c:v>
                </c:pt>
                <c:pt idx="20">
                  <c:v>1595.2476811349482</c:v>
                </c:pt>
                <c:pt idx="21">
                  <c:v>#N/A</c:v>
                </c:pt>
                <c:pt idx="22">
                  <c:v>#N/A</c:v>
                </c:pt>
                <c:pt idx="23">
                  <c:v>#N/A</c:v>
                </c:pt>
                <c:pt idx="24">
                  <c:v>1599.0686316519791</c:v>
                </c:pt>
                <c:pt idx="25">
                  <c:v>#N/A</c:v>
                </c:pt>
                <c:pt idx="26">
                  <c:v>#N/A</c:v>
                </c:pt>
                <c:pt idx="27">
                  <c:v>#N/A</c:v>
                </c:pt>
                <c:pt idx="28">
                  <c:v>#N/A</c:v>
                </c:pt>
                <c:pt idx="29">
                  <c:v>1499.3358589125392</c:v>
                </c:pt>
                <c:pt idx="30">
                  <c:v>#N/A</c:v>
                </c:pt>
                <c:pt idx="31">
                  <c:v>#N/A</c:v>
                </c:pt>
                <c:pt idx="32">
                  <c:v>#N/A</c:v>
                </c:pt>
                <c:pt idx="33">
                  <c:v>#N/A</c:v>
                </c:pt>
                <c:pt idx="34">
                  <c:v>1461.7706990548631</c:v>
                </c:pt>
                <c:pt idx="35">
                  <c:v>#N/A</c:v>
                </c:pt>
                <c:pt idx="36">
                  <c:v>#N/A</c:v>
                </c:pt>
                <c:pt idx="37">
                  <c:v>#N/A</c:v>
                </c:pt>
                <c:pt idx="38">
                  <c:v>#N/A</c:v>
                </c:pt>
                <c:pt idx="39">
                  <c:v>1497.2056706149654</c:v>
                </c:pt>
                <c:pt idx="40">
                  <c:v>#N/A</c:v>
                </c:pt>
                <c:pt idx="41">
                  <c:v>#N/A</c:v>
                </c:pt>
                <c:pt idx="42">
                  <c:v>#N/A</c:v>
                </c:pt>
                <c:pt idx="43">
                  <c:v>#N/A</c:v>
                </c:pt>
                <c:pt idx="44">
                  <c:v>1473.1829593990881</c:v>
                </c:pt>
                <c:pt idx="45">
                  <c:v>#N/A</c:v>
                </c:pt>
                <c:pt idx="46">
                  <c:v>#N/A</c:v>
                </c:pt>
                <c:pt idx="47">
                  <c:v>#N/A</c:v>
                </c:pt>
                <c:pt idx="48">
                  <c:v>#N/A</c:v>
                </c:pt>
                <c:pt idx="49">
                  <c:v>1429.2265966152345</c:v>
                </c:pt>
                <c:pt idx="50">
                  <c:v>#N/A</c:v>
                </c:pt>
                <c:pt idx="51">
                  <c:v>#N/A</c:v>
                </c:pt>
                <c:pt idx="52">
                  <c:v>#N/A</c:v>
                </c:pt>
                <c:pt idx="53">
                  <c:v>#N/A</c:v>
                </c:pt>
                <c:pt idx="54">
                  <c:v>1431.9565138348883</c:v>
                </c:pt>
                <c:pt idx="55">
                  <c:v>#N/A</c:v>
                </c:pt>
                <c:pt idx="56">
                  <c:v>#N/A</c:v>
                </c:pt>
                <c:pt idx="57">
                  <c:v>1438.3013512426919</c:v>
                </c:pt>
                <c:pt idx="58">
                  <c:v>#N/A</c:v>
                </c:pt>
                <c:pt idx="59">
                  <c:v>#N/A</c:v>
                </c:pt>
                <c:pt idx="60">
                  <c:v>#N/A</c:v>
                </c:pt>
                <c:pt idx="61">
                  <c:v>1480.4121030822459</c:v>
                </c:pt>
                <c:pt idx="62">
                  <c:v>#N/A</c:v>
                </c:pt>
                <c:pt idx="63">
                  <c:v>#N/A</c:v>
                </c:pt>
                <c:pt idx="64">
                  <c:v>#N/A</c:v>
                </c:pt>
                <c:pt idx="65">
                  <c:v>#N/A</c:v>
                </c:pt>
                <c:pt idx="66">
                  <c:v>1423.8482923771987</c:v>
                </c:pt>
                <c:pt idx="67">
                  <c:v>#N/A</c:v>
                </c:pt>
                <c:pt idx="68">
                  <c:v>#N/A</c:v>
                </c:pt>
                <c:pt idx="69">
                  <c:v>#N/A</c:v>
                </c:pt>
                <c:pt idx="70">
                  <c:v>#N/A</c:v>
                </c:pt>
                <c:pt idx="71">
                  <c:v>1481.0732682705113</c:v>
                </c:pt>
                <c:pt idx="72">
                  <c:v>#N/A</c:v>
                </c:pt>
                <c:pt idx="73">
                  <c:v>#N/A</c:v>
                </c:pt>
                <c:pt idx="74">
                  <c:v>#N/A</c:v>
                </c:pt>
                <c:pt idx="75">
                  <c:v>#N/A</c:v>
                </c:pt>
                <c:pt idx="76">
                  <c:v>1327.3322525071962</c:v>
                </c:pt>
                <c:pt idx="77">
                  <c:v>#N/A</c:v>
                </c:pt>
                <c:pt idx="78">
                  <c:v>#N/A</c:v>
                </c:pt>
                <c:pt idx="79">
                  <c:v>#N/A</c:v>
                </c:pt>
                <c:pt idx="80">
                  <c:v>#N/A</c:v>
                </c:pt>
                <c:pt idx="81">
                  <c:v>1450.0812464584039</c:v>
                </c:pt>
                <c:pt idx="82">
                  <c:v>#N/A</c:v>
                </c:pt>
                <c:pt idx="83">
                  <c:v>#N/A</c:v>
                </c:pt>
                <c:pt idx="84">
                  <c:v>#N/A</c:v>
                </c:pt>
                <c:pt idx="85">
                  <c:v>#N/A</c:v>
                </c:pt>
                <c:pt idx="86">
                  <c:v>1569.1713167398962</c:v>
                </c:pt>
                <c:pt idx="87">
                  <c:v>#N/A</c:v>
                </c:pt>
                <c:pt idx="88">
                  <c:v>#N/A</c:v>
                </c:pt>
                <c:pt idx="89">
                  <c:v>#N/A</c:v>
                </c:pt>
                <c:pt idx="90">
                  <c:v>#N/A</c:v>
                </c:pt>
                <c:pt idx="91">
                  <c:v>1549.0616876757711</c:v>
                </c:pt>
                <c:pt idx="92">
                  <c:v>#N/A</c:v>
                </c:pt>
                <c:pt idx="93">
                  <c:v>#N/A</c:v>
                </c:pt>
                <c:pt idx="94">
                  <c:v>#N/A</c:v>
                </c:pt>
                <c:pt idx="95">
                  <c:v>#N/A</c:v>
                </c:pt>
                <c:pt idx="96">
                  <c:v>1643.2203901749951</c:v>
                </c:pt>
                <c:pt idx="97">
                  <c:v>#N/A</c:v>
                </c:pt>
                <c:pt idx="98">
                  <c:v>#N/A</c:v>
                </c:pt>
                <c:pt idx="99">
                  <c:v>#N/A</c:v>
                </c:pt>
                <c:pt idx="100">
                  <c:v>#N/A</c:v>
                </c:pt>
                <c:pt idx="101">
                  <c:v>1484.5503478930161</c:v>
                </c:pt>
                <c:pt idx="102">
                  <c:v>#N/A</c:v>
                </c:pt>
                <c:pt idx="103">
                  <c:v>#N/A</c:v>
                </c:pt>
                <c:pt idx="104">
                  <c:v>#N/A</c:v>
                </c:pt>
                <c:pt idx="105">
                  <c:v>#N/A</c:v>
                </c:pt>
                <c:pt idx="106">
                  <c:v>1398.1901657625147</c:v>
                </c:pt>
                <c:pt idx="107">
                  <c:v>#N/A</c:v>
                </c:pt>
                <c:pt idx="108">
                  <c:v>#N/A</c:v>
                </c:pt>
                <c:pt idx="109">
                  <c:v>#N/A</c:v>
                </c:pt>
                <c:pt idx="110">
                  <c:v>#N/A</c:v>
                </c:pt>
                <c:pt idx="111">
                  <c:v>1618.2001873426889</c:v>
                </c:pt>
                <c:pt idx="112">
                  <c:v>#N/A</c:v>
                </c:pt>
                <c:pt idx="113">
                  <c:v>#N/A</c:v>
                </c:pt>
                <c:pt idx="114">
                  <c:v>#N/A</c:v>
                </c:pt>
                <c:pt idx="115">
                  <c:v>#N/A</c:v>
                </c:pt>
                <c:pt idx="116">
                  <c:v>1895.0547513616502</c:v>
                </c:pt>
                <c:pt idx="117">
                  <c:v>#N/A</c:v>
                </c:pt>
                <c:pt idx="118">
                  <c:v>#N/A</c:v>
                </c:pt>
                <c:pt idx="119">
                  <c:v>#N/A</c:v>
                </c:pt>
                <c:pt idx="120">
                  <c:v>#N/A</c:v>
                </c:pt>
                <c:pt idx="121">
                  <c:v>2165.7715890887748</c:v>
                </c:pt>
                <c:pt idx="122">
                  <c:v>#N/A</c:v>
                </c:pt>
                <c:pt idx="123">
                  <c:v>#N/A</c:v>
                </c:pt>
                <c:pt idx="124">
                  <c:v>#N/A</c:v>
                </c:pt>
                <c:pt idx="125">
                  <c:v>#N/A</c:v>
                </c:pt>
                <c:pt idx="126">
                  <c:v>2012.2889253329836</c:v>
                </c:pt>
                <c:pt idx="127">
                  <c:v>#N/A</c:v>
                </c:pt>
                <c:pt idx="128">
                  <c:v>#N/A</c:v>
                </c:pt>
                <c:pt idx="129">
                  <c:v>#N/A</c:v>
                </c:pt>
                <c:pt idx="130">
                  <c:v>#N/A</c:v>
                </c:pt>
                <c:pt idx="131">
                  <c:v>1858.0665139570415</c:v>
                </c:pt>
                <c:pt idx="132">
                  <c:v>#N/A</c:v>
                </c:pt>
                <c:pt idx="133">
                  <c:v>#N/A</c:v>
                </c:pt>
                <c:pt idx="134">
                  <c:v>#N/A</c:v>
                </c:pt>
                <c:pt idx="135">
                  <c:v>#N/A</c:v>
                </c:pt>
                <c:pt idx="136">
                  <c:v>1735.8257412149424</c:v>
                </c:pt>
                <c:pt idx="137">
                  <c:v>#N/A</c:v>
                </c:pt>
                <c:pt idx="138">
                  <c:v>#N/A</c:v>
                </c:pt>
                <c:pt idx="139">
                  <c:v>#N/A</c:v>
                </c:pt>
                <c:pt idx="140">
                  <c:v>#N/A</c:v>
                </c:pt>
                <c:pt idx="141">
                  <c:v>1789.7308492863913</c:v>
                </c:pt>
                <c:pt idx="142">
                  <c:v>#N/A</c:v>
                </c:pt>
                <c:pt idx="143">
                  <c:v>#N/A</c:v>
                </c:pt>
                <c:pt idx="144">
                  <c:v>#N/A</c:v>
                </c:pt>
                <c:pt idx="145">
                  <c:v>#N/A</c:v>
                </c:pt>
                <c:pt idx="146">
                  <c:v>1715.6689925728986</c:v>
                </c:pt>
                <c:pt idx="147">
                  <c:v>#N/A</c:v>
                </c:pt>
                <c:pt idx="148">
                  <c:v>#N/A</c:v>
                </c:pt>
                <c:pt idx="149">
                  <c:v>#N/A</c:v>
                </c:pt>
                <c:pt idx="150">
                  <c:v>#N/A</c:v>
                </c:pt>
                <c:pt idx="151">
                  <c:v>1704.8969551885459</c:v>
                </c:pt>
                <c:pt idx="152">
                  <c:v>#N/A</c:v>
                </c:pt>
                <c:pt idx="153">
                  <c:v>#N/A</c:v>
                </c:pt>
                <c:pt idx="154">
                  <c:v>#N/A</c:v>
                </c:pt>
                <c:pt idx="155">
                  <c:v>#N/A</c:v>
                </c:pt>
                <c:pt idx="156">
                  <c:v>1761.4352904398679</c:v>
                </c:pt>
                <c:pt idx="157">
                  <c:v>#N/A</c:v>
                </c:pt>
                <c:pt idx="158">
                  <c:v>#N/A</c:v>
                </c:pt>
                <c:pt idx="159">
                  <c:v>#N/A</c:v>
                </c:pt>
                <c:pt idx="160">
                  <c:v>#N/A</c:v>
                </c:pt>
                <c:pt idx="161">
                  <c:v>1810.5682140134775</c:v>
                </c:pt>
                <c:pt idx="162">
                  <c:v>#N/A</c:v>
                </c:pt>
                <c:pt idx="163">
                  <c:v>#N/A</c:v>
                </c:pt>
                <c:pt idx="164">
                  <c:v>#N/A</c:v>
                </c:pt>
                <c:pt idx="165">
                  <c:v>#N/A</c:v>
                </c:pt>
                <c:pt idx="166">
                  <c:v>1701.4568044735283</c:v>
                </c:pt>
                <c:pt idx="167">
                  <c:v>#N/A</c:v>
                </c:pt>
                <c:pt idx="168">
                  <c:v>#N/A</c:v>
                </c:pt>
                <c:pt idx="169">
                  <c:v>#N/A</c:v>
                </c:pt>
                <c:pt idx="170">
                  <c:v>#N/A</c:v>
                </c:pt>
                <c:pt idx="171">
                  <c:v>2160.3386958088149</c:v>
                </c:pt>
                <c:pt idx="172">
                  <c:v>#N/A</c:v>
                </c:pt>
                <c:pt idx="173">
                  <c:v>#N/A</c:v>
                </c:pt>
                <c:pt idx="174">
                  <c:v>#N/A</c:v>
                </c:pt>
                <c:pt idx="175">
                  <c:v>#N/A</c:v>
                </c:pt>
                <c:pt idx="176">
                  <c:v>1948.0740778700158</c:v>
                </c:pt>
                <c:pt idx="177">
                  <c:v>#N/A</c:v>
                </c:pt>
                <c:pt idx="178">
                  <c:v>#N/A</c:v>
                </c:pt>
                <c:pt idx="179">
                  <c:v>#N/A</c:v>
                </c:pt>
                <c:pt idx="180">
                  <c:v>#N/A</c:v>
                </c:pt>
                <c:pt idx="181">
                  <c:v>1899.8130594175245</c:v>
                </c:pt>
                <c:pt idx="182">
                  <c:v>#N/A</c:v>
                </c:pt>
                <c:pt idx="183">
                  <c:v>#N/A</c:v>
                </c:pt>
                <c:pt idx="184">
                  <c:v>#N/A</c:v>
                </c:pt>
                <c:pt idx="185">
                  <c:v>1831.042891179148</c:v>
                </c:pt>
                <c:pt idx="186">
                  <c:v>#N/A</c:v>
                </c:pt>
                <c:pt idx="187">
                  <c:v>#N/A</c:v>
                </c:pt>
                <c:pt idx="188">
                  <c:v>#N/A</c:v>
                </c:pt>
                <c:pt idx="189">
                  <c:v>#N/A</c:v>
                </c:pt>
                <c:pt idx="190">
                  <c:v>1744.3333619331406</c:v>
                </c:pt>
                <c:pt idx="191">
                  <c:v>#N/A</c:v>
                </c:pt>
                <c:pt idx="192">
                  <c:v>#N/A</c:v>
                </c:pt>
                <c:pt idx="193">
                  <c:v>#N/A</c:v>
                </c:pt>
                <c:pt idx="194">
                  <c:v>#N/A</c:v>
                </c:pt>
                <c:pt idx="195">
                  <c:v>1737.0097313977813</c:v>
                </c:pt>
                <c:pt idx="196">
                  <c:v>#N/A</c:v>
                </c:pt>
                <c:pt idx="197">
                  <c:v>#N/A</c:v>
                </c:pt>
                <c:pt idx="198">
                  <c:v>#N/A</c:v>
                </c:pt>
                <c:pt idx="199">
                  <c:v>#N/A</c:v>
                </c:pt>
                <c:pt idx="200">
                  <c:v>1560.8247445213058</c:v>
                </c:pt>
                <c:pt idx="201">
                  <c:v>#N/A</c:v>
                </c:pt>
                <c:pt idx="202">
                  <c:v>#N/A</c:v>
                </c:pt>
                <c:pt idx="203">
                  <c:v>#N/A</c:v>
                </c:pt>
                <c:pt idx="204">
                  <c:v>#N/A</c:v>
                </c:pt>
                <c:pt idx="205">
                  <c:v>1660.5558450913809</c:v>
                </c:pt>
                <c:pt idx="206">
                  <c:v>#N/A</c:v>
                </c:pt>
                <c:pt idx="207">
                  <c:v>#N/A</c:v>
                </c:pt>
                <c:pt idx="208">
                  <c:v>#N/A</c:v>
                </c:pt>
                <c:pt idx="209">
                  <c:v>#N/A</c:v>
                </c:pt>
                <c:pt idx="210">
                  <c:v>1488.769997396806</c:v>
                </c:pt>
                <c:pt idx="211">
                  <c:v>#N/A</c:v>
                </c:pt>
                <c:pt idx="212">
                  <c:v>#N/A</c:v>
                </c:pt>
                <c:pt idx="213">
                  <c:v>#N/A</c:v>
                </c:pt>
                <c:pt idx="214">
                  <c:v>1745.0017401038283</c:v>
                </c:pt>
                <c:pt idx="215">
                  <c:v>#N/A</c:v>
                </c:pt>
                <c:pt idx="216">
                  <c:v>#N/A</c:v>
                </c:pt>
                <c:pt idx="217">
                  <c:v>#N/A</c:v>
                </c:pt>
                <c:pt idx="218">
                  <c:v>#N/A</c:v>
                </c:pt>
                <c:pt idx="219">
                  <c:v>1623.5982681824123</c:v>
                </c:pt>
                <c:pt idx="220">
                  <c:v>#N/A</c:v>
                </c:pt>
                <c:pt idx="221">
                  <c:v>#N/A</c:v>
                </c:pt>
                <c:pt idx="222">
                  <c:v>#N/A</c:v>
                </c:pt>
                <c:pt idx="223">
                  <c:v>#N/A</c:v>
                </c:pt>
                <c:pt idx="224">
                  <c:v>1579.6747550160562</c:v>
                </c:pt>
                <c:pt idx="225">
                  <c:v>#N/A</c:v>
                </c:pt>
                <c:pt idx="226">
                  <c:v>#N/A</c:v>
                </c:pt>
                <c:pt idx="227">
                  <c:v>#N/A</c:v>
                </c:pt>
                <c:pt idx="228">
                  <c:v>1679.4004892527216</c:v>
                </c:pt>
                <c:pt idx="229">
                  <c:v>#N/A</c:v>
                </c:pt>
                <c:pt idx="230">
                  <c:v>#N/A</c:v>
                </c:pt>
                <c:pt idx="231">
                  <c:v>#N/A</c:v>
                </c:pt>
                <c:pt idx="232">
                  <c:v>#N/A</c:v>
                </c:pt>
                <c:pt idx="233">
                  <c:v>1653.3720112641404</c:v>
                </c:pt>
                <c:pt idx="234">
                  <c:v>#N/A</c:v>
                </c:pt>
                <c:pt idx="235">
                  <c:v>#N/A</c:v>
                </c:pt>
                <c:pt idx="236">
                  <c:v>#N/A</c:v>
                </c:pt>
                <c:pt idx="237">
                  <c:v>#N/A</c:v>
                </c:pt>
                <c:pt idx="238">
                  <c:v>1711.1135357973105</c:v>
                </c:pt>
                <c:pt idx="239">
                  <c:v>#N/A</c:v>
                </c:pt>
                <c:pt idx="240">
                  <c:v>#N/A</c:v>
                </c:pt>
                <c:pt idx="241">
                  <c:v>#N/A</c:v>
                </c:pt>
                <c:pt idx="242">
                  <c:v>1764.0812035182066</c:v>
                </c:pt>
                <c:pt idx="243">
                  <c:v>#N/A</c:v>
                </c:pt>
                <c:pt idx="244">
                  <c:v>#N/A</c:v>
                </c:pt>
                <c:pt idx="245">
                  <c:v>#N/A</c:v>
                </c:pt>
                <c:pt idx="246">
                  <c:v>#N/A</c:v>
                </c:pt>
                <c:pt idx="247">
                  <c:v>1837.631771572728</c:v>
                </c:pt>
                <c:pt idx="248">
                  <c:v>#N/A</c:v>
                </c:pt>
                <c:pt idx="249">
                  <c:v>#N/A</c:v>
                </c:pt>
                <c:pt idx="250">
                  <c:v>#N/A</c:v>
                </c:pt>
                <c:pt idx="251">
                  <c:v>#N/A</c:v>
                </c:pt>
                <c:pt idx="252">
                  <c:v>1652.6006976999295</c:v>
                </c:pt>
                <c:pt idx="253">
                  <c:v>#N/A</c:v>
                </c:pt>
                <c:pt idx="254">
                  <c:v>#N/A</c:v>
                </c:pt>
                <c:pt idx="255">
                  <c:v>#N/A</c:v>
                </c:pt>
                <c:pt idx="256">
                  <c:v>#N/A</c:v>
                </c:pt>
                <c:pt idx="257">
                  <c:v>1900.9818276825238</c:v>
                </c:pt>
                <c:pt idx="258">
                  <c:v>#N/A</c:v>
                </c:pt>
                <c:pt idx="259">
                  <c:v>#N/A</c:v>
                </c:pt>
                <c:pt idx="260">
                  <c:v>#N/A</c:v>
                </c:pt>
                <c:pt idx="261">
                  <c:v>#N/A</c:v>
                </c:pt>
                <c:pt idx="262">
                  <c:v>2022.2579601554007</c:v>
                </c:pt>
                <c:pt idx="263">
                  <c:v>#N/A</c:v>
                </c:pt>
                <c:pt idx="264">
                  <c:v>#N/A</c:v>
                </c:pt>
                <c:pt idx="265">
                  <c:v>#N/A</c:v>
                </c:pt>
                <c:pt idx="266">
                  <c:v>#N/A</c:v>
                </c:pt>
                <c:pt idx="267">
                  <c:v>1760.5484079696632</c:v>
                </c:pt>
                <c:pt idx="268">
                  <c:v>#N/A</c:v>
                </c:pt>
                <c:pt idx="269">
                  <c:v>#N/A</c:v>
                </c:pt>
                <c:pt idx="270">
                  <c:v>#N/A</c:v>
                </c:pt>
                <c:pt idx="271">
                  <c:v>#N/A</c:v>
                </c:pt>
                <c:pt idx="272">
                  <c:v>1776.0983691469578</c:v>
                </c:pt>
                <c:pt idx="273">
                  <c:v>#N/A</c:v>
                </c:pt>
                <c:pt idx="274">
                  <c:v>#N/A</c:v>
                </c:pt>
                <c:pt idx="275">
                  <c:v>#N/A</c:v>
                </c:pt>
                <c:pt idx="276">
                  <c:v>#N/A</c:v>
                </c:pt>
                <c:pt idx="277">
                  <c:v>1945.1516781994756</c:v>
                </c:pt>
                <c:pt idx="278">
                  <c:v>#N/A</c:v>
                </c:pt>
                <c:pt idx="279">
                  <c:v>#N/A</c:v>
                </c:pt>
                <c:pt idx="280">
                  <c:v>#N/A</c:v>
                </c:pt>
                <c:pt idx="281">
                  <c:v>1827.2373664038894</c:v>
                </c:pt>
                <c:pt idx="282">
                  <c:v>#N/A</c:v>
                </c:pt>
                <c:pt idx="283">
                  <c:v>#N/A</c:v>
                </c:pt>
                <c:pt idx="284">
                  <c:v>#N/A</c:v>
                </c:pt>
                <c:pt idx="285">
                  <c:v>#N/A</c:v>
                </c:pt>
                <c:pt idx="286">
                  <c:v>2012.2173166840746</c:v>
                </c:pt>
                <c:pt idx="287">
                  <c:v>#N/A</c:v>
                </c:pt>
                <c:pt idx="288">
                  <c:v>#N/A</c:v>
                </c:pt>
                <c:pt idx="289">
                  <c:v>#N/A</c:v>
                </c:pt>
                <c:pt idx="290">
                  <c:v>#N/A</c:v>
                </c:pt>
                <c:pt idx="291">
                  <c:v>1951.303749044162</c:v>
                </c:pt>
                <c:pt idx="292">
                  <c:v>#N/A</c:v>
                </c:pt>
                <c:pt idx="293">
                  <c:v>#N/A</c:v>
                </c:pt>
                <c:pt idx="294">
                  <c:v>#N/A</c:v>
                </c:pt>
                <c:pt idx="295">
                  <c:v>#N/A</c:v>
                </c:pt>
                <c:pt idx="296">
                  <c:v>2074.4390411311488</c:v>
                </c:pt>
                <c:pt idx="297">
                  <c:v>#N/A</c:v>
                </c:pt>
                <c:pt idx="298">
                  <c:v>#N/A</c:v>
                </c:pt>
                <c:pt idx="299">
                  <c:v>#N/A</c:v>
                </c:pt>
                <c:pt idx="300">
                  <c:v>#N/A</c:v>
                </c:pt>
                <c:pt idx="301">
                  <c:v>1890.5589734308112</c:v>
                </c:pt>
                <c:pt idx="302">
                  <c:v>#N/A</c:v>
                </c:pt>
                <c:pt idx="303">
                  <c:v>#N/A</c:v>
                </c:pt>
                <c:pt idx="304">
                  <c:v>#N/A</c:v>
                </c:pt>
                <c:pt idx="305">
                  <c:v>#N/A</c:v>
                </c:pt>
                <c:pt idx="306">
                  <c:v>1917.1982205246461</c:v>
                </c:pt>
                <c:pt idx="307">
                  <c:v>#N/A</c:v>
                </c:pt>
                <c:pt idx="308">
                  <c:v>#N/A</c:v>
                </c:pt>
                <c:pt idx="309">
                  <c:v>#N/A</c:v>
                </c:pt>
                <c:pt idx="310">
                  <c:v>1831.8432272435339</c:v>
                </c:pt>
                <c:pt idx="311">
                  <c:v>#N/A</c:v>
                </c:pt>
                <c:pt idx="312">
                  <c:v>#N/A</c:v>
                </c:pt>
                <c:pt idx="313">
                  <c:v>#N/A</c:v>
                </c:pt>
                <c:pt idx="314">
                  <c:v>#N/A</c:v>
                </c:pt>
                <c:pt idx="315">
                  <c:v>1888.4461385703326</c:v>
                </c:pt>
                <c:pt idx="316">
                  <c:v>#N/A</c:v>
                </c:pt>
                <c:pt idx="317">
                  <c:v>#N/A</c:v>
                </c:pt>
                <c:pt idx="318">
                  <c:v>#N/A</c:v>
                </c:pt>
                <c:pt idx="319">
                  <c:v>#N/A</c:v>
                </c:pt>
                <c:pt idx="320">
                  <c:v>2374.1940246938707</c:v>
                </c:pt>
                <c:pt idx="321">
                  <c:v>#N/A</c:v>
                </c:pt>
                <c:pt idx="322">
                  <c:v>#N/A</c:v>
                </c:pt>
                <c:pt idx="323">
                  <c:v>#N/A</c:v>
                </c:pt>
                <c:pt idx="324">
                  <c:v>2507.1229270029712</c:v>
                </c:pt>
                <c:pt idx="325">
                  <c:v>#N/A</c:v>
                </c:pt>
                <c:pt idx="326">
                  <c:v>#N/A</c:v>
                </c:pt>
                <c:pt idx="327">
                  <c:v>#N/A</c:v>
                </c:pt>
                <c:pt idx="328">
                  <c:v>2243.191921383253</c:v>
                </c:pt>
                <c:pt idx="329">
                  <c:v>#N/A</c:v>
                </c:pt>
                <c:pt idx="330">
                  <c:v>#N/A</c:v>
                </c:pt>
                <c:pt idx="331">
                  <c:v>#N/A</c:v>
                </c:pt>
                <c:pt idx="332">
                  <c:v>#N/A</c:v>
                </c:pt>
                <c:pt idx="333">
                  <c:v>2264.8465763099698</c:v>
                </c:pt>
                <c:pt idx="334">
                  <c:v>#N/A</c:v>
                </c:pt>
                <c:pt idx="335">
                  <c:v>#N/A</c:v>
                </c:pt>
                <c:pt idx="336">
                  <c:v>#N/A</c:v>
                </c:pt>
                <c:pt idx="337">
                  <c:v>2253.9809222659533</c:v>
                </c:pt>
                <c:pt idx="338">
                  <c:v>#N/A</c:v>
                </c:pt>
                <c:pt idx="339">
                  <c:v>#N/A</c:v>
                </c:pt>
                <c:pt idx="340">
                  <c:v>#N/A</c:v>
                </c:pt>
                <c:pt idx="341">
                  <c:v>#N/A</c:v>
                </c:pt>
                <c:pt idx="342">
                  <c:v>2281.8151396358676</c:v>
                </c:pt>
                <c:pt idx="343">
                  <c:v>#N/A</c:v>
                </c:pt>
                <c:pt idx="344">
                  <c:v>#N/A</c:v>
                </c:pt>
                <c:pt idx="345">
                  <c:v>#N/A</c:v>
                </c:pt>
                <c:pt idx="346">
                  <c:v>#N/A</c:v>
                </c:pt>
                <c:pt idx="347">
                  <c:v>2290.0665739536576</c:v>
                </c:pt>
                <c:pt idx="348">
                  <c:v>#N/A</c:v>
                </c:pt>
                <c:pt idx="349">
                  <c:v>#N/A</c:v>
                </c:pt>
                <c:pt idx="350">
                  <c:v>#N/A</c:v>
                </c:pt>
                <c:pt idx="351">
                  <c:v>#N/A</c:v>
                </c:pt>
                <c:pt idx="352">
                  <c:v>2007.1324905395149</c:v>
                </c:pt>
                <c:pt idx="353">
                  <c:v>#N/A</c:v>
                </c:pt>
                <c:pt idx="354">
                  <c:v>#N/A</c:v>
                </c:pt>
                <c:pt idx="355">
                  <c:v>#N/A</c:v>
                </c:pt>
                <c:pt idx="356">
                  <c:v>#N/A</c:v>
                </c:pt>
                <c:pt idx="357">
                  <c:v>2183.8482952724939</c:v>
                </c:pt>
                <c:pt idx="358">
                  <c:v>#N/A</c:v>
                </c:pt>
                <c:pt idx="359">
                  <c:v>#N/A</c:v>
                </c:pt>
                <c:pt idx="360">
                  <c:v>#N/A</c:v>
                </c:pt>
                <c:pt idx="361">
                  <c:v>#N/A</c:v>
                </c:pt>
                <c:pt idx="362">
                  <c:v>2151.6153191820131</c:v>
                </c:pt>
                <c:pt idx="363">
                  <c:v>#N/A</c:v>
                </c:pt>
                <c:pt idx="364">
                  <c:v>#N/A</c:v>
                </c:pt>
                <c:pt idx="365">
                  <c:v>#N/A</c:v>
                </c:pt>
                <c:pt idx="366">
                  <c:v>#N/A</c:v>
                </c:pt>
                <c:pt idx="367">
                  <c:v>2619.3635858204302</c:v>
                </c:pt>
                <c:pt idx="368">
                  <c:v>#N/A</c:v>
                </c:pt>
                <c:pt idx="369">
                  <c:v>#N/A</c:v>
                </c:pt>
                <c:pt idx="370">
                  <c:v>#N/A</c:v>
                </c:pt>
                <c:pt idx="371">
                  <c:v>#N/A</c:v>
                </c:pt>
              </c:numCache>
            </c:numRef>
          </c:val>
          <c:smooth val="0"/>
          <c:extLst xmlns:c16r2="http://schemas.microsoft.com/office/drawing/2015/06/chart">
            <c:ext xmlns:c16="http://schemas.microsoft.com/office/drawing/2014/chart" uri="{C3380CC4-5D6E-409C-BE32-E72D297353CC}">
              <c16:uniqueId val="{00000001-AEDC-41B8-BD3D-7C7768BFE6C6}"/>
            </c:ext>
          </c:extLst>
        </c:ser>
        <c:dLbls>
          <c:showLegendKey val="0"/>
          <c:showVal val="0"/>
          <c:showCatName val="0"/>
          <c:showSerName val="0"/>
          <c:showPercent val="0"/>
          <c:showBubbleSize val="0"/>
        </c:dLbls>
        <c:marker val="1"/>
        <c:smooth val="0"/>
        <c:axId val="918573376"/>
        <c:axId val="918574944"/>
      </c:lineChart>
      <c:dateAx>
        <c:axId val="91857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69064"/>
        <c:crosses val="autoZero"/>
        <c:auto val="1"/>
        <c:lblOffset val="100"/>
        <c:baseTimeUnit val="days"/>
      </c:dateAx>
      <c:valAx>
        <c:axId val="918569064"/>
        <c:scaling>
          <c:orientation val="minMax"/>
          <c:max val="180000"/>
          <c:min val="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76512"/>
        <c:crosses val="autoZero"/>
        <c:crossBetween val="between"/>
      </c:valAx>
      <c:valAx>
        <c:axId val="918574944"/>
        <c:scaling>
          <c:orientation val="minMax"/>
          <c:max val="2600"/>
          <c:min val="50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18573376"/>
        <c:crosses val="max"/>
        <c:crossBetween val="between"/>
      </c:valAx>
      <c:dateAx>
        <c:axId val="918573376"/>
        <c:scaling>
          <c:orientation val="minMax"/>
        </c:scaling>
        <c:delete val="1"/>
        <c:axPos val="b"/>
        <c:numFmt formatCode="m/d/yyyy" sourceLinked="1"/>
        <c:majorTickMark val="out"/>
        <c:minorTickMark val="none"/>
        <c:tickLblPos val="nextTo"/>
        <c:crossAx val="918574944"/>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89708800947389"/>
          <c:y val="5.7330079512757523E-2"/>
          <c:w val="0.50718912807963734"/>
          <c:h val="0.87387382507193345"/>
        </c:manualLayout>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3A81-490D-8794-B8C0BE17D72A}"/>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3A81-490D-8794-B8C0BE17D72A}"/>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3A81-490D-8794-B8C0BE17D72A}"/>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3A81-490D-8794-B8C0BE17D72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MX"/>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MBONOS!$AT$100:$AT$103</c:f>
              <c:strCache>
                <c:ptCount val="4"/>
                <c:pt idx="0">
                  <c:v>Corto Plazo</c:v>
                </c:pt>
                <c:pt idx="1">
                  <c:v>Mediano Plazo</c:v>
                </c:pt>
                <c:pt idx="2">
                  <c:v>Mediano-Largo Plazo</c:v>
                </c:pt>
                <c:pt idx="3">
                  <c:v>Largo Plazo</c:v>
                </c:pt>
              </c:strCache>
            </c:strRef>
          </c:cat>
          <c:val>
            <c:numRef>
              <c:f>MBONOS!$AU$100:$AU$103</c:f>
              <c:numCache>
                <c:formatCode>_(* #,##0.00_);_(* \(#,##0.00\);_(* "-"??_);_(@_)</c:formatCode>
                <c:ptCount val="4"/>
                <c:pt idx="0">
                  <c:v>30846.879999999997</c:v>
                </c:pt>
                <c:pt idx="1">
                  <c:v>24403.550000000003</c:v>
                </c:pt>
                <c:pt idx="2">
                  <c:v>9197.2200000000012</c:v>
                </c:pt>
                <c:pt idx="3">
                  <c:v>3720.8500000000004</c:v>
                </c:pt>
              </c:numCache>
            </c:numRef>
          </c:val>
          <c:extLst xmlns:c16r2="http://schemas.microsoft.com/office/drawing/2015/06/chart">
            <c:ext xmlns:c16="http://schemas.microsoft.com/office/drawing/2014/chart" uri="{C3380CC4-5D6E-409C-BE32-E72D297353CC}">
              <c16:uniqueId val="{00000008-3A81-490D-8794-B8C0BE17D72A}"/>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383285566693506"/>
          <c:y val="0.16971670329260091"/>
          <c:w val="0.22463241713135401"/>
          <c:h val="0.57094482163010674"/>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140225527364629E-2"/>
          <c:y val="3.1154032854444458E-2"/>
          <c:w val="0.86064547487119669"/>
          <c:h val="0.64909078981753432"/>
        </c:manualLayout>
      </c:layout>
      <c:barChart>
        <c:barDir val="col"/>
        <c:grouping val="clustered"/>
        <c:varyColors val="0"/>
        <c:ser>
          <c:idx val="1"/>
          <c:order val="1"/>
          <c:tx>
            <c:strRef>
              <c:f>Consulta!$C$10</c:f>
              <c:strCache>
                <c:ptCount val="1"/>
                <c:pt idx="0">
                  <c:v>Posición de No Residentes en Títulos de Renta Variable, Flujos</c:v>
                </c:pt>
              </c:strCache>
            </c:strRef>
          </c:tx>
          <c:invertIfNegative val="0"/>
          <c:cat>
            <c:numRef>
              <c:f>Consulta!$E$19:$E$112</c:f>
              <c:numCache>
                <c:formatCode>m/d/yyyy</c:formatCode>
                <c:ptCount val="94"/>
                <c:pt idx="0">
                  <c:v>39994</c:v>
                </c:pt>
                <c:pt idx="1">
                  <c:v>40025</c:v>
                </c:pt>
                <c:pt idx="2">
                  <c:v>40056</c:v>
                </c:pt>
                <c:pt idx="3">
                  <c:v>40086</c:v>
                </c:pt>
                <c:pt idx="4">
                  <c:v>40116</c:v>
                </c:pt>
                <c:pt idx="5">
                  <c:v>40147</c:v>
                </c:pt>
                <c:pt idx="6">
                  <c:v>40178</c:v>
                </c:pt>
                <c:pt idx="7">
                  <c:v>40207</c:v>
                </c:pt>
                <c:pt idx="8">
                  <c:v>40235</c:v>
                </c:pt>
                <c:pt idx="9">
                  <c:v>40268</c:v>
                </c:pt>
                <c:pt idx="10">
                  <c:v>40298</c:v>
                </c:pt>
                <c:pt idx="11">
                  <c:v>40329</c:v>
                </c:pt>
                <c:pt idx="12">
                  <c:v>40359</c:v>
                </c:pt>
                <c:pt idx="13">
                  <c:v>40389</c:v>
                </c:pt>
                <c:pt idx="14">
                  <c:v>40421</c:v>
                </c:pt>
                <c:pt idx="15">
                  <c:v>40451</c:v>
                </c:pt>
                <c:pt idx="16">
                  <c:v>40480</c:v>
                </c:pt>
                <c:pt idx="17">
                  <c:v>40512</c:v>
                </c:pt>
                <c:pt idx="18">
                  <c:v>40543</c:v>
                </c:pt>
                <c:pt idx="19">
                  <c:v>40574</c:v>
                </c:pt>
                <c:pt idx="20">
                  <c:v>40602</c:v>
                </c:pt>
                <c:pt idx="21">
                  <c:v>40633</c:v>
                </c:pt>
                <c:pt idx="22">
                  <c:v>40662</c:v>
                </c:pt>
                <c:pt idx="23">
                  <c:v>40694</c:v>
                </c:pt>
                <c:pt idx="24">
                  <c:v>40724</c:v>
                </c:pt>
                <c:pt idx="25">
                  <c:v>40753</c:v>
                </c:pt>
                <c:pt idx="26">
                  <c:v>40786</c:v>
                </c:pt>
                <c:pt idx="27">
                  <c:v>40816</c:v>
                </c:pt>
                <c:pt idx="28">
                  <c:v>40847</c:v>
                </c:pt>
                <c:pt idx="29">
                  <c:v>40877</c:v>
                </c:pt>
                <c:pt idx="30">
                  <c:v>40907</c:v>
                </c:pt>
                <c:pt idx="31">
                  <c:v>40939</c:v>
                </c:pt>
                <c:pt idx="32">
                  <c:v>40968</c:v>
                </c:pt>
                <c:pt idx="33">
                  <c:v>40998</c:v>
                </c:pt>
                <c:pt idx="34">
                  <c:v>41029</c:v>
                </c:pt>
                <c:pt idx="35">
                  <c:v>41060</c:v>
                </c:pt>
                <c:pt idx="36">
                  <c:v>41089</c:v>
                </c:pt>
                <c:pt idx="37">
                  <c:v>41121</c:v>
                </c:pt>
                <c:pt idx="38">
                  <c:v>41152</c:v>
                </c:pt>
                <c:pt idx="39">
                  <c:v>41180</c:v>
                </c:pt>
                <c:pt idx="40">
                  <c:v>41213</c:v>
                </c:pt>
                <c:pt idx="41">
                  <c:v>41243</c:v>
                </c:pt>
                <c:pt idx="42">
                  <c:v>41274</c:v>
                </c:pt>
                <c:pt idx="43">
                  <c:v>41305</c:v>
                </c:pt>
                <c:pt idx="44">
                  <c:v>41333</c:v>
                </c:pt>
                <c:pt idx="45">
                  <c:v>41362</c:v>
                </c:pt>
                <c:pt idx="46">
                  <c:v>41394</c:v>
                </c:pt>
                <c:pt idx="47">
                  <c:v>41425</c:v>
                </c:pt>
                <c:pt idx="48">
                  <c:v>41453</c:v>
                </c:pt>
                <c:pt idx="49">
                  <c:v>41486</c:v>
                </c:pt>
                <c:pt idx="50">
                  <c:v>41516</c:v>
                </c:pt>
                <c:pt idx="51">
                  <c:v>41547</c:v>
                </c:pt>
                <c:pt idx="52">
                  <c:v>41578</c:v>
                </c:pt>
                <c:pt idx="53">
                  <c:v>41607</c:v>
                </c:pt>
                <c:pt idx="54">
                  <c:v>41639</c:v>
                </c:pt>
                <c:pt idx="55">
                  <c:v>41670</c:v>
                </c:pt>
                <c:pt idx="56">
                  <c:v>41698</c:v>
                </c:pt>
                <c:pt idx="57">
                  <c:v>41729</c:v>
                </c:pt>
                <c:pt idx="58">
                  <c:v>41759</c:v>
                </c:pt>
                <c:pt idx="59">
                  <c:v>41789</c:v>
                </c:pt>
                <c:pt idx="60">
                  <c:v>41820</c:v>
                </c:pt>
                <c:pt idx="61">
                  <c:v>41851</c:v>
                </c:pt>
                <c:pt idx="62">
                  <c:v>41880</c:v>
                </c:pt>
                <c:pt idx="63">
                  <c:v>41912</c:v>
                </c:pt>
                <c:pt idx="64">
                  <c:v>41943</c:v>
                </c:pt>
                <c:pt idx="65">
                  <c:v>41971</c:v>
                </c:pt>
                <c:pt idx="66">
                  <c:v>42004</c:v>
                </c:pt>
                <c:pt idx="67">
                  <c:v>42034</c:v>
                </c:pt>
                <c:pt idx="68">
                  <c:v>42062</c:v>
                </c:pt>
                <c:pt idx="69">
                  <c:v>42094</c:v>
                </c:pt>
                <c:pt idx="70">
                  <c:v>42124</c:v>
                </c:pt>
                <c:pt idx="71">
                  <c:v>42153</c:v>
                </c:pt>
                <c:pt idx="72">
                  <c:v>42185</c:v>
                </c:pt>
                <c:pt idx="73">
                  <c:v>42216</c:v>
                </c:pt>
                <c:pt idx="74">
                  <c:v>42247</c:v>
                </c:pt>
                <c:pt idx="75">
                  <c:v>42277</c:v>
                </c:pt>
                <c:pt idx="76">
                  <c:v>42307</c:v>
                </c:pt>
                <c:pt idx="77">
                  <c:v>42338</c:v>
                </c:pt>
                <c:pt idx="78">
                  <c:v>42369</c:v>
                </c:pt>
                <c:pt idx="79">
                  <c:v>42398</c:v>
                </c:pt>
                <c:pt idx="80">
                  <c:v>42429</c:v>
                </c:pt>
                <c:pt idx="81">
                  <c:v>42460</c:v>
                </c:pt>
                <c:pt idx="82">
                  <c:v>42489</c:v>
                </c:pt>
                <c:pt idx="83">
                  <c:v>42521</c:v>
                </c:pt>
                <c:pt idx="84">
                  <c:v>42551</c:v>
                </c:pt>
                <c:pt idx="85">
                  <c:v>42580</c:v>
                </c:pt>
                <c:pt idx="86">
                  <c:v>42613</c:v>
                </c:pt>
                <c:pt idx="87">
                  <c:v>42643</c:v>
                </c:pt>
                <c:pt idx="88">
                  <c:v>42674</c:v>
                </c:pt>
                <c:pt idx="89">
                  <c:v>42704</c:v>
                </c:pt>
                <c:pt idx="90">
                  <c:v>42734</c:v>
                </c:pt>
                <c:pt idx="91">
                  <c:v>42766</c:v>
                </c:pt>
                <c:pt idx="92">
                  <c:v>42794</c:v>
                </c:pt>
                <c:pt idx="93">
                  <c:v>42825</c:v>
                </c:pt>
              </c:numCache>
            </c:numRef>
          </c:cat>
          <c:val>
            <c:numRef>
              <c:f>Consulta!$C$19:$C$113</c:f>
              <c:numCache>
                <c:formatCode>#,##0.0</c:formatCode>
                <c:ptCount val="95"/>
                <c:pt idx="0">
                  <c:v>-411.5</c:v>
                </c:pt>
                <c:pt idx="1">
                  <c:v>660.2</c:v>
                </c:pt>
                <c:pt idx="2">
                  <c:v>351.2</c:v>
                </c:pt>
                <c:pt idx="3">
                  <c:v>1086.2</c:v>
                </c:pt>
                <c:pt idx="4">
                  <c:v>1065</c:v>
                </c:pt>
                <c:pt idx="5">
                  <c:v>-43.5</c:v>
                </c:pt>
                <c:pt idx="6">
                  <c:v>-406.9</c:v>
                </c:pt>
                <c:pt idx="7">
                  <c:v>-981.3</c:v>
                </c:pt>
                <c:pt idx="8">
                  <c:v>296.10000000000002</c:v>
                </c:pt>
                <c:pt idx="9">
                  <c:v>-80.400000000000006</c:v>
                </c:pt>
                <c:pt idx="10">
                  <c:v>124.9</c:v>
                </c:pt>
                <c:pt idx="11">
                  <c:v>421.2</c:v>
                </c:pt>
                <c:pt idx="12">
                  <c:v>661.8</c:v>
                </c:pt>
                <c:pt idx="13">
                  <c:v>-374.2</c:v>
                </c:pt>
                <c:pt idx="14">
                  <c:v>186.8</c:v>
                </c:pt>
                <c:pt idx="15">
                  <c:v>129.69999999999999</c:v>
                </c:pt>
                <c:pt idx="16">
                  <c:v>800.9</c:v>
                </c:pt>
                <c:pt idx="17">
                  <c:v>713.7</c:v>
                </c:pt>
                <c:pt idx="18">
                  <c:v>-1526.1</c:v>
                </c:pt>
                <c:pt idx="19">
                  <c:v>14.3</c:v>
                </c:pt>
                <c:pt idx="20">
                  <c:v>-770.4</c:v>
                </c:pt>
                <c:pt idx="21">
                  <c:v>-449.2</c:v>
                </c:pt>
                <c:pt idx="22">
                  <c:v>-7</c:v>
                </c:pt>
                <c:pt idx="23">
                  <c:v>-565.9</c:v>
                </c:pt>
                <c:pt idx="24">
                  <c:v>-607.20000000000005</c:v>
                </c:pt>
                <c:pt idx="25">
                  <c:v>-1295.7</c:v>
                </c:pt>
                <c:pt idx="26">
                  <c:v>-551</c:v>
                </c:pt>
                <c:pt idx="27">
                  <c:v>98.3</c:v>
                </c:pt>
                <c:pt idx="28">
                  <c:v>191.1</c:v>
                </c:pt>
                <c:pt idx="29">
                  <c:v>-891.8</c:v>
                </c:pt>
                <c:pt idx="30">
                  <c:v>-1731.4</c:v>
                </c:pt>
                <c:pt idx="31">
                  <c:v>799.3</c:v>
                </c:pt>
                <c:pt idx="32">
                  <c:v>946.3</c:v>
                </c:pt>
                <c:pt idx="33">
                  <c:v>274.89999999999998</c:v>
                </c:pt>
                <c:pt idx="34">
                  <c:v>79.8</c:v>
                </c:pt>
                <c:pt idx="35">
                  <c:v>805.3</c:v>
                </c:pt>
                <c:pt idx="36">
                  <c:v>149</c:v>
                </c:pt>
                <c:pt idx="37">
                  <c:v>612</c:v>
                </c:pt>
                <c:pt idx="38">
                  <c:v>25.2</c:v>
                </c:pt>
                <c:pt idx="39">
                  <c:v>574.29999999999995</c:v>
                </c:pt>
                <c:pt idx="40">
                  <c:v>885.4</c:v>
                </c:pt>
                <c:pt idx="41">
                  <c:v>-235.1</c:v>
                </c:pt>
                <c:pt idx="42">
                  <c:v>854.1</c:v>
                </c:pt>
                <c:pt idx="43">
                  <c:v>850.9</c:v>
                </c:pt>
                <c:pt idx="44">
                  <c:v>983.4</c:v>
                </c:pt>
                <c:pt idx="45">
                  <c:v>-1806.9</c:v>
                </c:pt>
                <c:pt idx="46">
                  <c:v>-830.3</c:v>
                </c:pt>
                <c:pt idx="47">
                  <c:v>-1640</c:v>
                </c:pt>
                <c:pt idx="48">
                  <c:v>-3957</c:v>
                </c:pt>
                <c:pt idx="49">
                  <c:v>2068.1</c:v>
                </c:pt>
                <c:pt idx="50">
                  <c:v>-48.1</c:v>
                </c:pt>
                <c:pt idx="51">
                  <c:v>1648.8</c:v>
                </c:pt>
                <c:pt idx="52">
                  <c:v>784.9</c:v>
                </c:pt>
                <c:pt idx="53">
                  <c:v>-316.5</c:v>
                </c:pt>
                <c:pt idx="54">
                  <c:v>2831.4</c:v>
                </c:pt>
                <c:pt idx="55">
                  <c:v>355.8</c:v>
                </c:pt>
                <c:pt idx="56">
                  <c:v>-219.2</c:v>
                </c:pt>
                <c:pt idx="57">
                  <c:v>145.1</c:v>
                </c:pt>
                <c:pt idx="58">
                  <c:v>1810.9</c:v>
                </c:pt>
                <c:pt idx="59">
                  <c:v>909.1</c:v>
                </c:pt>
                <c:pt idx="60">
                  <c:v>3544.1</c:v>
                </c:pt>
                <c:pt idx="61">
                  <c:v>-1066.4000000000001</c:v>
                </c:pt>
                <c:pt idx="62">
                  <c:v>-16.600000000000001</c:v>
                </c:pt>
                <c:pt idx="63">
                  <c:v>424.7</c:v>
                </c:pt>
                <c:pt idx="64">
                  <c:v>-912.6</c:v>
                </c:pt>
                <c:pt idx="65">
                  <c:v>598.79999999999995</c:v>
                </c:pt>
                <c:pt idx="66">
                  <c:v>-740.3</c:v>
                </c:pt>
                <c:pt idx="67">
                  <c:v>-785.3</c:v>
                </c:pt>
                <c:pt idx="68">
                  <c:v>1453.5</c:v>
                </c:pt>
                <c:pt idx="69">
                  <c:v>674.7</c:v>
                </c:pt>
                <c:pt idx="70">
                  <c:v>991.5</c:v>
                </c:pt>
                <c:pt idx="71">
                  <c:v>1176.9000000000001</c:v>
                </c:pt>
                <c:pt idx="72">
                  <c:v>-122.3</c:v>
                </c:pt>
                <c:pt idx="73">
                  <c:v>674.2</c:v>
                </c:pt>
                <c:pt idx="74">
                  <c:v>169.7</c:v>
                </c:pt>
                <c:pt idx="75">
                  <c:v>327.8</c:v>
                </c:pt>
                <c:pt idx="76">
                  <c:v>496.7</c:v>
                </c:pt>
                <c:pt idx="77">
                  <c:v>-1442.5</c:v>
                </c:pt>
                <c:pt idx="78">
                  <c:v>-13.8</c:v>
                </c:pt>
                <c:pt idx="79">
                  <c:v>-243.6</c:v>
                </c:pt>
                <c:pt idx="80">
                  <c:v>1203.5</c:v>
                </c:pt>
                <c:pt idx="81">
                  <c:v>1122.2</c:v>
                </c:pt>
                <c:pt idx="82">
                  <c:v>617.29999999999995</c:v>
                </c:pt>
                <c:pt idx="83">
                  <c:v>1127.0999999999999</c:v>
                </c:pt>
                <c:pt idx="84">
                  <c:v>-68</c:v>
                </c:pt>
                <c:pt idx="85">
                  <c:v>1691.6</c:v>
                </c:pt>
                <c:pt idx="86">
                  <c:v>1625</c:v>
                </c:pt>
                <c:pt idx="87">
                  <c:v>220.8</c:v>
                </c:pt>
                <c:pt idx="88">
                  <c:v>1129</c:v>
                </c:pt>
                <c:pt idx="89">
                  <c:v>1136.9000000000001</c:v>
                </c:pt>
                <c:pt idx="90">
                  <c:v>-84.5</c:v>
                </c:pt>
                <c:pt idx="91">
                  <c:v>696.7</c:v>
                </c:pt>
                <c:pt idx="92">
                  <c:v>1062.8</c:v>
                </c:pt>
                <c:pt idx="93">
                  <c:v>105.1</c:v>
                </c:pt>
                <c:pt idx="94">
                  <c:v>405.5</c:v>
                </c:pt>
              </c:numCache>
            </c:numRef>
          </c:val>
          <c:extLst xmlns:c16r2="http://schemas.microsoft.com/office/drawing/2015/06/chart">
            <c:ext xmlns:c16="http://schemas.microsoft.com/office/drawing/2014/chart" uri="{C3380CC4-5D6E-409C-BE32-E72D297353CC}">
              <c16:uniqueId val="{00000000-2D80-4805-9FC0-C1CFAB22EFE5}"/>
            </c:ext>
          </c:extLst>
        </c:ser>
        <c:dLbls>
          <c:showLegendKey val="0"/>
          <c:showVal val="0"/>
          <c:showCatName val="0"/>
          <c:showSerName val="0"/>
          <c:showPercent val="0"/>
          <c:showBubbleSize val="0"/>
        </c:dLbls>
        <c:gapWidth val="150"/>
        <c:axId val="918587096"/>
        <c:axId val="918586704"/>
      </c:barChart>
      <c:lineChart>
        <c:grouping val="standard"/>
        <c:varyColors val="0"/>
        <c:ser>
          <c:idx val="0"/>
          <c:order val="0"/>
          <c:tx>
            <c:strRef>
              <c:f>Consulta!$B$10</c:f>
              <c:strCache>
                <c:ptCount val="1"/>
                <c:pt idx="0">
                  <c:v>Posición de No Residentes en Títulos de Renta Variable, Saldos, mdd</c:v>
                </c:pt>
              </c:strCache>
            </c:strRef>
          </c:tx>
          <c:marker>
            <c:symbol val="none"/>
          </c:marker>
          <c:cat>
            <c:numRef>
              <c:f>Consulta!$E$19:$E$113</c:f>
              <c:numCache>
                <c:formatCode>m/d/yyyy</c:formatCode>
                <c:ptCount val="95"/>
                <c:pt idx="0">
                  <c:v>39994</c:v>
                </c:pt>
                <c:pt idx="1">
                  <c:v>40025</c:v>
                </c:pt>
                <c:pt idx="2">
                  <c:v>40056</c:v>
                </c:pt>
                <c:pt idx="3">
                  <c:v>40086</c:v>
                </c:pt>
                <c:pt idx="4">
                  <c:v>40116</c:v>
                </c:pt>
                <c:pt idx="5">
                  <c:v>40147</c:v>
                </c:pt>
                <c:pt idx="6">
                  <c:v>40178</c:v>
                </c:pt>
                <c:pt idx="7">
                  <c:v>40207</c:v>
                </c:pt>
                <c:pt idx="8">
                  <c:v>40235</c:v>
                </c:pt>
                <c:pt idx="9">
                  <c:v>40268</c:v>
                </c:pt>
                <c:pt idx="10">
                  <c:v>40298</c:v>
                </c:pt>
                <c:pt idx="11">
                  <c:v>40329</c:v>
                </c:pt>
                <c:pt idx="12">
                  <c:v>40359</c:v>
                </c:pt>
                <c:pt idx="13">
                  <c:v>40389</c:v>
                </c:pt>
                <c:pt idx="14">
                  <c:v>40421</c:v>
                </c:pt>
                <c:pt idx="15">
                  <c:v>40451</c:v>
                </c:pt>
                <c:pt idx="16">
                  <c:v>40480</c:v>
                </c:pt>
                <c:pt idx="17">
                  <c:v>40512</c:v>
                </c:pt>
                <c:pt idx="18">
                  <c:v>40543</c:v>
                </c:pt>
                <c:pt idx="19">
                  <c:v>40574</c:v>
                </c:pt>
                <c:pt idx="20">
                  <c:v>40602</c:v>
                </c:pt>
                <c:pt idx="21">
                  <c:v>40633</c:v>
                </c:pt>
                <c:pt idx="22">
                  <c:v>40662</c:v>
                </c:pt>
                <c:pt idx="23">
                  <c:v>40694</c:v>
                </c:pt>
                <c:pt idx="24">
                  <c:v>40724</c:v>
                </c:pt>
                <c:pt idx="25">
                  <c:v>40753</c:v>
                </c:pt>
                <c:pt idx="26">
                  <c:v>40786</c:v>
                </c:pt>
                <c:pt idx="27">
                  <c:v>40816</c:v>
                </c:pt>
                <c:pt idx="28">
                  <c:v>40847</c:v>
                </c:pt>
                <c:pt idx="29">
                  <c:v>40877</c:v>
                </c:pt>
                <c:pt idx="30">
                  <c:v>40907</c:v>
                </c:pt>
                <c:pt idx="31">
                  <c:v>40939</c:v>
                </c:pt>
                <c:pt idx="32">
                  <c:v>40968</c:v>
                </c:pt>
                <c:pt idx="33">
                  <c:v>40998</c:v>
                </c:pt>
                <c:pt idx="34">
                  <c:v>41029</c:v>
                </c:pt>
                <c:pt idx="35">
                  <c:v>41060</c:v>
                </c:pt>
                <c:pt idx="36">
                  <c:v>41089</c:v>
                </c:pt>
                <c:pt idx="37">
                  <c:v>41121</c:v>
                </c:pt>
                <c:pt idx="38">
                  <c:v>41152</c:v>
                </c:pt>
                <c:pt idx="39">
                  <c:v>41180</c:v>
                </c:pt>
                <c:pt idx="40">
                  <c:v>41213</c:v>
                </c:pt>
                <c:pt idx="41">
                  <c:v>41243</c:v>
                </c:pt>
                <c:pt idx="42">
                  <c:v>41274</c:v>
                </c:pt>
                <c:pt idx="43">
                  <c:v>41305</c:v>
                </c:pt>
                <c:pt idx="44">
                  <c:v>41333</c:v>
                </c:pt>
                <c:pt idx="45">
                  <c:v>41362</c:v>
                </c:pt>
                <c:pt idx="46">
                  <c:v>41394</c:v>
                </c:pt>
                <c:pt idx="47">
                  <c:v>41425</c:v>
                </c:pt>
                <c:pt idx="48">
                  <c:v>41453</c:v>
                </c:pt>
                <c:pt idx="49">
                  <c:v>41486</c:v>
                </c:pt>
                <c:pt idx="50">
                  <c:v>41516</c:v>
                </c:pt>
                <c:pt idx="51">
                  <c:v>41547</c:v>
                </c:pt>
                <c:pt idx="52">
                  <c:v>41578</c:v>
                </c:pt>
                <c:pt idx="53">
                  <c:v>41607</c:v>
                </c:pt>
                <c:pt idx="54">
                  <c:v>41639</c:v>
                </c:pt>
                <c:pt idx="55">
                  <c:v>41670</c:v>
                </c:pt>
                <c:pt idx="56">
                  <c:v>41698</c:v>
                </c:pt>
                <c:pt idx="57">
                  <c:v>41729</c:v>
                </c:pt>
                <c:pt idx="58">
                  <c:v>41759</c:v>
                </c:pt>
                <c:pt idx="59">
                  <c:v>41789</c:v>
                </c:pt>
                <c:pt idx="60">
                  <c:v>41820</c:v>
                </c:pt>
                <c:pt idx="61">
                  <c:v>41851</c:v>
                </c:pt>
                <c:pt idx="62">
                  <c:v>41880</c:v>
                </c:pt>
                <c:pt idx="63">
                  <c:v>41912</c:v>
                </c:pt>
                <c:pt idx="64">
                  <c:v>41943</c:v>
                </c:pt>
                <c:pt idx="65">
                  <c:v>41971</c:v>
                </c:pt>
                <c:pt idx="66">
                  <c:v>42004</c:v>
                </c:pt>
                <c:pt idx="67">
                  <c:v>42034</c:v>
                </c:pt>
                <c:pt idx="68">
                  <c:v>42062</c:v>
                </c:pt>
                <c:pt idx="69">
                  <c:v>42094</c:v>
                </c:pt>
                <c:pt idx="70">
                  <c:v>42124</c:v>
                </c:pt>
                <c:pt idx="71">
                  <c:v>42153</c:v>
                </c:pt>
                <c:pt idx="72">
                  <c:v>42185</c:v>
                </c:pt>
                <c:pt idx="73">
                  <c:v>42216</c:v>
                </c:pt>
                <c:pt idx="74">
                  <c:v>42247</c:v>
                </c:pt>
                <c:pt idx="75">
                  <c:v>42277</c:v>
                </c:pt>
                <c:pt idx="76">
                  <c:v>42307</c:v>
                </c:pt>
                <c:pt idx="77">
                  <c:v>42338</c:v>
                </c:pt>
                <c:pt idx="78">
                  <c:v>42369</c:v>
                </c:pt>
                <c:pt idx="79">
                  <c:v>42398</c:v>
                </c:pt>
                <c:pt idx="80">
                  <c:v>42429</c:v>
                </c:pt>
                <c:pt idx="81">
                  <c:v>42460</c:v>
                </c:pt>
                <c:pt idx="82">
                  <c:v>42489</c:v>
                </c:pt>
                <c:pt idx="83">
                  <c:v>42521</c:v>
                </c:pt>
                <c:pt idx="84">
                  <c:v>42551</c:v>
                </c:pt>
                <c:pt idx="85">
                  <c:v>42580</c:v>
                </c:pt>
                <c:pt idx="86">
                  <c:v>42613</c:v>
                </c:pt>
                <c:pt idx="87">
                  <c:v>42643</c:v>
                </c:pt>
                <c:pt idx="88">
                  <c:v>42674</c:v>
                </c:pt>
                <c:pt idx="89">
                  <c:v>42704</c:v>
                </c:pt>
                <c:pt idx="90">
                  <c:v>42734</c:v>
                </c:pt>
                <c:pt idx="91">
                  <c:v>42766</c:v>
                </c:pt>
                <c:pt idx="92">
                  <c:v>42794</c:v>
                </c:pt>
                <c:pt idx="93">
                  <c:v>42825</c:v>
                </c:pt>
                <c:pt idx="94">
                  <c:v>42853</c:v>
                </c:pt>
              </c:numCache>
            </c:numRef>
          </c:cat>
          <c:val>
            <c:numRef>
              <c:f>Consulta!$B$19:$B$113</c:f>
              <c:numCache>
                <c:formatCode>#,##0.0</c:formatCode>
                <c:ptCount val="95"/>
                <c:pt idx="0">
                  <c:v>105710.7</c:v>
                </c:pt>
                <c:pt idx="1">
                  <c:v>114689.9</c:v>
                </c:pt>
                <c:pt idx="2">
                  <c:v>118679.4</c:v>
                </c:pt>
                <c:pt idx="3">
                  <c:v>120896.7</c:v>
                </c:pt>
                <c:pt idx="4">
                  <c:v>122635.2</c:v>
                </c:pt>
                <c:pt idx="5">
                  <c:v>132509.29999999999</c:v>
                </c:pt>
                <c:pt idx="6">
                  <c:v>134384</c:v>
                </c:pt>
                <c:pt idx="7">
                  <c:v>126614.8</c:v>
                </c:pt>
                <c:pt idx="8">
                  <c:v>131522.29999999999</c:v>
                </c:pt>
                <c:pt idx="9">
                  <c:v>143414.5</c:v>
                </c:pt>
                <c:pt idx="10">
                  <c:v>142994.5</c:v>
                </c:pt>
                <c:pt idx="11">
                  <c:v>134522</c:v>
                </c:pt>
                <c:pt idx="12">
                  <c:v>131683.5</c:v>
                </c:pt>
                <c:pt idx="13">
                  <c:v>137072.1</c:v>
                </c:pt>
                <c:pt idx="14">
                  <c:v>129675.4</c:v>
                </c:pt>
                <c:pt idx="15">
                  <c:v>141780.70000000001</c:v>
                </c:pt>
                <c:pt idx="16">
                  <c:v>153180.29999999999</c:v>
                </c:pt>
                <c:pt idx="17">
                  <c:v>156083</c:v>
                </c:pt>
                <c:pt idx="18">
                  <c:v>161334</c:v>
                </c:pt>
                <c:pt idx="19">
                  <c:v>157575.1</c:v>
                </c:pt>
                <c:pt idx="20">
                  <c:v>157175.5</c:v>
                </c:pt>
                <c:pt idx="21">
                  <c:v>160026.29999999999</c:v>
                </c:pt>
                <c:pt idx="22">
                  <c:v>162866.20000000001</c:v>
                </c:pt>
                <c:pt idx="23">
                  <c:v>156780.4</c:v>
                </c:pt>
                <c:pt idx="24">
                  <c:v>158320.9</c:v>
                </c:pt>
                <c:pt idx="25">
                  <c:v>148001.20000000001</c:v>
                </c:pt>
                <c:pt idx="26">
                  <c:v>141815.5</c:v>
                </c:pt>
                <c:pt idx="27">
                  <c:v>121345.2</c:v>
                </c:pt>
                <c:pt idx="28">
                  <c:v>135546.4</c:v>
                </c:pt>
                <c:pt idx="29">
                  <c:v>132516.5</c:v>
                </c:pt>
                <c:pt idx="30">
                  <c:v>129323.2</c:v>
                </c:pt>
                <c:pt idx="31">
                  <c:v>137962.20000000001</c:v>
                </c:pt>
                <c:pt idx="32">
                  <c:v>142248.6</c:v>
                </c:pt>
                <c:pt idx="33">
                  <c:v>146673.70000000001</c:v>
                </c:pt>
                <c:pt idx="34">
                  <c:v>145141.70000000001</c:v>
                </c:pt>
                <c:pt idx="35">
                  <c:v>128000.9</c:v>
                </c:pt>
                <c:pt idx="36">
                  <c:v>143585.5</c:v>
                </c:pt>
                <c:pt idx="37">
                  <c:v>148702.20000000001</c:v>
                </c:pt>
                <c:pt idx="38">
                  <c:v>148605.1</c:v>
                </c:pt>
                <c:pt idx="39">
                  <c:v>159467.79999999999</c:v>
                </c:pt>
                <c:pt idx="40">
                  <c:v>160600.29999999999</c:v>
                </c:pt>
                <c:pt idx="41">
                  <c:v>163654.1</c:v>
                </c:pt>
                <c:pt idx="42">
                  <c:v>171554.9</c:v>
                </c:pt>
                <c:pt idx="43">
                  <c:v>181354.5</c:v>
                </c:pt>
                <c:pt idx="44">
                  <c:v>176887.9</c:v>
                </c:pt>
                <c:pt idx="45">
                  <c:v>180903.4</c:v>
                </c:pt>
                <c:pt idx="46">
                  <c:v>178552.2</c:v>
                </c:pt>
                <c:pt idx="47">
                  <c:v>166448.79999999999</c:v>
                </c:pt>
                <c:pt idx="48">
                  <c:v>155099.29999999999</c:v>
                </c:pt>
                <c:pt idx="49">
                  <c:v>160123.20000000001</c:v>
                </c:pt>
                <c:pt idx="50">
                  <c:v>150400</c:v>
                </c:pt>
                <c:pt idx="51">
                  <c:v>155721.70000000001</c:v>
                </c:pt>
                <c:pt idx="52">
                  <c:v>161388.4</c:v>
                </c:pt>
                <c:pt idx="53">
                  <c:v>164792.20000000001</c:v>
                </c:pt>
                <c:pt idx="54">
                  <c:v>168242.7</c:v>
                </c:pt>
                <c:pt idx="55">
                  <c:v>158021.4</c:v>
                </c:pt>
                <c:pt idx="56">
                  <c:v>152339.70000000001</c:v>
                </c:pt>
                <c:pt idx="57">
                  <c:v>161635.20000000001</c:v>
                </c:pt>
                <c:pt idx="58">
                  <c:v>162878.70000000001</c:v>
                </c:pt>
                <c:pt idx="59">
                  <c:v>169804.79999999999</c:v>
                </c:pt>
                <c:pt idx="60">
                  <c:v>177822.7</c:v>
                </c:pt>
                <c:pt idx="61">
                  <c:v>173035.9</c:v>
                </c:pt>
                <c:pt idx="62">
                  <c:v>181587.5</c:v>
                </c:pt>
                <c:pt idx="63">
                  <c:v>173787.4</c:v>
                </c:pt>
                <c:pt idx="64">
                  <c:v>173783.9</c:v>
                </c:pt>
                <c:pt idx="65">
                  <c:v>166837.5</c:v>
                </c:pt>
                <c:pt idx="66">
                  <c:v>153096.6</c:v>
                </c:pt>
                <c:pt idx="67">
                  <c:v>144268.1</c:v>
                </c:pt>
                <c:pt idx="68">
                  <c:v>155076.6</c:v>
                </c:pt>
                <c:pt idx="69">
                  <c:v>150861.29999999999</c:v>
                </c:pt>
                <c:pt idx="70">
                  <c:v>152589.20000000001</c:v>
                </c:pt>
                <c:pt idx="71">
                  <c:v>153660.6</c:v>
                </c:pt>
                <c:pt idx="72">
                  <c:v>151121.60000000001</c:v>
                </c:pt>
                <c:pt idx="73">
                  <c:v>148186.20000000001</c:v>
                </c:pt>
                <c:pt idx="74">
                  <c:v>138004.9</c:v>
                </c:pt>
                <c:pt idx="75">
                  <c:v>134522.20000000001</c:v>
                </c:pt>
                <c:pt idx="76">
                  <c:v>145379.5</c:v>
                </c:pt>
                <c:pt idx="77">
                  <c:v>141076.70000000001</c:v>
                </c:pt>
                <c:pt idx="78">
                  <c:v>134145.79999999999</c:v>
                </c:pt>
                <c:pt idx="79">
                  <c:v>127972.3</c:v>
                </c:pt>
                <c:pt idx="80">
                  <c:v>130910.39999999999</c:v>
                </c:pt>
                <c:pt idx="81">
                  <c:v>144746.4</c:v>
                </c:pt>
                <c:pt idx="82">
                  <c:v>145748.4</c:v>
                </c:pt>
                <c:pt idx="83">
                  <c:v>136301.70000000001</c:v>
                </c:pt>
                <c:pt idx="84">
                  <c:v>136628.9</c:v>
                </c:pt>
                <c:pt idx="85">
                  <c:v>137841</c:v>
                </c:pt>
                <c:pt idx="86">
                  <c:v>141208.70000000001</c:v>
                </c:pt>
                <c:pt idx="87">
                  <c:v>136406.20000000001</c:v>
                </c:pt>
                <c:pt idx="88">
                  <c:v>143609.60000000001</c:v>
                </c:pt>
                <c:pt idx="89">
                  <c:v>124997</c:v>
                </c:pt>
                <c:pt idx="90">
                  <c:v>125367.6</c:v>
                </c:pt>
                <c:pt idx="91">
                  <c:v>127952.5</c:v>
                </c:pt>
                <c:pt idx="92">
                  <c:v>133934.70000000001</c:v>
                </c:pt>
                <c:pt idx="93">
                  <c:v>148884.1</c:v>
                </c:pt>
                <c:pt idx="94">
                  <c:v>150702.20000000001</c:v>
                </c:pt>
              </c:numCache>
            </c:numRef>
          </c:val>
          <c:smooth val="0"/>
          <c:extLst xmlns:c16r2="http://schemas.microsoft.com/office/drawing/2015/06/chart">
            <c:ext xmlns:c16="http://schemas.microsoft.com/office/drawing/2014/chart" uri="{C3380CC4-5D6E-409C-BE32-E72D297353CC}">
              <c16:uniqueId val="{00000001-2D80-4805-9FC0-C1CFAB22EFE5}"/>
            </c:ext>
          </c:extLst>
        </c:ser>
        <c:dLbls>
          <c:showLegendKey val="0"/>
          <c:showVal val="0"/>
          <c:showCatName val="0"/>
          <c:showSerName val="0"/>
          <c:showPercent val="0"/>
          <c:showBubbleSize val="0"/>
        </c:dLbls>
        <c:marker val="1"/>
        <c:smooth val="0"/>
        <c:axId val="918578864"/>
        <c:axId val="918577296"/>
      </c:lineChart>
      <c:dateAx>
        <c:axId val="918578864"/>
        <c:scaling>
          <c:orientation val="minMax"/>
        </c:scaling>
        <c:delete val="0"/>
        <c:axPos val="b"/>
        <c:numFmt formatCode="m/d/yyyy" sourceLinked="0"/>
        <c:majorTickMark val="out"/>
        <c:minorTickMark val="none"/>
        <c:tickLblPos val="nextTo"/>
        <c:crossAx val="918577296"/>
        <c:crosses val="autoZero"/>
        <c:auto val="1"/>
        <c:lblOffset val="100"/>
        <c:baseTimeUnit val="months"/>
        <c:minorUnit val="5"/>
      </c:dateAx>
      <c:valAx>
        <c:axId val="918577296"/>
        <c:scaling>
          <c:orientation val="minMax"/>
        </c:scaling>
        <c:delete val="0"/>
        <c:axPos val="l"/>
        <c:majorGridlines/>
        <c:numFmt formatCode="#,##0" sourceLinked="0"/>
        <c:majorTickMark val="out"/>
        <c:minorTickMark val="none"/>
        <c:tickLblPos val="nextTo"/>
        <c:crossAx val="918578864"/>
        <c:crosses val="autoZero"/>
        <c:crossBetween val="between"/>
      </c:valAx>
      <c:dateAx>
        <c:axId val="918587096"/>
        <c:scaling>
          <c:orientation val="minMax"/>
        </c:scaling>
        <c:delete val="1"/>
        <c:axPos val="b"/>
        <c:numFmt formatCode="m/d/yyyy" sourceLinked="1"/>
        <c:majorTickMark val="out"/>
        <c:minorTickMark val="none"/>
        <c:tickLblPos val="nextTo"/>
        <c:crossAx val="918586704"/>
        <c:crosses val="autoZero"/>
        <c:auto val="1"/>
        <c:lblOffset val="100"/>
        <c:baseTimeUnit val="months"/>
      </c:dateAx>
      <c:valAx>
        <c:axId val="918586704"/>
        <c:scaling>
          <c:orientation val="minMax"/>
        </c:scaling>
        <c:delete val="0"/>
        <c:axPos val="r"/>
        <c:numFmt formatCode="#,##0" sourceLinked="0"/>
        <c:majorTickMark val="out"/>
        <c:minorTickMark val="none"/>
        <c:tickLblPos val="nextTo"/>
        <c:crossAx val="918587096"/>
        <c:crosses val="max"/>
        <c:crossBetween val="between"/>
      </c:valAx>
    </c:plotArea>
    <c:legend>
      <c:legendPos val="r"/>
      <c:layout>
        <c:manualLayout>
          <c:xMode val="edge"/>
          <c:yMode val="edge"/>
          <c:x val="7.5295397103139886E-2"/>
          <c:y val="0.80882962870556874"/>
          <c:w val="0.84891149023038792"/>
          <c:h val="9.504398270874985E-2"/>
        </c:manualLayout>
      </c:layout>
      <c:overlay val="1"/>
      <c:txPr>
        <a:bodyPr/>
        <a:lstStyle/>
        <a:p>
          <a:pPr>
            <a:defRPr>
              <a:latin typeface="Century Gothic" panose="020B0502020202020204" pitchFamily="34" charset="0"/>
            </a:defRPr>
          </a:pPr>
          <a:endParaRPr lang="es-MX"/>
        </a:p>
      </c:txPr>
    </c:legend>
    <c:plotVisOnly val="1"/>
    <c:dispBlanksAs val="gap"/>
    <c:showDLblsOverMax val="0"/>
  </c:chart>
  <c:spPr>
    <a:ln>
      <a:noFill/>
    </a:ln>
  </c:sp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400"/>
            </a:pPr>
            <a:r>
              <a:rPr lang="en-US" sz="1400"/>
              <a:t>Perspectiva de Países Avanzados: Moodys</a:t>
            </a:r>
          </a:p>
        </c:rich>
      </c:tx>
      <c:layout>
        <c:manualLayout>
          <c:xMode val="edge"/>
          <c:yMode val="edge"/>
          <c:x val="0.26956766847805996"/>
          <c:y val="3.6957888796323668E-2"/>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dLbls>
            <c:spPr>
              <a:noFill/>
              <a:ln>
                <a:noFill/>
              </a:ln>
              <a:effectLst/>
            </c:spPr>
            <c:txPr>
              <a:bodyPr/>
              <a:lstStyle/>
              <a:p>
                <a:pPr>
                  <a:defRPr>
                    <a:latin typeface="Century Gothic" panose="020B0502020202020204" pitchFamily="34" charset="0"/>
                  </a:defRPr>
                </a:pPr>
                <a:endParaRPr lang="es-MX"/>
              </a:p>
            </c:tx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'[Expectativas Economicas.xlsm]Perspectiva'!$S$5:$U$5</c:f>
              <c:strCache>
                <c:ptCount val="3"/>
                <c:pt idx="0">
                  <c:v>Estable</c:v>
                </c:pt>
                <c:pt idx="1">
                  <c:v>Negativa</c:v>
                </c:pt>
                <c:pt idx="2">
                  <c:v>Positiva</c:v>
                </c:pt>
              </c:strCache>
            </c:strRef>
          </c:cat>
          <c:val>
            <c:numRef>
              <c:f>'[Expectativas Economicas.xlsm]Perspectiva'!$S$6:$U$6</c:f>
              <c:numCache>
                <c:formatCode>General</c:formatCode>
                <c:ptCount val="3"/>
                <c:pt idx="0">
                  <c:v>18</c:v>
                </c:pt>
                <c:pt idx="1">
                  <c:v>2</c:v>
                </c:pt>
                <c:pt idx="2">
                  <c:v>1</c:v>
                </c:pt>
              </c:numCache>
            </c:numRef>
          </c:val>
          <c:extLst xmlns:c16r2="http://schemas.microsoft.com/office/drawing/2015/06/chart">
            <c:ext xmlns:c16="http://schemas.microsoft.com/office/drawing/2014/chart" uri="{C3380CC4-5D6E-409C-BE32-E72D297353CC}">
              <c16:uniqueId val="{00000000-A581-481B-8348-8F1F0E4A1EAD}"/>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a:pPr>
            <a:r>
              <a:rPr lang="en-US" sz="1200"/>
              <a:t>Perspectiva de Países Emergentes: Moodys</a:t>
            </a:r>
          </a:p>
        </c:rich>
      </c:tx>
      <c:layout>
        <c:manualLayout>
          <c:xMode val="edge"/>
          <c:yMode val="edge"/>
          <c:x val="0.17614364724712772"/>
          <c:y val="3.2407276676622319E-2"/>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tx>
            <c:v>Países Emergentes</c:v>
          </c:tx>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'[Expectativas Economicas.xlsm]Perspectiva'!$S$5:$U$5</c:f>
              <c:strCache>
                <c:ptCount val="3"/>
                <c:pt idx="0">
                  <c:v>Estable</c:v>
                </c:pt>
                <c:pt idx="1">
                  <c:v>Negativa</c:v>
                </c:pt>
                <c:pt idx="2">
                  <c:v>Positiva</c:v>
                </c:pt>
              </c:strCache>
            </c:strRef>
          </c:cat>
          <c:val>
            <c:numRef>
              <c:f>'[Expectativas Economicas.xlsm]Perspectiva'!$S$7:$U$7</c:f>
              <c:numCache>
                <c:formatCode>General</c:formatCode>
                <c:ptCount val="3"/>
                <c:pt idx="0">
                  <c:v>7</c:v>
                </c:pt>
                <c:pt idx="1">
                  <c:v>3</c:v>
                </c:pt>
                <c:pt idx="2">
                  <c:v>3</c:v>
                </c:pt>
              </c:numCache>
            </c:numRef>
          </c:val>
          <c:extLst xmlns:c16r2="http://schemas.microsoft.com/office/drawing/2015/06/chart">
            <c:ext xmlns:c16="http://schemas.microsoft.com/office/drawing/2014/chart" uri="{C3380CC4-5D6E-409C-BE32-E72D297353CC}">
              <c16:uniqueId val="{00000000-FA5F-47CD-AB2C-99CAD9A5B680}"/>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051185857202639E-2"/>
          <c:y val="4.3367466805648999E-2"/>
          <c:w val="0.90490464087022981"/>
          <c:h val="0.83272632068123642"/>
        </c:manualLayout>
      </c:layout>
      <c:scatterChart>
        <c:scatterStyle val="lineMarker"/>
        <c:varyColors val="0"/>
        <c:ser>
          <c:idx val="0"/>
          <c:order val="0"/>
          <c:tx>
            <c:strRef>
              <c:f>Cálculos!$B$3</c:f>
              <c:strCache>
                <c:ptCount val="1"/>
                <c:pt idx="0">
                  <c:v>México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Cálculos!$C$3:$N$3</c:f>
              <c:numCache>
                <c:formatCode>General</c:formatCode>
                <c:ptCount val="12"/>
                <c:pt idx="0">
                  <c:v>#N/A</c:v>
                </c:pt>
                <c:pt idx="1">
                  <c:v>#N/A</c:v>
                </c:pt>
                <c:pt idx="2">
                  <c:v>#N/A</c:v>
                </c:pt>
                <c:pt idx="3">
                  <c:v>#N/A</c:v>
                </c:pt>
                <c:pt idx="4">
                  <c:v>#N/A</c:v>
                </c:pt>
                <c:pt idx="5">
                  <c:v>#N/A</c:v>
                </c:pt>
                <c:pt idx="6">
                  <c:v>#N/A</c:v>
                </c:pt>
                <c:pt idx="7">
                  <c:v>114.93300000000001</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0-36AE-4A41-89DE-1EDB431D16AC}"/>
            </c:ext>
          </c:extLst>
        </c:ser>
        <c:ser>
          <c:idx val="1"/>
          <c:order val="1"/>
          <c:tx>
            <c:strRef>
              <c:f>Cálculos!$B$4</c:f>
              <c:strCache>
                <c:ptCount val="1"/>
                <c:pt idx="0">
                  <c:v>Brasil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Cálculos!$C$4:$N$4</c:f>
              <c:numCache>
                <c:formatCode>General</c:formatCode>
                <c:ptCount val="12"/>
                <c:pt idx="0">
                  <c:v>#N/A</c:v>
                </c:pt>
                <c:pt idx="1">
                  <c:v>#N/A</c:v>
                </c:pt>
                <c:pt idx="2">
                  <c:v>#N/A</c:v>
                </c:pt>
                <c:pt idx="3">
                  <c:v>#N/A</c:v>
                </c:pt>
                <c:pt idx="4">
                  <c:v>#N/A</c:v>
                </c:pt>
                <c:pt idx="5">
                  <c:v>#N/A</c:v>
                </c:pt>
                <c:pt idx="6">
                  <c:v>#N/A</c:v>
                </c:pt>
                <c:pt idx="7">
                  <c:v>#N/A</c:v>
                </c:pt>
                <c:pt idx="8">
                  <c:v>#N/A</c:v>
                </c:pt>
                <c:pt idx="9">
                  <c:v>#N/A</c:v>
                </c:pt>
                <c:pt idx="10">
                  <c:v>#N/A</c:v>
                </c:pt>
                <c:pt idx="11">
                  <c:v>242.39</c:v>
                </c:pt>
              </c:numCache>
            </c:numRef>
          </c:yVal>
          <c:smooth val="0"/>
          <c:extLst xmlns:c16r2="http://schemas.microsoft.com/office/drawing/2015/06/chart">
            <c:ext xmlns:c16="http://schemas.microsoft.com/office/drawing/2014/chart" uri="{C3380CC4-5D6E-409C-BE32-E72D297353CC}">
              <c16:uniqueId val="{00000001-36AE-4A41-89DE-1EDB431D16AC}"/>
            </c:ext>
          </c:extLst>
        </c:ser>
        <c:ser>
          <c:idx val="4"/>
          <c:order val="2"/>
          <c:tx>
            <c:strRef>
              <c:f>Cálculos!$B$5</c:f>
              <c:strCache>
                <c:ptCount val="1"/>
                <c:pt idx="0">
                  <c:v>Colombia</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Cálculos!$C$5:$N$5</c:f>
              <c:numCache>
                <c:formatCode>General</c:formatCode>
                <c:ptCount val="12"/>
                <c:pt idx="0">
                  <c:v>#N/A</c:v>
                </c:pt>
                <c:pt idx="1">
                  <c:v>#N/A</c:v>
                </c:pt>
                <c:pt idx="2">
                  <c:v>#N/A</c:v>
                </c:pt>
                <c:pt idx="3">
                  <c:v>#N/A</c:v>
                </c:pt>
                <c:pt idx="4">
                  <c:v>#N/A</c:v>
                </c:pt>
                <c:pt idx="5">
                  <c:v>#N/A</c:v>
                </c:pt>
                <c:pt idx="6">
                  <c:v>#N/A</c:v>
                </c:pt>
                <c:pt idx="7">
                  <c:v>#N/A</c:v>
                </c:pt>
                <c:pt idx="8">
                  <c:v>139.886</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4-36AE-4A41-89DE-1EDB431D16AC}"/>
            </c:ext>
          </c:extLst>
        </c:ser>
        <c:ser>
          <c:idx val="5"/>
          <c:order val="3"/>
          <c:tx>
            <c:strRef>
              <c:f>Cálculos!$B$6</c:f>
              <c:strCache>
                <c:ptCount val="1"/>
                <c:pt idx="0">
                  <c:v>Chile</c:v>
                </c:pt>
              </c:strCache>
            </c:strRef>
          </c:tx>
          <c:spPr>
            <a:ln w="28575">
              <a:noFill/>
            </a:ln>
          </c:spPr>
          <c:dLbls>
            <c:dLbl>
              <c:idx val="3"/>
              <c:layout>
                <c:manualLayout>
                  <c:x val="-7.548309178743961E-3"/>
                  <c:y val="-1.2902599848470649E-2"/>
                </c:manualLayout>
              </c:layout>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Cálculos!$C$6:$N$6</c:f>
              <c:numCache>
                <c:formatCode>General</c:formatCode>
                <c:ptCount val="12"/>
                <c:pt idx="0">
                  <c:v>#N/A</c:v>
                </c:pt>
                <c:pt idx="1">
                  <c:v>#N/A</c:v>
                </c:pt>
                <c:pt idx="2">
                  <c:v>#N/A</c:v>
                </c:pt>
                <c:pt idx="3">
                  <c:v>66.253</c:v>
                </c:pt>
                <c:pt idx="4">
                  <c:v>#N/A</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5-36AE-4A41-89DE-1EDB431D16AC}"/>
            </c:ext>
          </c:extLst>
        </c:ser>
        <c:ser>
          <c:idx val="6"/>
          <c:order val="4"/>
          <c:tx>
            <c:strRef>
              <c:f>Cálculos!$B$7</c:f>
              <c:strCache>
                <c:ptCount val="1"/>
                <c:pt idx="0">
                  <c:v>Alemania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Cálculos!$C$7:$N$7</c:f>
              <c:numCache>
                <c:formatCode>General</c:formatCode>
                <c:ptCount val="12"/>
                <c:pt idx="0">
                  <c:v>15.192</c:v>
                </c:pt>
                <c:pt idx="1">
                  <c:v>#N/A</c:v>
                </c:pt>
                <c:pt idx="2">
                  <c:v>#N/A</c:v>
                </c:pt>
                <c:pt idx="3">
                  <c:v>#N/A</c:v>
                </c:pt>
                <c:pt idx="4">
                  <c:v>#N/A</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6-36AE-4A41-89DE-1EDB431D16AC}"/>
            </c:ext>
          </c:extLst>
        </c:ser>
        <c:ser>
          <c:idx val="7"/>
          <c:order val="5"/>
          <c:tx>
            <c:strRef>
              <c:f>Cálculos!$B$8</c:f>
              <c:strCache>
                <c:ptCount val="1"/>
                <c:pt idx="0">
                  <c:v>Reino Unido</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Cálculos!$C$8:$N$8</c:f>
              <c:numCache>
                <c:formatCode>General</c:formatCode>
                <c:ptCount val="12"/>
                <c:pt idx="0">
                  <c:v>#N/A</c:v>
                </c:pt>
                <c:pt idx="1">
                  <c:v>#N/A</c:v>
                </c:pt>
                <c:pt idx="2">
                  <c:v>19.548999999999999</c:v>
                </c:pt>
                <c:pt idx="3">
                  <c:v>#N/A</c:v>
                </c:pt>
                <c:pt idx="4">
                  <c:v>#N/A</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7-36AE-4A41-89DE-1EDB431D16AC}"/>
            </c:ext>
          </c:extLst>
        </c:ser>
        <c:ser>
          <c:idx val="8"/>
          <c:order val="6"/>
          <c:tx>
            <c:strRef>
              <c:f>Cálculos!$B$9</c:f>
              <c:strCache>
                <c:ptCount val="1"/>
                <c:pt idx="0">
                  <c:v>Italia </c:v>
                </c:pt>
              </c:strCache>
            </c:strRef>
          </c:tx>
          <c:spPr>
            <a:ln w="28575">
              <a:noFill/>
            </a:ln>
          </c:spPr>
          <c:dLbls>
            <c:dLbl>
              <c:idx val="8"/>
              <c:layout>
                <c:manualLayout>
                  <c:x val="0"/>
                  <c:y val="-1.2902599848470708E-2"/>
                </c:manualLayout>
              </c:layout>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Cálculos!$C$9:$N$9</c:f>
              <c:numCache>
                <c:formatCode>General</c:formatCode>
                <c:ptCount val="12"/>
                <c:pt idx="0">
                  <c:v>#N/A</c:v>
                </c:pt>
                <c:pt idx="1">
                  <c:v>#N/A</c:v>
                </c:pt>
                <c:pt idx="2">
                  <c:v>#N/A</c:v>
                </c:pt>
                <c:pt idx="3">
                  <c:v>#N/A</c:v>
                </c:pt>
                <c:pt idx="4">
                  <c:v>#N/A</c:v>
                </c:pt>
                <c:pt idx="5">
                  <c:v>#N/A</c:v>
                </c:pt>
                <c:pt idx="6">
                  <c:v>#N/A</c:v>
                </c:pt>
                <c:pt idx="7">
                  <c:v>#N/A</c:v>
                </c:pt>
                <c:pt idx="8">
                  <c:v>144.82400000000001</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8-36AE-4A41-89DE-1EDB431D16AC}"/>
            </c:ext>
          </c:extLst>
        </c:ser>
        <c:ser>
          <c:idx val="9"/>
          <c:order val="7"/>
          <c:tx>
            <c:strRef>
              <c:f>Cálculos!$B$10</c:f>
              <c:strCache>
                <c:ptCount val="1"/>
                <c:pt idx="0">
                  <c:v>Francia </c:v>
                </c:pt>
              </c:strCache>
            </c:strRef>
          </c:tx>
          <c:spPr>
            <a:ln w="28575">
              <a:noFill/>
            </a:ln>
          </c:spPr>
          <c:dLbls>
            <c:dLbl>
              <c:idx val="2"/>
              <c:layout>
                <c:manualLayout>
                  <c:x val="0"/>
                  <c:y val="-1.6128249810588309E-2"/>
                </c:manualLayout>
              </c:layout>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Cálculos!$C$10:$N$10</c:f>
              <c:numCache>
                <c:formatCode>General</c:formatCode>
                <c:ptCount val="12"/>
                <c:pt idx="0">
                  <c:v>#N/A</c:v>
                </c:pt>
                <c:pt idx="1">
                  <c:v>#N/A</c:v>
                </c:pt>
                <c:pt idx="2">
                  <c:v>21.763000000000002</c:v>
                </c:pt>
                <c:pt idx="3">
                  <c:v>#N/A</c:v>
                </c:pt>
                <c:pt idx="4">
                  <c:v>#N/A</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9-36AE-4A41-89DE-1EDB431D16AC}"/>
            </c:ext>
          </c:extLst>
        </c:ser>
        <c:ser>
          <c:idx val="10"/>
          <c:order val="8"/>
          <c:tx>
            <c:strRef>
              <c:f>Cálculos!$B$11</c:f>
              <c:strCache>
                <c:ptCount val="1"/>
                <c:pt idx="0">
                  <c:v>España</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Cálculos!$C$11:$N$11</c:f>
              <c:numCache>
                <c:formatCode>General</c:formatCode>
                <c:ptCount val="12"/>
                <c:pt idx="0">
                  <c:v>#N/A</c:v>
                </c:pt>
                <c:pt idx="1">
                  <c:v>#N/A</c:v>
                </c:pt>
                <c:pt idx="2">
                  <c:v>#N/A</c:v>
                </c:pt>
                <c:pt idx="3">
                  <c:v>#N/A</c:v>
                </c:pt>
                <c:pt idx="4">
                  <c:v>#N/A</c:v>
                </c:pt>
                <c:pt idx="5">
                  <c:v>#N/A</c:v>
                </c:pt>
                <c:pt idx="6">
                  <c:v>#N/A</c:v>
                </c:pt>
                <c:pt idx="7">
                  <c:v>65.435000000000002</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A-36AE-4A41-89DE-1EDB431D16AC}"/>
            </c:ext>
          </c:extLst>
        </c:ser>
        <c:ser>
          <c:idx val="11"/>
          <c:order val="9"/>
          <c:tx>
            <c:strRef>
              <c:f>Cálculos!$B$12</c:f>
              <c:strCache>
                <c:ptCount val="1"/>
                <c:pt idx="0">
                  <c:v>Australia</c:v>
                </c:pt>
              </c:strCache>
            </c:strRef>
          </c:tx>
          <c:spPr>
            <a:ln w="28575">
              <a:noFill/>
            </a:ln>
          </c:spPr>
          <c:dLbls>
            <c:dLbl>
              <c:idx val="0"/>
              <c:layout>
                <c:manualLayout>
                  <c:x val="0"/>
                  <c:y val="-1.9353899772705973E-2"/>
                </c:manualLayout>
              </c:layout>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Cálculos!$C$12:$N$12</c:f>
              <c:numCache>
                <c:formatCode>General</c:formatCode>
                <c:ptCount val="12"/>
                <c:pt idx="0">
                  <c:v>21.923000000000002</c:v>
                </c:pt>
                <c:pt idx="1">
                  <c:v>#N/A</c:v>
                </c:pt>
                <c:pt idx="2">
                  <c:v>#N/A</c:v>
                </c:pt>
                <c:pt idx="3">
                  <c:v>#N/A</c:v>
                </c:pt>
                <c:pt idx="4">
                  <c:v>#N/A</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B-36AE-4A41-89DE-1EDB431D16AC}"/>
            </c:ext>
          </c:extLst>
        </c:ser>
        <c:ser>
          <c:idx val="12"/>
          <c:order val="10"/>
          <c:tx>
            <c:strRef>
              <c:f>Cálculos!$B$13</c:f>
              <c:strCache>
                <c:ptCount val="1"/>
                <c:pt idx="0">
                  <c:v>Turquía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Cálculos!$C$13:$N$13</c:f>
              <c:numCache>
                <c:formatCode>General</c:formatCode>
                <c:ptCount val="12"/>
                <c:pt idx="0">
                  <c:v>#N/A</c:v>
                </c:pt>
                <c:pt idx="1">
                  <c:v>#N/A</c:v>
                </c:pt>
                <c:pt idx="2">
                  <c:v>#N/A</c:v>
                </c:pt>
                <c:pt idx="3">
                  <c:v>#N/A</c:v>
                </c:pt>
                <c:pt idx="4">
                  <c:v>#N/A</c:v>
                </c:pt>
                <c:pt idx="5">
                  <c:v>#N/A</c:v>
                </c:pt>
                <c:pt idx="6">
                  <c:v>#N/A</c:v>
                </c:pt>
                <c:pt idx="7">
                  <c:v>#N/A</c:v>
                </c:pt>
                <c:pt idx="8">
                  <c:v>#N/A</c:v>
                </c:pt>
                <c:pt idx="9">
                  <c:v>201.405</c:v>
                </c:pt>
                <c:pt idx="10">
                  <c:v>#N/A</c:v>
                </c:pt>
                <c:pt idx="11">
                  <c:v>#N/A</c:v>
                </c:pt>
              </c:numCache>
            </c:numRef>
          </c:yVal>
          <c:smooth val="0"/>
          <c:extLst xmlns:c16r2="http://schemas.microsoft.com/office/drawing/2015/06/chart">
            <c:ext xmlns:c16="http://schemas.microsoft.com/office/drawing/2014/chart" uri="{C3380CC4-5D6E-409C-BE32-E72D297353CC}">
              <c16:uniqueId val="{0000000C-36AE-4A41-89DE-1EDB431D16AC}"/>
            </c:ext>
          </c:extLst>
        </c:ser>
        <c:ser>
          <c:idx val="14"/>
          <c:order val="11"/>
          <c:tx>
            <c:strRef>
              <c:f>Cálculos!$B$14</c:f>
              <c:strCache>
                <c:ptCount val="1"/>
                <c:pt idx="0">
                  <c:v>Polonia</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Cálculos!$C$14:$N$14</c:f>
              <c:numCache>
                <c:formatCode>General</c:formatCode>
                <c:ptCount val="12"/>
                <c:pt idx="0">
                  <c:v>#N/A</c:v>
                </c:pt>
                <c:pt idx="1">
                  <c:v>#N/A</c:v>
                </c:pt>
                <c:pt idx="2">
                  <c:v>#N/A</c:v>
                </c:pt>
                <c:pt idx="3">
                  <c:v>#N/A</c:v>
                </c:pt>
                <c:pt idx="4">
                  <c:v>#N/A</c:v>
                </c:pt>
                <c:pt idx="5">
                  <c:v>#N/A</c:v>
                </c:pt>
                <c:pt idx="6">
                  <c:v>70.501000000000005</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E-36AE-4A41-89DE-1EDB431D16AC}"/>
            </c:ext>
          </c:extLst>
        </c:ser>
        <c:ser>
          <c:idx val="15"/>
          <c:order val="12"/>
          <c:tx>
            <c:strRef>
              <c:f>Cálculos!$B$15</c:f>
              <c:strCache>
                <c:ptCount val="1"/>
                <c:pt idx="0">
                  <c:v>Israel</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Cálculos!$C$15:$N$15</c:f>
              <c:numCache>
                <c:formatCode>General</c:formatCode>
                <c:ptCount val="12"/>
                <c:pt idx="0">
                  <c:v>#N/A</c:v>
                </c:pt>
                <c:pt idx="1">
                  <c:v>#N/A</c:v>
                </c:pt>
                <c:pt idx="2">
                  <c:v>#N/A</c:v>
                </c:pt>
                <c:pt idx="3">
                  <c:v>#N/A</c:v>
                </c:pt>
                <c:pt idx="4">
                  <c:v>75.721000000000004</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F-36AE-4A41-89DE-1EDB431D16AC}"/>
            </c:ext>
          </c:extLst>
        </c:ser>
        <c:ser>
          <c:idx val="16"/>
          <c:order val="13"/>
          <c:tx>
            <c:strRef>
              <c:f>Cálculos!$B$16</c:f>
              <c:strCache>
                <c:ptCount val="1"/>
                <c:pt idx="0">
                  <c:v>Saudi Arabia</c:v>
                </c:pt>
              </c:strCache>
            </c:strRef>
          </c:tx>
          <c:spPr>
            <a:ln w="28575">
              <a:noFill/>
            </a:ln>
          </c:spPr>
          <c:dLbls>
            <c:dLbl>
              <c:idx val="2"/>
              <c:layout>
                <c:manualLayout>
                  <c:x val="0"/>
                  <c:y val="-2.9925187032418952E-2"/>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10-36AE-4A41-89DE-1EDB431D16AC}"/>
                </c:ex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Cálculos!$C$16:$N$16</c:f>
              <c:numCache>
                <c:formatCode>General</c:formatCode>
                <c:ptCount val="12"/>
                <c:pt idx="0">
                  <c:v>#N/A</c:v>
                </c:pt>
                <c:pt idx="1">
                  <c:v>#N/A</c:v>
                </c:pt>
                <c:pt idx="2">
                  <c:v>#N/A</c:v>
                </c:pt>
                <c:pt idx="3">
                  <c:v>#N/A</c:v>
                </c:pt>
                <c:pt idx="4">
                  <c:v>114.01</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11-36AE-4A41-89DE-1EDB431D16AC}"/>
            </c:ext>
          </c:extLst>
        </c:ser>
        <c:ser>
          <c:idx val="2"/>
          <c:order val="14"/>
          <c:tx>
            <c:strRef>
              <c:f>Cálculos!$B$17</c:f>
              <c:strCache>
                <c:ptCount val="1"/>
                <c:pt idx="0">
                  <c:v>Rusia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Cálculos!$C$17:$N$17</c:f>
              <c:numCache>
                <c:formatCode>General</c:formatCode>
                <c:ptCount val="12"/>
                <c:pt idx="0">
                  <c:v>#N/A</c:v>
                </c:pt>
                <c:pt idx="1">
                  <c:v>#N/A</c:v>
                </c:pt>
                <c:pt idx="2">
                  <c:v>#N/A</c:v>
                </c:pt>
                <c:pt idx="3">
                  <c:v>#N/A</c:v>
                </c:pt>
                <c:pt idx="4">
                  <c:v>#N/A</c:v>
                </c:pt>
                <c:pt idx="5">
                  <c:v>#N/A</c:v>
                </c:pt>
                <c:pt idx="6">
                  <c:v>#N/A</c:v>
                </c:pt>
                <c:pt idx="7">
                  <c:v>#N/A</c:v>
                </c:pt>
                <c:pt idx="8">
                  <c:v>#N/A</c:v>
                </c:pt>
                <c:pt idx="9">
                  <c:v>175.26</c:v>
                </c:pt>
                <c:pt idx="10">
                  <c:v>#N/A</c:v>
                </c:pt>
                <c:pt idx="11">
                  <c:v>#N/A</c:v>
                </c:pt>
              </c:numCache>
            </c:numRef>
          </c:yVal>
          <c:smooth val="0"/>
          <c:extLst xmlns:c16r2="http://schemas.microsoft.com/office/drawing/2015/06/chart">
            <c:ext xmlns:c16="http://schemas.microsoft.com/office/drawing/2014/chart" uri="{C3380CC4-5D6E-409C-BE32-E72D297353CC}">
              <c16:uniqueId val="{00000000-E6AD-47C9-B332-98BA20427EFF}"/>
            </c:ext>
          </c:extLst>
        </c:ser>
        <c:ser>
          <c:idx val="3"/>
          <c:order val="15"/>
          <c:tx>
            <c:strRef>
              <c:f>Cálculos!$B$18</c:f>
              <c:strCache>
                <c:ptCount val="1"/>
                <c:pt idx="0">
                  <c:v>Sudáfrica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Cálculos!$C$18:$N$18</c:f>
              <c:numCache>
                <c:formatCode>General</c:formatCode>
                <c:ptCount val="12"/>
                <c:pt idx="0">
                  <c:v>#N/A</c:v>
                </c:pt>
                <c:pt idx="1">
                  <c:v>#N/A</c:v>
                </c:pt>
                <c:pt idx="2">
                  <c:v>#N/A</c:v>
                </c:pt>
                <c:pt idx="3">
                  <c:v>#N/A</c:v>
                </c:pt>
                <c:pt idx="4">
                  <c:v>#N/A</c:v>
                </c:pt>
                <c:pt idx="5">
                  <c:v>#N/A</c:v>
                </c:pt>
                <c:pt idx="6">
                  <c:v>#N/A</c:v>
                </c:pt>
                <c:pt idx="7">
                  <c:v>#N/A</c:v>
                </c:pt>
                <c:pt idx="8">
                  <c:v>#N/A</c:v>
                </c:pt>
                <c:pt idx="9">
                  <c:v>#N/A</c:v>
                </c:pt>
                <c:pt idx="10">
                  <c:v>208.613</c:v>
                </c:pt>
                <c:pt idx="11">
                  <c:v>#N/A</c:v>
                </c:pt>
              </c:numCache>
            </c:numRef>
          </c:yVal>
          <c:smooth val="0"/>
          <c:extLst xmlns:c16r2="http://schemas.microsoft.com/office/drawing/2015/06/chart">
            <c:ext xmlns:c16="http://schemas.microsoft.com/office/drawing/2014/chart" uri="{C3380CC4-5D6E-409C-BE32-E72D297353CC}">
              <c16:uniqueId val="{00000001-E6AD-47C9-B332-98BA20427EFF}"/>
            </c:ext>
          </c:extLst>
        </c:ser>
        <c:ser>
          <c:idx val="13"/>
          <c:order val="16"/>
          <c:tx>
            <c:strRef>
              <c:f>Cálculos!$B$19</c:f>
              <c:strCache>
                <c:ptCount val="1"/>
                <c:pt idx="0">
                  <c:v>Indonesia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Cálculos!$C$19:$N$19</c:f>
              <c:numCache>
                <c:formatCode>General</c:formatCode>
                <c:ptCount val="12"/>
                <c:pt idx="0">
                  <c:v>#N/A</c:v>
                </c:pt>
                <c:pt idx="1">
                  <c:v>#N/A</c:v>
                </c:pt>
                <c:pt idx="2">
                  <c:v>#N/A</c:v>
                </c:pt>
                <c:pt idx="3">
                  <c:v>#N/A</c:v>
                </c:pt>
                <c:pt idx="4">
                  <c:v>#N/A</c:v>
                </c:pt>
                <c:pt idx="5">
                  <c:v>#N/A</c:v>
                </c:pt>
                <c:pt idx="6">
                  <c:v>#N/A</c:v>
                </c:pt>
                <c:pt idx="7">
                  <c:v>#N/A</c:v>
                </c:pt>
                <c:pt idx="8">
                  <c:v>#N/A</c:v>
                </c:pt>
                <c:pt idx="9">
                  <c:v>119.267</c:v>
                </c:pt>
                <c:pt idx="10">
                  <c:v>#N/A</c:v>
                </c:pt>
                <c:pt idx="11">
                  <c:v>#N/A</c:v>
                </c:pt>
              </c:numCache>
            </c:numRef>
          </c:yVal>
          <c:smooth val="0"/>
          <c:extLst xmlns:c16r2="http://schemas.microsoft.com/office/drawing/2015/06/chart">
            <c:ext xmlns:c16="http://schemas.microsoft.com/office/drawing/2014/chart" uri="{C3380CC4-5D6E-409C-BE32-E72D297353CC}">
              <c16:uniqueId val="{00000002-E6AD-47C9-B332-98BA20427EFF}"/>
            </c:ext>
          </c:extLst>
        </c:ser>
        <c:ser>
          <c:idx val="17"/>
          <c:order val="17"/>
          <c:tx>
            <c:strRef>
              <c:f>Cálculos!$B$20</c:f>
              <c:strCache>
                <c:ptCount val="1"/>
                <c:pt idx="0">
                  <c:v>Japón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Cálculos!$C$20:$N$20</c:f>
              <c:numCache>
                <c:formatCode>General</c:formatCode>
                <c:ptCount val="12"/>
                <c:pt idx="0">
                  <c:v>#N/A</c:v>
                </c:pt>
                <c:pt idx="1">
                  <c:v>#N/A</c:v>
                </c:pt>
                <c:pt idx="2">
                  <c:v>#N/A</c:v>
                </c:pt>
                <c:pt idx="3">
                  <c:v>#N/A</c:v>
                </c:pt>
                <c:pt idx="4">
                  <c:v>#N/A</c:v>
                </c:pt>
                <c:pt idx="5">
                  <c:v>45.786000000000001</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3-E6AD-47C9-B332-98BA20427EFF}"/>
            </c:ext>
          </c:extLst>
        </c:ser>
        <c:ser>
          <c:idx val="18"/>
          <c:order val="18"/>
          <c:tx>
            <c:strRef>
              <c:f>Cálculos!$B$21</c:f>
              <c:strCache>
                <c:ptCount val="1"/>
                <c:pt idx="0">
                  <c:v>China</c:v>
                </c:pt>
              </c:strCache>
            </c:strRef>
          </c:tx>
          <c:spPr>
            <a:ln w="28575">
              <a:noFill/>
            </a:ln>
          </c:spPr>
          <c:dLbls>
            <c:dLbl>
              <c:idx val="4"/>
              <c:layout>
                <c:manualLayout>
                  <c:x val="0"/>
                  <c:y val="8.9285714285714281E-3"/>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4-E6AD-47C9-B332-98BA20427EFF}"/>
                </c:ex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Cálculos!$C$21:$N$21</c:f>
              <c:numCache>
                <c:formatCode>General</c:formatCode>
                <c:ptCount val="12"/>
                <c:pt idx="0">
                  <c:v>#N/A</c:v>
                </c:pt>
                <c:pt idx="1">
                  <c:v>#N/A</c:v>
                </c:pt>
                <c:pt idx="2">
                  <c:v>#N/A</c:v>
                </c:pt>
                <c:pt idx="3">
                  <c:v>#N/A</c:v>
                </c:pt>
                <c:pt idx="4">
                  <c:v>70.465999999999994</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5-E6AD-47C9-B332-98BA20427EFF}"/>
            </c:ext>
          </c:extLst>
        </c:ser>
        <c:ser>
          <c:idx val="19"/>
          <c:order val="19"/>
          <c:tx>
            <c:strRef>
              <c:f>Cálculos!$B$22</c:f>
              <c:strCache>
                <c:ptCount val="1"/>
                <c:pt idx="0">
                  <c:v>Korea </c:v>
                </c:pt>
              </c:strCache>
            </c:strRef>
          </c:tx>
          <c:spPr>
            <a:ln w="28575">
              <a:noFill/>
            </a:ln>
          </c:spPr>
          <c:dLbls>
            <c:spPr>
              <a:noFill/>
              <a:ln>
                <a:noFill/>
              </a:ln>
              <a:effectLst/>
            </c:sp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xVal>
            <c:strRef>
              <c:f>Cálculos!$C$2:$N$2</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xVal>
          <c:yVal>
            <c:numRef>
              <c:f>Cálculos!$C$22:$N$22</c:f>
              <c:numCache>
                <c:formatCode>General</c:formatCode>
                <c:ptCount val="12"/>
                <c:pt idx="0">
                  <c:v>#N/A</c:v>
                </c:pt>
                <c:pt idx="1">
                  <c:v>#N/A</c:v>
                </c:pt>
                <c:pt idx="2">
                  <c:v>#N/A</c:v>
                </c:pt>
                <c:pt idx="3">
                  <c:v>58.085000000000001</c:v>
                </c:pt>
                <c:pt idx="4">
                  <c:v>#N/A</c:v>
                </c:pt>
                <c:pt idx="5">
                  <c:v>#N/A</c:v>
                </c:pt>
                <c:pt idx="6">
                  <c:v>#N/A</c:v>
                </c:pt>
                <c:pt idx="7">
                  <c:v>#N/A</c:v>
                </c:pt>
                <c:pt idx="8">
                  <c:v>#N/A</c:v>
                </c:pt>
                <c:pt idx="9">
                  <c:v>#N/A</c:v>
                </c:pt>
                <c:pt idx="10">
                  <c:v>#N/A</c:v>
                </c:pt>
                <c:pt idx="11">
                  <c:v>#N/A</c:v>
                </c:pt>
              </c:numCache>
            </c:numRef>
          </c:yVal>
          <c:smooth val="0"/>
          <c:extLst xmlns:c16r2="http://schemas.microsoft.com/office/drawing/2015/06/chart">
            <c:ext xmlns:c16="http://schemas.microsoft.com/office/drawing/2014/chart" uri="{C3380CC4-5D6E-409C-BE32-E72D297353CC}">
              <c16:uniqueId val="{00000006-E6AD-47C9-B332-98BA20427EFF}"/>
            </c:ext>
          </c:extLst>
        </c:ser>
        <c:dLbls>
          <c:showLegendKey val="0"/>
          <c:showVal val="1"/>
          <c:showCatName val="0"/>
          <c:showSerName val="0"/>
          <c:showPercent val="0"/>
          <c:showBubbleSize val="0"/>
        </c:dLbls>
        <c:axId val="918581608"/>
        <c:axId val="918585136"/>
      </c:scatterChart>
      <c:valAx>
        <c:axId val="918581608"/>
        <c:scaling>
          <c:orientation val="minMax"/>
        </c:scaling>
        <c:delete val="1"/>
        <c:axPos val="b"/>
        <c:title>
          <c:tx>
            <c:rich>
              <a:bodyPr/>
              <a:lstStyle/>
              <a:p>
                <a:pPr>
                  <a:defRPr/>
                </a:pPr>
                <a:r>
                  <a:rPr lang="es-MX"/>
                  <a:t>Calificación</a:t>
                </a:r>
              </a:p>
            </c:rich>
          </c:tx>
          <c:layout>
            <c:manualLayout>
              <c:xMode val="edge"/>
              <c:yMode val="edge"/>
              <c:x val="0.49091863517060369"/>
              <c:y val="0.93281782420588943"/>
            </c:manualLayout>
          </c:layout>
          <c:overlay val="0"/>
        </c:title>
        <c:majorTickMark val="out"/>
        <c:minorTickMark val="none"/>
        <c:tickLblPos val="nextTo"/>
        <c:crossAx val="918585136"/>
        <c:crosses val="autoZero"/>
        <c:crossBetween val="midCat"/>
      </c:valAx>
      <c:valAx>
        <c:axId val="918585136"/>
        <c:scaling>
          <c:orientation val="minMax"/>
        </c:scaling>
        <c:delete val="0"/>
        <c:axPos val="l"/>
        <c:majorGridlines/>
        <c:title>
          <c:tx>
            <c:rich>
              <a:bodyPr rot="-5400000" vert="horz"/>
              <a:lstStyle/>
              <a:p>
                <a:pPr>
                  <a:defRPr/>
                </a:pPr>
                <a:r>
                  <a:rPr lang="es-MX"/>
                  <a:t>CDS</a:t>
                </a:r>
              </a:p>
            </c:rich>
          </c:tx>
          <c:overlay val="0"/>
        </c:title>
        <c:numFmt formatCode="General" sourceLinked="1"/>
        <c:majorTickMark val="out"/>
        <c:minorTickMark val="none"/>
        <c:tickLblPos val="nextTo"/>
        <c:crossAx val="918581608"/>
        <c:crosses val="autoZero"/>
        <c:crossBetween val="midCat"/>
      </c:valAx>
      <c:spPr>
        <a:noFill/>
      </c:spPr>
    </c:plotArea>
    <c:plotVisOnly val="1"/>
    <c:dispBlanksAs val="gap"/>
    <c:showDLblsOverMax val="0"/>
  </c:chart>
  <c:spPr>
    <a:noFill/>
    <a:ln>
      <a:noFill/>
    </a:ln>
  </c:sp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manualLayout>
          <c:layoutTarget val="inner"/>
          <c:xMode val="edge"/>
          <c:yMode val="edge"/>
          <c:x val="1.6716951144022218E-2"/>
          <c:y val="3.1323284321474208E-2"/>
          <c:w val="0.98328307473564547"/>
          <c:h val="0.8973403459821554"/>
        </c:manualLayout>
      </c:layout>
      <c:lineChart>
        <c:grouping val="standard"/>
        <c:varyColors val="0"/>
        <c:ser>
          <c:idx val="0"/>
          <c:order val="0"/>
          <c:marker>
            <c:symbol val="none"/>
          </c:marker>
          <c:cat>
            <c:strRef>
              <c:f>Cálculos!$B$50:$B$61</c:f>
              <c:strCache>
                <c:ptCount val="12"/>
                <c:pt idx="0">
                  <c:v>AAA</c:v>
                </c:pt>
                <c:pt idx="1">
                  <c:v>AA+</c:v>
                </c:pt>
                <c:pt idx="2">
                  <c:v>AA</c:v>
                </c:pt>
                <c:pt idx="3">
                  <c:v>AA-</c:v>
                </c:pt>
                <c:pt idx="4">
                  <c:v>A+</c:v>
                </c:pt>
                <c:pt idx="5">
                  <c:v>A</c:v>
                </c:pt>
                <c:pt idx="6">
                  <c:v>A-</c:v>
                </c:pt>
                <c:pt idx="7">
                  <c:v>BBB+</c:v>
                </c:pt>
                <c:pt idx="8">
                  <c:v>BBB</c:v>
                </c:pt>
                <c:pt idx="9">
                  <c:v>BBB-</c:v>
                </c:pt>
                <c:pt idx="10">
                  <c:v>BB+</c:v>
                </c:pt>
                <c:pt idx="11">
                  <c:v>BB</c:v>
                </c:pt>
              </c:strCache>
            </c:strRef>
          </c:cat>
          <c:val>
            <c:numRef>
              <c:f>Cálculos!$D$50:$D$61</c:f>
              <c:numCache>
                <c:formatCode>_(* #,##0.00_);_(* \(#,##0.00\);_(* "-"??_);_(@_)</c:formatCode>
                <c:ptCount val="12"/>
                <c:pt idx="0">
                  <c:v>25.488775593417785</c:v>
                </c:pt>
                <c:pt idx="1">
                  <c:v>29.046484114848791</c:v>
                </c:pt>
                <c:pt idx="2">
                  <c:v>35.647836452113978</c:v>
                </c:pt>
                <c:pt idx="3">
                  <c:v>45.292832605213349</c:v>
                </c:pt>
                <c:pt idx="4">
                  <c:v>57.981472574146892</c:v>
                </c:pt>
                <c:pt idx="5">
                  <c:v>73.713756358914623</c:v>
                </c:pt>
                <c:pt idx="6">
                  <c:v>92.48968395951654</c:v>
                </c:pt>
                <c:pt idx="7">
                  <c:v>114.30925537595263</c:v>
                </c:pt>
                <c:pt idx="8">
                  <c:v>139.17247060822291</c:v>
                </c:pt>
                <c:pt idx="9">
                  <c:v>167.07932965632733</c:v>
                </c:pt>
                <c:pt idx="10">
                  <c:v>198.02983252026598</c:v>
                </c:pt>
                <c:pt idx="11">
                  <c:v>232.02397920003881</c:v>
                </c:pt>
              </c:numCache>
            </c:numRef>
          </c:val>
          <c:smooth val="0"/>
          <c:extLst xmlns:c16r2="http://schemas.microsoft.com/office/drawing/2015/06/chart">
            <c:ext xmlns:c16="http://schemas.microsoft.com/office/drawing/2014/chart" uri="{C3380CC4-5D6E-409C-BE32-E72D297353CC}">
              <c16:uniqueId val="{00000000-41E8-4236-B13E-3ECD4D0FB590}"/>
            </c:ext>
          </c:extLst>
        </c:ser>
        <c:dLbls>
          <c:showLegendKey val="0"/>
          <c:showVal val="0"/>
          <c:showCatName val="0"/>
          <c:showSerName val="0"/>
          <c:showPercent val="0"/>
          <c:showBubbleSize val="0"/>
        </c:dLbls>
        <c:smooth val="0"/>
        <c:axId val="918587488"/>
        <c:axId val="918587880"/>
      </c:lineChart>
      <c:catAx>
        <c:axId val="918587488"/>
        <c:scaling>
          <c:orientation val="minMax"/>
        </c:scaling>
        <c:delete val="0"/>
        <c:axPos val="b"/>
        <c:numFmt formatCode="General" sourceLinked="0"/>
        <c:majorTickMark val="out"/>
        <c:minorTickMark val="none"/>
        <c:tickLblPos val="nextTo"/>
        <c:spPr>
          <a:ln>
            <a:noFill/>
          </a:ln>
        </c:spPr>
        <c:crossAx val="918587880"/>
        <c:crosses val="autoZero"/>
        <c:auto val="1"/>
        <c:lblAlgn val="ctr"/>
        <c:lblOffset val="100"/>
        <c:noMultiLvlLbl val="0"/>
      </c:catAx>
      <c:valAx>
        <c:axId val="918587880"/>
        <c:scaling>
          <c:orientation val="minMax"/>
          <c:max val="300"/>
        </c:scaling>
        <c:delete val="1"/>
        <c:axPos val="l"/>
        <c:numFmt formatCode="_(* #,##0.00_);_(* \(#,##0.00\);_(* &quot;-&quot;??_);_(@_)" sourceLinked="1"/>
        <c:majorTickMark val="out"/>
        <c:minorTickMark val="none"/>
        <c:tickLblPos val="nextTo"/>
        <c:crossAx val="918587488"/>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a:t>UMS</a:t>
            </a:r>
            <a:r>
              <a:rPr lang="en-US" sz="1000" baseline="0"/>
              <a:t> </a:t>
            </a:r>
            <a:r>
              <a:rPr lang="en-US" sz="1000"/>
              <a:t>10 Year vs. AA, BBB, BB Corporate Indices</a:t>
            </a:r>
          </a:p>
        </c:rich>
      </c:tx>
      <c:layout>
        <c:manualLayout>
          <c:xMode val="edge"/>
          <c:yMode val="edge"/>
          <c:x val="1.7365788777960387E-2"/>
          <c:y val="1.8912529550827423E-2"/>
        </c:manualLayout>
      </c:layout>
      <c:overlay val="0"/>
    </c:title>
    <c:autoTitleDeleted val="0"/>
    <c:plotArea>
      <c:layout/>
      <c:lineChart>
        <c:grouping val="standard"/>
        <c:varyColors val="0"/>
        <c:ser>
          <c:idx val="4"/>
          <c:order val="0"/>
          <c:tx>
            <c:strRef>
              <c:f>CDSHistorico!$AB$4</c:f>
              <c:strCache>
                <c:ptCount val="1"/>
                <c:pt idx="0">
                  <c:v>AA 10Y Index</c:v>
                </c:pt>
              </c:strCache>
            </c:strRef>
          </c:tx>
          <c:spPr>
            <a:ln w="19050">
              <a:solidFill>
                <a:schemeClr val="accent1">
                  <a:lumMod val="50000"/>
                </a:schemeClr>
              </a:solidFill>
              <a:prstDash val="sysDot"/>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PT-757.xlsm'!AAA</c:f>
              <c:numCache>
                <c:formatCode>General</c:formatCode>
                <c:ptCount val="809"/>
                <c:pt idx="0">
                  <c:v>3.1080000000000001</c:v>
                </c:pt>
                <c:pt idx="1">
                  <c:v>3.17</c:v>
                </c:pt>
                <c:pt idx="2">
                  <c:v>3.18</c:v>
                </c:pt>
                <c:pt idx="3">
                  <c:v>3.1589999999999998</c:v>
                </c:pt>
                <c:pt idx="4">
                  <c:v>3.1789999999999998</c:v>
                </c:pt>
                <c:pt idx="5">
                  <c:v>3.1890000000000001</c:v>
                </c:pt>
                <c:pt idx="6">
                  <c:v>3.2240000000000002</c:v>
                </c:pt>
                <c:pt idx="7">
                  <c:v>3.22</c:v>
                </c:pt>
                <c:pt idx="8">
                  <c:v>3.1789999999999998</c:v>
                </c:pt>
                <c:pt idx="9">
                  <c:v>3.1949999999999998</c:v>
                </c:pt>
                <c:pt idx="10">
                  <c:v>3.198</c:v>
                </c:pt>
                <c:pt idx="11">
                  <c:v>3.2509999999999999</c:v>
                </c:pt>
                <c:pt idx="12">
                  <c:v>3.1869999999999998</c:v>
                </c:pt>
                <c:pt idx="13">
                  <c:v>3.2130000000000001</c:v>
                </c:pt>
                <c:pt idx="14">
                  <c:v>3.2029999999999998</c:v>
                </c:pt>
                <c:pt idx="15">
                  <c:v>3.2050000000000001</c:v>
                </c:pt>
                <c:pt idx="16">
                  <c:v>3.1680000000000001</c:v>
                </c:pt>
                <c:pt idx="17">
                  <c:v>3.137</c:v>
                </c:pt>
                <c:pt idx="18">
                  <c:v>3.113</c:v>
                </c:pt>
                <c:pt idx="19">
                  <c:v>3.1269999999999998</c:v>
                </c:pt>
                <c:pt idx="20">
                  <c:v>3.121</c:v>
                </c:pt>
                <c:pt idx="21">
                  <c:v>3.1579999999999999</c:v>
                </c:pt>
                <c:pt idx="22">
                  <c:v>3.21</c:v>
                </c:pt>
                <c:pt idx="23">
                  <c:v>3.226</c:v>
                </c:pt>
                <c:pt idx="24">
                  <c:v>3.226</c:v>
                </c:pt>
                <c:pt idx="25">
                  <c:v>3.202</c:v>
                </c:pt>
                <c:pt idx="26">
                  <c:v>3.1520000000000001</c:v>
                </c:pt>
                <c:pt idx="27">
                  <c:v>3.153</c:v>
                </c:pt>
                <c:pt idx="28">
                  <c:v>3.1459999999999999</c:v>
                </c:pt>
                <c:pt idx="29">
                  <c:v>3.133</c:v>
                </c:pt>
                <c:pt idx="30">
                  <c:v>3.1520000000000001</c:v>
                </c:pt>
                <c:pt idx="31">
                  <c:v>3.153</c:v>
                </c:pt>
                <c:pt idx="32">
                  <c:v>3.13</c:v>
                </c:pt>
                <c:pt idx="33">
                  <c:v>3.0619999999999998</c:v>
                </c:pt>
                <c:pt idx="34">
                  <c:v>3.0920000000000001</c:v>
                </c:pt>
                <c:pt idx="35">
                  <c:v>3.0920000000000001</c:v>
                </c:pt>
                <c:pt idx="36">
                  <c:v>3.0870000000000002</c:v>
                </c:pt>
                <c:pt idx="37">
                  <c:v>3.09</c:v>
                </c:pt>
                <c:pt idx="38">
                  <c:v>3.1339999999999999</c:v>
                </c:pt>
                <c:pt idx="39">
                  <c:v>3.1019999999999999</c:v>
                </c:pt>
                <c:pt idx="40">
                  <c:v>3.117</c:v>
                </c:pt>
                <c:pt idx="41">
                  <c:v>3.0960000000000001</c:v>
                </c:pt>
                <c:pt idx="42">
                  <c:v>3.1829999999999998</c:v>
                </c:pt>
                <c:pt idx="43">
                  <c:v>3.1989999999999998</c:v>
                </c:pt>
                <c:pt idx="44">
                  <c:v>3.109</c:v>
                </c:pt>
                <c:pt idx="45">
                  <c:v>3.1</c:v>
                </c:pt>
                <c:pt idx="46">
                  <c:v>3.0990000000000002</c:v>
                </c:pt>
                <c:pt idx="47">
                  <c:v>3.0910000000000002</c:v>
                </c:pt>
                <c:pt idx="48">
                  <c:v>3.0390000000000001</c:v>
                </c:pt>
                <c:pt idx="49">
                  <c:v>3.077</c:v>
                </c:pt>
                <c:pt idx="50">
                  <c:v>3.0819999999999999</c:v>
                </c:pt>
                <c:pt idx="51">
                  <c:v>3.101</c:v>
                </c:pt>
                <c:pt idx="52">
                  <c:v>3.09</c:v>
                </c:pt>
                <c:pt idx="53">
                  <c:v>3.0710000000000002</c:v>
                </c:pt>
                <c:pt idx="54">
                  <c:v>3.0219999999999998</c:v>
                </c:pt>
                <c:pt idx="55">
                  <c:v>3.0630000000000002</c:v>
                </c:pt>
                <c:pt idx="56">
                  <c:v>3.069</c:v>
                </c:pt>
                <c:pt idx="57">
                  <c:v>3.089</c:v>
                </c:pt>
                <c:pt idx="58">
                  <c:v>3.0449999999999999</c:v>
                </c:pt>
                <c:pt idx="59">
                  <c:v>3.056</c:v>
                </c:pt>
                <c:pt idx="60">
                  <c:v>3.0470000000000002</c:v>
                </c:pt>
                <c:pt idx="61">
                  <c:v>3.0470000000000002</c:v>
                </c:pt>
                <c:pt idx="62">
                  <c:v>3.0150000000000001</c:v>
                </c:pt>
                <c:pt idx="63">
                  <c:v>2.9550000000000001</c:v>
                </c:pt>
                <c:pt idx="64">
                  <c:v>2.9699999999999998</c:v>
                </c:pt>
                <c:pt idx="65">
                  <c:v>2.9699999999999998</c:v>
                </c:pt>
                <c:pt idx="66">
                  <c:v>3.0409999999999999</c:v>
                </c:pt>
                <c:pt idx="67">
                  <c:v>3.0230000000000001</c:v>
                </c:pt>
                <c:pt idx="68">
                  <c:v>3.0880000000000001</c:v>
                </c:pt>
                <c:pt idx="69">
                  <c:v>3.0920000000000001</c:v>
                </c:pt>
                <c:pt idx="70">
                  <c:v>3.1120000000000001</c:v>
                </c:pt>
                <c:pt idx="71">
                  <c:v>3.13</c:v>
                </c:pt>
                <c:pt idx="72">
                  <c:v>3.173</c:v>
                </c:pt>
                <c:pt idx="73">
                  <c:v>3.1930000000000001</c:v>
                </c:pt>
                <c:pt idx="74">
                  <c:v>3.2349999999999999</c:v>
                </c:pt>
                <c:pt idx="75">
                  <c:v>3.25</c:v>
                </c:pt>
                <c:pt idx="76">
                  <c:v>3.25</c:v>
                </c:pt>
                <c:pt idx="77">
                  <c:v>3.2749999999999999</c:v>
                </c:pt>
                <c:pt idx="78">
                  <c:v>3.29</c:v>
                </c:pt>
                <c:pt idx="79">
                  <c:v>3.2439999999999998</c:v>
                </c:pt>
                <c:pt idx="80">
                  <c:v>3.22</c:v>
                </c:pt>
                <c:pt idx="81">
                  <c:v>3.206</c:v>
                </c:pt>
                <c:pt idx="82">
                  <c:v>3.222</c:v>
                </c:pt>
                <c:pt idx="83">
                  <c:v>3.1709999999999998</c:v>
                </c:pt>
                <c:pt idx="84">
                  <c:v>3.206</c:v>
                </c:pt>
                <c:pt idx="85">
                  <c:v>3.1819999999999999</c:v>
                </c:pt>
                <c:pt idx="86">
                  <c:v>3.19</c:v>
                </c:pt>
                <c:pt idx="87">
                  <c:v>3.077</c:v>
                </c:pt>
                <c:pt idx="88">
                  <c:v>3.1160000000000001</c:v>
                </c:pt>
                <c:pt idx="89">
                  <c:v>3.1110000000000002</c:v>
                </c:pt>
                <c:pt idx="90">
                  <c:v>3.0870000000000002</c:v>
                </c:pt>
                <c:pt idx="91">
                  <c:v>3.016</c:v>
                </c:pt>
                <c:pt idx="92">
                  <c:v>2.9790000000000001</c:v>
                </c:pt>
                <c:pt idx="93">
                  <c:v>3.0089999999999999</c:v>
                </c:pt>
                <c:pt idx="94">
                  <c:v>2.9750000000000001</c:v>
                </c:pt>
                <c:pt idx="95">
                  <c:v>2.9750000000000001</c:v>
                </c:pt>
                <c:pt idx="96">
                  <c:v>2.9020000000000001</c:v>
                </c:pt>
                <c:pt idx="97">
                  <c:v>2.86</c:v>
                </c:pt>
                <c:pt idx="98">
                  <c:v>2.9140000000000001</c:v>
                </c:pt>
                <c:pt idx="99">
                  <c:v>2.9379999999999997</c:v>
                </c:pt>
                <c:pt idx="100">
                  <c:v>2.9</c:v>
                </c:pt>
                <c:pt idx="101">
                  <c:v>2.927</c:v>
                </c:pt>
                <c:pt idx="102">
                  <c:v>2.9220000000000002</c:v>
                </c:pt>
                <c:pt idx="103">
                  <c:v>3.0009999999999999</c:v>
                </c:pt>
                <c:pt idx="104">
                  <c:v>2.9910000000000001</c:v>
                </c:pt>
                <c:pt idx="105">
                  <c:v>2.98</c:v>
                </c:pt>
                <c:pt idx="106">
                  <c:v>3.0059999999999998</c:v>
                </c:pt>
                <c:pt idx="107">
                  <c:v>3.012</c:v>
                </c:pt>
                <c:pt idx="108">
                  <c:v>3</c:v>
                </c:pt>
                <c:pt idx="109">
                  <c:v>3.012</c:v>
                </c:pt>
                <c:pt idx="110">
                  <c:v>3.0259999999999998</c:v>
                </c:pt>
                <c:pt idx="111">
                  <c:v>3.028</c:v>
                </c:pt>
                <c:pt idx="112">
                  <c:v>3.0329999999999999</c:v>
                </c:pt>
                <c:pt idx="113">
                  <c:v>3.069</c:v>
                </c:pt>
                <c:pt idx="114">
                  <c:v>2.9950000000000001</c:v>
                </c:pt>
                <c:pt idx="115">
                  <c:v>3.056</c:v>
                </c:pt>
                <c:pt idx="116">
                  <c:v>3.056</c:v>
                </c:pt>
                <c:pt idx="117">
                  <c:v>3.0619999999999998</c:v>
                </c:pt>
                <c:pt idx="118">
                  <c:v>3.0539999999999998</c:v>
                </c:pt>
                <c:pt idx="119">
                  <c:v>3.0310000000000001</c:v>
                </c:pt>
                <c:pt idx="120">
                  <c:v>3.0659999999999998</c:v>
                </c:pt>
                <c:pt idx="121">
                  <c:v>3.0640000000000001</c:v>
                </c:pt>
                <c:pt idx="122">
                  <c:v>3.093</c:v>
                </c:pt>
                <c:pt idx="123">
                  <c:v>3.0760000000000001</c:v>
                </c:pt>
                <c:pt idx="124">
                  <c:v>3.044</c:v>
                </c:pt>
                <c:pt idx="125">
                  <c:v>3.03</c:v>
                </c:pt>
                <c:pt idx="126">
                  <c:v>2.9830000000000001</c:v>
                </c:pt>
                <c:pt idx="127">
                  <c:v>2.9649999999999999</c:v>
                </c:pt>
                <c:pt idx="128">
                  <c:v>2.9649999999999999</c:v>
                </c:pt>
                <c:pt idx="129">
                  <c:v>2.8879999999999999</c:v>
                </c:pt>
                <c:pt idx="130">
                  <c:v>2.94</c:v>
                </c:pt>
                <c:pt idx="131">
                  <c:v>2.9990000000000001</c:v>
                </c:pt>
                <c:pt idx="132">
                  <c:v>2.9969999999999999</c:v>
                </c:pt>
                <c:pt idx="133">
                  <c:v>2.952</c:v>
                </c:pt>
                <c:pt idx="134">
                  <c:v>3.012</c:v>
                </c:pt>
                <c:pt idx="135">
                  <c:v>2.9889999999999999</c:v>
                </c:pt>
                <c:pt idx="136">
                  <c:v>2.9529999999999998</c:v>
                </c:pt>
                <c:pt idx="137">
                  <c:v>2.9079999999999999</c:v>
                </c:pt>
                <c:pt idx="138">
                  <c:v>2.9329999999999998</c:v>
                </c:pt>
                <c:pt idx="139">
                  <c:v>2.85</c:v>
                </c:pt>
                <c:pt idx="140">
                  <c:v>2.9039999999999999</c:v>
                </c:pt>
                <c:pt idx="141">
                  <c:v>2.847</c:v>
                </c:pt>
                <c:pt idx="142">
                  <c:v>2.9220000000000002</c:v>
                </c:pt>
                <c:pt idx="143">
                  <c:v>2.9859999999999998</c:v>
                </c:pt>
                <c:pt idx="144">
                  <c:v>2.9430000000000001</c:v>
                </c:pt>
                <c:pt idx="145">
                  <c:v>2.923</c:v>
                </c:pt>
                <c:pt idx="146">
                  <c:v>3.0150000000000001</c:v>
                </c:pt>
                <c:pt idx="147">
                  <c:v>3.0089999999999999</c:v>
                </c:pt>
                <c:pt idx="148">
                  <c:v>3.0089999999999999</c:v>
                </c:pt>
                <c:pt idx="149">
                  <c:v>2.984</c:v>
                </c:pt>
                <c:pt idx="150">
                  <c:v>2.9459999999999997</c:v>
                </c:pt>
                <c:pt idx="151">
                  <c:v>2.9290000000000003</c:v>
                </c:pt>
                <c:pt idx="152">
                  <c:v>2.907</c:v>
                </c:pt>
                <c:pt idx="153">
                  <c:v>2.907</c:v>
                </c:pt>
                <c:pt idx="154">
                  <c:v>2.8609999999999998</c:v>
                </c:pt>
                <c:pt idx="155">
                  <c:v>2.7919999999999998</c:v>
                </c:pt>
                <c:pt idx="156">
                  <c:v>2.742</c:v>
                </c:pt>
                <c:pt idx="157">
                  <c:v>2.762</c:v>
                </c:pt>
                <c:pt idx="158">
                  <c:v>2.806</c:v>
                </c:pt>
                <c:pt idx="159">
                  <c:v>2.754</c:v>
                </c:pt>
                <c:pt idx="160">
                  <c:v>2.7039999999999997</c:v>
                </c:pt>
                <c:pt idx="161">
                  <c:v>2.702</c:v>
                </c:pt>
                <c:pt idx="162">
                  <c:v>2.6920000000000002</c:v>
                </c:pt>
                <c:pt idx="163">
                  <c:v>2.59</c:v>
                </c:pt>
                <c:pt idx="164">
                  <c:v>2.6819999999999999</c:v>
                </c:pt>
                <c:pt idx="165">
                  <c:v>2.6819999999999999</c:v>
                </c:pt>
                <c:pt idx="166">
                  <c:v>2.6520000000000001</c:v>
                </c:pt>
                <c:pt idx="167">
                  <c:v>2.6989999999999998</c:v>
                </c:pt>
                <c:pt idx="168">
                  <c:v>2.6879999999999997</c:v>
                </c:pt>
                <c:pt idx="169">
                  <c:v>2.5990000000000002</c:v>
                </c:pt>
                <c:pt idx="170">
                  <c:v>2.6139999999999999</c:v>
                </c:pt>
                <c:pt idx="171">
                  <c:v>2.5990000000000002</c:v>
                </c:pt>
                <c:pt idx="172">
                  <c:v>2.5099999999999998</c:v>
                </c:pt>
                <c:pt idx="173">
                  <c:v>2.548</c:v>
                </c:pt>
                <c:pt idx="174">
                  <c:v>2.4500000000000002</c:v>
                </c:pt>
                <c:pt idx="175">
                  <c:v>2.4609999999999999</c:v>
                </c:pt>
                <c:pt idx="176">
                  <c:v>2.5620000000000003</c:v>
                </c:pt>
                <c:pt idx="177">
                  <c:v>2.5409999999999999</c:v>
                </c:pt>
                <c:pt idx="178">
                  <c:v>2.5739999999999998</c:v>
                </c:pt>
                <c:pt idx="179">
                  <c:v>2.706</c:v>
                </c:pt>
                <c:pt idx="180">
                  <c:v>2.7250000000000001</c:v>
                </c:pt>
                <c:pt idx="181">
                  <c:v>2.7530000000000001</c:v>
                </c:pt>
                <c:pt idx="182">
                  <c:v>2.754</c:v>
                </c:pt>
                <c:pt idx="183">
                  <c:v>2.7450000000000001</c:v>
                </c:pt>
                <c:pt idx="184">
                  <c:v>2.7919999999999998</c:v>
                </c:pt>
                <c:pt idx="185">
                  <c:v>2.7919999999999998</c:v>
                </c:pt>
                <c:pt idx="186">
                  <c:v>2.8769999999999998</c:v>
                </c:pt>
                <c:pt idx="187">
                  <c:v>2.8359999999999999</c:v>
                </c:pt>
                <c:pt idx="188">
                  <c:v>2.8540000000000001</c:v>
                </c:pt>
                <c:pt idx="189">
                  <c:v>2.843</c:v>
                </c:pt>
                <c:pt idx="190">
                  <c:v>2.7730000000000001</c:v>
                </c:pt>
                <c:pt idx="191">
                  <c:v>2.69</c:v>
                </c:pt>
                <c:pt idx="192">
                  <c:v>2.6189999999999998</c:v>
                </c:pt>
                <c:pt idx="193">
                  <c:v>2.6859999999999999</c:v>
                </c:pt>
                <c:pt idx="194">
                  <c:v>2.645</c:v>
                </c:pt>
                <c:pt idx="195">
                  <c:v>2.742</c:v>
                </c:pt>
                <c:pt idx="196">
                  <c:v>2.7800000000000002</c:v>
                </c:pt>
                <c:pt idx="197">
                  <c:v>2.774</c:v>
                </c:pt>
                <c:pt idx="198">
                  <c:v>2.7690000000000001</c:v>
                </c:pt>
                <c:pt idx="199">
                  <c:v>2.8959999999999999</c:v>
                </c:pt>
                <c:pt idx="200">
                  <c:v>2.8380000000000001</c:v>
                </c:pt>
                <c:pt idx="201">
                  <c:v>2.8330000000000002</c:v>
                </c:pt>
                <c:pt idx="202">
                  <c:v>2.8220000000000001</c:v>
                </c:pt>
                <c:pt idx="203">
                  <c:v>2.8319999999999999</c:v>
                </c:pt>
                <c:pt idx="204">
                  <c:v>2.8679999999999999</c:v>
                </c:pt>
                <c:pt idx="205">
                  <c:v>2.87</c:v>
                </c:pt>
                <c:pt idx="206">
                  <c:v>2.8540000000000001</c:v>
                </c:pt>
                <c:pt idx="207">
                  <c:v>2.7519999999999998</c:v>
                </c:pt>
                <c:pt idx="208">
                  <c:v>2.7560000000000002</c:v>
                </c:pt>
                <c:pt idx="209">
                  <c:v>2.7279999999999998</c:v>
                </c:pt>
                <c:pt idx="210">
                  <c:v>2.7109999999999999</c:v>
                </c:pt>
                <c:pt idx="211">
                  <c:v>2.6680000000000001</c:v>
                </c:pt>
                <c:pt idx="212">
                  <c:v>2.7229999999999999</c:v>
                </c:pt>
                <c:pt idx="213">
                  <c:v>2.7880000000000003</c:v>
                </c:pt>
                <c:pt idx="214">
                  <c:v>2.7189999999999999</c:v>
                </c:pt>
                <c:pt idx="215">
                  <c:v>2.714</c:v>
                </c:pt>
                <c:pt idx="216">
                  <c:v>2.6790000000000003</c:v>
                </c:pt>
                <c:pt idx="217">
                  <c:v>2.62</c:v>
                </c:pt>
                <c:pt idx="218">
                  <c:v>2.6560000000000001</c:v>
                </c:pt>
                <c:pt idx="219">
                  <c:v>2.5859999999999999</c:v>
                </c:pt>
                <c:pt idx="220">
                  <c:v>2.6360000000000001</c:v>
                </c:pt>
                <c:pt idx="221">
                  <c:v>2.617</c:v>
                </c:pt>
                <c:pt idx="222">
                  <c:v>2.625</c:v>
                </c:pt>
                <c:pt idx="223">
                  <c:v>2.6749999999999998</c:v>
                </c:pt>
                <c:pt idx="224">
                  <c:v>2.6829999999999998</c:v>
                </c:pt>
                <c:pt idx="225">
                  <c:v>2.6509999999999998</c:v>
                </c:pt>
                <c:pt idx="226">
                  <c:v>2.7010000000000001</c:v>
                </c:pt>
                <c:pt idx="227">
                  <c:v>2.6890000000000001</c:v>
                </c:pt>
                <c:pt idx="228">
                  <c:v>2.68</c:v>
                </c:pt>
                <c:pt idx="229">
                  <c:v>2.66</c:v>
                </c:pt>
                <c:pt idx="230">
                  <c:v>2.6829999999999998</c:v>
                </c:pt>
                <c:pt idx="231">
                  <c:v>2.7069999999999999</c:v>
                </c:pt>
                <c:pt idx="232">
                  <c:v>2.778</c:v>
                </c:pt>
                <c:pt idx="233">
                  <c:v>2.7450000000000001</c:v>
                </c:pt>
                <c:pt idx="234">
                  <c:v>2.6970000000000001</c:v>
                </c:pt>
                <c:pt idx="235">
                  <c:v>2.7119999999999997</c:v>
                </c:pt>
                <c:pt idx="236">
                  <c:v>2.7890000000000001</c:v>
                </c:pt>
                <c:pt idx="237">
                  <c:v>2.8580000000000001</c:v>
                </c:pt>
                <c:pt idx="238">
                  <c:v>2.8719999999999999</c:v>
                </c:pt>
                <c:pt idx="239">
                  <c:v>2.944</c:v>
                </c:pt>
                <c:pt idx="240">
                  <c:v>2.9689999999999999</c:v>
                </c:pt>
                <c:pt idx="241">
                  <c:v>2.9939999999999998</c:v>
                </c:pt>
                <c:pt idx="242">
                  <c:v>3.0640000000000001</c:v>
                </c:pt>
                <c:pt idx="243">
                  <c:v>3.0249999999999999</c:v>
                </c:pt>
                <c:pt idx="244">
                  <c:v>2.976</c:v>
                </c:pt>
                <c:pt idx="245">
                  <c:v>3.101</c:v>
                </c:pt>
                <c:pt idx="246">
                  <c:v>3.0960000000000001</c:v>
                </c:pt>
                <c:pt idx="247">
                  <c:v>3.1150000000000002</c:v>
                </c:pt>
                <c:pt idx="248">
                  <c:v>3.0680000000000001</c:v>
                </c:pt>
                <c:pt idx="249">
                  <c:v>2.9779999999999998</c:v>
                </c:pt>
                <c:pt idx="250">
                  <c:v>3.0659999999999998</c:v>
                </c:pt>
                <c:pt idx="251">
                  <c:v>3.1360000000000001</c:v>
                </c:pt>
                <c:pt idx="252">
                  <c:v>3.1189999999999998</c:v>
                </c:pt>
                <c:pt idx="253">
                  <c:v>3.0630000000000002</c:v>
                </c:pt>
                <c:pt idx="254">
                  <c:v>3.1019999999999999</c:v>
                </c:pt>
                <c:pt idx="255">
                  <c:v>3.1019999999999999</c:v>
                </c:pt>
                <c:pt idx="256">
                  <c:v>3.0329999999999999</c:v>
                </c:pt>
                <c:pt idx="257">
                  <c:v>3.03</c:v>
                </c:pt>
                <c:pt idx="258">
                  <c:v>3.0350000000000001</c:v>
                </c:pt>
                <c:pt idx="259">
                  <c:v>3.03</c:v>
                </c:pt>
                <c:pt idx="260">
                  <c:v>3.1030000000000002</c:v>
                </c:pt>
                <c:pt idx="261">
                  <c:v>3.1819999999999999</c:v>
                </c:pt>
                <c:pt idx="262">
                  <c:v>3.274</c:v>
                </c:pt>
                <c:pt idx="263">
                  <c:v>3.222</c:v>
                </c:pt>
                <c:pt idx="264">
                  <c:v>3.3079999999999998</c:v>
                </c:pt>
                <c:pt idx="265">
                  <c:v>3.3010000000000002</c:v>
                </c:pt>
                <c:pt idx="266">
                  <c:v>3.3479999999999999</c:v>
                </c:pt>
                <c:pt idx="267">
                  <c:v>3.3970000000000002</c:v>
                </c:pt>
                <c:pt idx="268">
                  <c:v>3.3050000000000002</c:v>
                </c:pt>
                <c:pt idx="269">
                  <c:v>3.3220000000000001</c:v>
                </c:pt>
                <c:pt idx="270">
                  <c:v>3.31</c:v>
                </c:pt>
                <c:pt idx="271">
                  <c:v>3.2720000000000002</c:v>
                </c:pt>
                <c:pt idx="272">
                  <c:v>3.2570000000000001</c:v>
                </c:pt>
                <c:pt idx="273">
                  <c:v>3.274</c:v>
                </c:pt>
                <c:pt idx="274">
                  <c:v>3.2120000000000002</c:v>
                </c:pt>
                <c:pt idx="275">
                  <c:v>3.3210000000000002</c:v>
                </c:pt>
                <c:pt idx="276">
                  <c:v>3.36</c:v>
                </c:pt>
                <c:pt idx="277">
                  <c:v>3.3340000000000001</c:v>
                </c:pt>
                <c:pt idx="278">
                  <c:v>3.367</c:v>
                </c:pt>
                <c:pt idx="279">
                  <c:v>3.4239999999999999</c:v>
                </c:pt>
                <c:pt idx="280">
                  <c:v>3.294</c:v>
                </c:pt>
                <c:pt idx="281">
                  <c:v>3.3250000000000002</c:v>
                </c:pt>
                <c:pt idx="282">
                  <c:v>3.379</c:v>
                </c:pt>
                <c:pt idx="283">
                  <c:v>3.3370000000000002</c:v>
                </c:pt>
                <c:pt idx="284">
                  <c:v>3.3370000000000002</c:v>
                </c:pt>
                <c:pt idx="285">
                  <c:v>3.254</c:v>
                </c:pt>
                <c:pt idx="286">
                  <c:v>3.2170000000000001</c:v>
                </c:pt>
                <c:pt idx="287">
                  <c:v>3.177</c:v>
                </c:pt>
                <c:pt idx="288">
                  <c:v>3.2730000000000001</c:v>
                </c:pt>
                <c:pt idx="289">
                  <c:v>3.3609999999999998</c:v>
                </c:pt>
                <c:pt idx="290">
                  <c:v>3.4140000000000001</c:v>
                </c:pt>
                <c:pt idx="291">
                  <c:v>3.38</c:v>
                </c:pt>
                <c:pt idx="292">
                  <c:v>3.3410000000000002</c:v>
                </c:pt>
                <c:pt idx="293">
                  <c:v>3.3410000000000002</c:v>
                </c:pt>
                <c:pt idx="294">
                  <c:v>3.3439999999999999</c:v>
                </c:pt>
                <c:pt idx="295">
                  <c:v>3.3759999999999999</c:v>
                </c:pt>
                <c:pt idx="296">
                  <c:v>3.351</c:v>
                </c:pt>
                <c:pt idx="297">
                  <c:v>3.3519999999999999</c:v>
                </c:pt>
                <c:pt idx="298">
                  <c:v>3.2989999999999999</c:v>
                </c:pt>
                <c:pt idx="299">
                  <c:v>3.2829999999999999</c:v>
                </c:pt>
                <c:pt idx="300">
                  <c:v>3.2410000000000001</c:v>
                </c:pt>
                <c:pt idx="301">
                  <c:v>3.29</c:v>
                </c:pt>
                <c:pt idx="302">
                  <c:v>3.3210000000000002</c:v>
                </c:pt>
                <c:pt idx="303">
                  <c:v>3.31</c:v>
                </c:pt>
                <c:pt idx="304">
                  <c:v>3.2290000000000001</c:v>
                </c:pt>
                <c:pt idx="305">
                  <c:v>3.2</c:v>
                </c:pt>
                <c:pt idx="306">
                  <c:v>3.2909999999999999</c:v>
                </c:pt>
                <c:pt idx="307">
                  <c:v>3.3479999999999999</c:v>
                </c:pt>
                <c:pt idx="308">
                  <c:v>3.3149999999999999</c:v>
                </c:pt>
                <c:pt idx="309">
                  <c:v>3.274</c:v>
                </c:pt>
                <c:pt idx="310">
                  <c:v>3.3279999999999998</c:v>
                </c:pt>
                <c:pt idx="311">
                  <c:v>3.2429999999999999</c:v>
                </c:pt>
                <c:pt idx="312">
                  <c:v>3.2669999999999999</c:v>
                </c:pt>
                <c:pt idx="313">
                  <c:v>3.3079999999999998</c:v>
                </c:pt>
                <c:pt idx="314">
                  <c:v>3.3250000000000002</c:v>
                </c:pt>
                <c:pt idx="315">
                  <c:v>3.29</c:v>
                </c:pt>
                <c:pt idx="316">
                  <c:v>3.327</c:v>
                </c:pt>
                <c:pt idx="317">
                  <c:v>3.26</c:v>
                </c:pt>
                <c:pt idx="318">
                  <c:v>3.234</c:v>
                </c:pt>
                <c:pt idx="319">
                  <c:v>3.202</c:v>
                </c:pt>
                <c:pt idx="320">
                  <c:v>3.21</c:v>
                </c:pt>
                <c:pt idx="321">
                  <c:v>3.262</c:v>
                </c:pt>
                <c:pt idx="322">
                  <c:v>3.3650000000000002</c:v>
                </c:pt>
                <c:pt idx="323">
                  <c:v>3.367</c:v>
                </c:pt>
                <c:pt idx="324">
                  <c:v>3.3490000000000002</c:v>
                </c:pt>
                <c:pt idx="325">
                  <c:v>3.3620000000000001</c:v>
                </c:pt>
                <c:pt idx="326">
                  <c:v>3.298</c:v>
                </c:pt>
                <c:pt idx="327">
                  <c:v>3.33</c:v>
                </c:pt>
                <c:pt idx="328">
                  <c:v>3.2930000000000001</c:v>
                </c:pt>
                <c:pt idx="329">
                  <c:v>3.246</c:v>
                </c:pt>
                <c:pt idx="330">
                  <c:v>3.246</c:v>
                </c:pt>
                <c:pt idx="331">
                  <c:v>3.29</c:v>
                </c:pt>
                <c:pt idx="332">
                  <c:v>3.2690000000000001</c:v>
                </c:pt>
                <c:pt idx="333">
                  <c:v>3.3180000000000001</c:v>
                </c:pt>
                <c:pt idx="334">
                  <c:v>3.3010000000000002</c:v>
                </c:pt>
                <c:pt idx="335">
                  <c:v>3.2919999999999998</c:v>
                </c:pt>
                <c:pt idx="336">
                  <c:v>3.383</c:v>
                </c:pt>
                <c:pt idx="337">
                  <c:v>3.3780000000000001</c:v>
                </c:pt>
                <c:pt idx="338">
                  <c:v>3.2530000000000001</c:v>
                </c:pt>
                <c:pt idx="339">
                  <c:v>3.2050000000000001</c:v>
                </c:pt>
                <c:pt idx="340">
                  <c:v>3.262</c:v>
                </c:pt>
                <c:pt idx="341">
                  <c:v>3.1970000000000001</c:v>
                </c:pt>
                <c:pt idx="342">
                  <c:v>3.2050000000000001</c:v>
                </c:pt>
                <c:pt idx="343">
                  <c:v>3.173</c:v>
                </c:pt>
                <c:pt idx="344">
                  <c:v>3.2010000000000001</c:v>
                </c:pt>
                <c:pt idx="345">
                  <c:v>3.133</c:v>
                </c:pt>
                <c:pt idx="346">
                  <c:v>3.1070000000000002</c:v>
                </c:pt>
                <c:pt idx="347">
                  <c:v>3.1390000000000002</c:v>
                </c:pt>
                <c:pt idx="348">
                  <c:v>3.1459999999999999</c:v>
                </c:pt>
                <c:pt idx="349">
                  <c:v>3.0750000000000002</c:v>
                </c:pt>
                <c:pt idx="350">
                  <c:v>3.1280000000000001</c:v>
                </c:pt>
                <c:pt idx="351">
                  <c:v>3.1019999999999999</c:v>
                </c:pt>
                <c:pt idx="352">
                  <c:v>3.1139999999999999</c:v>
                </c:pt>
                <c:pt idx="353">
                  <c:v>3.1480000000000001</c:v>
                </c:pt>
                <c:pt idx="354">
                  <c:v>3.141</c:v>
                </c:pt>
                <c:pt idx="355">
                  <c:v>3.141</c:v>
                </c:pt>
                <c:pt idx="356">
                  <c:v>3.0720000000000001</c:v>
                </c:pt>
                <c:pt idx="357">
                  <c:v>2.9980000000000002</c:v>
                </c:pt>
                <c:pt idx="358">
                  <c:v>3.048</c:v>
                </c:pt>
                <c:pt idx="359">
                  <c:v>3.06</c:v>
                </c:pt>
                <c:pt idx="360">
                  <c:v>3.0529999999999999</c:v>
                </c:pt>
                <c:pt idx="361">
                  <c:v>3.0840000000000001</c:v>
                </c:pt>
                <c:pt idx="362">
                  <c:v>3.0339999999999998</c:v>
                </c:pt>
                <c:pt idx="363">
                  <c:v>3.0150000000000001</c:v>
                </c:pt>
                <c:pt idx="364">
                  <c:v>3.0510000000000002</c:v>
                </c:pt>
                <c:pt idx="365">
                  <c:v>3.004</c:v>
                </c:pt>
                <c:pt idx="366">
                  <c:v>2.9859999999999998</c:v>
                </c:pt>
                <c:pt idx="367">
                  <c:v>3.0609999999999999</c:v>
                </c:pt>
                <c:pt idx="368">
                  <c:v>3.1509999999999998</c:v>
                </c:pt>
                <c:pt idx="369">
                  <c:v>3.1259999999999999</c:v>
                </c:pt>
                <c:pt idx="370">
                  <c:v>3.16</c:v>
                </c:pt>
                <c:pt idx="371">
                  <c:v>3.1760000000000002</c:v>
                </c:pt>
                <c:pt idx="372">
                  <c:v>3.1819999999999999</c:v>
                </c:pt>
                <c:pt idx="373">
                  <c:v>3.2080000000000002</c:v>
                </c:pt>
                <c:pt idx="374">
                  <c:v>3.29</c:v>
                </c:pt>
                <c:pt idx="375">
                  <c:v>3.2989999999999999</c:v>
                </c:pt>
                <c:pt idx="376">
                  <c:v>3.2759999999999998</c:v>
                </c:pt>
                <c:pt idx="377">
                  <c:v>3.2759999999999998</c:v>
                </c:pt>
                <c:pt idx="378">
                  <c:v>3.26</c:v>
                </c:pt>
                <c:pt idx="379">
                  <c:v>3.2290000000000001</c:v>
                </c:pt>
                <c:pt idx="380">
                  <c:v>3.218</c:v>
                </c:pt>
                <c:pt idx="381">
                  <c:v>3.22</c:v>
                </c:pt>
                <c:pt idx="382">
                  <c:v>3.2309999999999999</c:v>
                </c:pt>
                <c:pt idx="383">
                  <c:v>3.19</c:v>
                </c:pt>
                <c:pt idx="384">
                  <c:v>3.2080000000000002</c:v>
                </c:pt>
                <c:pt idx="385">
                  <c:v>3.23</c:v>
                </c:pt>
                <c:pt idx="386">
                  <c:v>3.21</c:v>
                </c:pt>
                <c:pt idx="387">
                  <c:v>3.2</c:v>
                </c:pt>
                <c:pt idx="388">
                  <c:v>3.2</c:v>
                </c:pt>
                <c:pt idx="389">
                  <c:v>3.1859999999999999</c:v>
                </c:pt>
                <c:pt idx="390">
                  <c:v>3.1819999999999999</c:v>
                </c:pt>
                <c:pt idx="391">
                  <c:v>3.1150000000000002</c:v>
                </c:pt>
                <c:pt idx="392">
                  <c:v>3.141</c:v>
                </c:pt>
                <c:pt idx="393">
                  <c:v>3.2650000000000001</c:v>
                </c:pt>
                <c:pt idx="394">
                  <c:v>3.2309999999999999</c:v>
                </c:pt>
                <c:pt idx="395">
                  <c:v>3.1880000000000002</c:v>
                </c:pt>
                <c:pt idx="396">
                  <c:v>3.1970000000000001</c:v>
                </c:pt>
                <c:pt idx="397">
                  <c:v>3.1850000000000001</c:v>
                </c:pt>
                <c:pt idx="398">
                  <c:v>3.2170000000000001</c:v>
                </c:pt>
                <c:pt idx="399">
                  <c:v>3.145</c:v>
                </c:pt>
                <c:pt idx="400">
                  <c:v>3.2210000000000001</c:v>
                </c:pt>
                <c:pt idx="401">
                  <c:v>3.2730000000000001</c:v>
                </c:pt>
                <c:pt idx="402">
                  <c:v>3.2959999999999998</c:v>
                </c:pt>
                <c:pt idx="403">
                  <c:v>3.2490000000000001</c:v>
                </c:pt>
                <c:pt idx="404">
                  <c:v>3.2149999999999999</c:v>
                </c:pt>
                <c:pt idx="405">
                  <c:v>3.2040000000000002</c:v>
                </c:pt>
                <c:pt idx="406">
                  <c:v>3.2269999999999999</c:v>
                </c:pt>
                <c:pt idx="407">
                  <c:v>3.25</c:v>
                </c:pt>
                <c:pt idx="408">
                  <c:v>3.2240000000000002</c:v>
                </c:pt>
                <c:pt idx="409">
                  <c:v>3.2240000000000002</c:v>
                </c:pt>
                <c:pt idx="410">
                  <c:v>3.22</c:v>
                </c:pt>
                <c:pt idx="411">
                  <c:v>3.2879999999999998</c:v>
                </c:pt>
                <c:pt idx="412">
                  <c:v>3.286</c:v>
                </c:pt>
                <c:pt idx="413">
                  <c:v>3.2349999999999999</c:v>
                </c:pt>
                <c:pt idx="414">
                  <c:v>3.2349999999999999</c:v>
                </c:pt>
                <c:pt idx="415">
                  <c:v>3.226</c:v>
                </c:pt>
                <c:pt idx="416">
                  <c:v>3.2210000000000001</c:v>
                </c:pt>
                <c:pt idx="417">
                  <c:v>3.153</c:v>
                </c:pt>
                <c:pt idx="418">
                  <c:v>3.1269999999999998</c:v>
                </c:pt>
                <c:pt idx="419">
                  <c:v>3.0720000000000001</c:v>
                </c:pt>
                <c:pt idx="420">
                  <c:v>3.1259999999999999</c:v>
                </c:pt>
                <c:pt idx="421">
                  <c:v>3.1059999999999999</c:v>
                </c:pt>
                <c:pt idx="422">
                  <c:v>3.052</c:v>
                </c:pt>
                <c:pt idx="423">
                  <c:v>3.0870000000000002</c:v>
                </c:pt>
                <c:pt idx="424">
                  <c:v>3.0489999999999999</c:v>
                </c:pt>
                <c:pt idx="425">
                  <c:v>3.0489999999999999</c:v>
                </c:pt>
                <c:pt idx="426">
                  <c:v>3.093</c:v>
                </c:pt>
                <c:pt idx="427">
                  <c:v>3.0830000000000002</c:v>
                </c:pt>
                <c:pt idx="428">
                  <c:v>3.109</c:v>
                </c:pt>
                <c:pt idx="429">
                  <c:v>3.1360000000000001</c:v>
                </c:pt>
                <c:pt idx="430">
                  <c:v>3.1</c:v>
                </c:pt>
                <c:pt idx="431">
                  <c:v>3.1059999999999999</c:v>
                </c:pt>
                <c:pt idx="432">
                  <c:v>3.1120000000000001</c:v>
                </c:pt>
                <c:pt idx="433">
                  <c:v>3.097</c:v>
                </c:pt>
                <c:pt idx="434">
                  <c:v>3.0379999999999998</c:v>
                </c:pt>
                <c:pt idx="435">
                  <c:v>3.0739999999999998</c:v>
                </c:pt>
                <c:pt idx="436">
                  <c:v>2.972</c:v>
                </c:pt>
                <c:pt idx="437">
                  <c:v>2.9779999999999998</c:v>
                </c:pt>
                <c:pt idx="438">
                  <c:v>2.9809999999999999</c:v>
                </c:pt>
                <c:pt idx="439">
                  <c:v>2.9689999999999999</c:v>
                </c:pt>
                <c:pt idx="440">
                  <c:v>2.8890000000000002</c:v>
                </c:pt>
                <c:pt idx="441">
                  <c:v>2.883</c:v>
                </c:pt>
                <c:pt idx="442">
                  <c:v>2.8340000000000001</c:v>
                </c:pt>
                <c:pt idx="443">
                  <c:v>2.8</c:v>
                </c:pt>
                <c:pt idx="444">
                  <c:v>2.9079999999999999</c:v>
                </c:pt>
                <c:pt idx="445">
                  <c:v>2.9079999999999999</c:v>
                </c:pt>
                <c:pt idx="446">
                  <c:v>2.9609999999999999</c:v>
                </c:pt>
                <c:pt idx="447">
                  <c:v>3.008</c:v>
                </c:pt>
                <c:pt idx="448">
                  <c:v>2.944</c:v>
                </c:pt>
                <c:pt idx="449">
                  <c:v>2.95</c:v>
                </c:pt>
                <c:pt idx="450">
                  <c:v>2.9609999999999999</c:v>
                </c:pt>
                <c:pt idx="451">
                  <c:v>2.9220000000000002</c:v>
                </c:pt>
                <c:pt idx="452">
                  <c:v>2.9140000000000001</c:v>
                </c:pt>
                <c:pt idx="453">
                  <c:v>2.8639999999999999</c:v>
                </c:pt>
                <c:pt idx="454">
                  <c:v>2.8879999999999999</c:v>
                </c:pt>
                <c:pt idx="455">
                  <c:v>2.863</c:v>
                </c:pt>
                <c:pt idx="456">
                  <c:v>2.9329999999999998</c:v>
                </c:pt>
                <c:pt idx="457">
                  <c:v>2.93</c:v>
                </c:pt>
                <c:pt idx="458">
                  <c:v>2.923</c:v>
                </c:pt>
                <c:pt idx="459">
                  <c:v>2.9430000000000001</c:v>
                </c:pt>
                <c:pt idx="460">
                  <c:v>2.9630000000000001</c:v>
                </c:pt>
                <c:pt idx="461">
                  <c:v>2.8810000000000002</c:v>
                </c:pt>
                <c:pt idx="462">
                  <c:v>2.9260000000000002</c:v>
                </c:pt>
                <c:pt idx="463">
                  <c:v>2.956</c:v>
                </c:pt>
                <c:pt idx="464">
                  <c:v>2.9689999999999999</c:v>
                </c:pt>
                <c:pt idx="465">
                  <c:v>2.927</c:v>
                </c:pt>
                <c:pt idx="466">
                  <c:v>2.9249999999999998</c:v>
                </c:pt>
                <c:pt idx="467">
                  <c:v>2.8369999999999997</c:v>
                </c:pt>
                <c:pt idx="468">
                  <c:v>2.8120000000000003</c:v>
                </c:pt>
                <c:pt idx="469">
                  <c:v>2.7829999999999999</c:v>
                </c:pt>
                <c:pt idx="470">
                  <c:v>2.827</c:v>
                </c:pt>
                <c:pt idx="471">
                  <c:v>2.8490000000000002</c:v>
                </c:pt>
                <c:pt idx="472">
                  <c:v>2.8069999999999999</c:v>
                </c:pt>
                <c:pt idx="473">
                  <c:v>2.8319999999999999</c:v>
                </c:pt>
                <c:pt idx="474">
                  <c:v>2.8319999999999999</c:v>
                </c:pt>
                <c:pt idx="475">
                  <c:v>2.8120000000000003</c:v>
                </c:pt>
                <c:pt idx="476">
                  <c:v>2.7229999999999999</c:v>
                </c:pt>
                <c:pt idx="477">
                  <c:v>2.7229999999999999</c:v>
                </c:pt>
                <c:pt idx="478">
                  <c:v>2.6760000000000002</c:v>
                </c:pt>
                <c:pt idx="479">
                  <c:v>2.6859999999999999</c:v>
                </c:pt>
                <c:pt idx="480">
                  <c:v>2.6640000000000001</c:v>
                </c:pt>
                <c:pt idx="481">
                  <c:v>2.613</c:v>
                </c:pt>
                <c:pt idx="482">
                  <c:v>2.6429999999999998</c:v>
                </c:pt>
                <c:pt idx="483">
                  <c:v>2.5750000000000002</c:v>
                </c:pt>
                <c:pt idx="484">
                  <c:v>2.6139999999999999</c:v>
                </c:pt>
                <c:pt idx="485">
                  <c:v>2.6150000000000002</c:v>
                </c:pt>
                <c:pt idx="486">
                  <c:v>2.657</c:v>
                </c:pt>
                <c:pt idx="487">
                  <c:v>2.6459999999999999</c:v>
                </c:pt>
                <c:pt idx="488">
                  <c:v>2.669</c:v>
                </c:pt>
                <c:pt idx="489">
                  <c:v>2.6150000000000002</c:v>
                </c:pt>
                <c:pt idx="490">
                  <c:v>2.6280000000000001</c:v>
                </c:pt>
                <c:pt idx="491">
                  <c:v>2.6320000000000001</c:v>
                </c:pt>
                <c:pt idx="492">
                  <c:v>2.6669999999999998</c:v>
                </c:pt>
                <c:pt idx="493">
                  <c:v>2.6749999999999998</c:v>
                </c:pt>
                <c:pt idx="494">
                  <c:v>2.6819999999999999</c:v>
                </c:pt>
                <c:pt idx="495">
                  <c:v>2.702</c:v>
                </c:pt>
                <c:pt idx="496">
                  <c:v>2.738</c:v>
                </c:pt>
                <c:pt idx="497">
                  <c:v>2.6879999999999997</c:v>
                </c:pt>
                <c:pt idx="498">
                  <c:v>2.6379999999999999</c:v>
                </c:pt>
                <c:pt idx="499">
                  <c:v>2.64</c:v>
                </c:pt>
                <c:pt idx="500">
                  <c:v>2.6720000000000002</c:v>
                </c:pt>
                <c:pt idx="501">
                  <c:v>2.6070000000000002</c:v>
                </c:pt>
                <c:pt idx="502">
                  <c:v>2.5869999999999997</c:v>
                </c:pt>
                <c:pt idx="503">
                  <c:v>2.5579999999999998</c:v>
                </c:pt>
                <c:pt idx="504">
                  <c:v>2.6040000000000001</c:v>
                </c:pt>
                <c:pt idx="505">
                  <c:v>2.585</c:v>
                </c:pt>
                <c:pt idx="506">
                  <c:v>2.5949999999999998</c:v>
                </c:pt>
                <c:pt idx="507">
                  <c:v>2.5880000000000001</c:v>
                </c:pt>
                <c:pt idx="508">
                  <c:v>2.629</c:v>
                </c:pt>
                <c:pt idx="509">
                  <c:v>2.5979999999999999</c:v>
                </c:pt>
                <c:pt idx="510">
                  <c:v>2.649</c:v>
                </c:pt>
                <c:pt idx="511">
                  <c:v>2.67</c:v>
                </c:pt>
                <c:pt idx="512">
                  <c:v>2.766</c:v>
                </c:pt>
                <c:pt idx="513">
                  <c:v>2.7690000000000001</c:v>
                </c:pt>
                <c:pt idx="514">
                  <c:v>2.7679999999999998</c:v>
                </c:pt>
                <c:pt idx="515">
                  <c:v>2.7650000000000001</c:v>
                </c:pt>
                <c:pt idx="516">
                  <c:v>2.7989999999999999</c:v>
                </c:pt>
                <c:pt idx="517">
                  <c:v>2.7919999999999998</c:v>
                </c:pt>
                <c:pt idx="518">
                  <c:v>2.7359999999999998</c:v>
                </c:pt>
                <c:pt idx="519">
                  <c:v>2.7589999999999999</c:v>
                </c:pt>
                <c:pt idx="520">
                  <c:v>2.7589999999999999</c:v>
                </c:pt>
                <c:pt idx="521">
                  <c:v>2.7370000000000001</c:v>
                </c:pt>
                <c:pt idx="522">
                  <c:v>2.75</c:v>
                </c:pt>
                <c:pt idx="523">
                  <c:v>2.7160000000000002</c:v>
                </c:pt>
                <c:pt idx="524">
                  <c:v>2.5979999999999999</c:v>
                </c:pt>
                <c:pt idx="525">
                  <c:v>2.641</c:v>
                </c:pt>
                <c:pt idx="526">
                  <c:v>2.613</c:v>
                </c:pt>
                <c:pt idx="527">
                  <c:v>2.5949999999999998</c:v>
                </c:pt>
                <c:pt idx="528">
                  <c:v>2.5709999999999997</c:v>
                </c:pt>
                <c:pt idx="529">
                  <c:v>2.56</c:v>
                </c:pt>
                <c:pt idx="530">
                  <c:v>2.556</c:v>
                </c:pt>
                <c:pt idx="531">
                  <c:v>2.589</c:v>
                </c:pt>
                <c:pt idx="532">
                  <c:v>2.5409999999999999</c:v>
                </c:pt>
                <c:pt idx="533">
                  <c:v>2.544</c:v>
                </c:pt>
                <c:pt idx="534">
                  <c:v>2.577</c:v>
                </c:pt>
                <c:pt idx="535">
                  <c:v>2.6120000000000001</c:v>
                </c:pt>
                <c:pt idx="536">
                  <c:v>2.641</c:v>
                </c:pt>
                <c:pt idx="537">
                  <c:v>2.6120000000000001</c:v>
                </c:pt>
                <c:pt idx="538">
                  <c:v>2.6539999999999999</c:v>
                </c:pt>
                <c:pt idx="539">
                  <c:v>2.5259999999999998</c:v>
                </c:pt>
                <c:pt idx="540">
                  <c:v>2.4500000000000002</c:v>
                </c:pt>
                <c:pt idx="541">
                  <c:v>2.4540000000000002</c:v>
                </c:pt>
                <c:pt idx="542">
                  <c:v>2.48</c:v>
                </c:pt>
                <c:pt idx="543">
                  <c:v>2.4489999999999998</c:v>
                </c:pt>
                <c:pt idx="544">
                  <c:v>2.4119999999999999</c:v>
                </c:pt>
                <c:pt idx="545">
                  <c:v>2.4119999999999999</c:v>
                </c:pt>
                <c:pt idx="546">
                  <c:v>2.34</c:v>
                </c:pt>
                <c:pt idx="547">
                  <c:v>2.335</c:v>
                </c:pt>
                <c:pt idx="548">
                  <c:v>2.3570000000000002</c:v>
                </c:pt>
                <c:pt idx="549">
                  <c:v>2.302</c:v>
                </c:pt>
                <c:pt idx="550">
                  <c:v>2.3529999999999998</c:v>
                </c:pt>
                <c:pt idx="551">
                  <c:v>2.4079999999999999</c:v>
                </c:pt>
                <c:pt idx="552">
                  <c:v>2.3580000000000001</c:v>
                </c:pt>
                <c:pt idx="553">
                  <c:v>2.4060000000000001</c:v>
                </c:pt>
                <c:pt idx="554">
                  <c:v>2.4590000000000001</c:v>
                </c:pt>
                <c:pt idx="555">
                  <c:v>2.46</c:v>
                </c:pt>
                <c:pt idx="556">
                  <c:v>2.4340000000000002</c:v>
                </c:pt>
                <c:pt idx="557">
                  <c:v>2.4580000000000002</c:v>
                </c:pt>
                <c:pt idx="558">
                  <c:v>2.4319999999999999</c:v>
                </c:pt>
                <c:pt idx="559">
                  <c:v>2.4409999999999998</c:v>
                </c:pt>
                <c:pt idx="560">
                  <c:v>2.4550000000000001</c:v>
                </c:pt>
                <c:pt idx="561">
                  <c:v>2.4500000000000002</c:v>
                </c:pt>
                <c:pt idx="562">
                  <c:v>2.4</c:v>
                </c:pt>
                <c:pt idx="563">
                  <c:v>2.41</c:v>
                </c:pt>
                <c:pt idx="564">
                  <c:v>2.36</c:v>
                </c:pt>
                <c:pt idx="565">
                  <c:v>2.4140000000000001</c:v>
                </c:pt>
                <c:pt idx="566">
                  <c:v>2.4649999999999999</c:v>
                </c:pt>
                <c:pt idx="567">
                  <c:v>2.456</c:v>
                </c:pt>
                <c:pt idx="568">
                  <c:v>2.4009999999999998</c:v>
                </c:pt>
                <c:pt idx="569">
                  <c:v>2.4729999999999999</c:v>
                </c:pt>
                <c:pt idx="570">
                  <c:v>2.4689999999999999</c:v>
                </c:pt>
                <c:pt idx="571">
                  <c:v>2.407</c:v>
                </c:pt>
                <c:pt idx="572">
                  <c:v>2.3730000000000002</c:v>
                </c:pt>
                <c:pt idx="573">
                  <c:v>2.431</c:v>
                </c:pt>
                <c:pt idx="574">
                  <c:v>2.3810000000000002</c:v>
                </c:pt>
                <c:pt idx="575">
                  <c:v>2.42</c:v>
                </c:pt>
                <c:pt idx="576">
                  <c:v>2.4319999999999999</c:v>
                </c:pt>
                <c:pt idx="577">
                  <c:v>2.4129999999999998</c:v>
                </c:pt>
                <c:pt idx="578">
                  <c:v>2.3879999999999999</c:v>
                </c:pt>
                <c:pt idx="579">
                  <c:v>2.4239999999999999</c:v>
                </c:pt>
                <c:pt idx="580">
                  <c:v>2.391</c:v>
                </c:pt>
                <c:pt idx="581">
                  <c:v>2.391</c:v>
                </c:pt>
                <c:pt idx="582">
                  <c:v>2.3929999999999998</c:v>
                </c:pt>
                <c:pt idx="583">
                  <c:v>2.4260000000000002</c:v>
                </c:pt>
                <c:pt idx="584">
                  <c:v>2.472</c:v>
                </c:pt>
                <c:pt idx="585">
                  <c:v>2.4159999999999999</c:v>
                </c:pt>
                <c:pt idx="586">
                  <c:v>2.4220000000000002</c:v>
                </c:pt>
                <c:pt idx="587">
                  <c:v>2.4359999999999999</c:v>
                </c:pt>
                <c:pt idx="588">
                  <c:v>2.42</c:v>
                </c:pt>
                <c:pt idx="589">
                  <c:v>2.4470000000000001</c:v>
                </c:pt>
                <c:pt idx="590">
                  <c:v>2.4470000000000001</c:v>
                </c:pt>
                <c:pt idx="591">
                  <c:v>2.387</c:v>
                </c:pt>
                <c:pt idx="592">
                  <c:v>2.3980000000000001</c:v>
                </c:pt>
                <c:pt idx="593">
                  <c:v>2.4689999999999999</c:v>
                </c:pt>
                <c:pt idx="594">
                  <c:v>2.54</c:v>
                </c:pt>
                <c:pt idx="595">
                  <c:v>2.5449999999999999</c:v>
                </c:pt>
                <c:pt idx="596">
                  <c:v>2.5979999999999999</c:v>
                </c:pt>
                <c:pt idx="597">
                  <c:v>2.5779999999999998</c:v>
                </c:pt>
                <c:pt idx="598">
                  <c:v>2.5779999999999998</c:v>
                </c:pt>
                <c:pt idx="599">
                  <c:v>2.57</c:v>
                </c:pt>
                <c:pt idx="600">
                  <c:v>2.5880000000000001</c:v>
                </c:pt>
                <c:pt idx="601">
                  <c:v>2.5720000000000001</c:v>
                </c:pt>
                <c:pt idx="602">
                  <c:v>2.5540000000000003</c:v>
                </c:pt>
                <c:pt idx="603">
                  <c:v>2.5110000000000001</c:v>
                </c:pt>
                <c:pt idx="604">
                  <c:v>2.5070000000000001</c:v>
                </c:pt>
                <c:pt idx="605">
                  <c:v>2.464</c:v>
                </c:pt>
                <c:pt idx="606">
                  <c:v>2.4529999999999998</c:v>
                </c:pt>
                <c:pt idx="607">
                  <c:v>2.4609999999999999</c:v>
                </c:pt>
                <c:pt idx="608">
                  <c:v>2.4460000000000002</c:v>
                </c:pt>
                <c:pt idx="609">
                  <c:v>2.4849999999999999</c:v>
                </c:pt>
                <c:pt idx="610">
                  <c:v>2.508</c:v>
                </c:pt>
                <c:pt idx="611">
                  <c:v>2.5609999999999999</c:v>
                </c:pt>
                <c:pt idx="612">
                  <c:v>2.5789999999999997</c:v>
                </c:pt>
                <c:pt idx="613">
                  <c:v>2.5990000000000002</c:v>
                </c:pt>
                <c:pt idx="614">
                  <c:v>2.5750000000000002</c:v>
                </c:pt>
                <c:pt idx="615">
                  <c:v>2.5750000000000002</c:v>
                </c:pt>
                <c:pt idx="616">
                  <c:v>2.62</c:v>
                </c:pt>
                <c:pt idx="617">
                  <c:v>2.613</c:v>
                </c:pt>
                <c:pt idx="618">
                  <c:v>2.585</c:v>
                </c:pt>
                <c:pt idx="619">
                  <c:v>2.63</c:v>
                </c:pt>
                <c:pt idx="620">
                  <c:v>2.593</c:v>
                </c:pt>
                <c:pt idx="621">
                  <c:v>2.556</c:v>
                </c:pt>
                <c:pt idx="622">
                  <c:v>2.544</c:v>
                </c:pt>
                <c:pt idx="623">
                  <c:v>2.5649999999999999</c:v>
                </c:pt>
                <c:pt idx="624">
                  <c:v>2.5649999999999999</c:v>
                </c:pt>
                <c:pt idx="625">
                  <c:v>2.593</c:v>
                </c:pt>
                <c:pt idx="626">
                  <c:v>2.6040000000000001</c:v>
                </c:pt>
                <c:pt idx="627">
                  <c:v>2.65</c:v>
                </c:pt>
                <c:pt idx="628">
                  <c:v>2.7039999999999997</c:v>
                </c:pt>
                <c:pt idx="629">
                  <c:v>2.71</c:v>
                </c:pt>
                <c:pt idx="630">
                  <c:v>2.7010000000000001</c:v>
                </c:pt>
                <c:pt idx="631">
                  <c:v>2.73</c:v>
                </c:pt>
                <c:pt idx="632">
                  <c:v>2.6909999999999998</c:v>
                </c:pt>
                <c:pt idx="633">
                  <c:v>2.6959999999999997</c:v>
                </c:pt>
                <c:pt idx="634">
                  <c:v>2.6669999999999998</c:v>
                </c:pt>
                <c:pt idx="635">
                  <c:v>2.718</c:v>
                </c:pt>
                <c:pt idx="636">
                  <c:v>2.762</c:v>
                </c:pt>
                <c:pt idx="637">
                  <c:v>2.9420000000000002</c:v>
                </c:pt>
                <c:pt idx="638">
                  <c:v>2.9830000000000001</c:v>
                </c:pt>
                <c:pt idx="639">
                  <c:v>2.9830000000000001</c:v>
                </c:pt>
                <c:pt idx="640">
                  <c:v>3.1059999999999999</c:v>
                </c:pt>
                <c:pt idx="641">
                  <c:v>3.109</c:v>
                </c:pt>
                <c:pt idx="642">
                  <c:v>3.09</c:v>
                </c:pt>
                <c:pt idx="643">
                  <c:v>3.153</c:v>
                </c:pt>
                <c:pt idx="644">
                  <c:v>3.2240000000000002</c:v>
                </c:pt>
                <c:pt idx="645">
                  <c:v>3.2170000000000001</c:v>
                </c:pt>
                <c:pt idx="646">
                  <c:v>3.2069999999999999</c:v>
                </c:pt>
                <c:pt idx="647">
                  <c:v>3.2650000000000001</c:v>
                </c:pt>
                <c:pt idx="648">
                  <c:v>3.2650000000000001</c:v>
                </c:pt>
                <c:pt idx="649">
                  <c:v>3.2640000000000002</c:v>
                </c:pt>
                <c:pt idx="650">
                  <c:v>3.2240000000000002</c:v>
                </c:pt>
                <c:pt idx="651">
                  <c:v>3.2160000000000002</c:v>
                </c:pt>
                <c:pt idx="652">
                  <c:v>3.2919999999999998</c:v>
                </c:pt>
                <c:pt idx="653">
                  <c:v>3.3319999999999999</c:v>
                </c:pt>
                <c:pt idx="654">
                  <c:v>3.2770000000000001</c:v>
                </c:pt>
                <c:pt idx="655">
                  <c:v>3.2829999999999999</c:v>
                </c:pt>
                <c:pt idx="656">
                  <c:v>3.278</c:v>
                </c:pt>
                <c:pt idx="657">
                  <c:v>3.2290000000000001</c:v>
                </c:pt>
                <c:pt idx="658">
                  <c:v>3.2730000000000001</c:v>
                </c:pt>
                <c:pt idx="659">
                  <c:v>3.339</c:v>
                </c:pt>
                <c:pt idx="660">
                  <c:v>3.34</c:v>
                </c:pt>
                <c:pt idx="661">
                  <c:v>3.3260000000000001</c:v>
                </c:pt>
                <c:pt idx="662">
                  <c:v>3.4449999999999998</c:v>
                </c:pt>
                <c:pt idx="663">
                  <c:v>3.4910000000000001</c:v>
                </c:pt>
                <c:pt idx="664">
                  <c:v>3.464</c:v>
                </c:pt>
                <c:pt idx="665">
                  <c:v>3.4180000000000001</c:v>
                </c:pt>
                <c:pt idx="666">
                  <c:v>3.4380000000000002</c:v>
                </c:pt>
                <c:pt idx="667">
                  <c:v>3.4039999999999999</c:v>
                </c:pt>
                <c:pt idx="668">
                  <c:v>3.4129999999999998</c:v>
                </c:pt>
                <c:pt idx="669">
                  <c:v>3.3970000000000002</c:v>
                </c:pt>
                <c:pt idx="670">
                  <c:v>3.3970000000000002</c:v>
                </c:pt>
                <c:pt idx="671">
                  <c:v>3.42</c:v>
                </c:pt>
                <c:pt idx="672">
                  <c:v>3.3639999999999999</c:v>
                </c:pt>
                <c:pt idx="673">
                  <c:v>3.319</c:v>
                </c:pt>
                <c:pt idx="674">
                  <c:v>3.2789999999999999</c:v>
                </c:pt>
                <c:pt idx="675">
                  <c:v>3.2789999999999999</c:v>
                </c:pt>
                <c:pt idx="676">
                  <c:v>3.2839999999999998</c:v>
                </c:pt>
                <c:pt idx="677">
                  <c:v>3.254</c:v>
                </c:pt>
                <c:pt idx="678">
                  <c:v>3.1789999999999998</c:v>
                </c:pt>
                <c:pt idx="679">
                  <c:v>3.2509999999999999</c:v>
                </c:pt>
                <c:pt idx="680">
                  <c:v>3.2160000000000002</c:v>
                </c:pt>
                <c:pt idx="681">
                  <c:v>3.2189999999999999</c:v>
                </c:pt>
                <c:pt idx="682">
                  <c:v>3.2130000000000001</c:v>
                </c:pt>
                <c:pt idx="683">
                  <c:v>3.206</c:v>
                </c:pt>
                <c:pt idx="684">
                  <c:v>3.246</c:v>
                </c:pt>
                <c:pt idx="685">
                  <c:v>3.246</c:v>
                </c:pt>
                <c:pt idx="686">
                  <c:v>3.177</c:v>
                </c:pt>
                <c:pt idx="687">
                  <c:v>3.282</c:v>
                </c:pt>
                <c:pt idx="688">
                  <c:v>3.323</c:v>
                </c:pt>
                <c:pt idx="689">
                  <c:v>3.3079999999999998</c:v>
                </c:pt>
                <c:pt idx="690">
                  <c:v>3.246</c:v>
                </c:pt>
                <c:pt idx="691">
                  <c:v>3.2930000000000001</c:v>
                </c:pt>
                <c:pt idx="692">
                  <c:v>3.351</c:v>
                </c:pt>
                <c:pt idx="693">
                  <c:v>3.3260000000000001</c:v>
                </c:pt>
                <c:pt idx="694">
                  <c:v>3.3109999999999999</c:v>
                </c:pt>
                <c:pt idx="695">
                  <c:v>3.327</c:v>
                </c:pt>
                <c:pt idx="696">
                  <c:v>3.3</c:v>
                </c:pt>
                <c:pt idx="697">
                  <c:v>3.3220000000000001</c:v>
                </c:pt>
                <c:pt idx="698">
                  <c:v>3.319</c:v>
                </c:pt>
                <c:pt idx="699">
                  <c:v>3.3079999999999998</c:v>
                </c:pt>
                <c:pt idx="700">
                  <c:v>3.254</c:v>
                </c:pt>
                <c:pt idx="701">
                  <c:v>3.234</c:v>
                </c:pt>
                <c:pt idx="702">
                  <c:v>3.1779999999999999</c:v>
                </c:pt>
                <c:pt idx="703">
                  <c:v>3.2509999999999999</c:v>
                </c:pt>
                <c:pt idx="704">
                  <c:v>3.2610000000000001</c:v>
                </c:pt>
                <c:pt idx="705">
                  <c:v>3.2829999999999999</c:v>
                </c:pt>
                <c:pt idx="706">
                  <c:v>3.3290000000000002</c:v>
                </c:pt>
                <c:pt idx="707">
                  <c:v>3.3490000000000002</c:v>
                </c:pt>
                <c:pt idx="708">
                  <c:v>3.2949999999999999</c:v>
                </c:pt>
                <c:pt idx="709">
                  <c:v>3.266</c:v>
                </c:pt>
                <c:pt idx="710">
                  <c:v>3.266</c:v>
                </c:pt>
                <c:pt idx="711">
                  <c:v>3.2850000000000001</c:v>
                </c:pt>
                <c:pt idx="712">
                  <c:v>3.2509999999999999</c:v>
                </c:pt>
                <c:pt idx="713">
                  <c:v>3.22</c:v>
                </c:pt>
                <c:pt idx="714">
                  <c:v>3.1549999999999998</c:v>
                </c:pt>
                <c:pt idx="715">
                  <c:v>3.2040000000000002</c:v>
                </c:pt>
                <c:pt idx="716">
                  <c:v>3.206</c:v>
                </c:pt>
                <c:pt idx="717">
                  <c:v>3.2869999999999999</c:v>
                </c:pt>
                <c:pt idx="718">
                  <c:v>3.323</c:v>
                </c:pt>
                <c:pt idx="719">
                  <c:v>3.3119999999999998</c:v>
                </c:pt>
                <c:pt idx="720">
                  <c:v>3.3210000000000002</c:v>
                </c:pt>
                <c:pt idx="721">
                  <c:v>3.355</c:v>
                </c:pt>
                <c:pt idx="722">
                  <c:v>3.4169999999999998</c:v>
                </c:pt>
                <c:pt idx="723">
                  <c:v>3.4740000000000002</c:v>
                </c:pt>
                <c:pt idx="724">
                  <c:v>3.4470000000000001</c:v>
                </c:pt>
                <c:pt idx="725">
                  <c:v>3.4870000000000001</c:v>
                </c:pt>
                <c:pt idx="726">
                  <c:v>3.484</c:v>
                </c:pt>
                <c:pt idx="727">
                  <c:v>3.37</c:v>
                </c:pt>
                <c:pt idx="728">
                  <c:v>3.395</c:v>
                </c:pt>
                <c:pt idx="729">
                  <c:v>3.37</c:v>
                </c:pt>
                <c:pt idx="730">
                  <c:v>3.331</c:v>
                </c:pt>
                <c:pt idx="731">
                  <c:v>3.2829999999999999</c:v>
                </c:pt>
                <c:pt idx="732">
                  <c:v>3.2709999999999999</c:v>
                </c:pt>
                <c:pt idx="733">
                  <c:v>3.2869999999999999</c:v>
                </c:pt>
                <c:pt idx="734">
                  <c:v>3.2800000000000002</c:v>
                </c:pt>
                <c:pt idx="735">
                  <c:v>3.2490000000000001</c:v>
                </c:pt>
                <c:pt idx="736">
                  <c:v>3.2839999999999998</c:v>
                </c:pt>
                <c:pt idx="737">
                  <c:v>3.2469999999999999</c:v>
                </c:pt>
                <c:pt idx="738">
                  <c:v>3.2800000000000002</c:v>
                </c:pt>
                <c:pt idx="739">
                  <c:v>3.254</c:v>
                </c:pt>
                <c:pt idx="740">
                  <c:v>3.181</c:v>
                </c:pt>
                <c:pt idx="741">
                  <c:v>3.2050000000000001</c:v>
                </c:pt>
                <c:pt idx="742">
                  <c:v>3.1779999999999999</c:v>
                </c:pt>
                <c:pt idx="743">
                  <c:v>3.1859999999999999</c:v>
                </c:pt>
                <c:pt idx="744">
                  <c:v>3.2269999999999999</c:v>
                </c:pt>
                <c:pt idx="745">
                  <c:v>3.2</c:v>
                </c:pt>
                <c:pt idx="746">
                  <c:v>3.1360000000000001</c:v>
                </c:pt>
                <c:pt idx="747">
                  <c:v>3.0960000000000001</c:v>
                </c:pt>
                <c:pt idx="748">
                  <c:v>3.0779999999999998</c:v>
                </c:pt>
                <c:pt idx="749">
                  <c:v>3.0779999999999998</c:v>
                </c:pt>
                <c:pt idx="750">
                  <c:v>3.0910000000000002</c:v>
                </c:pt>
                <c:pt idx="751">
                  <c:v>3.0139999999999998</c:v>
                </c:pt>
                <c:pt idx="752">
                  <c:v>3.056</c:v>
                </c:pt>
                <c:pt idx="753">
                  <c:v>3.0910000000000002</c:v>
                </c:pt>
                <c:pt idx="754">
                  <c:v>3.0760000000000001</c:v>
                </c:pt>
                <c:pt idx="755">
                  <c:v>3.1080000000000001</c:v>
                </c:pt>
                <c:pt idx="756">
                  <c:v>3.17</c:v>
                </c:pt>
                <c:pt idx="757">
                  <c:v>3.1339999999999999</c:v>
                </c:pt>
                <c:pt idx="758">
                  <c:v>3.1259999999999999</c:v>
                </c:pt>
                <c:pt idx="759">
                  <c:v>3.12</c:v>
                </c:pt>
                <c:pt idx="760">
                  <c:v>3.1480000000000001</c:v>
                </c:pt>
                <c:pt idx="761">
                  <c:v>3.1189999999999998</c:v>
                </c:pt>
                <c:pt idx="762">
                  <c:v>3.1459999999999999</c:v>
                </c:pt>
                <c:pt idx="763">
                  <c:v>3.1859999999999999</c:v>
                </c:pt>
                <c:pt idx="764">
                  <c:v>3.181</c:v>
                </c:pt>
                <c:pt idx="765">
                  <c:v>3.2090000000000001</c:v>
                </c:pt>
                <c:pt idx="766">
                  <c:v>3.2090000000000001</c:v>
                </c:pt>
                <c:pt idx="767">
                  <c:v>3.21</c:v>
                </c:pt>
                <c:pt idx="768">
                  <c:v>3.2050000000000001</c:v>
                </c:pt>
                <c:pt idx="769">
                  <c:v>3.14</c:v>
                </c:pt>
                <c:pt idx="770">
                  <c:v>3.1480000000000001</c:v>
                </c:pt>
                <c:pt idx="771">
                  <c:v>3.1320000000000001</c:v>
                </c:pt>
                <c:pt idx="772">
                  <c:v>3.032</c:v>
                </c:pt>
                <c:pt idx="773">
                  <c:v>3.0510000000000002</c:v>
                </c:pt>
                <c:pt idx="774">
                  <c:v>3.056</c:v>
                </c:pt>
                <c:pt idx="775">
                  <c:v>3.0739999999999998</c:v>
                </c:pt>
                <c:pt idx="776">
                  <c:v>3.105</c:v>
                </c:pt>
                <c:pt idx="777">
                  <c:v>3.0720000000000001</c:v>
                </c:pt>
                <c:pt idx="778">
                  <c:v>3.0710000000000002</c:v>
                </c:pt>
                <c:pt idx="779">
                  <c:v>3.0680000000000001</c:v>
                </c:pt>
                <c:pt idx="780">
                  <c:v>3.0680000000000001</c:v>
                </c:pt>
                <c:pt idx="781">
                  <c:v>3.0350000000000001</c:v>
                </c:pt>
                <c:pt idx="782">
                  <c:v>3.03</c:v>
                </c:pt>
                <c:pt idx="783">
                  <c:v>3.0339999999999998</c:v>
                </c:pt>
                <c:pt idx="784">
                  <c:v>2.9689999999999999</c:v>
                </c:pt>
                <c:pt idx="785">
                  <c:v>2.996</c:v>
                </c:pt>
                <c:pt idx="786">
                  <c:v>2.956</c:v>
                </c:pt>
                <c:pt idx="787">
                  <c:v>3.0009999999999999</c:v>
                </c:pt>
                <c:pt idx="788">
                  <c:v>3.016</c:v>
                </c:pt>
                <c:pt idx="789">
                  <c:v>3.032</c:v>
                </c:pt>
                <c:pt idx="790">
                  <c:v>3.0379999999999998</c:v>
                </c:pt>
                <c:pt idx="791">
                  <c:v>3.03</c:v>
                </c:pt>
                <c:pt idx="792">
                  <c:v>2.9609999999999999</c:v>
                </c:pt>
                <c:pt idx="793">
                  <c:v>2.9859999999999998</c:v>
                </c:pt>
                <c:pt idx="794">
                  <c:v>2.9779999999999998</c:v>
                </c:pt>
                <c:pt idx="795">
                  <c:v>3.012</c:v>
                </c:pt>
                <c:pt idx="796">
                  <c:v>2.9809999999999999</c:v>
                </c:pt>
                <c:pt idx="797">
                  <c:v>2.9820000000000002</c:v>
                </c:pt>
                <c:pt idx="798">
                  <c:v>2.972</c:v>
                </c:pt>
                <c:pt idx="799">
                  <c:v>2.9649999999999999</c:v>
                </c:pt>
                <c:pt idx="800">
                  <c:v>2.9550000000000001</c:v>
                </c:pt>
                <c:pt idx="801">
                  <c:v>3.02</c:v>
                </c:pt>
                <c:pt idx="802">
                  <c:v>3.028</c:v>
                </c:pt>
                <c:pt idx="803">
                  <c:v>3.0649999999999999</c:v>
                </c:pt>
                <c:pt idx="804">
                  <c:v>3.0960000000000001</c:v>
                </c:pt>
                <c:pt idx="805">
                  <c:v>3.145</c:v>
                </c:pt>
                <c:pt idx="806">
                  <c:v>3.145</c:v>
                </c:pt>
                <c:pt idx="807">
                  <c:v>3.1219999999999999</c:v>
                </c:pt>
                <c:pt idx="808">
                  <c:v>3.1469999999999998</c:v>
                </c:pt>
              </c:numCache>
            </c:numRef>
          </c:val>
          <c:smooth val="0"/>
          <c:extLst xmlns:c16r2="http://schemas.microsoft.com/office/drawing/2015/06/chart">
            <c:ext xmlns:c16="http://schemas.microsoft.com/office/drawing/2014/chart" uri="{C3380CC4-5D6E-409C-BE32-E72D297353CC}">
              <c16:uniqueId val="{00000000-5384-4359-9837-9632ABCFB98B}"/>
            </c:ext>
          </c:extLst>
        </c:ser>
        <c:ser>
          <c:idx val="3"/>
          <c:order val="1"/>
          <c:tx>
            <c:strRef>
              <c:f>CDSHistorico!$AA$4</c:f>
              <c:strCache>
                <c:ptCount val="1"/>
                <c:pt idx="0">
                  <c:v>BBB 10Y Index</c:v>
                </c:pt>
              </c:strCache>
            </c:strRef>
          </c:tx>
          <c:spPr>
            <a:ln w="19050">
              <a:solidFill>
                <a:schemeClr val="accent1">
                  <a:lumMod val="50000"/>
                </a:schemeClr>
              </a:solidFill>
              <a:prstDash val="lgDash"/>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PT-757.xlsm'!BBB</c:f>
              <c:numCache>
                <c:formatCode>General</c:formatCode>
                <c:ptCount val="809"/>
                <c:pt idx="0">
                  <c:v>3.8449999999999998</c:v>
                </c:pt>
                <c:pt idx="1">
                  <c:v>3.907</c:v>
                </c:pt>
                <c:pt idx="2">
                  <c:v>3.9159999999999999</c:v>
                </c:pt>
                <c:pt idx="3">
                  <c:v>3.8980000000000001</c:v>
                </c:pt>
                <c:pt idx="4">
                  <c:v>3.8970000000000002</c:v>
                </c:pt>
                <c:pt idx="5">
                  <c:v>3.9159999999999999</c:v>
                </c:pt>
                <c:pt idx="6">
                  <c:v>3.9470000000000001</c:v>
                </c:pt>
                <c:pt idx="7">
                  <c:v>3.9420000000000002</c:v>
                </c:pt>
                <c:pt idx="8">
                  <c:v>3.9039999999999999</c:v>
                </c:pt>
                <c:pt idx="9">
                  <c:v>3.9119999999999999</c:v>
                </c:pt>
                <c:pt idx="10">
                  <c:v>3.9089999999999998</c:v>
                </c:pt>
                <c:pt idx="11">
                  <c:v>3.9390000000000001</c:v>
                </c:pt>
                <c:pt idx="12">
                  <c:v>3.8929999999999998</c:v>
                </c:pt>
                <c:pt idx="13">
                  <c:v>3.9060000000000001</c:v>
                </c:pt>
                <c:pt idx="14">
                  <c:v>3.9</c:v>
                </c:pt>
                <c:pt idx="15">
                  <c:v>3.903</c:v>
                </c:pt>
                <c:pt idx="16">
                  <c:v>3.8639999999999999</c:v>
                </c:pt>
                <c:pt idx="17">
                  <c:v>3.8460000000000001</c:v>
                </c:pt>
                <c:pt idx="18">
                  <c:v>3.83</c:v>
                </c:pt>
                <c:pt idx="19">
                  <c:v>3.8220000000000001</c:v>
                </c:pt>
                <c:pt idx="20">
                  <c:v>3.8069999999999999</c:v>
                </c:pt>
                <c:pt idx="21">
                  <c:v>3.8369999999999997</c:v>
                </c:pt>
                <c:pt idx="22">
                  <c:v>3.8839999999999999</c:v>
                </c:pt>
                <c:pt idx="23">
                  <c:v>3.9009999999999998</c:v>
                </c:pt>
                <c:pt idx="24">
                  <c:v>3.9009999999999998</c:v>
                </c:pt>
                <c:pt idx="25">
                  <c:v>3.8919999999999999</c:v>
                </c:pt>
                <c:pt idx="26">
                  <c:v>3.847</c:v>
                </c:pt>
                <c:pt idx="27">
                  <c:v>3.8449999999999998</c:v>
                </c:pt>
                <c:pt idx="28">
                  <c:v>3.827</c:v>
                </c:pt>
                <c:pt idx="29">
                  <c:v>3.8159999999999998</c:v>
                </c:pt>
                <c:pt idx="30">
                  <c:v>3.835</c:v>
                </c:pt>
                <c:pt idx="31">
                  <c:v>3.843</c:v>
                </c:pt>
                <c:pt idx="32">
                  <c:v>3.8289999999999997</c:v>
                </c:pt>
                <c:pt idx="33">
                  <c:v>3.7759999999999998</c:v>
                </c:pt>
                <c:pt idx="34">
                  <c:v>3.79</c:v>
                </c:pt>
                <c:pt idx="35">
                  <c:v>3.7829999999999999</c:v>
                </c:pt>
                <c:pt idx="36">
                  <c:v>3.778</c:v>
                </c:pt>
                <c:pt idx="37">
                  <c:v>3.7730000000000001</c:v>
                </c:pt>
                <c:pt idx="38">
                  <c:v>3.8090000000000002</c:v>
                </c:pt>
                <c:pt idx="39">
                  <c:v>3.786</c:v>
                </c:pt>
                <c:pt idx="40">
                  <c:v>3.7930000000000001</c:v>
                </c:pt>
                <c:pt idx="41">
                  <c:v>3.7749999999999999</c:v>
                </c:pt>
                <c:pt idx="42">
                  <c:v>3.8490000000000002</c:v>
                </c:pt>
                <c:pt idx="43">
                  <c:v>3.8759999999999999</c:v>
                </c:pt>
                <c:pt idx="44">
                  <c:v>3.8330000000000002</c:v>
                </c:pt>
                <c:pt idx="45">
                  <c:v>3.823</c:v>
                </c:pt>
                <c:pt idx="46">
                  <c:v>3.8260000000000001</c:v>
                </c:pt>
                <c:pt idx="47">
                  <c:v>3.823</c:v>
                </c:pt>
                <c:pt idx="48">
                  <c:v>3.786</c:v>
                </c:pt>
                <c:pt idx="49">
                  <c:v>3.806</c:v>
                </c:pt>
                <c:pt idx="50">
                  <c:v>3.7909999999999999</c:v>
                </c:pt>
                <c:pt idx="51">
                  <c:v>3.81</c:v>
                </c:pt>
                <c:pt idx="52">
                  <c:v>3.7839999999999998</c:v>
                </c:pt>
                <c:pt idx="53">
                  <c:v>3.766</c:v>
                </c:pt>
                <c:pt idx="54">
                  <c:v>3.7229999999999999</c:v>
                </c:pt>
                <c:pt idx="55">
                  <c:v>3.7549999999999999</c:v>
                </c:pt>
                <c:pt idx="56">
                  <c:v>3.7610000000000001</c:v>
                </c:pt>
                <c:pt idx="57">
                  <c:v>3.7850000000000001</c:v>
                </c:pt>
                <c:pt idx="58">
                  <c:v>3.7650000000000001</c:v>
                </c:pt>
                <c:pt idx="59">
                  <c:v>3.774</c:v>
                </c:pt>
                <c:pt idx="60">
                  <c:v>3.758</c:v>
                </c:pt>
                <c:pt idx="61">
                  <c:v>3.7370000000000001</c:v>
                </c:pt>
                <c:pt idx="62">
                  <c:v>3.7170000000000001</c:v>
                </c:pt>
                <c:pt idx="63">
                  <c:v>3.6959999999999997</c:v>
                </c:pt>
                <c:pt idx="64">
                  <c:v>3.6970000000000001</c:v>
                </c:pt>
                <c:pt idx="65">
                  <c:v>3.6970000000000001</c:v>
                </c:pt>
                <c:pt idx="66">
                  <c:v>3.7690000000000001</c:v>
                </c:pt>
                <c:pt idx="67">
                  <c:v>3.76</c:v>
                </c:pt>
                <c:pt idx="68">
                  <c:v>3.8</c:v>
                </c:pt>
                <c:pt idx="69">
                  <c:v>3.81</c:v>
                </c:pt>
                <c:pt idx="70">
                  <c:v>3.827</c:v>
                </c:pt>
                <c:pt idx="71">
                  <c:v>3.875</c:v>
                </c:pt>
                <c:pt idx="72">
                  <c:v>3.9159999999999999</c:v>
                </c:pt>
                <c:pt idx="73">
                  <c:v>3.9319999999999999</c:v>
                </c:pt>
                <c:pt idx="74">
                  <c:v>3.9910000000000001</c:v>
                </c:pt>
                <c:pt idx="75">
                  <c:v>3.9729999999999999</c:v>
                </c:pt>
                <c:pt idx="76">
                  <c:v>3.9740000000000002</c:v>
                </c:pt>
                <c:pt idx="77">
                  <c:v>3.9929999999999999</c:v>
                </c:pt>
                <c:pt idx="78">
                  <c:v>4.0010000000000003</c:v>
                </c:pt>
                <c:pt idx="79">
                  <c:v>3.9649999999999999</c:v>
                </c:pt>
                <c:pt idx="80">
                  <c:v>3.9430000000000001</c:v>
                </c:pt>
                <c:pt idx="81">
                  <c:v>3.9370000000000003</c:v>
                </c:pt>
                <c:pt idx="82">
                  <c:v>3.9649999999999999</c:v>
                </c:pt>
                <c:pt idx="83">
                  <c:v>3.9329999999999998</c:v>
                </c:pt>
                <c:pt idx="84">
                  <c:v>3.9590000000000001</c:v>
                </c:pt>
                <c:pt idx="85">
                  <c:v>3.9580000000000002</c:v>
                </c:pt>
                <c:pt idx="86">
                  <c:v>3.9689999999999999</c:v>
                </c:pt>
                <c:pt idx="87">
                  <c:v>3.8780000000000001</c:v>
                </c:pt>
                <c:pt idx="88">
                  <c:v>3.8970000000000002</c:v>
                </c:pt>
                <c:pt idx="89">
                  <c:v>3.895</c:v>
                </c:pt>
                <c:pt idx="90">
                  <c:v>3.8730000000000002</c:v>
                </c:pt>
                <c:pt idx="91">
                  <c:v>3.8159999999999998</c:v>
                </c:pt>
                <c:pt idx="92">
                  <c:v>3.7880000000000003</c:v>
                </c:pt>
                <c:pt idx="93">
                  <c:v>3.8010000000000002</c:v>
                </c:pt>
                <c:pt idx="94">
                  <c:v>3.7829999999999999</c:v>
                </c:pt>
                <c:pt idx="95">
                  <c:v>3.7829999999999999</c:v>
                </c:pt>
                <c:pt idx="96">
                  <c:v>3.714</c:v>
                </c:pt>
                <c:pt idx="97">
                  <c:v>3.6560000000000001</c:v>
                </c:pt>
                <c:pt idx="98">
                  <c:v>3.694</c:v>
                </c:pt>
                <c:pt idx="99">
                  <c:v>3.7330000000000001</c:v>
                </c:pt>
                <c:pt idx="100">
                  <c:v>3.7010000000000001</c:v>
                </c:pt>
                <c:pt idx="101">
                  <c:v>3.7229999999999999</c:v>
                </c:pt>
                <c:pt idx="102">
                  <c:v>3.7269999999999999</c:v>
                </c:pt>
                <c:pt idx="103">
                  <c:v>3.7709999999999999</c:v>
                </c:pt>
                <c:pt idx="104">
                  <c:v>3.7730000000000001</c:v>
                </c:pt>
                <c:pt idx="105">
                  <c:v>3.774</c:v>
                </c:pt>
                <c:pt idx="106">
                  <c:v>3.7949999999999999</c:v>
                </c:pt>
                <c:pt idx="107">
                  <c:v>3.8319999999999999</c:v>
                </c:pt>
                <c:pt idx="108">
                  <c:v>3.8359999999999999</c:v>
                </c:pt>
                <c:pt idx="109">
                  <c:v>3.8479999999999999</c:v>
                </c:pt>
                <c:pt idx="110">
                  <c:v>3.8689999999999998</c:v>
                </c:pt>
                <c:pt idx="111">
                  <c:v>3.871</c:v>
                </c:pt>
                <c:pt idx="112">
                  <c:v>3.8970000000000002</c:v>
                </c:pt>
                <c:pt idx="113">
                  <c:v>3.9050000000000002</c:v>
                </c:pt>
                <c:pt idx="114">
                  <c:v>3.85</c:v>
                </c:pt>
                <c:pt idx="115">
                  <c:v>3.8839999999999999</c:v>
                </c:pt>
                <c:pt idx="116">
                  <c:v>3.8839999999999999</c:v>
                </c:pt>
                <c:pt idx="117">
                  <c:v>3.9</c:v>
                </c:pt>
                <c:pt idx="118">
                  <c:v>3.899</c:v>
                </c:pt>
                <c:pt idx="119">
                  <c:v>3.8879999999999999</c:v>
                </c:pt>
                <c:pt idx="120">
                  <c:v>3.9020000000000001</c:v>
                </c:pt>
                <c:pt idx="121">
                  <c:v>3.9130000000000003</c:v>
                </c:pt>
                <c:pt idx="122">
                  <c:v>3.9409999999999998</c:v>
                </c:pt>
                <c:pt idx="123">
                  <c:v>3.96</c:v>
                </c:pt>
                <c:pt idx="124">
                  <c:v>3.911</c:v>
                </c:pt>
                <c:pt idx="125">
                  <c:v>3.895</c:v>
                </c:pt>
                <c:pt idx="126">
                  <c:v>3.8650000000000002</c:v>
                </c:pt>
                <c:pt idx="127">
                  <c:v>3.839</c:v>
                </c:pt>
                <c:pt idx="128">
                  <c:v>3.839</c:v>
                </c:pt>
                <c:pt idx="129">
                  <c:v>3.7800000000000002</c:v>
                </c:pt>
                <c:pt idx="130">
                  <c:v>3.8220000000000001</c:v>
                </c:pt>
                <c:pt idx="131">
                  <c:v>3.8839999999999999</c:v>
                </c:pt>
                <c:pt idx="132">
                  <c:v>3.8879999999999999</c:v>
                </c:pt>
                <c:pt idx="133">
                  <c:v>3.8639999999999999</c:v>
                </c:pt>
                <c:pt idx="134">
                  <c:v>3.903</c:v>
                </c:pt>
                <c:pt idx="135">
                  <c:v>3.8879999999999999</c:v>
                </c:pt>
                <c:pt idx="136">
                  <c:v>3.8650000000000002</c:v>
                </c:pt>
                <c:pt idx="137">
                  <c:v>3.8369999999999997</c:v>
                </c:pt>
                <c:pt idx="138">
                  <c:v>3.8490000000000002</c:v>
                </c:pt>
                <c:pt idx="139">
                  <c:v>3.7970000000000002</c:v>
                </c:pt>
                <c:pt idx="140">
                  <c:v>3.823</c:v>
                </c:pt>
                <c:pt idx="141">
                  <c:v>3.83</c:v>
                </c:pt>
                <c:pt idx="142">
                  <c:v>3.8340000000000001</c:v>
                </c:pt>
                <c:pt idx="143">
                  <c:v>3.8759999999999999</c:v>
                </c:pt>
                <c:pt idx="144">
                  <c:v>3.8540000000000001</c:v>
                </c:pt>
                <c:pt idx="145">
                  <c:v>3.8420000000000001</c:v>
                </c:pt>
                <c:pt idx="146">
                  <c:v>3.9079999999999999</c:v>
                </c:pt>
                <c:pt idx="147">
                  <c:v>3.915</c:v>
                </c:pt>
                <c:pt idx="148">
                  <c:v>3.915</c:v>
                </c:pt>
                <c:pt idx="149">
                  <c:v>3.9089999999999998</c:v>
                </c:pt>
                <c:pt idx="150">
                  <c:v>3.87</c:v>
                </c:pt>
                <c:pt idx="151">
                  <c:v>3.8540000000000001</c:v>
                </c:pt>
                <c:pt idx="152">
                  <c:v>3.839</c:v>
                </c:pt>
                <c:pt idx="153">
                  <c:v>3.839</c:v>
                </c:pt>
                <c:pt idx="154">
                  <c:v>3.7949999999999999</c:v>
                </c:pt>
                <c:pt idx="155">
                  <c:v>3.7279999999999998</c:v>
                </c:pt>
                <c:pt idx="156">
                  <c:v>3.6619999999999999</c:v>
                </c:pt>
                <c:pt idx="157">
                  <c:v>3.6680000000000001</c:v>
                </c:pt>
                <c:pt idx="158">
                  <c:v>3.7029999999999998</c:v>
                </c:pt>
                <c:pt idx="159">
                  <c:v>3.7010000000000001</c:v>
                </c:pt>
                <c:pt idx="160">
                  <c:v>3.6720000000000002</c:v>
                </c:pt>
                <c:pt idx="161">
                  <c:v>3.6280000000000001</c:v>
                </c:pt>
                <c:pt idx="162">
                  <c:v>3.5869999999999997</c:v>
                </c:pt>
                <c:pt idx="163">
                  <c:v>3.5070000000000001</c:v>
                </c:pt>
                <c:pt idx="164">
                  <c:v>3.5720000000000001</c:v>
                </c:pt>
                <c:pt idx="165">
                  <c:v>3.5720000000000001</c:v>
                </c:pt>
                <c:pt idx="166">
                  <c:v>3.544</c:v>
                </c:pt>
                <c:pt idx="167">
                  <c:v>3.5830000000000002</c:v>
                </c:pt>
                <c:pt idx="168">
                  <c:v>3.6070000000000002</c:v>
                </c:pt>
                <c:pt idx="169">
                  <c:v>3.5489999999999999</c:v>
                </c:pt>
                <c:pt idx="170">
                  <c:v>3.5590000000000002</c:v>
                </c:pt>
                <c:pt idx="171">
                  <c:v>3.5460000000000003</c:v>
                </c:pt>
                <c:pt idx="172">
                  <c:v>3.5060000000000002</c:v>
                </c:pt>
                <c:pt idx="173">
                  <c:v>3.4969999999999999</c:v>
                </c:pt>
                <c:pt idx="174">
                  <c:v>3.4129999999999998</c:v>
                </c:pt>
                <c:pt idx="175">
                  <c:v>3.42</c:v>
                </c:pt>
                <c:pt idx="176">
                  <c:v>3.4849999999999999</c:v>
                </c:pt>
                <c:pt idx="177">
                  <c:v>3.488</c:v>
                </c:pt>
                <c:pt idx="178">
                  <c:v>3.5110000000000001</c:v>
                </c:pt>
                <c:pt idx="179">
                  <c:v>3.6120000000000001</c:v>
                </c:pt>
                <c:pt idx="180">
                  <c:v>3.637</c:v>
                </c:pt>
                <c:pt idx="181">
                  <c:v>3.661</c:v>
                </c:pt>
                <c:pt idx="182">
                  <c:v>3.6579999999999999</c:v>
                </c:pt>
                <c:pt idx="183">
                  <c:v>3.657</c:v>
                </c:pt>
                <c:pt idx="184">
                  <c:v>3.677</c:v>
                </c:pt>
                <c:pt idx="185">
                  <c:v>3.677</c:v>
                </c:pt>
                <c:pt idx="186">
                  <c:v>3.7629999999999999</c:v>
                </c:pt>
                <c:pt idx="187">
                  <c:v>3.7199999999999998</c:v>
                </c:pt>
                <c:pt idx="188">
                  <c:v>3.7170000000000001</c:v>
                </c:pt>
                <c:pt idx="189">
                  <c:v>3.7160000000000002</c:v>
                </c:pt>
                <c:pt idx="190">
                  <c:v>3.7149999999999999</c:v>
                </c:pt>
                <c:pt idx="191">
                  <c:v>3.5960000000000001</c:v>
                </c:pt>
                <c:pt idx="192">
                  <c:v>3.613</c:v>
                </c:pt>
                <c:pt idx="193">
                  <c:v>3.6269999999999998</c:v>
                </c:pt>
                <c:pt idx="194">
                  <c:v>3.6080000000000001</c:v>
                </c:pt>
                <c:pt idx="195">
                  <c:v>3.6790000000000003</c:v>
                </c:pt>
                <c:pt idx="196">
                  <c:v>3.7090000000000001</c:v>
                </c:pt>
                <c:pt idx="197">
                  <c:v>3.7130000000000001</c:v>
                </c:pt>
                <c:pt idx="198">
                  <c:v>3.7109999999999999</c:v>
                </c:pt>
                <c:pt idx="199">
                  <c:v>3.819</c:v>
                </c:pt>
                <c:pt idx="200">
                  <c:v>3.7930000000000001</c:v>
                </c:pt>
                <c:pt idx="201">
                  <c:v>3.7269999999999999</c:v>
                </c:pt>
                <c:pt idx="202">
                  <c:v>3.7090000000000001</c:v>
                </c:pt>
                <c:pt idx="203">
                  <c:v>3.706</c:v>
                </c:pt>
                <c:pt idx="204">
                  <c:v>3.722</c:v>
                </c:pt>
                <c:pt idx="205">
                  <c:v>3.706</c:v>
                </c:pt>
                <c:pt idx="206">
                  <c:v>3.6970000000000001</c:v>
                </c:pt>
                <c:pt idx="207">
                  <c:v>3.5960000000000001</c:v>
                </c:pt>
                <c:pt idx="208">
                  <c:v>3.6659999999999999</c:v>
                </c:pt>
                <c:pt idx="209">
                  <c:v>3.6019999999999999</c:v>
                </c:pt>
                <c:pt idx="210">
                  <c:v>3.5760000000000001</c:v>
                </c:pt>
                <c:pt idx="211">
                  <c:v>3.5390000000000001</c:v>
                </c:pt>
                <c:pt idx="212">
                  <c:v>3.5720000000000001</c:v>
                </c:pt>
                <c:pt idx="213">
                  <c:v>3.64</c:v>
                </c:pt>
                <c:pt idx="214">
                  <c:v>3.6120000000000001</c:v>
                </c:pt>
                <c:pt idx="215">
                  <c:v>3.6029999999999998</c:v>
                </c:pt>
                <c:pt idx="216">
                  <c:v>3.5760000000000001</c:v>
                </c:pt>
                <c:pt idx="217">
                  <c:v>3.512</c:v>
                </c:pt>
                <c:pt idx="218">
                  <c:v>3.536</c:v>
                </c:pt>
                <c:pt idx="219">
                  <c:v>3.4950000000000001</c:v>
                </c:pt>
                <c:pt idx="220">
                  <c:v>3.5249999999999999</c:v>
                </c:pt>
                <c:pt idx="221">
                  <c:v>3.5049999999999999</c:v>
                </c:pt>
                <c:pt idx="222">
                  <c:v>3.5060000000000002</c:v>
                </c:pt>
                <c:pt idx="223">
                  <c:v>3.5470000000000002</c:v>
                </c:pt>
                <c:pt idx="224">
                  <c:v>3.548</c:v>
                </c:pt>
                <c:pt idx="225">
                  <c:v>3.5380000000000003</c:v>
                </c:pt>
                <c:pt idx="226">
                  <c:v>3.4969999999999999</c:v>
                </c:pt>
                <c:pt idx="227">
                  <c:v>3.4870000000000001</c:v>
                </c:pt>
                <c:pt idx="228">
                  <c:v>3.4870000000000001</c:v>
                </c:pt>
                <c:pt idx="229">
                  <c:v>3.4790000000000001</c:v>
                </c:pt>
                <c:pt idx="230">
                  <c:v>3.4809999999999999</c:v>
                </c:pt>
                <c:pt idx="231">
                  <c:v>3.5009999999999999</c:v>
                </c:pt>
                <c:pt idx="232">
                  <c:v>3.552</c:v>
                </c:pt>
                <c:pt idx="233">
                  <c:v>3.5339999999999998</c:v>
                </c:pt>
                <c:pt idx="234">
                  <c:v>3.508</c:v>
                </c:pt>
                <c:pt idx="235">
                  <c:v>3.5150000000000001</c:v>
                </c:pt>
                <c:pt idx="236">
                  <c:v>3.5659999999999998</c:v>
                </c:pt>
                <c:pt idx="237">
                  <c:v>3.64</c:v>
                </c:pt>
                <c:pt idx="238">
                  <c:v>3.661</c:v>
                </c:pt>
                <c:pt idx="239">
                  <c:v>3.7130000000000001</c:v>
                </c:pt>
                <c:pt idx="240">
                  <c:v>3.7589999999999999</c:v>
                </c:pt>
                <c:pt idx="241">
                  <c:v>3.7970000000000002</c:v>
                </c:pt>
                <c:pt idx="242">
                  <c:v>3.8540000000000001</c:v>
                </c:pt>
                <c:pt idx="243">
                  <c:v>3.8330000000000002</c:v>
                </c:pt>
                <c:pt idx="244">
                  <c:v>3.7970000000000002</c:v>
                </c:pt>
                <c:pt idx="245">
                  <c:v>3.8980000000000001</c:v>
                </c:pt>
                <c:pt idx="246">
                  <c:v>3.9249999999999998</c:v>
                </c:pt>
                <c:pt idx="247">
                  <c:v>3.9379999999999997</c:v>
                </c:pt>
                <c:pt idx="248">
                  <c:v>3.9169999999999998</c:v>
                </c:pt>
                <c:pt idx="249">
                  <c:v>3.8369999999999997</c:v>
                </c:pt>
                <c:pt idx="250">
                  <c:v>3.8780000000000001</c:v>
                </c:pt>
                <c:pt idx="251">
                  <c:v>3.9379999999999997</c:v>
                </c:pt>
                <c:pt idx="252">
                  <c:v>3.9329999999999998</c:v>
                </c:pt>
                <c:pt idx="253">
                  <c:v>3.8940000000000001</c:v>
                </c:pt>
                <c:pt idx="254">
                  <c:v>3.9089999999999998</c:v>
                </c:pt>
                <c:pt idx="255">
                  <c:v>3.9089999999999998</c:v>
                </c:pt>
                <c:pt idx="256">
                  <c:v>3.8479999999999999</c:v>
                </c:pt>
                <c:pt idx="257">
                  <c:v>3.8580000000000001</c:v>
                </c:pt>
                <c:pt idx="258">
                  <c:v>3.8580000000000001</c:v>
                </c:pt>
                <c:pt idx="259">
                  <c:v>3.8570000000000002</c:v>
                </c:pt>
                <c:pt idx="260">
                  <c:v>3.9020000000000001</c:v>
                </c:pt>
                <c:pt idx="261">
                  <c:v>3.992</c:v>
                </c:pt>
                <c:pt idx="262">
                  <c:v>4.0830000000000002</c:v>
                </c:pt>
                <c:pt idx="263">
                  <c:v>4.0620000000000003</c:v>
                </c:pt>
                <c:pt idx="264">
                  <c:v>4.12</c:v>
                </c:pt>
                <c:pt idx="265">
                  <c:v>4.1269999999999998</c:v>
                </c:pt>
                <c:pt idx="266">
                  <c:v>4.1790000000000003</c:v>
                </c:pt>
                <c:pt idx="267">
                  <c:v>4.2290000000000001</c:v>
                </c:pt>
                <c:pt idx="268">
                  <c:v>4.1639999999999997</c:v>
                </c:pt>
                <c:pt idx="269">
                  <c:v>4.1479999999999997</c:v>
                </c:pt>
                <c:pt idx="270">
                  <c:v>4.1319999999999997</c:v>
                </c:pt>
                <c:pt idx="271">
                  <c:v>4.1109999999999998</c:v>
                </c:pt>
                <c:pt idx="272">
                  <c:v>4.1120000000000001</c:v>
                </c:pt>
                <c:pt idx="273">
                  <c:v>4.1239999999999997</c:v>
                </c:pt>
                <c:pt idx="274">
                  <c:v>4.0739999999999998</c:v>
                </c:pt>
                <c:pt idx="275">
                  <c:v>4.1539999999999999</c:v>
                </c:pt>
                <c:pt idx="276">
                  <c:v>4.1989999999999998</c:v>
                </c:pt>
                <c:pt idx="277">
                  <c:v>4.1900000000000004</c:v>
                </c:pt>
                <c:pt idx="278">
                  <c:v>4.2160000000000002</c:v>
                </c:pt>
                <c:pt idx="279">
                  <c:v>4.2590000000000003</c:v>
                </c:pt>
                <c:pt idx="280">
                  <c:v>4.1749999999999998</c:v>
                </c:pt>
                <c:pt idx="281">
                  <c:v>4.18</c:v>
                </c:pt>
                <c:pt idx="282">
                  <c:v>4.2190000000000003</c:v>
                </c:pt>
                <c:pt idx="283">
                  <c:v>4.2</c:v>
                </c:pt>
                <c:pt idx="284">
                  <c:v>4.2</c:v>
                </c:pt>
                <c:pt idx="285">
                  <c:v>4.1340000000000003</c:v>
                </c:pt>
                <c:pt idx="286">
                  <c:v>4.0739999999999998</c:v>
                </c:pt>
                <c:pt idx="287">
                  <c:v>4.0579999999999998</c:v>
                </c:pt>
                <c:pt idx="288">
                  <c:v>4.125</c:v>
                </c:pt>
                <c:pt idx="289">
                  <c:v>4.2169999999999996</c:v>
                </c:pt>
                <c:pt idx="290">
                  <c:v>4.2709999999999999</c:v>
                </c:pt>
                <c:pt idx="291">
                  <c:v>4.2610000000000001</c:v>
                </c:pt>
                <c:pt idx="292">
                  <c:v>4.2309999999999999</c:v>
                </c:pt>
                <c:pt idx="293">
                  <c:v>4.2089999999999996</c:v>
                </c:pt>
                <c:pt idx="294">
                  <c:v>4.2069999999999999</c:v>
                </c:pt>
                <c:pt idx="295">
                  <c:v>4.2309999999999999</c:v>
                </c:pt>
                <c:pt idx="296">
                  <c:v>4.2110000000000003</c:v>
                </c:pt>
                <c:pt idx="297">
                  <c:v>4.1950000000000003</c:v>
                </c:pt>
                <c:pt idx="298">
                  <c:v>4.1740000000000004</c:v>
                </c:pt>
                <c:pt idx="299">
                  <c:v>4.1509999999999998</c:v>
                </c:pt>
                <c:pt idx="300">
                  <c:v>4.1159999999999997</c:v>
                </c:pt>
                <c:pt idx="301">
                  <c:v>4.1440000000000001</c:v>
                </c:pt>
                <c:pt idx="302">
                  <c:v>4.1740000000000004</c:v>
                </c:pt>
                <c:pt idx="303">
                  <c:v>4.1769999999999996</c:v>
                </c:pt>
                <c:pt idx="304">
                  <c:v>4.1239999999999997</c:v>
                </c:pt>
                <c:pt idx="305">
                  <c:v>4.0789999999999997</c:v>
                </c:pt>
                <c:pt idx="306">
                  <c:v>4.1349999999999998</c:v>
                </c:pt>
                <c:pt idx="307">
                  <c:v>4.1879999999999997</c:v>
                </c:pt>
                <c:pt idx="308">
                  <c:v>4.1779999999999999</c:v>
                </c:pt>
                <c:pt idx="309">
                  <c:v>4.1429999999999998</c:v>
                </c:pt>
                <c:pt idx="310">
                  <c:v>4.1779999999999999</c:v>
                </c:pt>
                <c:pt idx="311">
                  <c:v>4.1150000000000002</c:v>
                </c:pt>
                <c:pt idx="312">
                  <c:v>4.1189999999999998</c:v>
                </c:pt>
                <c:pt idx="313">
                  <c:v>4.1619999999999999</c:v>
                </c:pt>
                <c:pt idx="314">
                  <c:v>4.1769999999999996</c:v>
                </c:pt>
                <c:pt idx="315">
                  <c:v>4.16</c:v>
                </c:pt>
                <c:pt idx="316">
                  <c:v>4.1840000000000002</c:v>
                </c:pt>
                <c:pt idx="317">
                  <c:v>4.1479999999999997</c:v>
                </c:pt>
                <c:pt idx="318">
                  <c:v>4.1070000000000002</c:v>
                </c:pt>
                <c:pt idx="319">
                  <c:v>4.08</c:v>
                </c:pt>
                <c:pt idx="320">
                  <c:v>4.0670000000000002</c:v>
                </c:pt>
                <c:pt idx="321">
                  <c:v>4.1310000000000002</c:v>
                </c:pt>
                <c:pt idx="322">
                  <c:v>4.2060000000000004</c:v>
                </c:pt>
                <c:pt idx="323">
                  <c:v>4.226</c:v>
                </c:pt>
                <c:pt idx="324">
                  <c:v>4.2069999999999999</c:v>
                </c:pt>
                <c:pt idx="325">
                  <c:v>4.2229999999999999</c:v>
                </c:pt>
                <c:pt idx="326">
                  <c:v>4.2080000000000002</c:v>
                </c:pt>
                <c:pt idx="327">
                  <c:v>4.2160000000000002</c:v>
                </c:pt>
                <c:pt idx="328">
                  <c:v>4.2069999999999999</c:v>
                </c:pt>
                <c:pt idx="329">
                  <c:v>4.1639999999999997</c:v>
                </c:pt>
                <c:pt idx="330">
                  <c:v>4.1639999999999997</c:v>
                </c:pt>
                <c:pt idx="331">
                  <c:v>4.1900000000000004</c:v>
                </c:pt>
                <c:pt idx="332">
                  <c:v>4.1980000000000004</c:v>
                </c:pt>
                <c:pt idx="333">
                  <c:v>4.218</c:v>
                </c:pt>
                <c:pt idx="334">
                  <c:v>4.2050000000000001</c:v>
                </c:pt>
                <c:pt idx="335">
                  <c:v>4.1970000000000001</c:v>
                </c:pt>
                <c:pt idx="336">
                  <c:v>4.2560000000000002</c:v>
                </c:pt>
                <c:pt idx="337">
                  <c:v>4.2750000000000004</c:v>
                </c:pt>
                <c:pt idx="338">
                  <c:v>4.2270000000000003</c:v>
                </c:pt>
                <c:pt idx="339">
                  <c:v>4.1500000000000004</c:v>
                </c:pt>
                <c:pt idx="340">
                  <c:v>4.1849999999999996</c:v>
                </c:pt>
                <c:pt idx="341">
                  <c:v>4.1500000000000004</c:v>
                </c:pt>
                <c:pt idx="342">
                  <c:v>4.1449999999999996</c:v>
                </c:pt>
                <c:pt idx="343">
                  <c:v>4.1399999999999997</c:v>
                </c:pt>
                <c:pt idx="344">
                  <c:v>4.173</c:v>
                </c:pt>
                <c:pt idx="345">
                  <c:v>4.149</c:v>
                </c:pt>
                <c:pt idx="346">
                  <c:v>4.1230000000000002</c:v>
                </c:pt>
                <c:pt idx="347">
                  <c:v>4.1159999999999997</c:v>
                </c:pt>
                <c:pt idx="348">
                  <c:v>4.1100000000000003</c:v>
                </c:pt>
                <c:pt idx="349">
                  <c:v>4.0620000000000003</c:v>
                </c:pt>
                <c:pt idx="350">
                  <c:v>4.0880000000000001</c:v>
                </c:pt>
                <c:pt idx="351">
                  <c:v>4.0839999999999996</c:v>
                </c:pt>
                <c:pt idx="352">
                  <c:v>4.0940000000000003</c:v>
                </c:pt>
                <c:pt idx="353">
                  <c:v>4.1059999999999999</c:v>
                </c:pt>
                <c:pt idx="354">
                  <c:v>4.1150000000000002</c:v>
                </c:pt>
                <c:pt idx="355">
                  <c:v>4.1150000000000002</c:v>
                </c:pt>
                <c:pt idx="356">
                  <c:v>4.0750000000000002</c:v>
                </c:pt>
                <c:pt idx="357">
                  <c:v>4.0309999999999997</c:v>
                </c:pt>
                <c:pt idx="358">
                  <c:v>4.0529999999999999</c:v>
                </c:pt>
                <c:pt idx="359">
                  <c:v>4.05</c:v>
                </c:pt>
                <c:pt idx="360">
                  <c:v>4.0529999999999999</c:v>
                </c:pt>
                <c:pt idx="361">
                  <c:v>4.0750000000000002</c:v>
                </c:pt>
                <c:pt idx="362">
                  <c:v>4.0419999999999998</c:v>
                </c:pt>
                <c:pt idx="363">
                  <c:v>4.0229999999999997</c:v>
                </c:pt>
                <c:pt idx="364">
                  <c:v>4.0469999999999997</c:v>
                </c:pt>
                <c:pt idx="365">
                  <c:v>4.0270000000000001</c:v>
                </c:pt>
                <c:pt idx="366">
                  <c:v>4.0140000000000002</c:v>
                </c:pt>
                <c:pt idx="367">
                  <c:v>4.0510000000000002</c:v>
                </c:pt>
                <c:pt idx="368">
                  <c:v>4.1180000000000003</c:v>
                </c:pt>
                <c:pt idx="369">
                  <c:v>4.12</c:v>
                </c:pt>
                <c:pt idx="370">
                  <c:v>4.149</c:v>
                </c:pt>
                <c:pt idx="371">
                  <c:v>4.1829999999999998</c:v>
                </c:pt>
                <c:pt idx="372">
                  <c:v>4.1870000000000003</c:v>
                </c:pt>
                <c:pt idx="373">
                  <c:v>4.1989999999999998</c:v>
                </c:pt>
                <c:pt idx="374">
                  <c:v>4.2610000000000001</c:v>
                </c:pt>
                <c:pt idx="375">
                  <c:v>4.2969999999999997</c:v>
                </c:pt>
                <c:pt idx="376">
                  <c:v>4.298</c:v>
                </c:pt>
                <c:pt idx="377">
                  <c:v>4.298</c:v>
                </c:pt>
                <c:pt idx="378">
                  <c:v>4.29</c:v>
                </c:pt>
                <c:pt idx="379">
                  <c:v>4.2640000000000002</c:v>
                </c:pt>
                <c:pt idx="380">
                  <c:v>4.2460000000000004</c:v>
                </c:pt>
                <c:pt idx="381">
                  <c:v>4.242</c:v>
                </c:pt>
                <c:pt idx="382">
                  <c:v>4.2460000000000004</c:v>
                </c:pt>
                <c:pt idx="383">
                  <c:v>4.2089999999999996</c:v>
                </c:pt>
                <c:pt idx="384">
                  <c:v>4.2140000000000004</c:v>
                </c:pt>
                <c:pt idx="385">
                  <c:v>4.2140000000000004</c:v>
                </c:pt>
                <c:pt idx="386">
                  <c:v>4.202</c:v>
                </c:pt>
                <c:pt idx="387">
                  <c:v>4.1959999999999997</c:v>
                </c:pt>
                <c:pt idx="388">
                  <c:v>4.1959999999999997</c:v>
                </c:pt>
                <c:pt idx="389">
                  <c:v>4.1890000000000001</c:v>
                </c:pt>
                <c:pt idx="390">
                  <c:v>4.1790000000000003</c:v>
                </c:pt>
                <c:pt idx="391">
                  <c:v>4.13</c:v>
                </c:pt>
                <c:pt idx="392">
                  <c:v>4.1390000000000002</c:v>
                </c:pt>
                <c:pt idx="393">
                  <c:v>4.2089999999999996</c:v>
                </c:pt>
                <c:pt idx="394">
                  <c:v>4.2110000000000003</c:v>
                </c:pt>
                <c:pt idx="395">
                  <c:v>4.181</c:v>
                </c:pt>
                <c:pt idx="396">
                  <c:v>4.1760000000000002</c:v>
                </c:pt>
                <c:pt idx="397">
                  <c:v>4.1790000000000003</c:v>
                </c:pt>
                <c:pt idx="398">
                  <c:v>4.1820000000000004</c:v>
                </c:pt>
                <c:pt idx="399">
                  <c:v>4.1310000000000002</c:v>
                </c:pt>
                <c:pt idx="400">
                  <c:v>4.181</c:v>
                </c:pt>
                <c:pt idx="401">
                  <c:v>4.2240000000000002</c:v>
                </c:pt>
                <c:pt idx="402">
                  <c:v>4.25</c:v>
                </c:pt>
                <c:pt idx="403">
                  <c:v>4.2149999999999999</c:v>
                </c:pt>
                <c:pt idx="404">
                  <c:v>4.1879999999999997</c:v>
                </c:pt>
                <c:pt idx="405">
                  <c:v>4.173</c:v>
                </c:pt>
                <c:pt idx="406">
                  <c:v>4.1929999999999996</c:v>
                </c:pt>
                <c:pt idx="407">
                  <c:v>4.2149999999999999</c:v>
                </c:pt>
                <c:pt idx="408">
                  <c:v>4.2069999999999999</c:v>
                </c:pt>
                <c:pt idx="409">
                  <c:v>4.2069999999999999</c:v>
                </c:pt>
                <c:pt idx="410">
                  <c:v>4.1959999999999997</c:v>
                </c:pt>
                <c:pt idx="411">
                  <c:v>4.2439999999999998</c:v>
                </c:pt>
                <c:pt idx="412">
                  <c:v>4.2629999999999999</c:v>
                </c:pt>
                <c:pt idx="413">
                  <c:v>4.24</c:v>
                </c:pt>
                <c:pt idx="414">
                  <c:v>4.24</c:v>
                </c:pt>
                <c:pt idx="415">
                  <c:v>4.2030000000000003</c:v>
                </c:pt>
                <c:pt idx="416">
                  <c:v>4.2140000000000004</c:v>
                </c:pt>
                <c:pt idx="417">
                  <c:v>4.1719999999999997</c:v>
                </c:pt>
                <c:pt idx="418">
                  <c:v>4.1589999999999998</c:v>
                </c:pt>
                <c:pt idx="419">
                  <c:v>4.1269999999999998</c:v>
                </c:pt>
                <c:pt idx="420">
                  <c:v>4.1680000000000001</c:v>
                </c:pt>
                <c:pt idx="421">
                  <c:v>4.1370000000000005</c:v>
                </c:pt>
                <c:pt idx="422">
                  <c:v>4.1029999999999998</c:v>
                </c:pt>
                <c:pt idx="423">
                  <c:v>4.109</c:v>
                </c:pt>
                <c:pt idx="424">
                  <c:v>4.0759999999999996</c:v>
                </c:pt>
                <c:pt idx="425">
                  <c:v>4.0759999999999996</c:v>
                </c:pt>
                <c:pt idx="426">
                  <c:v>4.0949999999999998</c:v>
                </c:pt>
                <c:pt idx="427">
                  <c:v>4.0679999999999996</c:v>
                </c:pt>
                <c:pt idx="428">
                  <c:v>4.0960000000000001</c:v>
                </c:pt>
                <c:pt idx="429">
                  <c:v>4.133</c:v>
                </c:pt>
                <c:pt idx="430">
                  <c:v>4.1180000000000003</c:v>
                </c:pt>
                <c:pt idx="431">
                  <c:v>4.1219999999999999</c:v>
                </c:pt>
                <c:pt idx="432">
                  <c:v>4.1390000000000002</c:v>
                </c:pt>
                <c:pt idx="433">
                  <c:v>4.1360000000000001</c:v>
                </c:pt>
                <c:pt idx="434">
                  <c:v>4.0880000000000001</c:v>
                </c:pt>
                <c:pt idx="435">
                  <c:v>4.0990000000000002</c:v>
                </c:pt>
                <c:pt idx="436">
                  <c:v>4.0519999999999996</c:v>
                </c:pt>
                <c:pt idx="437">
                  <c:v>4.05</c:v>
                </c:pt>
                <c:pt idx="438">
                  <c:v>4.0549999999999997</c:v>
                </c:pt>
                <c:pt idx="439">
                  <c:v>4.04</c:v>
                </c:pt>
                <c:pt idx="440">
                  <c:v>3.972</c:v>
                </c:pt>
                <c:pt idx="441">
                  <c:v>3.9489999999999998</c:v>
                </c:pt>
                <c:pt idx="442">
                  <c:v>3.9290000000000003</c:v>
                </c:pt>
                <c:pt idx="443">
                  <c:v>3.891</c:v>
                </c:pt>
                <c:pt idx="444">
                  <c:v>3.95</c:v>
                </c:pt>
                <c:pt idx="445">
                  <c:v>3.95</c:v>
                </c:pt>
                <c:pt idx="446">
                  <c:v>3.9990000000000001</c:v>
                </c:pt>
                <c:pt idx="447">
                  <c:v>4.0439999999999996</c:v>
                </c:pt>
                <c:pt idx="448">
                  <c:v>4.0170000000000003</c:v>
                </c:pt>
                <c:pt idx="449">
                  <c:v>4.0030000000000001</c:v>
                </c:pt>
                <c:pt idx="450">
                  <c:v>4.0270000000000001</c:v>
                </c:pt>
                <c:pt idx="451">
                  <c:v>4.0119999999999996</c:v>
                </c:pt>
                <c:pt idx="452">
                  <c:v>3.9950000000000001</c:v>
                </c:pt>
                <c:pt idx="453">
                  <c:v>3.96</c:v>
                </c:pt>
                <c:pt idx="454">
                  <c:v>3.996</c:v>
                </c:pt>
                <c:pt idx="455">
                  <c:v>3.9939999999999998</c:v>
                </c:pt>
                <c:pt idx="456">
                  <c:v>4.0289999999999999</c:v>
                </c:pt>
                <c:pt idx="457">
                  <c:v>4.0709999999999997</c:v>
                </c:pt>
                <c:pt idx="458">
                  <c:v>4.0579999999999998</c:v>
                </c:pt>
                <c:pt idx="459">
                  <c:v>4.0640000000000001</c:v>
                </c:pt>
                <c:pt idx="460">
                  <c:v>4.0839999999999996</c:v>
                </c:pt>
                <c:pt idx="461">
                  <c:v>4.0199999999999996</c:v>
                </c:pt>
                <c:pt idx="462">
                  <c:v>4.0350000000000001</c:v>
                </c:pt>
                <c:pt idx="463">
                  <c:v>4.056</c:v>
                </c:pt>
                <c:pt idx="464">
                  <c:v>4.077</c:v>
                </c:pt>
                <c:pt idx="465">
                  <c:v>4.0549999999999997</c:v>
                </c:pt>
                <c:pt idx="466">
                  <c:v>4.0350000000000001</c:v>
                </c:pt>
                <c:pt idx="467">
                  <c:v>4.0220000000000002</c:v>
                </c:pt>
                <c:pt idx="468">
                  <c:v>3.9710000000000001</c:v>
                </c:pt>
                <c:pt idx="469">
                  <c:v>3.92</c:v>
                </c:pt>
                <c:pt idx="470">
                  <c:v>3.9329999999999998</c:v>
                </c:pt>
                <c:pt idx="471">
                  <c:v>3.931</c:v>
                </c:pt>
                <c:pt idx="472">
                  <c:v>3.9079999999999999</c:v>
                </c:pt>
                <c:pt idx="473">
                  <c:v>3.899</c:v>
                </c:pt>
                <c:pt idx="474">
                  <c:v>3.899</c:v>
                </c:pt>
                <c:pt idx="475">
                  <c:v>3.9009999999999998</c:v>
                </c:pt>
                <c:pt idx="476">
                  <c:v>3.8420000000000001</c:v>
                </c:pt>
                <c:pt idx="477">
                  <c:v>3.8220000000000001</c:v>
                </c:pt>
                <c:pt idx="478">
                  <c:v>3.7880000000000003</c:v>
                </c:pt>
                <c:pt idx="479">
                  <c:v>3.778</c:v>
                </c:pt>
                <c:pt idx="480">
                  <c:v>3.76</c:v>
                </c:pt>
                <c:pt idx="481">
                  <c:v>3.718</c:v>
                </c:pt>
                <c:pt idx="482">
                  <c:v>3.7109999999999999</c:v>
                </c:pt>
                <c:pt idx="483">
                  <c:v>3.6739999999999999</c:v>
                </c:pt>
                <c:pt idx="484">
                  <c:v>3.677</c:v>
                </c:pt>
                <c:pt idx="485">
                  <c:v>3.669</c:v>
                </c:pt>
                <c:pt idx="486">
                  <c:v>3.6930000000000001</c:v>
                </c:pt>
                <c:pt idx="487">
                  <c:v>3.698</c:v>
                </c:pt>
                <c:pt idx="488">
                  <c:v>3.69</c:v>
                </c:pt>
                <c:pt idx="489">
                  <c:v>3.661</c:v>
                </c:pt>
                <c:pt idx="490">
                  <c:v>3.6539999999999999</c:v>
                </c:pt>
                <c:pt idx="491">
                  <c:v>3.6550000000000002</c:v>
                </c:pt>
                <c:pt idx="492">
                  <c:v>3.653</c:v>
                </c:pt>
                <c:pt idx="493">
                  <c:v>3.6920000000000002</c:v>
                </c:pt>
                <c:pt idx="494">
                  <c:v>3.694</c:v>
                </c:pt>
                <c:pt idx="495">
                  <c:v>3.7010000000000001</c:v>
                </c:pt>
                <c:pt idx="496">
                  <c:v>3.7189999999999999</c:v>
                </c:pt>
                <c:pt idx="497">
                  <c:v>3.6879999999999997</c:v>
                </c:pt>
                <c:pt idx="498">
                  <c:v>3.6379999999999999</c:v>
                </c:pt>
                <c:pt idx="499">
                  <c:v>3.6189999999999998</c:v>
                </c:pt>
                <c:pt idx="500">
                  <c:v>3.6320000000000001</c:v>
                </c:pt>
                <c:pt idx="501">
                  <c:v>3.5910000000000002</c:v>
                </c:pt>
                <c:pt idx="502">
                  <c:v>3.5739999999999998</c:v>
                </c:pt>
                <c:pt idx="503">
                  <c:v>3.556</c:v>
                </c:pt>
                <c:pt idx="504">
                  <c:v>3.5569999999999999</c:v>
                </c:pt>
                <c:pt idx="505">
                  <c:v>3.5550000000000002</c:v>
                </c:pt>
                <c:pt idx="506">
                  <c:v>3.5470000000000002</c:v>
                </c:pt>
                <c:pt idx="507">
                  <c:v>3.54</c:v>
                </c:pt>
                <c:pt idx="508">
                  <c:v>3.5529999999999999</c:v>
                </c:pt>
                <c:pt idx="509">
                  <c:v>3.536</c:v>
                </c:pt>
                <c:pt idx="510">
                  <c:v>3.5529999999999999</c:v>
                </c:pt>
                <c:pt idx="511">
                  <c:v>3.5640000000000001</c:v>
                </c:pt>
                <c:pt idx="512">
                  <c:v>3.6339999999999999</c:v>
                </c:pt>
                <c:pt idx="513">
                  <c:v>3.6360000000000001</c:v>
                </c:pt>
                <c:pt idx="514">
                  <c:v>3.6310000000000002</c:v>
                </c:pt>
                <c:pt idx="515">
                  <c:v>3.6339999999999999</c:v>
                </c:pt>
                <c:pt idx="516">
                  <c:v>3.653</c:v>
                </c:pt>
                <c:pt idx="517">
                  <c:v>3.65</c:v>
                </c:pt>
                <c:pt idx="518">
                  <c:v>3.633</c:v>
                </c:pt>
                <c:pt idx="519">
                  <c:v>3.6219999999999999</c:v>
                </c:pt>
                <c:pt idx="520">
                  <c:v>3.6219999999999999</c:v>
                </c:pt>
                <c:pt idx="521">
                  <c:v>3.6120000000000001</c:v>
                </c:pt>
                <c:pt idx="522">
                  <c:v>3.613</c:v>
                </c:pt>
                <c:pt idx="523">
                  <c:v>3.5949999999999998</c:v>
                </c:pt>
                <c:pt idx="524">
                  <c:v>3.5220000000000002</c:v>
                </c:pt>
                <c:pt idx="525">
                  <c:v>3.5540000000000003</c:v>
                </c:pt>
                <c:pt idx="526">
                  <c:v>3.5329999999999999</c:v>
                </c:pt>
                <c:pt idx="527">
                  <c:v>3.5089999999999999</c:v>
                </c:pt>
                <c:pt idx="528">
                  <c:v>3.492</c:v>
                </c:pt>
                <c:pt idx="529">
                  <c:v>3.4699999999999998</c:v>
                </c:pt>
                <c:pt idx="530">
                  <c:v>3.4580000000000002</c:v>
                </c:pt>
                <c:pt idx="531">
                  <c:v>3.4660000000000002</c:v>
                </c:pt>
                <c:pt idx="532">
                  <c:v>3.4430000000000001</c:v>
                </c:pt>
                <c:pt idx="533">
                  <c:v>3.427</c:v>
                </c:pt>
                <c:pt idx="534">
                  <c:v>3.456</c:v>
                </c:pt>
                <c:pt idx="535">
                  <c:v>3.4969999999999999</c:v>
                </c:pt>
                <c:pt idx="536">
                  <c:v>3.5110000000000001</c:v>
                </c:pt>
                <c:pt idx="537">
                  <c:v>3.496</c:v>
                </c:pt>
                <c:pt idx="538">
                  <c:v>3.52</c:v>
                </c:pt>
                <c:pt idx="539">
                  <c:v>3.4319999999999999</c:v>
                </c:pt>
                <c:pt idx="540">
                  <c:v>3.335</c:v>
                </c:pt>
                <c:pt idx="541">
                  <c:v>3.3069999999999999</c:v>
                </c:pt>
                <c:pt idx="542">
                  <c:v>3.294</c:v>
                </c:pt>
                <c:pt idx="543">
                  <c:v>3.2810000000000001</c:v>
                </c:pt>
                <c:pt idx="544">
                  <c:v>3.254</c:v>
                </c:pt>
                <c:pt idx="545">
                  <c:v>3.254</c:v>
                </c:pt>
                <c:pt idx="546">
                  <c:v>3.177</c:v>
                </c:pt>
                <c:pt idx="547">
                  <c:v>3.153</c:v>
                </c:pt>
                <c:pt idx="548">
                  <c:v>3.1720000000000002</c:v>
                </c:pt>
                <c:pt idx="549">
                  <c:v>3.1259999999999999</c:v>
                </c:pt>
                <c:pt idx="550">
                  <c:v>3.137</c:v>
                </c:pt>
                <c:pt idx="551">
                  <c:v>3.1880000000000002</c:v>
                </c:pt>
                <c:pt idx="552">
                  <c:v>3.1659999999999999</c:v>
                </c:pt>
                <c:pt idx="553">
                  <c:v>3.1989999999999998</c:v>
                </c:pt>
                <c:pt idx="554">
                  <c:v>3.24</c:v>
                </c:pt>
                <c:pt idx="555">
                  <c:v>3.262</c:v>
                </c:pt>
                <c:pt idx="556">
                  <c:v>3.2389999999999999</c:v>
                </c:pt>
                <c:pt idx="557">
                  <c:v>3.2610000000000001</c:v>
                </c:pt>
                <c:pt idx="558">
                  <c:v>3.2480000000000002</c:v>
                </c:pt>
                <c:pt idx="559">
                  <c:v>3.2349999999999999</c:v>
                </c:pt>
                <c:pt idx="560">
                  <c:v>3.2359999999999998</c:v>
                </c:pt>
                <c:pt idx="561">
                  <c:v>3.226</c:v>
                </c:pt>
                <c:pt idx="562">
                  <c:v>3.1859999999999999</c:v>
                </c:pt>
                <c:pt idx="563">
                  <c:v>3.177</c:v>
                </c:pt>
                <c:pt idx="564">
                  <c:v>3.14</c:v>
                </c:pt>
                <c:pt idx="565">
                  <c:v>3.165</c:v>
                </c:pt>
                <c:pt idx="566">
                  <c:v>3.22</c:v>
                </c:pt>
                <c:pt idx="567">
                  <c:v>3.23</c:v>
                </c:pt>
                <c:pt idx="568">
                  <c:v>3.2069999999999999</c:v>
                </c:pt>
                <c:pt idx="569">
                  <c:v>3.2650000000000001</c:v>
                </c:pt>
                <c:pt idx="570">
                  <c:v>3.2789999999999999</c:v>
                </c:pt>
                <c:pt idx="571">
                  <c:v>3.2280000000000002</c:v>
                </c:pt>
                <c:pt idx="572">
                  <c:v>3.198</c:v>
                </c:pt>
                <c:pt idx="573">
                  <c:v>3.23</c:v>
                </c:pt>
                <c:pt idx="574">
                  <c:v>3.1840000000000002</c:v>
                </c:pt>
                <c:pt idx="575">
                  <c:v>3.2029999999999998</c:v>
                </c:pt>
                <c:pt idx="576">
                  <c:v>3.218</c:v>
                </c:pt>
                <c:pt idx="577">
                  <c:v>3.2160000000000002</c:v>
                </c:pt>
                <c:pt idx="578">
                  <c:v>3.1930000000000001</c:v>
                </c:pt>
                <c:pt idx="579">
                  <c:v>3.2109999999999999</c:v>
                </c:pt>
                <c:pt idx="580">
                  <c:v>3.1880000000000002</c:v>
                </c:pt>
                <c:pt idx="581">
                  <c:v>3.1850000000000001</c:v>
                </c:pt>
                <c:pt idx="582">
                  <c:v>3.19</c:v>
                </c:pt>
                <c:pt idx="583">
                  <c:v>3.2040000000000002</c:v>
                </c:pt>
                <c:pt idx="584">
                  <c:v>3.2309999999999999</c:v>
                </c:pt>
                <c:pt idx="585">
                  <c:v>3.2170000000000001</c:v>
                </c:pt>
                <c:pt idx="586">
                  <c:v>3.2130000000000001</c:v>
                </c:pt>
                <c:pt idx="587">
                  <c:v>3.2229999999999999</c:v>
                </c:pt>
                <c:pt idx="588">
                  <c:v>3.2109999999999999</c:v>
                </c:pt>
                <c:pt idx="589">
                  <c:v>3.238</c:v>
                </c:pt>
                <c:pt idx="590">
                  <c:v>3.238</c:v>
                </c:pt>
                <c:pt idx="591">
                  <c:v>3.2</c:v>
                </c:pt>
                <c:pt idx="592">
                  <c:v>3.1970000000000001</c:v>
                </c:pt>
                <c:pt idx="593">
                  <c:v>3.25</c:v>
                </c:pt>
                <c:pt idx="594">
                  <c:v>3.3380000000000001</c:v>
                </c:pt>
                <c:pt idx="595">
                  <c:v>3.3660000000000001</c:v>
                </c:pt>
                <c:pt idx="596">
                  <c:v>3.3970000000000002</c:v>
                </c:pt>
                <c:pt idx="597">
                  <c:v>3.3940000000000001</c:v>
                </c:pt>
                <c:pt idx="598">
                  <c:v>3.39</c:v>
                </c:pt>
                <c:pt idx="599">
                  <c:v>3.371</c:v>
                </c:pt>
                <c:pt idx="600">
                  <c:v>3.383</c:v>
                </c:pt>
                <c:pt idx="601">
                  <c:v>3.371</c:v>
                </c:pt>
                <c:pt idx="602">
                  <c:v>3.3540000000000001</c:v>
                </c:pt>
                <c:pt idx="603">
                  <c:v>3.2850000000000001</c:v>
                </c:pt>
                <c:pt idx="604">
                  <c:v>3.2759999999999998</c:v>
                </c:pt>
                <c:pt idx="605">
                  <c:v>3.2469999999999999</c:v>
                </c:pt>
                <c:pt idx="606">
                  <c:v>3.2269999999999999</c:v>
                </c:pt>
                <c:pt idx="607">
                  <c:v>3.2210000000000001</c:v>
                </c:pt>
                <c:pt idx="608">
                  <c:v>3.214</c:v>
                </c:pt>
                <c:pt idx="609">
                  <c:v>3.2450000000000001</c:v>
                </c:pt>
                <c:pt idx="610">
                  <c:v>3.2679999999999998</c:v>
                </c:pt>
                <c:pt idx="611">
                  <c:v>3.3090000000000002</c:v>
                </c:pt>
                <c:pt idx="612">
                  <c:v>3.34</c:v>
                </c:pt>
                <c:pt idx="613">
                  <c:v>3.3570000000000002</c:v>
                </c:pt>
                <c:pt idx="614">
                  <c:v>3.35</c:v>
                </c:pt>
                <c:pt idx="615">
                  <c:v>3.35</c:v>
                </c:pt>
                <c:pt idx="616">
                  <c:v>3.3839999999999999</c:v>
                </c:pt>
                <c:pt idx="617">
                  <c:v>3.3780000000000001</c:v>
                </c:pt>
                <c:pt idx="618">
                  <c:v>3.3460000000000001</c:v>
                </c:pt>
                <c:pt idx="619">
                  <c:v>3.3810000000000002</c:v>
                </c:pt>
                <c:pt idx="620">
                  <c:v>3.3609999999999998</c:v>
                </c:pt>
                <c:pt idx="621">
                  <c:v>3.331</c:v>
                </c:pt>
                <c:pt idx="622">
                  <c:v>3.3159999999999998</c:v>
                </c:pt>
                <c:pt idx="623">
                  <c:v>3.3130000000000002</c:v>
                </c:pt>
                <c:pt idx="624">
                  <c:v>3.3109999999999999</c:v>
                </c:pt>
                <c:pt idx="625">
                  <c:v>3.343</c:v>
                </c:pt>
                <c:pt idx="626">
                  <c:v>3.3370000000000002</c:v>
                </c:pt>
                <c:pt idx="627">
                  <c:v>3.38</c:v>
                </c:pt>
                <c:pt idx="628">
                  <c:v>3.4180000000000001</c:v>
                </c:pt>
                <c:pt idx="629">
                  <c:v>3.4340000000000002</c:v>
                </c:pt>
                <c:pt idx="630">
                  <c:v>3.4289999999999998</c:v>
                </c:pt>
                <c:pt idx="631">
                  <c:v>3.448</c:v>
                </c:pt>
                <c:pt idx="632">
                  <c:v>3.4329999999999998</c:v>
                </c:pt>
                <c:pt idx="633">
                  <c:v>3.4369999999999998</c:v>
                </c:pt>
                <c:pt idx="634">
                  <c:v>3.4020000000000001</c:v>
                </c:pt>
                <c:pt idx="635">
                  <c:v>3.44</c:v>
                </c:pt>
                <c:pt idx="636">
                  <c:v>3.476</c:v>
                </c:pt>
                <c:pt idx="637">
                  <c:v>3.637</c:v>
                </c:pt>
                <c:pt idx="638">
                  <c:v>3.6989999999999998</c:v>
                </c:pt>
                <c:pt idx="639">
                  <c:v>3.6989999999999998</c:v>
                </c:pt>
                <c:pt idx="640">
                  <c:v>3.823</c:v>
                </c:pt>
                <c:pt idx="641">
                  <c:v>3.8239999999999998</c:v>
                </c:pt>
                <c:pt idx="642">
                  <c:v>3.8120000000000003</c:v>
                </c:pt>
                <c:pt idx="643">
                  <c:v>3.8540000000000001</c:v>
                </c:pt>
                <c:pt idx="644">
                  <c:v>3.9290000000000003</c:v>
                </c:pt>
                <c:pt idx="645">
                  <c:v>3.915</c:v>
                </c:pt>
                <c:pt idx="646">
                  <c:v>3.915</c:v>
                </c:pt>
                <c:pt idx="647">
                  <c:v>3.9649999999999999</c:v>
                </c:pt>
                <c:pt idx="648">
                  <c:v>3.9649999999999999</c:v>
                </c:pt>
                <c:pt idx="649">
                  <c:v>3.9609999999999999</c:v>
                </c:pt>
                <c:pt idx="650">
                  <c:v>3.919</c:v>
                </c:pt>
                <c:pt idx="651">
                  <c:v>3.9060000000000001</c:v>
                </c:pt>
                <c:pt idx="652">
                  <c:v>3.9710000000000001</c:v>
                </c:pt>
                <c:pt idx="653">
                  <c:v>4.0229999999999997</c:v>
                </c:pt>
                <c:pt idx="654">
                  <c:v>3.9689999999999999</c:v>
                </c:pt>
                <c:pt idx="655">
                  <c:v>3.9670000000000001</c:v>
                </c:pt>
                <c:pt idx="656">
                  <c:v>3.9729999999999999</c:v>
                </c:pt>
                <c:pt idx="657">
                  <c:v>3.9169999999999998</c:v>
                </c:pt>
                <c:pt idx="658">
                  <c:v>3.9660000000000002</c:v>
                </c:pt>
                <c:pt idx="659">
                  <c:v>4.0250000000000004</c:v>
                </c:pt>
                <c:pt idx="660">
                  <c:v>4.0369999999999999</c:v>
                </c:pt>
                <c:pt idx="661">
                  <c:v>4.0229999999999997</c:v>
                </c:pt>
                <c:pt idx="662">
                  <c:v>4.1120000000000001</c:v>
                </c:pt>
                <c:pt idx="663">
                  <c:v>4.165</c:v>
                </c:pt>
                <c:pt idx="664">
                  <c:v>4.1470000000000002</c:v>
                </c:pt>
                <c:pt idx="665">
                  <c:v>4.09</c:v>
                </c:pt>
                <c:pt idx="666">
                  <c:v>4.0999999999999996</c:v>
                </c:pt>
                <c:pt idx="667">
                  <c:v>4.0709999999999997</c:v>
                </c:pt>
                <c:pt idx="668">
                  <c:v>4.077</c:v>
                </c:pt>
                <c:pt idx="669">
                  <c:v>4.0670000000000002</c:v>
                </c:pt>
                <c:pt idx="670">
                  <c:v>4.0670000000000002</c:v>
                </c:pt>
                <c:pt idx="671">
                  <c:v>4.0759999999999996</c:v>
                </c:pt>
                <c:pt idx="672">
                  <c:v>4.0410000000000004</c:v>
                </c:pt>
                <c:pt idx="673">
                  <c:v>3.9870000000000001</c:v>
                </c:pt>
                <c:pt idx="674">
                  <c:v>3.948</c:v>
                </c:pt>
                <c:pt idx="675">
                  <c:v>3.948</c:v>
                </c:pt>
                <c:pt idx="676">
                  <c:v>3.944</c:v>
                </c:pt>
                <c:pt idx="677">
                  <c:v>3.9260000000000002</c:v>
                </c:pt>
                <c:pt idx="678">
                  <c:v>3.8490000000000002</c:v>
                </c:pt>
                <c:pt idx="679">
                  <c:v>3.9169999999999998</c:v>
                </c:pt>
                <c:pt idx="680">
                  <c:v>3.8810000000000002</c:v>
                </c:pt>
                <c:pt idx="681">
                  <c:v>3.8780000000000001</c:v>
                </c:pt>
                <c:pt idx="682">
                  <c:v>3.8839999999999999</c:v>
                </c:pt>
                <c:pt idx="683">
                  <c:v>3.8620000000000001</c:v>
                </c:pt>
                <c:pt idx="684">
                  <c:v>3.9140000000000001</c:v>
                </c:pt>
                <c:pt idx="685">
                  <c:v>3.9140000000000001</c:v>
                </c:pt>
                <c:pt idx="686">
                  <c:v>3.855</c:v>
                </c:pt>
                <c:pt idx="687">
                  <c:v>3.9379999999999997</c:v>
                </c:pt>
                <c:pt idx="688">
                  <c:v>3.9889999999999999</c:v>
                </c:pt>
                <c:pt idx="689">
                  <c:v>3.988</c:v>
                </c:pt>
                <c:pt idx="690">
                  <c:v>3.931</c:v>
                </c:pt>
                <c:pt idx="691">
                  <c:v>3.9609999999999999</c:v>
                </c:pt>
                <c:pt idx="692">
                  <c:v>4.0220000000000002</c:v>
                </c:pt>
                <c:pt idx="693">
                  <c:v>4.0190000000000001</c:v>
                </c:pt>
                <c:pt idx="694">
                  <c:v>3.996</c:v>
                </c:pt>
                <c:pt idx="695">
                  <c:v>4</c:v>
                </c:pt>
                <c:pt idx="696">
                  <c:v>3.9710000000000001</c:v>
                </c:pt>
                <c:pt idx="697">
                  <c:v>4.0030000000000001</c:v>
                </c:pt>
                <c:pt idx="698">
                  <c:v>3.9980000000000002</c:v>
                </c:pt>
                <c:pt idx="699">
                  <c:v>3.992</c:v>
                </c:pt>
                <c:pt idx="700">
                  <c:v>3.9539999999999997</c:v>
                </c:pt>
                <c:pt idx="701">
                  <c:v>3.92</c:v>
                </c:pt>
                <c:pt idx="702">
                  <c:v>3.87</c:v>
                </c:pt>
                <c:pt idx="703">
                  <c:v>3.9329999999999998</c:v>
                </c:pt>
                <c:pt idx="704">
                  <c:v>3.9489999999999998</c:v>
                </c:pt>
                <c:pt idx="705">
                  <c:v>3.9630000000000001</c:v>
                </c:pt>
                <c:pt idx="706">
                  <c:v>3.9990000000000001</c:v>
                </c:pt>
                <c:pt idx="707">
                  <c:v>4.0220000000000002</c:v>
                </c:pt>
                <c:pt idx="708">
                  <c:v>3.9769999999999999</c:v>
                </c:pt>
                <c:pt idx="709">
                  <c:v>3.9470000000000001</c:v>
                </c:pt>
                <c:pt idx="710">
                  <c:v>3.9470000000000001</c:v>
                </c:pt>
                <c:pt idx="711">
                  <c:v>3.956</c:v>
                </c:pt>
                <c:pt idx="712">
                  <c:v>3.9279999999999999</c:v>
                </c:pt>
                <c:pt idx="713">
                  <c:v>3.891</c:v>
                </c:pt>
                <c:pt idx="714">
                  <c:v>3.8330000000000002</c:v>
                </c:pt>
                <c:pt idx="715">
                  <c:v>3.867</c:v>
                </c:pt>
                <c:pt idx="716">
                  <c:v>3.8650000000000002</c:v>
                </c:pt>
                <c:pt idx="717">
                  <c:v>3.9470000000000001</c:v>
                </c:pt>
                <c:pt idx="718">
                  <c:v>3.9769999999999999</c:v>
                </c:pt>
                <c:pt idx="719">
                  <c:v>3.9670000000000001</c:v>
                </c:pt>
                <c:pt idx="720">
                  <c:v>3.976</c:v>
                </c:pt>
                <c:pt idx="721">
                  <c:v>4.0039999999999996</c:v>
                </c:pt>
                <c:pt idx="722">
                  <c:v>4.07</c:v>
                </c:pt>
                <c:pt idx="723">
                  <c:v>4.1230000000000002</c:v>
                </c:pt>
                <c:pt idx="724">
                  <c:v>4.1109999999999998</c:v>
                </c:pt>
                <c:pt idx="725">
                  <c:v>4.1459999999999999</c:v>
                </c:pt>
                <c:pt idx="726">
                  <c:v>4.1349999999999998</c:v>
                </c:pt>
                <c:pt idx="727">
                  <c:v>4.0449999999999999</c:v>
                </c:pt>
                <c:pt idx="728">
                  <c:v>4.056</c:v>
                </c:pt>
                <c:pt idx="729">
                  <c:v>4.04</c:v>
                </c:pt>
                <c:pt idx="730">
                  <c:v>4.0060000000000002</c:v>
                </c:pt>
                <c:pt idx="731">
                  <c:v>3.9649999999999999</c:v>
                </c:pt>
                <c:pt idx="732">
                  <c:v>3.94</c:v>
                </c:pt>
                <c:pt idx="733">
                  <c:v>3.9660000000000002</c:v>
                </c:pt>
                <c:pt idx="734">
                  <c:v>3.9489999999999998</c:v>
                </c:pt>
                <c:pt idx="735">
                  <c:v>3.92</c:v>
                </c:pt>
                <c:pt idx="736">
                  <c:v>3.952</c:v>
                </c:pt>
                <c:pt idx="737">
                  <c:v>3.9350000000000001</c:v>
                </c:pt>
                <c:pt idx="738">
                  <c:v>3.9590000000000001</c:v>
                </c:pt>
                <c:pt idx="739">
                  <c:v>3.952</c:v>
                </c:pt>
                <c:pt idx="740">
                  <c:v>3.8890000000000002</c:v>
                </c:pt>
                <c:pt idx="741">
                  <c:v>3.907</c:v>
                </c:pt>
                <c:pt idx="742">
                  <c:v>3.8860000000000001</c:v>
                </c:pt>
                <c:pt idx="743">
                  <c:v>3.891</c:v>
                </c:pt>
                <c:pt idx="744">
                  <c:v>3.919</c:v>
                </c:pt>
                <c:pt idx="745">
                  <c:v>3.9050000000000002</c:v>
                </c:pt>
                <c:pt idx="746">
                  <c:v>3.843</c:v>
                </c:pt>
                <c:pt idx="747">
                  <c:v>3.806</c:v>
                </c:pt>
                <c:pt idx="748">
                  <c:v>3.7850000000000001</c:v>
                </c:pt>
                <c:pt idx="749">
                  <c:v>3.7850000000000001</c:v>
                </c:pt>
                <c:pt idx="750">
                  <c:v>3.7930000000000001</c:v>
                </c:pt>
                <c:pt idx="751">
                  <c:v>3.7290000000000001</c:v>
                </c:pt>
                <c:pt idx="752">
                  <c:v>3.76</c:v>
                </c:pt>
                <c:pt idx="753">
                  <c:v>3.7960000000000003</c:v>
                </c:pt>
                <c:pt idx="754">
                  <c:v>3.7810000000000001</c:v>
                </c:pt>
                <c:pt idx="755">
                  <c:v>3.8180000000000001</c:v>
                </c:pt>
                <c:pt idx="756">
                  <c:v>3.8740000000000001</c:v>
                </c:pt>
                <c:pt idx="757">
                  <c:v>3.84</c:v>
                </c:pt>
                <c:pt idx="758">
                  <c:v>3.8340000000000001</c:v>
                </c:pt>
                <c:pt idx="759">
                  <c:v>3.8250000000000002</c:v>
                </c:pt>
                <c:pt idx="760">
                  <c:v>3.851</c:v>
                </c:pt>
                <c:pt idx="761">
                  <c:v>3.8260000000000001</c:v>
                </c:pt>
                <c:pt idx="762">
                  <c:v>3.8410000000000002</c:v>
                </c:pt>
                <c:pt idx="763">
                  <c:v>3.871</c:v>
                </c:pt>
                <c:pt idx="764">
                  <c:v>3.867</c:v>
                </c:pt>
                <c:pt idx="765">
                  <c:v>3.9020000000000001</c:v>
                </c:pt>
                <c:pt idx="766">
                  <c:v>3.91</c:v>
                </c:pt>
                <c:pt idx="767">
                  <c:v>3.91</c:v>
                </c:pt>
                <c:pt idx="768">
                  <c:v>3.91</c:v>
                </c:pt>
                <c:pt idx="769">
                  <c:v>3.8420000000000001</c:v>
                </c:pt>
                <c:pt idx="770">
                  <c:v>3.843</c:v>
                </c:pt>
                <c:pt idx="771">
                  <c:v>3.8239999999999998</c:v>
                </c:pt>
                <c:pt idx="772">
                  <c:v>3.7290000000000001</c:v>
                </c:pt>
                <c:pt idx="773">
                  <c:v>3.7349999999999999</c:v>
                </c:pt>
                <c:pt idx="774">
                  <c:v>3.7410000000000001</c:v>
                </c:pt>
                <c:pt idx="775">
                  <c:v>3.74</c:v>
                </c:pt>
                <c:pt idx="776">
                  <c:v>3.7770000000000001</c:v>
                </c:pt>
                <c:pt idx="777">
                  <c:v>3.758</c:v>
                </c:pt>
                <c:pt idx="778">
                  <c:v>3.7530000000000001</c:v>
                </c:pt>
                <c:pt idx="779">
                  <c:v>3.7480000000000002</c:v>
                </c:pt>
                <c:pt idx="780">
                  <c:v>3.7480000000000002</c:v>
                </c:pt>
                <c:pt idx="781">
                  <c:v>3.7189999999999999</c:v>
                </c:pt>
                <c:pt idx="782">
                  <c:v>3.7050000000000001</c:v>
                </c:pt>
                <c:pt idx="783">
                  <c:v>3.7119999999999997</c:v>
                </c:pt>
                <c:pt idx="784">
                  <c:v>3.649</c:v>
                </c:pt>
                <c:pt idx="785">
                  <c:v>3.673</c:v>
                </c:pt>
                <c:pt idx="786">
                  <c:v>3.633</c:v>
                </c:pt>
                <c:pt idx="787">
                  <c:v>3.6640000000000001</c:v>
                </c:pt>
                <c:pt idx="788">
                  <c:v>3.6859999999999999</c:v>
                </c:pt>
                <c:pt idx="789">
                  <c:v>3.6989999999999998</c:v>
                </c:pt>
                <c:pt idx="790">
                  <c:v>3.6959999999999997</c:v>
                </c:pt>
                <c:pt idx="791">
                  <c:v>3.6850000000000001</c:v>
                </c:pt>
                <c:pt idx="792">
                  <c:v>3.609</c:v>
                </c:pt>
                <c:pt idx="793">
                  <c:v>3.6339999999999999</c:v>
                </c:pt>
                <c:pt idx="794">
                  <c:v>3.629</c:v>
                </c:pt>
                <c:pt idx="795">
                  <c:v>3.6550000000000002</c:v>
                </c:pt>
                <c:pt idx="796">
                  <c:v>3.63</c:v>
                </c:pt>
                <c:pt idx="797">
                  <c:v>3.6259999999999999</c:v>
                </c:pt>
                <c:pt idx="798">
                  <c:v>3.617</c:v>
                </c:pt>
                <c:pt idx="799">
                  <c:v>3.609</c:v>
                </c:pt>
                <c:pt idx="800">
                  <c:v>3.6029999999999998</c:v>
                </c:pt>
                <c:pt idx="801">
                  <c:v>3.6640000000000001</c:v>
                </c:pt>
                <c:pt idx="802">
                  <c:v>3.6760000000000002</c:v>
                </c:pt>
                <c:pt idx="803">
                  <c:v>3.718</c:v>
                </c:pt>
                <c:pt idx="804">
                  <c:v>3.7389999999999999</c:v>
                </c:pt>
                <c:pt idx="805">
                  <c:v>3.7890000000000001</c:v>
                </c:pt>
                <c:pt idx="806">
                  <c:v>3.7890000000000001</c:v>
                </c:pt>
                <c:pt idx="807">
                  <c:v>3.7679999999999998</c:v>
                </c:pt>
                <c:pt idx="808">
                  <c:v>3.8</c:v>
                </c:pt>
              </c:numCache>
            </c:numRef>
          </c:val>
          <c:smooth val="0"/>
          <c:extLst xmlns:c16r2="http://schemas.microsoft.com/office/drawing/2015/06/chart">
            <c:ext xmlns:c16="http://schemas.microsoft.com/office/drawing/2014/chart" uri="{C3380CC4-5D6E-409C-BE32-E72D297353CC}">
              <c16:uniqueId val="{00000001-5384-4359-9837-9632ABCFB98B}"/>
            </c:ext>
          </c:extLst>
        </c:ser>
        <c:ser>
          <c:idx val="6"/>
          <c:order val="2"/>
          <c:tx>
            <c:strRef>
              <c:f>CDSHistorico!$AN$4</c:f>
              <c:strCache>
                <c:ptCount val="1"/>
                <c:pt idx="0">
                  <c:v>BB 10Y Index</c:v>
                </c:pt>
              </c:strCache>
            </c:strRef>
          </c:tx>
          <c:spPr>
            <a:ln w="19050">
              <a:solidFill>
                <a:schemeClr val="accent1">
                  <a:lumMod val="50000"/>
                </a:schemeClr>
              </a:solidFill>
              <a:prstDash val="dash"/>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PT-757.xlsm'!B</c:f>
              <c:numCache>
                <c:formatCode>General</c:formatCode>
                <c:ptCount val="809"/>
                <c:pt idx="0">
                  <c:v>5.2910000000000004</c:v>
                </c:pt>
                <c:pt idx="1">
                  <c:v>5.3</c:v>
                </c:pt>
                <c:pt idx="2">
                  <c:v>5.3109999999999999</c:v>
                </c:pt>
                <c:pt idx="3">
                  <c:v>5.2990000000000004</c:v>
                </c:pt>
                <c:pt idx="4">
                  <c:v>5.2880000000000003</c:v>
                </c:pt>
                <c:pt idx="5">
                  <c:v>5.29</c:v>
                </c:pt>
                <c:pt idx="6">
                  <c:v>5.2789999999999999</c:v>
                </c:pt>
                <c:pt idx="7">
                  <c:v>5.2759999999999998</c:v>
                </c:pt>
                <c:pt idx="8">
                  <c:v>5.2569999999999997</c:v>
                </c:pt>
                <c:pt idx="9">
                  <c:v>5.26</c:v>
                </c:pt>
                <c:pt idx="10">
                  <c:v>5.2549999999999999</c:v>
                </c:pt>
                <c:pt idx="11">
                  <c:v>5.2510000000000003</c:v>
                </c:pt>
                <c:pt idx="12">
                  <c:v>5.2320000000000002</c:v>
                </c:pt>
                <c:pt idx="13">
                  <c:v>5.2270000000000003</c:v>
                </c:pt>
                <c:pt idx="14">
                  <c:v>5.2110000000000003</c:v>
                </c:pt>
                <c:pt idx="15">
                  <c:v>5.2050000000000001</c:v>
                </c:pt>
                <c:pt idx="16">
                  <c:v>5.1890000000000001</c:v>
                </c:pt>
                <c:pt idx="17">
                  <c:v>5.1870000000000003</c:v>
                </c:pt>
                <c:pt idx="18">
                  <c:v>5.19</c:v>
                </c:pt>
                <c:pt idx="19">
                  <c:v>5.1879999999999997</c:v>
                </c:pt>
                <c:pt idx="20">
                  <c:v>5.194</c:v>
                </c:pt>
                <c:pt idx="21">
                  <c:v>5.1920000000000002</c:v>
                </c:pt>
                <c:pt idx="22">
                  <c:v>5.2</c:v>
                </c:pt>
                <c:pt idx="23">
                  <c:v>5.2</c:v>
                </c:pt>
                <c:pt idx="24">
                  <c:v>5.2</c:v>
                </c:pt>
                <c:pt idx="25">
                  <c:v>5.21</c:v>
                </c:pt>
                <c:pt idx="26">
                  <c:v>5.2190000000000003</c:v>
                </c:pt>
                <c:pt idx="27">
                  <c:v>5.2229999999999999</c:v>
                </c:pt>
                <c:pt idx="28">
                  <c:v>5.2460000000000004</c:v>
                </c:pt>
                <c:pt idx="29">
                  <c:v>5.2519999999999998</c:v>
                </c:pt>
                <c:pt idx="30">
                  <c:v>5.27</c:v>
                </c:pt>
                <c:pt idx="31">
                  <c:v>5.282</c:v>
                </c:pt>
                <c:pt idx="32">
                  <c:v>5.2869999999999999</c:v>
                </c:pt>
                <c:pt idx="33">
                  <c:v>5.31</c:v>
                </c:pt>
                <c:pt idx="34">
                  <c:v>5.34</c:v>
                </c:pt>
                <c:pt idx="35">
                  <c:v>5.3689999999999998</c:v>
                </c:pt>
                <c:pt idx="36">
                  <c:v>5.3620000000000001</c:v>
                </c:pt>
                <c:pt idx="37">
                  <c:v>5.35</c:v>
                </c:pt>
                <c:pt idx="38">
                  <c:v>5.3529999999999998</c:v>
                </c:pt>
                <c:pt idx="39">
                  <c:v>5.3609999999999998</c:v>
                </c:pt>
                <c:pt idx="40">
                  <c:v>5.3579999999999997</c:v>
                </c:pt>
                <c:pt idx="41">
                  <c:v>5.3760000000000003</c:v>
                </c:pt>
                <c:pt idx="42">
                  <c:v>5.4130000000000003</c:v>
                </c:pt>
                <c:pt idx="43">
                  <c:v>5.4660000000000002</c:v>
                </c:pt>
                <c:pt idx="44">
                  <c:v>5.5140000000000002</c:v>
                </c:pt>
                <c:pt idx="45">
                  <c:v>5.5780000000000003</c:v>
                </c:pt>
                <c:pt idx="46">
                  <c:v>5.5679999999999996</c:v>
                </c:pt>
                <c:pt idx="47">
                  <c:v>5.5750000000000002</c:v>
                </c:pt>
                <c:pt idx="48">
                  <c:v>5.5629999999999997</c:v>
                </c:pt>
                <c:pt idx="49">
                  <c:v>5.5649999999999995</c:v>
                </c:pt>
                <c:pt idx="50">
                  <c:v>5.5060000000000002</c:v>
                </c:pt>
                <c:pt idx="51">
                  <c:v>5.47</c:v>
                </c:pt>
                <c:pt idx="52">
                  <c:v>5.415</c:v>
                </c:pt>
                <c:pt idx="53">
                  <c:v>5.39</c:v>
                </c:pt>
                <c:pt idx="54">
                  <c:v>5.3639999999999999</c:v>
                </c:pt>
                <c:pt idx="55">
                  <c:v>5.3460000000000001</c:v>
                </c:pt>
                <c:pt idx="56">
                  <c:v>5.3120000000000003</c:v>
                </c:pt>
                <c:pt idx="57">
                  <c:v>5.2949999999999999</c:v>
                </c:pt>
                <c:pt idx="58">
                  <c:v>5.2789999999999999</c:v>
                </c:pt>
                <c:pt idx="59">
                  <c:v>5.266</c:v>
                </c:pt>
                <c:pt idx="60">
                  <c:v>5.2610000000000001</c:v>
                </c:pt>
                <c:pt idx="61">
                  <c:v>5.258</c:v>
                </c:pt>
                <c:pt idx="62">
                  <c:v>5.2480000000000002</c:v>
                </c:pt>
                <c:pt idx="63">
                  <c:v>5.242</c:v>
                </c:pt>
                <c:pt idx="64">
                  <c:v>5.2359999999999998</c:v>
                </c:pt>
                <c:pt idx="65">
                  <c:v>5.2359999999999998</c:v>
                </c:pt>
                <c:pt idx="66">
                  <c:v>5.2629999999999999</c:v>
                </c:pt>
                <c:pt idx="67">
                  <c:v>5.2640000000000002</c:v>
                </c:pt>
                <c:pt idx="68">
                  <c:v>5.3</c:v>
                </c:pt>
                <c:pt idx="69">
                  <c:v>5.3469999999999995</c:v>
                </c:pt>
                <c:pt idx="70">
                  <c:v>5.3739999999999997</c:v>
                </c:pt>
                <c:pt idx="71">
                  <c:v>5.4009999999999998</c:v>
                </c:pt>
                <c:pt idx="72">
                  <c:v>5.4539999999999997</c:v>
                </c:pt>
                <c:pt idx="73">
                  <c:v>5.484</c:v>
                </c:pt>
                <c:pt idx="74">
                  <c:v>5.5149999999999997</c:v>
                </c:pt>
                <c:pt idx="75">
                  <c:v>5.5330000000000004</c:v>
                </c:pt>
                <c:pt idx="76">
                  <c:v>5.5510000000000002</c:v>
                </c:pt>
                <c:pt idx="77">
                  <c:v>5.5430000000000001</c:v>
                </c:pt>
                <c:pt idx="78">
                  <c:v>5.5010000000000003</c:v>
                </c:pt>
                <c:pt idx="79">
                  <c:v>5.4790000000000001</c:v>
                </c:pt>
                <c:pt idx="80">
                  <c:v>5.4379999999999997</c:v>
                </c:pt>
                <c:pt idx="81">
                  <c:v>5.4710000000000001</c:v>
                </c:pt>
                <c:pt idx="82">
                  <c:v>5.4989999999999997</c:v>
                </c:pt>
                <c:pt idx="83">
                  <c:v>5.5419999999999998</c:v>
                </c:pt>
                <c:pt idx="84">
                  <c:v>5.6</c:v>
                </c:pt>
                <c:pt idx="85">
                  <c:v>5.6420000000000003</c:v>
                </c:pt>
                <c:pt idx="86">
                  <c:v>5.6340000000000003</c:v>
                </c:pt>
                <c:pt idx="87">
                  <c:v>5.609</c:v>
                </c:pt>
                <c:pt idx="88">
                  <c:v>5.5919999999999996</c:v>
                </c:pt>
                <c:pt idx="89">
                  <c:v>5.5510000000000002</c:v>
                </c:pt>
                <c:pt idx="90">
                  <c:v>5.5030000000000001</c:v>
                </c:pt>
                <c:pt idx="91">
                  <c:v>5.5</c:v>
                </c:pt>
                <c:pt idx="92">
                  <c:v>5.5049999999999999</c:v>
                </c:pt>
                <c:pt idx="93">
                  <c:v>5.5289999999999999</c:v>
                </c:pt>
                <c:pt idx="94">
                  <c:v>5.5620000000000003</c:v>
                </c:pt>
                <c:pt idx="95">
                  <c:v>5.5620000000000003</c:v>
                </c:pt>
                <c:pt idx="96">
                  <c:v>5.5969999999999995</c:v>
                </c:pt>
                <c:pt idx="97">
                  <c:v>5.6429999999999998</c:v>
                </c:pt>
                <c:pt idx="98">
                  <c:v>5.6420000000000003</c:v>
                </c:pt>
                <c:pt idx="99">
                  <c:v>5.54</c:v>
                </c:pt>
                <c:pt idx="100">
                  <c:v>5.5140000000000002</c:v>
                </c:pt>
                <c:pt idx="101">
                  <c:v>5.4180000000000001</c:v>
                </c:pt>
                <c:pt idx="102">
                  <c:v>5.3890000000000002</c:v>
                </c:pt>
                <c:pt idx="103">
                  <c:v>5.3689999999999998</c:v>
                </c:pt>
                <c:pt idx="104">
                  <c:v>5.3579999999999997</c:v>
                </c:pt>
                <c:pt idx="105">
                  <c:v>5.3479999999999999</c:v>
                </c:pt>
                <c:pt idx="106">
                  <c:v>5.3380000000000001</c:v>
                </c:pt>
                <c:pt idx="107">
                  <c:v>5.3460000000000001</c:v>
                </c:pt>
                <c:pt idx="108">
                  <c:v>5.359</c:v>
                </c:pt>
                <c:pt idx="109">
                  <c:v>5.3520000000000003</c:v>
                </c:pt>
                <c:pt idx="110">
                  <c:v>5.343</c:v>
                </c:pt>
                <c:pt idx="111">
                  <c:v>5.3579999999999997</c:v>
                </c:pt>
                <c:pt idx="112">
                  <c:v>5.3469999999999995</c:v>
                </c:pt>
                <c:pt idx="113">
                  <c:v>5.3440000000000003</c:v>
                </c:pt>
                <c:pt idx="114">
                  <c:v>5.3460000000000001</c:v>
                </c:pt>
                <c:pt idx="115">
                  <c:v>5.3550000000000004</c:v>
                </c:pt>
                <c:pt idx="116">
                  <c:v>5.3550000000000004</c:v>
                </c:pt>
                <c:pt idx="117">
                  <c:v>5.3760000000000003</c:v>
                </c:pt>
                <c:pt idx="118">
                  <c:v>5.3860000000000001</c:v>
                </c:pt>
                <c:pt idx="119">
                  <c:v>5.38</c:v>
                </c:pt>
                <c:pt idx="120">
                  <c:v>5.4210000000000003</c:v>
                </c:pt>
                <c:pt idx="121">
                  <c:v>5.44</c:v>
                </c:pt>
                <c:pt idx="122">
                  <c:v>5.4660000000000002</c:v>
                </c:pt>
                <c:pt idx="123">
                  <c:v>5.4649999999999999</c:v>
                </c:pt>
                <c:pt idx="124">
                  <c:v>5.4489999999999998</c:v>
                </c:pt>
                <c:pt idx="125">
                  <c:v>5.45</c:v>
                </c:pt>
                <c:pt idx="126">
                  <c:v>5.4580000000000002</c:v>
                </c:pt>
                <c:pt idx="127">
                  <c:v>5.4489999999999998</c:v>
                </c:pt>
                <c:pt idx="128">
                  <c:v>5.4489999999999998</c:v>
                </c:pt>
                <c:pt idx="129">
                  <c:v>5.4619999999999997</c:v>
                </c:pt>
                <c:pt idx="130">
                  <c:v>5.508</c:v>
                </c:pt>
                <c:pt idx="131">
                  <c:v>5.5549999999999997</c:v>
                </c:pt>
                <c:pt idx="132">
                  <c:v>5.5759999999999996</c:v>
                </c:pt>
                <c:pt idx="133">
                  <c:v>5.5670000000000002</c:v>
                </c:pt>
                <c:pt idx="134">
                  <c:v>5.5830000000000002</c:v>
                </c:pt>
                <c:pt idx="135">
                  <c:v>5.5990000000000002</c:v>
                </c:pt>
                <c:pt idx="136">
                  <c:v>5.6619999999999999</c:v>
                </c:pt>
                <c:pt idx="137">
                  <c:v>5.6920000000000002</c:v>
                </c:pt>
                <c:pt idx="138">
                  <c:v>5.7350000000000003</c:v>
                </c:pt>
                <c:pt idx="139">
                  <c:v>5.7709999999999999</c:v>
                </c:pt>
                <c:pt idx="140">
                  <c:v>5.8659999999999997</c:v>
                </c:pt>
                <c:pt idx="141">
                  <c:v>5.9619999999999997</c:v>
                </c:pt>
                <c:pt idx="142">
                  <c:v>5.9539999999999997</c:v>
                </c:pt>
                <c:pt idx="143">
                  <c:v>5.883</c:v>
                </c:pt>
                <c:pt idx="144">
                  <c:v>5.8230000000000004</c:v>
                </c:pt>
                <c:pt idx="145">
                  <c:v>5.7880000000000003</c:v>
                </c:pt>
                <c:pt idx="146">
                  <c:v>5.7489999999999997</c:v>
                </c:pt>
                <c:pt idx="147">
                  <c:v>5.7519999999999998</c:v>
                </c:pt>
                <c:pt idx="148">
                  <c:v>5.7519999999999998</c:v>
                </c:pt>
                <c:pt idx="149">
                  <c:v>5.7489999999999997</c:v>
                </c:pt>
                <c:pt idx="150">
                  <c:v>5.734</c:v>
                </c:pt>
                <c:pt idx="151">
                  <c:v>5.7210000000000001</c:v>
                </c:pt>
                <c:pt idx="152">
                  <c:v>5.7149999999999999</c:v>
                </c:pt>
                <c:pt idx="153">
                  <c:v>5.7149999999999999</c:v>
                </c:pt>
                <c:pt idx="154">
                  <c:v>5.6950000000000003</c:v>
                </c:pt>
                <c:pt idx="155">
                  <c:v>5.6859999999999999</c:v>
                </c:pt>
                <c:pt idx="156">
                  <c:v>5.7</c:v>
                </c:pt>
                <c:pt idx="157">
                  <c:v>5.657</c:v>
                </c:pt>
                <c:pt idx="158">
                  <c:v>5.6139999999999999</c:v>
                </c:pt>
                <c:pt idx="159">
                  <c:v>5.61</c:v>
                </c:pt>
                <c:pt idx="160">
                  <c:v>5.6050000000000004</c:v>
                </c:pt>
                <c:pt idx="161">
                  <c:v>5.59</c:v>
                </c:pt>
                <c:pt idx="162">
                  <c:v>5.6020000000000003</c:v>
                </c:pt>
                <c:pt idx="163">
                  <c:v>5.5890000000000004</c:v>
                </c:pt>
                <c:pt idx="164">
                  <c:v>5.59</c:v>
                </c:pt>
                <c:pt idx="165">
                  <c:v>5.59</c:v>
                </c:pt>
                <c:pt idx="166">
                  <c:v>5.5659999999999998</c:v>
                </c:pt>
                <c:pt idx="167">
                  <c:v>5.5670000000000002</c:v>
                </c:pt>
                <c:pt idx="168">
                  <c:v>5.548</c:v>
                </c:pt>
                <c:pt idx="169">
                  <c:v>5.508</c:v>
                </c:pt>
                <c:pt idx="170">
                  <c:v>5.4859999999999998</c:v>
                </c:pt>
                <c:pt idx="171">
                  <c:v>5.4879999999999995</c:v>
                </c:pt>
                <c:pt idx="172">
                  <c:v>5.4509999999999996</c:v>
                </c:pt>
                <c:pt idx="173">
                  <c:v>5.45</c:v>
                </c:pt>
                <c:pt idx="174">
                  <c:v>5.4109999999999996</c:v>
                </c:pt>
                <c:pt idx="175">
                  <c:v>5.3849999999999998</c:v>
                </c:pt>
                <c:pt idx="176">
                  <c:v>5.3940000000000001</c:v>
                </c:pt>
                <c:pt idx="177">
                  <c:v>5.3810000000000002</c:v>
                </c:pt>
                <c:pt idx="178">
                  <c:v>5.3739999999999997</c:v>
                </c:pt>
                <c:pt idx="179">
                  <c:v>5.3689999999999998</c:v>
                </c:pt>
                <c:pt idx="180">
                  <c:v>5.3680000000000003</c:v>
                </c:pt>
                <c:pt idx="181">
                  <c:v>5.3849999999999998</c:v>
                </c:pt>
                <c:pt idx="182">
                  <c:v>5.3870000000000005</c:v>
                </c:pt>
                <c:pt idx="183">
                  <c:v>5.38</c:v>
                </c:pt>
                <c:pt idx="184">
                  <c:v>5.3860000000000001</c:v>
                </c:pt>
                <c:pt idx="185">
                  <c:v>5.3860000000000001</c:v>
                </c:pt>
                <c:pt idx="186">
                  <c:v>5.3979999999999997</c:v>
                </c:pt>
                <c:pt idx="187">
                  <c:v>5.3780000000000001</c:v>
                </c:pt>
                <c:pt idx="188">
                  <c:v>5.3710000000000004</c:v>
                </c:pt>
                <c:pt idx="189">
                  <c:v>5.3609999999999998</c:v>
                </c:pt>
                <c:pt idx="190">
                  <c:v>5.3490000000000002</c:v>
                </c:pt>
                <c:pt idx="191">
                  <c:v>5.32</c:v>
                </c:pt>
                <c:pt idx="192">
                  <c:v>5.3049999999999997</c:v>
                </c:pt>
                <c:pt idx="193">
                  <c:v>5.2830000000000004</c:v>
                </c:pt>
                <c:pt idx="194">
                  <c:v>5.2610000000000001</c:v>
                </c:pt>
                <c:pt idx="195">
                  <c:v>5.26</c:v>
                </c:pt>
                <c:pt idx="196">
                  <c:v>5.274</c:v>
                </c:pt>
                <c:pt idx="197">
                  <c:v>5.2889999999999997</c:v>
                </c:pt>
                <c:pt idx="198">
                  <c:v>5.298</c:v>
                </c:pt>
                <c:pt idx="199">
                  <c:v>5.3380000000000001</c:v>
                </c:pt>
                <c:pt idx="200">
                  <c:v>5.3629999999999995</c:v>
                </c:pt>
                <c:pt idx="201">
                  <c:v>5.4459999999999997</c:v>
                </c:pt>
                <c:pt idx="202">
                  <c:v>5.4580000000000002</c:v>
                </c:pt>
                <c:pt idx="203">
                  <c:v>5.4470000000000001</c:v>
                </c:pt>
                <c:pt idx="204">
                  <c:v>5.45</c:v>
                </c:pt>
                <c:pt idx="205">
                  <c:v>5.4370000000000003</c:v>
                </c:pt>
                <c:pt idx="206">
                  <c:v>5.4589999999999996</c:v>
                </c:pt>
                <c:pt idx="207">
                  <c:v>5.4660000000000002</c:v>
                </c:pt>
                <c:pt idx="208">
                  <c:v>5.4420000000000002</c:v>
                </c:pt>
                <c:pt idx="209">
                  <c:v>5.4409999999999998</c:v>
                </c:pt>
                <c:pt idx="210">
                  <c:v>5.4379999999999997</c:v>
                </c:pt>
                <c:pt idx="211">
                  <c:v>5.4119999999999999</c:v>
                </c:pt>
                <c:pt idx="212">
                  <c:v>5.4139999999999997</c:v>
                </c:pt>
                <c:pt idx="213">
                  <c:v>5.423</c:v>
                </c:pt>
                <c:pt idx="214">
                  <c:v>5.4030000000000005</c:v>
                </c:pt>
                <c:pt idx="215">
                  <c:v>5.4039999999999999</c:v>
                </c:pt>
                <c:pt idx="216">
                  <c:v>5.3940000000000001</c:v>
                </c:pt>
                <c:pt idx="217">
                  <c:v>5.375</c:v>
                </c:pt>
                <c:pt idx="218">
                  <c:v>5.3710000000000004</c:v>
                </c:pt>
                <c:pt idx="219">
                  <c:v>5.367</c:v>
                </c:pt>
                <c:pt idx="220">
                  <c:v>5.36</c:v>
                </c:pt>
                <c:pt idx="221">
                  <c:v>5.3390000000000004</c:v>
                </c:pt>
                <c:pt idx="222">
                  <c:v>5.3179999999999996</c:v>
                </c:pt>
                <c:pt idx="223">
                  <c:v>5.3120000000000003</c:v>
                </c:pt>
                <c:pt idx="224">
                  <c:v>5.2969999999999997</c:v>
                </c:pt>
                <c:pt idx="225">
                  <c:v>5.2910000000000004</c:v>
                </c:pt>
                <c:pt idx="226">
                  <c:v>5.6109999999999998</c:v>
                </c:pt>
                <c:pt idx="227">
                  <c:v>5.6120000000000001</c:v>
                </c:pt>
                <c:pt idx="228">
                  <c:v>5.6150000000000002</c:v>
                </c:pt>
                <c:pt idx="229">
                  <c:v>5.6120000000000001</c:v>
                </c:pt>
                <c:pt idx="230">
                  <c:v>5.593</c:v>
                </c:pt>
                <c:pt idx="231">
                  <c:v>5.5969999999999995</c:v>
                </c:pt>
                <c:pt idx="232">
                  <c:v>5.593</c:v>
                </c:pt>
                <c:pt idx="233">
                  <c:v>5.6020000000000003</c:v>
                </c:pt>
                <c:pt idx="234">
                  <c:v>5.5969999999999995</c:v>
                </c:pt>
                <c:pt idx="235">
                  <c:v>5.6050000000000004</c:v>
                </c:pt>
                <c:pt idx="236">
                  <c:v>5.6340000000000003</c:v>
                </c:pt>
                <c:pt idx="237">
                  <c:v>5.6580000000000004</c:v>
                </c:pt>
                <c:pt idx="238">
                  <c:v>5.6950000000000003</c:v>
                </c:pt>
                <c:pt idx="239">
                  <c:v>5.7430000000000003</c:v>
                </c:pt>
                <c:pt idx="240">
                  <c:v>5.7569999999999997</c:v>
                </c:pt>
                <c:pt idx="241">
                  <c:v>5.7830000000000004</c:v>
                </c:pt>
                <c:pt idx="242">
                  <c:v>5.79</c:v>
                </c:pt>
                <c:pt idx="243">
                  <c:v>5.8090000000000002</c:v>
                </c:pt>
                <c:pt idx="244">
                  <c:v>5.8</c:v>
                </c:pt>
                <c:pt idx="245">
                  <c:v>5.8120000000000003</c:v>
                </c:pt>
                <c:pt idx="246">
                  <c:v>5.8579999999999997</c:v>
                </c:pt>
                <c:pt idx="247">
                  <c:v>5.8579999999999997</c:v>
                </c:pt>
                <c:pt idx="248">
                  <c:v>5.859</c:v>
                </c:pt>
                <c:pt idx="249">
                  <c:v>5.8460000000000001</c:v>
                </c:pt>
                <c:pt idx="250">
                  <c:v>5.8369999999999997</c:v>
                </c:pt>
                <c:pt idx="251">
                  <c:v>5.8460000000000001</c:v>
                </c:pt>
                <c:pt idx="252">
                  <c:v>5.85</c:v>
                </c:pt>
                <c:pt idx="253">
                  <c:v>5.8410000000000002</c:v>
                </c:pt>
                <c:pt idx="254">
                  <c:v>5.8289999999999997</c:v>
                </c:pt>
                <c:pt idx="255">
                  <c:v>5.8289999999999997</c:v>
                </c:pt>
                <c:pt idx="256">
                  <c:v>5.8179999999999996</c:v>
                </c:pt>
                <c:pt idx="257">
                  <c:v>5.827</c:v>
                </c:pt>
                <c:pt idx="258">
                  <c:v>5.8339999999999996</c:v>
                </c:pt>
                <c:pt idx="259">
                  <c:v>5.8319999999999999</c:v>
                </c:pt>
                <c:pt idx="260">
                  <c:v>5.8449999999999998</c:v>
                </c:pt>
                <c:pt idx="261">
                  <c:v>5.8650000000000002</c:v>
                </c:pt>
                <c:pt idx="262">
                  <c:v>5.9169999999999998</c:v>
                </c:pt>
                <c:pt idx="263">
                  <c:v>5.9480000000000004</c:v>
                </c:pt>
                <c:pt idx="264">
                  <c:v>6.0110000000000001</c:v>
                </c:pt>
                <c:pt idx="265">
                  <c:v>6.0570000000000004</c:v>
                </c:pt>
                <c:pt idx="266">
                  <c:v>6.1280000000000001</c:v>
                </c:pt>
                <c:pt idx="267">
                  <c:v>6.1630000000000003</c:v>
                </c:pt>
                <c:pt idx="268">
                  <c:v>6.1420000000000003</c:v>
                </c:pt>
                <c:pt idx="269">
                  <c:v>6.141</c:v>
                </c:pt>
                <c:pt idx="270">
                  <c:v>6.1669999999999998</c:v>
                </c:pt>
                <c:pt idx="271">
                  <c:v>6.1989999999999998</c:v>
                </c:pt>
                <c:pt idx="272">
                  <c:v>6.1970000000000001</c:v>
                </c:pt>
                <c:pt idx="273">
                  <c:v>6.194</c:v>
                </c:pt>
                <c:pt idx="274">
                  <c:v>6.1630000000000003</c:v>
                </c:pt>
                <c:pt idx="275">
                  <c:v>6.1529999999999996</c:v>
                </c:pt>
                <c:pt idx="276">
                  <c:v>6.1440000000000001</c:v>
                </c:pt>
                <c:pt idx="277">
                  <c:v>6.1449999999999996</c:v>
                </c:pt>
                <c:pt idx="278">
                  <c:v>6.14</c:v>
                </c:pt>
                <c:pt idx="279">
                  <c:v>6.1660000000000004</c:v>
                </c:pt>
                <c:pt idx="280">
                  <c:v>6.1980000000000004</c:v>
                </c:pt>
                <c:pt idx="281">
                  <c:v>6.242</c:v>
                </c:pt>
                <c:pt idx="282">
                  <c:v>6.2460000000000004</c:v>
                </c:pt>
                <c:pt idx="283">
                  <c:v>6.226</c:v>
                </c:pt>
                <c:pt idx="284">
                  <c:v>6.226</c:v>
                </c:pt>
                <c:pt idx="285">
                  <c:v>6.2320000000000002</c:v>
                </c:pt>
                <c:pt idx="286">
                  <c:v>6.2530000000000001</c:v>
                </c:pt>
                <c:pt idx="287">
                  <c:v>6.2690000000000001</c:v>
                </c:pt>
                <c:pt idx="288">
                  <c:v>6.282</c:v>
                </c:pt>
                <c:pt idx="289">
                  <c:v>6.2709999999999999</c:v>
                </c:pt>
                <c:pt idx="290">
                  <c:v>6.24</c:v>
                </c:pt>
                <c:pt idx="291">
                  <c:v>6.2329999999999997</c:v>
                </c:pt>
                <c:pt idx="292">
                  <c:v>6.2149999999999999</c:v>
                </c:pt>
                <c:pt idx="293">
                  <c:v>6.2039999999999997</c:v>
                </c:pt>
                <c:pt idx="294">
                  <c:v>6.2089999999999996</c:v>
                </c:pt>
                <c:pt idx="295">
                  <c:v>6.2069999999999999</c:v>
                </c:pt>
                <c:pt idx="296">
                  <c:v>6.2110000000000003</c:v>
                </c:pt>
                <c:pt idx="297">
                  <c:v>6.2249999999999996</c:v>
                </c:pt>
                <c:pt idx="298">
                  <c:v>6.2359999999999998</c:v>
                </c:pt>
                <c:pt idx="299">
                  <c:v>6.2359999999999998</c:v>
                </c:pt>
                <c:pt idx="300">
                  <c:v>6.2759999999999998</c:v>
                </c:pt>
                <c:pt idx="301">
                  <c:v>6.2930000000000001</c:v>
                </c:pt>
                <c:pt idx="302">
                  <c:v>6.2789999999999999</c:v>
                </c:pt>
                <c:pt idx="303">
                  <c:v>6.2629999999999999</c:v>
                </c:pt>
                <c:pt idx="304">
                  <c:v>6.24</c:v>
                </c:pt>
                <c:pt idx="305">
                  <c:v>6.2039999999999997</c:v>
                </c:pt>
                <c:pt idx="306">
                  <c:v>6.2169999999999996</c:v>
                </c:pt>
                <c:pt idx="307">
                  <c:v>6.22</c:v>
                </c:pt>
                <c:pt idx="308">
                  <c:v>6.24</c:v>
                </c:pt>
                <c:pt idx="309">
                  <c:v>6.2480000000000002</c:v>
                </c:pt>
                <c:pt idx="310">
                  <c:v>6.266</c:v>
                </c:pt>
                <c:pt idx="311">
                  <c:v>6.2939999999999996</c:v>
                </c:pt>
                <c:pt idx="312">
                  <c:v>6.3250000000000002</c:v>
                </c:pt>
                <c:pt idx="313">
                  <c:v>6.3490000000000002</c:v>
                </c:pt>
                <c:pt idx="314">
                  <c:v>6.3529999999999998</c:v>
                </c:pt>
                <c:pt idx="315">
                  <c:v>6.3360000000000003</c:v>
                </c:pt>
                <c:pt idx="316">
                  <c:v>6.3479999999999999</c:v>
                </c:pt>
                <c:pt idx="317">
                  <c:v>6.3529999999999998</c:v>
                </c:pt>
                <c:pt idx="318">
                  <c:v>6.3629999999999995</c:v>
                </c:pt>
                <c:pt idx="319">
                  <c:v>6.3870000000000005</c:v>
                </c:pt>
                <c:pt idx="320">
                  <c:v>6.4660000000000002</c:v>
                </c:pt>
                <c:pt idx="321">
                  <c:v>6.4879999999999995</c:v>
                </c:pt>
                <c:pt idx="322">
                  <c:v>6.5140000000000002</c:v>
                </c:pt>
                <c:pt idx="323">
                  <c:v>6.4779999999999998</c:v>
                </c:pt>
                <c:pt idx="324">
                  <c:v>6.4539999999999997</c:v>
                </c:pt>
                <c:pt idx="325">
                  <c:v>6.4370000000000003</c:v>
                </c:pt>
                <c:pt idx="326">
                  <c:v>6.444</c:v>
                </c:pt>
                <c:pt idx="327">
                  <c:v>6.4509999999999996</c:v>
                </c:pt>
                <c:pt idx="328">
                  <c:v>6.4359999999999999</c:v>
                </c:pt>
                <c:pt idx="329">
                  <c:v>6.4139999999999997</c:v>
                </c:pt>
                <c:pt idx="330">
                  <c:v>6.4139999999999997</c:v>
                </c:pt>
                <c:pt idx="331">
                  <c:v>6.4210000000000003</c:v>
                </c:pt>
                <c:pt idx="332">
                  <c:v>6.4080000000000004</c:v>
                </c:pt>
                <c:pt idx="333">
                  <c:v>6.4180000000000001</c:v>
                </c:pt>
                <c:pt idx="334">
                  <c:v>6.4240000000000004</c:v>
                </c:pt>
                <c:pt idx="335">
                  <c:v>6.4260000000000002</c:v>
                </c:pt>
                <c:pt idx="336">
                  <c:v>6.43</c:v>
                </c:pt>
                <c:pt idx="337">
                  <c:v>6.4359999999999999</c:v>
                </c:pt>
                <c:pt idx="338">
                  <c:v>6.423</c:v>
                </c:pt>
                <c:pt idx="339">
                  <c:v>6.415</c:v>
                </c:pt>
                <c:pt idx="340">
                  <c:v>6.399</c:v>
                </c:pt>
                <c:pt idx="341">
                  <c:v>6.42</c:v>
                </c:pt>
                <c:pt idx="342">
                  <c:v>6.4329999999999998</c:v>
                </c:pt>
                <c:pt idx="343">
                  <c:v>6.4560000000000004</c:v>
                </c:pt>
                <c:pt idx="344">
                  <c:v>6.476</c:v>
                </c:pt>
                <c:pt idx="345">
                  <c:v>6.4980000000000002</c:v>
                </c:pt>
                <c:pt idx="346">
                  <c:v>6.57</c:v>
                </c:pt>
                <c:pt idx="347">
                  <c:v>6.6379999999999999</c:v>
                </c:pt>
                <c:pt idx="348">
                  <c:v>6.673</c:v>
                </c:pt>
                <c:pt idx="349">
                  <c:v>6.6850000000000005</c:v>
                </c:pt>
                <c:pt idx="350">
                  <c:v>6.6539999999999999</c:v>
                </c:pt>
                <c:pt idx="351">
                  <c:v>6.61</c:v>
                </c:pt>
                <c:pt idx="352">
                  <c:v>6.5490000000000004</c:v>
                </c:pt>
                <c:pt idx="353">
                  <c:v>6.5209999999999999</c:v>
                </c:pt>
                <c:pt idx="354">
                  <c:v>6.4930000000000003</c:v>
                </c:pt>
                <c:pt idx="355">
                  <c:v>6.4930000000000003</c:v>
                </c:pt>
                <c:pt idx="356">
                  <c:v>6.4850000000000003</c:v>
                </c:pt>
                <c:pt idx="357">
                  <c:v>6.4409999999999998</c:v>
                </c:pt>
                <c:pt idx="358">
                  <c:v>6.4269999999999996</c:v>
                </c:pt>
                <c:pt idx="359">
                  <c:v>6.407</c:v>
                </c:pt>
                <c:pt idx="360">
                  <c:v>6.37</c:v>
                </c:pt>
                <c:pt idx="361">
                  <c:v>6.3490000000000002</c:v>
                </c:pt>
                <c:pt idx="362">
                  <c:v>6.2830000000000004</c:v>
                </c:pt>
                <c:pt idx="363">
                  <c:v>6.2750000000000004</c:v>
                </c:pt>
                <c:pt idx="364">
                  <c:v>6.2160000000000002</c:v>
                </c:pt>
                <c:pt idx="365">
                  <c:v>6.181</c:v>
                </c:pt>
                <c:pt idx="366">
                  <c:v>6.1349999999999998</c:v>
                </c:pt>
                <c:pt idx="367">
                  <c:v>6.1189999999999998</c:v>
                </c:pt>
                <c:pt idx="368">
                  <c:v>6.1050000000000004</c:v>
                </c:pt>
                <c:pt idx="369">
                  <c:v>6.0739999999999998</c:v>
                </c:pt>
                <c:pt idx="370">
                  <c:v>6.0640000000000001</c:v>
                </c:pt>
                <c:pt idx="371">
                  <c:v>6.0590000000000002</c:v>
                </c:pt>
                <c:pt idx="372">
                  <c:v>6.0490000000000004</c:v>
                </c:pt>
                <c:pt idx="373">
                  <c:v>6.0570000000000004</c:v>
                </c:pt>
                <c:pt idx="374">
                  <c:v>6.1029999999999998</c:v>
                </c:pt>
                <c:pt idx="375">
                  <c:v>6.1920000000000002</c:v>
                </c:pt>
                <c:pt idx="376">
                  <c:v>6.242</c:v>
                </c:pt>
                <c:pt idx="377">
                  <c:v>6.242</c:v>
                </c:pt>
                <c:pt idx="378">
                  <c:v>6.2919999999999998</c:v>
                </c:pt>
                <c:pt idx="379">
                  <c:v>6.37</c:v>
                </c:pt>
                <c:pt idx="380">
                  <c:v>6.39</c:v>
                </c:pt>
                <c:pt idx="381">
                  <c:v>6.3659999999999997</c:v>
                </c:pt>
                <c:pt idx="382">
                  <c:v>6.3579999999999997</c:v>
                </c:pt>
                <c:pt idx="383">
                  <c:v>6.36</c:v>
                </c:pt>
                <c:pt idx="384">
                  <c:v>6.3479999999999999</c:v>
                </c:pt>
                <c:pt idx="385">
                  <c:v>6.359</c:v>
                </c:pt>
                <c:pt idx="386">
                  <c:v>6.3689999999999998</c:v>
                </c:pt>
                <c:pt idx="387">
                  <c:v>6.367</c:v>
                </c:pt>
                <c:pt idx="388">
                  <c:v>6.367</c:v>
                </c:pt>
                <c:pt idx="389">
                  <c:v>6.367</c:v>
                </c:pt>
                <c:pt idx="390">
                  <c:v>6.3629999999999995</c:v>
                </c:pt>
                <c:pt idx="391">
                  <c:v>6.3449999999999998</c:v>
                </c:pt>
                <c:pt idx="392">
                  <c:v>6.3</c:v>
                </c:pt>
                <c:pt idx="393">
                  <c:v>6.3170000000000002</c:v>
                </c:pt>
                <c:pt idx="394">
                  <c:v>6.319</c:v>
                </c:pt>
                <c:pt idx="395">
                  <c:v>6.3109999999999999</c:v>
                </c:pt>
                <c:pt idx="396">
                  <c:v>6.2770000000000001</c:v>
                </c:pt>
                <c:pt idx="397">
                  <c:v>6.2960000000000003</c:v>
                </c:pt>
                <c:pt idx="398">
                  <c:v>6.3310000000000004</c:v>
                </c:pt>
                <c:pt idx="399">
                  <c:v>6.3380000000000001</c:v>
                </c:pt>
                <c:pt idx="400">
                  <c:v>6.4390000000000001</c:v>
                </c:pt>
                <c:pt idx="401">
                  <c:v>6.4980000000000002</c:v>
                </c:pt>
                <c:pt idx="402">
                  <c:v>6.4859999999999998</c:v>
                </c:pt>
                <c:pt idx="403">
                  <c:v>6.46</c:v>
                </c:pt>
                <c:pt idx="404">
                  <c:v>6.4530000000000003</c:v>
                </c:pt>
                <c:pt idx="405">
                  <c:v>6.4240000000000004</c:v>
                </c:pt>
                <c:pt idx="406">
                  <c:v>6.42</c:v>
                </c:pt>
                <c:pt idx="407">
                  <c:v>6.3860000000000001</c:v>
                </c:pt>
                <c:pt idx="408">
                  <c:v>6.38</c:v>
                </c:pt>
                <c:pt idx="409">
                  <c:v>6.38</c:v>
                </c:pt>
                <c:pt idx="410">
                  <c:v>6.3659999999999997</c:v>
                </c:pt>
                <c:pt idx="411">
                  <c:v>6.3410000000000002</c:v>
                </c:pt>
                <c:pt idx="412">
                  <c:v>6.3390000000000004</c:v>
                </c:pt>
                <c:pt idx="413">
                  <c:v>6.3410000000000002</c:v>
                </c:pt>
                <c:pt idx="414">
                  <c:v>6.3410000000000002</c:v>
                </c:pt>
                <c:pt idx="415">
                  <c:v>6.36</c:v>
                </c:pt>
                <c:pt idx="416">
                  <c:v>6.3559999999999999</c:v>
                </c:pt>
                <c:pt idx="417">
                  <c:v>6.35</c:v>
                </c:pt>
                <c:pt idx="418">
                  <c:v>6.3789999999999996</c:v>
                </c:pt>
                <c:pt idx="419">
                  <c:v>6.3920000000000003</c:v>
                </c:pt>
                <c:pt idx="420">
                  <c:v>6.3929999999999998</c:v>
                </c:pt>
                <c:pt idx="421">
                  <c:v>6.3949999999999996</c:v>
                </c:pt>
                <c:pt idx="422">
                  <c:v>6.3769999999999998</c:v>
                </c:pt>
                <c:pt idx="423">
                  <c:v>6.3949999999999996</c:v>
                </c:pt>
                <c:pt idx="424">
                  <c:v>6.4189999999999996</c:v>
                </c:pt>
                <c:pt idx="425">
                  <c:v>6.4189999999999996</c:v>
                </c:pt>
                <c:pt idx="426">
                  <c:v>6.452</c:v>
                </c:pt>
                <c:pt idx="427">
                  <c:v>6.5129999999999999</c:v>
                </c:pt>
                <c:pt idx="428">
                  <c:v>6.5280000000000005</c:v>
                </c:pt>
                <c:pt idx="429">
                  <c:v>6.5209999999999999</c:v>
                </c:pt>
                <c:pt idx="430">
                  <c:v>6.5049999999999999</c:v>
                </c:pt>
                <c:pt idx="431">
                  <c:v>6.4770000000000003</c:v>
                </c:pt>
                <c:pt idx="432">
                  <c:v>6.468</c:v>
                </c:pt>
                <c:pt idx="433">
                  <c:v>6.4480000000000004</c:v>
                </c:pt>
                <c:pt idx="434">
                  <c:v>6.4160000000000004</c:v>
                </c:pt>
                <c:pt idx="435">
                  <c:v>6.4050000000000002</c:v>
                </c:pt>
                <c:pt idx="436">
                  <c:v>6.4050000000000002</c:v>
                </c:pt>
                <c:pt idx="437">
                  <c:v>6.4260000000000002</c:v>
                </c:pt>
                <c:pt idx="438">
                  <c:v>6.4119999999999999</c:v>
                </c:pt>
                <c:pt idx="439">
                  <c:v>6.4219999999999997</c:v>
                </c:pt>
                <c:pt idx="440">
                  <c:v>6.4219999999999997</c:v>
                </c:pt>
                <c:pt idx="441">
                  <c:v>6.4649999999999999</c:v>
                </c:pt>
                <c:pt idx="442">
                  <c:v>6.4889999999999999</c:v>
                </c:pt>
                <c:pt idx="443">
                  <c:v>6.4969999999999999</c:v>
                </c:pt>
                <c:pt idx="444">
                  <c:v>6.5220000000000002</c:v>
                </c:pt>
                <c:pt idx="445">
                  <c:v>6.5220000000000002</c:v>
                </c:pt>
                <c:pt idx="446">
                  <c:v>6.5519999999999996</c:v>
                </c:pt>
                <c:pt idx="447">
                  <c:v>6.569</c:v>
                </c:pt>
                <c:pt idx="448">
                  <c:v>6.5410000000000004</c:v>
                </c:pt>
                <c:pt idx="449">
                  <c:v>6.5640000000000001</c:v>
                </c:pt>
                <c:pt idx="450">
                  <c:v>6.5209999999999999</c:v>
                </c:pt>
                <c:pt idx="451">
                  <c:v>6.5</c:v>
                </c:pt>
                <c:pt idx="452">
                  <c:v>6.4740000000000002</c:v>
                </c:pt>
                <c:pt idx="453">
                  <c:v>6.42</c:v>
                </c:pt>
                <c:pt idx="454">
                  <c:v>6.3840000000000003</c:v>
                </c:pt>
                <c:pt idx="455">
                  <c:v>6.3250000000000002</c:v>
                </c:pt>
                <c:pt idx="456">
                  <c:v>6.28</c:v>
                </c:pt>
                <c:pt idx="457">
                  <c:v>6.2350000000000003</c:v>
                </c:pt>
                <c:pt idx="458">
                  <c:v>6.194</c:v>
                </c:pt>
                <c:pt idx="459">
                  <c:v>6.1619999999999999</c:v>
                </c:pt>
                <c:pt idx="460">
                  <c:v>6.1449999999999996</c:v>
                </c:pt>
                <c:pt idx="461">
                  <c:v>6.1509999999999998</c:v>
                </c:pt>
                <c:pt idx="462">
                  <c:v>6.1769999999999996</c:v>
                </c:pt>
                <c:pt idx="463">
                  <c:v>6.1790000000000003</c:v>
                </c:pt>
                <c:pt idx="464">
                  <c:v>6.0949999999999998</c:v>
                </c:pt>
                <c:pt idx="465">
                  <c:v>6.0490000000000004</c:v>
                </c:pt>
                <c:pt idx="466">
                  <c:v>6.0590000000000002</c:v>
                </c:pt>
                <c:pt idx="467">
                  <c:v>6.0789999999999997</c:v>
                </c:pt>
                <c:pt idx="468">
                  <c:v>6.0439999999999996</c:v>
                </c:pt>
                <c:pt idx="469">
                  <c:v>6.0129999999999999</c:v>
                </c:pt>
                <c:pt idx="470">
                  <c:v>5.9989999999999997</c:v>
                </c:pt>
                <c:pt idx="471">
                  <c:v>5.9930000000000003</c:v>
                </c:pt>
                <c:pt idx="472">
                  <c:v>6.0289999999999999</c:v>
                </c:pt>
                <c:pt idx="473">
                  <c:v>6.0730000000000004</c:v>
                </c:pt>
                <c:pt idx="474">
                  <c:v>6.0730000000000004</c:v>
                </c:pt>
                <c:pt idx="475">
                  <c:v>6.1079999999999997</c:v>
                </c:pt>
                <c:pt idx="476">
                  <c:v>6.1070000000000002</c:v>
                </c:pt>
                <c:pt idx="477">
                  <c:v>6.1159999999999997</c:v>
                </c:pt>
                <c:pt idx="478">
                  <c:v>6.1059999999999999</c:v>
                </c:pt>
                <c:pt idx="479">
                  <c:v>6.08</c:v>
                </c:pt>
                <c:pt idx="480">
                  <c:v>6.0789999999999997</c:v>
                </c:pt>
                <c:pt idx="481">
                  <c:v>6.0709999999999997</c:v>
                </c:pt>
                <c:pt idx="482">
                  <c:v>6.07</c:v>
                </c:pt>
                <c:pt idx="483">
                  <c:v>6.0839999999999996</c:v>
                </c:pt>
                <c:pt idx="484">
                  <c:v>6.0919999999999996</c:v>
                </c:pt>
                <c:pt idx="485">
                  <c:v>6.0720000000000001</c:v>
                </c:pt>
                <c:pt idx="486">
                  <c:v>6.0570000000000004</c:v>
                </c:pt>
                <c:pt idx="487">
                  <c:v>6.0410000000000004</c:v>
                </c:pt>
                <c:pt idx="488">
                  <c:v>5.9980000000000002</c:v>
                </c:pt>
                <c:pt idx="489">
                  <c:v>5.9829999999999997</c:v>
                </c:pt>
                <c:pt idx="490">
                  <c:v>5.9669999999999996</c:v>
                </c:pt>
                <c:pt idx="491">
                  <c:v>5.9450000000000003</c:v>
                </c:pt>
                <c:pt idx="492">
                  <c:v>5.9329999999999998</c:v>
                </c:pt>
                <c:pt idx="493">
                  <c:v>5.8970000000000002</c:v>
                </c:pt>
                <c:pt idx="494">
                  <c:v>5.8860000000000001</c:v>
                </c:pt>
                <c:pt idx="495">
                  <c:v>5.91</c:v>
                </c:pt>
                <c:pt idx="496">
                  <c:v>5.9219999999999997</c:v>
                </c:pt>
                <c:pt idx="497">
                  <c:v>5.9249999999999998</c:v>
                </c:pt>
                <c:pt idx="498">
                  <c:v>5.9340000000000002</c:v>
                </c:pt>
                <c:pt idx="499">
                  <c:v>5.9269999999999996</c:v>
                </c:pt>
                <c:pt idx="500">
                  <c:v>5.93</c:v>
                </c:pt>
                <c:pt idx="501">
                  <c:v>5.931</c:v>
                </c:pt>
                <c:pt idx="502">
                  <c:v>5.9669999999999996</c:v>
                </c:pt>
                <c:pt idx="503">
                  <c:v>5.9779999999999998</c:v>
                </c:pt>
                <c:pt idx="504">
                  <c:v>6.0019999999999998</c:v>
                </c:pt>
                <c:pt idx="505">
                  <c:v>6.024</c:v>
                </c:pt>
                <c:pt idx="506">
                  <c:v>6.0209999999999999</c:v>
                </c:pt>
                <c:pt idx="507">
                  <c:v>5.9820000000000002</c:v>
                </c:pt>
                <c:pt idx="508">
                  <c:v>5.9649999999999999</c:v>
                </c:pt>
                <c:pt idx="509">
                  <c:v>5.9820000000000002</c:v>
                </c:pt>
                <c:pt idx="510">
                  <c:v>5.9870000000000001</c:v>
                </c:pt>
                <c:pt idx="511">
                  <c:v>5.9779999999999998</c:v>
                </c:pt>
                <c:pt idx="512">
                  <c:v>5.9969999999999999</c:v>
                </c:pt>
                <c:pt idx="513">
                  <c:v>6.048</c:v>
                </c:pt>
                <c:pt idx="514">
                  <c:v>6.0529999999999999</c:v>
                </c:pt>
                <c:pt idx="515">
                  <c:v>6.0220000000000002</c:v>
                </c:pt>
                <c:pt idx="516">
                  <c:v>5.99</c:v>
                </c:pt>
                <c:pt idx="517">
                  <c:v>5.9509999999999996</c:v>
                </c:pt>
                <c:pt idx="518">
                  <c:v>5.9539999999999997</c:v>
                </c:pt>
                <c:pt idx="519">
                  <c:v>5.9509999999999996</c:v>
                </c:pt>
                <c:pt idx="520">
                  <c:v>5.9509999999999996</c:v>
                </c:pt>
                <c:pt idx="521">
                  <c:v>5.9630000000000001</c:v>
                </c:pt>
                <c:pt idx="522">
                  <c:v>5.9859999999999998</c:v>
                </c:pt>
                <c:pt idx="523">
                  <c:v>5.9930000000000003</c:v>
                </c:pt>
                <c:pt idx="524">
                  <c:v>5.9969999999999999</c:v>
                </c:pt>
                <c:pt idx="525">
                  <c:v>5.9809999999999999</c:v>
                </c:pt>
                <c:pt idx="526">
                  <c:v>5.9390000000000001</c:v>
                </c:pt>
                <c:pt idx="527">
                  <c:v>5.867</c:v>
                </c:pt>
                <c:pt idx="528">
                  <c:v>5.827</c:v>
                </c:pt>
                <c:pt idx="529">
                  <c:v>5.8449999999999998</c:v>
                </c:pt>
                <c:pt idx="530">
                  <c:v>5.8819999999999997</c:v>
                </c:pt>
                <c:pt idx="531">
                  <c:v>5.9530000000000003</c:v>
                </c:pt>
                <c:pt idx="532">
                  <c:v>5.9770000000000003</c:v>
                </c:pt>
                <c:pt idx="533">
                  <c:v>6.0350000000000001</c:v>
                </c:pt>
                <c:pt idx="534">
                  <c:v>6.03</c:v>
                </c:pt>
                <c:pt idx="535">
                  <c:v>5.992</c:v>
                </c:pt>
                <c:pt idx="536">
                  <c:v>5.9390000000000001</c:v>
                </c:pt>
                <c:pt idx="537">
                  <c:v>5.9390000000000001</c:v>
                </c:pt>
                <c:pt idx="538">
                  <c:v>5.9139999999999997</c:v>
                </c:pt>
                <c:pt idx="539">
                  <c:v>5.9859999999999998</c:v>
                </c:pt>
                <c:pt idx="540">
                  <c:v>6.1189999999999998</c:v>
                </c:pt>
                <c:pt idx="541">
                  <c:v>6.1520000000000001</c:v>
                </c:pt>
                <c:pt idx="542">
                  <c:v>6.0830000000000002</c:v>
                </c:pt>
                <c:pt idx="543">
                  <c:v>6.0129999999999999</c:v>
                </c:pt>
                <c:pt idx="544">
                  <c:v>5.9399999999999995</c:v>
                </c:pt>
                <c:pt idx="545">
                  <c:v>5.9399999999999995</c:v>
                </c:pt>
                <c:pt idx="546">
                  <c:v>5.88</c:v>
                </c:pt>
                <c:pt idx="547">
                  <c:v>5.8390000000000004</c:v>
                </c:pt>
                <c:pt idx="548">
                  <c:v>5.7940000000000005</c:v>
                </c:pt>
                <c:pt idx="549">
                  <c:v>5.6660000000000004</c:v>
                </c:pt>
                <c:pt idx="550">
                  <c:v>5.601</c:v>
                </c:pt>
                <c:pt idx="551">
                  <c:v>5.5190000000000001</c:v>
                </c:pt>
                <c:pt idx="552">
                  <c:v>5.4859999999999998</c:v>
                </c:pt>
                <c:pt idx="553">
                  <c:v>5.4569999999999999</c:v>
                </c:pt>
                <c:pt idx="554">
                  <c:v>5.4509999999999996</c:v>
                </c:pt>
                <c:pt idx="555">
                  <c:v>5.4329999999999998</c:v>
                </c:pt>
                <c:pt idx="556">
                  <c:v>5.4240000000000004</c:v>
                </c:pt>
                <c:pt idx="557">
                  <c:v>5.4130000000000003</c:v>
                </c:pt>
                <c:pt idx="558">
                  <c:v>5.4009999999999998</c:v>
                </c:pt>
                <c:pt idx="559">
                  <c:v>5.3959999999999999</c:v>
                </c:pt>
                <c:pt idx="560">
                  <c:v>5.4109999999999996</c:v>
                </c:pt>
                <c:pt idx="561">
                  <c:v>5.42</c:v>
                </c:pt>
                <c:pt idx="562">
                  <c:v>5.4390000000000001</c:v>
                </c:pt>
                <c:pt idx="563">
                  <c:v>5.4640000000000004</c:v>
                </c:pt>
                <c:pt idx="564">
                  <c:v>5.4820000000000002</c:v>
                </c:pt>
                <c:pt idx="565">
                  <c:v>5.5030000000000001</c:v>
                </c:pt>
                <c:pt idx="566">
                  <c:v>5.5330000000000004</c:v>
                </c:pt>
                <c:pt idx="567">
                  <c:v>5.5330000000000004</c:v>
                </c:pt>
                <c:pt idx="568">
                  <c:v>5.524</c:v>
                </c:pt>
                <c:pt idx="569">
                  <c:v>5.4939999999999998</c:v>
                </c:pt>
                <c:pt idx="570">
                  <c:v>5.4459999999999997</c:v>
                </c:pt>
                <c:pt idx="571">
                  <c:v>5.4160000000000004</c:v>
                </c:pt>
                <c:pt idx="572">
                  <c:v>5.375</c:v>
                </c:pt>
                <c:pt idx="573">
                  <c:v>5.3650000000000002</c:v>
                </c:pt>
                <c:pt idx="574">
                  <c:v>5.3609999999999998</c:v>
                </c:pt>
                <c:pt idx="575">
                  <c:v>5.327</c:v>
                </c:pt>
                <c:pt idx="576">
                  <c:v>5.2910000000000004</c:v>
                </c:pt>
                <c:pt idx="577">
                  <c:v>5.2990000000000004</c:v>
                </c:pt>
                <c:pt idx="578">
                  <c:v>5.2990000000000004</c:v>
                </c:pt>
                <c:pt idx="579">
                  <c:v>5.3019999999999996</c:v>
                </c:pt>
                <c:pt idx="580">
                  <c:v>5.3010000000000002</c:v>
                </c:pt>
                <c:pt idx="581">
                  <c:v>5.2770000000000001</c:v>
                </c:pt>
                <c:pt idx="582">
                  <c:v>5.2720000000000002</c:v>
                </c:pt>
                <c:pt idx="583">
                  <c:v>5.2750000000000004</c:v>
                </c:pt>
                <c:pt idx="584">
                  <c:v>5.2910000000000004</c:v>
                </c:pt>
                <c:pt idx="585">
                  <c:v>5.2729999999999997</c:v>
                </c:pt>
                <c:pt idx="586">
                  <c:v>5.274</c:v>
                </c:pt>
                <c:pt idx="587">
                  <c:v>5.27</c:v>
                </c:pt>
                <c:pt idx="588">
                  <c:v>5.2679999999999998</c:v>
                </c:pt>
                <c:pt idx="589">
                  <c:v>5.2770000000000001</c:v>
                </c:pt>
                <c:pt idx="590">
                  <c:v>5.2770000000000001</c:v>
                </c:pt>
                <c:pt idx="591">
                  <c:v>5.266</c:v>
                </c:pt>
                <c:pt idx="592">
                  <c:v>5.2759999999999998</c:v>
                </c:pt>
                <c:pt idx="593">
                  <c:v>5.2930000000000001</c:v>
                </c:pt>
                <c:pt idx="594">
                  <c:v>5.3760000000000003</c:v>
                </c:pt>
                <c:pt idx="595">
                  <c:v>5.4320000000000004</c:v>
                </c:pt>
                <c:pt idx="596">
                  <c:v>5.5140000000000002</c:v>
                </c:pt>
                <c:pt idx="597">
                  <c:v>5.5449999999999999</c:v>
                </c:pt>
                <c:pt idx="598">
                  <c:v>5.5549999999999997</c:v>
                </c:pt>
                <c:pt idx="599">
                  <c:v>5.55</c:v>
                </c:pt>
                <c:pt idx="600">
                  <c:v>5.5609999999999999</c:v>
                </c:pt>
                <c:pt idx="601">
                  <c:v>5.5430000000000001</c:v>
                </c:pt>
                <c:pt idx="602">
                  <c:v>5.508</c:v>
                </c:pt>
                <c:pt idx="603">
                  <c:v>5.452</c:v>
                </c:pt>
                <c:pt idx="604">
                  <c:v>5.4260000000000002</c:v>
                </c:pt>
                <c:pt idx="605">
                  <c:v>5.4249999999999998</c:v>
                </c:pt>
                <c:pt idx="606">
                  <c:v>5.4340000000000002</c:v>
                </c:pt>
                <c:pt idx="607">
                  <c:v>5.4180000000000001</c:v>
                </c:pt>
                <c:pt idx="608">
                  <c:v>5.4059999999999997</c:v>
                </c:pt>
                <c:pt idx="609">
                  <c:v>5.3870000000000005</c:v>
                </c:pt>
                <c:pt idx="610">
                  <c:v>5.3789999999999996</c:v>
                </c:pt>
                <c:pt idx="611">
                  <c:v>5.367</c:v>
                </c:pt>
                <c:pt idx="612">
                  <c:v>5.3629999999999995</c:v>
                </c:pt>
                <c:pt idx="613">
                  <c:v>5.3540000000000001</c:v>
                </c:pt>
                <c:pt idx="614">
                  <c:v>5.35</c:v>
                </c:pt>
                <c:pt idx="615">
                  <c:v>5.35</c:v>
                </c:pt>
                <c:pt idx="616">
                  <c:v>5.3479999999999999</c:v>
                </c:pt>
                <c:pt idx="617">
                  <c:v>5.3730000000000002</c:v>
                </c:pt>
                <c:pt idx="618">
                  <c:v>5.4169999999999998</c:v>
                </c:pt>
                <c:pt idx="619">
                  <c:v>5.4130000000000003</c:v>
                </c:pt>
                <c:pt idx="620">
                  <c:v>5.4059999999999997</c:v>
                </c:pt>
                <c:pt idx="621">
                  <c:v>5.3789999999999996</c:v>
                </c:pt>
                <c:pt idx="622">
                  <c:v>5.3479999999999999</c:v>
                </c:pt>
                <c:pt idx="623">
                  <c:v>5.34</c:v>
                </c:pt>
                <c:pt idx="624">
                  <c:v>5.3440000000000003</c:v>
                </c:pt>
                <c:pt idx="625">
                  <c:v>5.3629999999999995</c:v>
                </c:pt>
                <c:pt idx="626">
                  <c:v>5.3680000000000003</c:v>
                </c:pt>
                <c:pt idx="627">
                  <c:v>5.39</c:v>
                </c:pt>
                <c:pt idx="628">
                  <c:v>5.468</c:v>
                </c:pt>
                <c:pt idx="629">
                  <c:v>5.4950000000000001</c:v>
                </c:pt>
                <c:pt idx="630">
                  <c:v>5.5540000000000003</c:v>
                </c:pt>
                <c:pt idx="631">
                  <c:v>5.6260000000000003</c:v>
                </c:pt>
                <c:pt idx="632">
                  <c:v>5.6680000000000001</c:v>
                </c:pt>
                <c:pt idx="633">
                  <c:v>5.7080000000000002</c:v>
                </c:pt>
                <c:pt idx="634">
                  <c:v>5.7240000000000002</c:v>
                </c:pt>
                <c:pt idx="635">
                  <c:v>5.6630000000000003</c:v>
                </c:pt>
                <c:pt idx="636">
                  <c:v>5.6289999999999996</c:v>
                </c:pt>
                <c:pt idx="637">
                  <c:v>5.7110000000000003</c:v>
                </c:pt>
                <c:pt idx="638">
                  <c:v>5.8079999999999998</c:v>
                </c:pt>
                <c:pt idx="639">
                  <c:v>5.8079999999999998</c:v>
                </c:pt>
                <c:pt idx="640">
                  <c:v>6.0279999999999996</c:v>
                </c:pt>
                <c:pt idx="641">
                  <c:v>6.0049999999999999</c:v>
                </c:pt>
                <c:pt idx="642">
                  <c:v>6.0110000000000001</c:v>
                </c:pt>
                <c:pt idx="643">
                  <c:v>5.9930000000000003</c:v>
                </c:pt>
                <c:pt idx="644">
                  <c:v>6.0309999999999997</c:v>
                </c:pt>
                <c:pt idx="645">
                  <c:v>6.0190000000000001</c:v>
                </c:pt>
                <c:pt idx="646">
                  <c:v>5.9829999999999997</c:v>
                </c:pt>
                <c:pt idx="647">
                  <c:v>5.99</c:v>
                </c:pt>
                <c:pt idx="648">
                  <c:v>5.99</c:v>
                </c:pt>
                <c:pt idx="649">
                  <c:v>5.9939999999999998</c:v>
                </c:pt>
                <c:pt idx="650">
                  <c:v>5.9749999999999996</c:v>
                </c:pt>
                <c:pt idx="651">
                  <c:v>5.9820000000000002</c:v>
                </c:pt>
                <c:pt idx="652">
                  <c:v>5.9550000000000001</c:v>
                </c:pt>
                <c:pt idx="653">
                  <c:v>5.9770000000000003</c:v>
                </c:pt>
                <c:pt idx="654">
                  <c:v>5.9710000000000001</c:v>
                </c:pt>
                <c:pt idx="655">
                  <c:v>5.9649999999999999</c:v>
                </c:pt>
                <c:pt idx="656">
                  <c:v>5.9269999999999996</c:v>
                </c:pt>
                <c:pt idx="657">
                  <c:v>5.8739999999999997</c:v>
                </c:pt>
                <c:pt idx="658">
                  <c:v>5.8550000000000004</c:v>
                </c:pt>
                <c:pt idx="659">
                  <c:v>5.8209999999999997</c:v>
                </c:pt>
                <c:pt idx="660">
                  <c:v>5.8330000000000002</c:v>
                </c:pt>
                <c:pt idx="661">
                  <c:v>5.8100000000000005</c:v>
                </c:pt>
                <c:pt idx="662">
                  <c:v>5.8109999999999999</c:v>
                </c:pt>
                <c:pt idx="663">
                  <c:v>5.8760000000000003</c:v>
                </c:pt>
                <c:pt idx="664">
                  <c:v>5.9009999999999998</c:v>
                </c:pt>
                <c:pt idx="665">
                  <c:v>5.8979999999999997</c:v>
                </c:pt>
                <c:pt idx="666">
                  <c:v>5.9059999999999997</c:v>
                </c:pt>
                <c:pt idx="667">
                  <c:v>5.8959999999999999</c:v>
                </c:pt>
                <c:pt idx="668">
                  <c:v>5.8710000000000004</c:v>
                </c:pt>
                <c:pt idx="669">
                  <c:v>5.8650000000000002</c:v>
                </c:pt>
                <c:pt idx="670">
                  <c:v>5.8650000000000002</c:v>
                </c:pt>
                <c:pt idx="671">
                  <c:v>5.8620000000000001</c:v>
                </c:pt>
                <c:pt idx="672">
                  <c:v>5.8490000000000002</c:v>
                </c:pt>
                <c:pt idx="673">
                  <c:v>5.827</c:v>
                </c:pt>
                <c:pt idx="674">
                  <c:v>5.8259999999999996</c:v>
                </c:pt>
                <c:pt idx="675">
                  <c:v>5.8259999999999996</c:v>
                </c:pt>
                <c:pt idx="676">
                  <c:v>5.7990000000000004</c:v>
                </c:pt>
                <c:pt idx="677">
                  <c:v>5.7530000000000001</c:v>
                </c:pt>
                <c:pt idx="678">
                  <c:v>5.718</c:v>
                </c:pt>
                <c:pt idx="679">
                  <c:v>5.6989999999999998</c:v>
                </c:pt>
                <c:pt idx="680">
                  <c:v>5.702</c:v>
                </c:pt>
                <c:pt idx="681">
                  <c:v>5.6829999999999998</c:v>
                </c:pt>
                <c:pt idx="682">
                  <c:v>5.67</c:v>
                </c:pt>
                <c:pt idx="683">
                  <c:v>5.6790000000000003</c:v>
                </c:pt>
                <c:pt idx="684">
                  <c:v>5.681</c:v>
                </c:pt>
                <c:pt idx="685">
                  <c:v>5.681</c:v>
                </c:pt>
                <c:pt idx="686">
                  <c:v>5.6779999999999999</c:v>
                </c:pt>
                <c:pt idx="687">
                  <c:v>5.6899999999999995</c:v>
                </c:pt>
                <c:pt idx="688">
                  <c:v>5.7169999999999996</c:v>
                </c:pt>
                <c:pt idx="689">
                  <c:v>5.7320000000000002</c:v>
                </c:pt>
                <c:pt idx="690">
                  <c:v>5.7290000000000001</c:v>
                </c:pt>
                <c:pt idx="691">
                  <c:v>5.7370000000000001</c:v>
                </c:pt>
                <c:pt idx="692">
                  <c:v>5.7130000000000001</c:v>
                </c:pt>
                <c:pt idx="693">
                  <c:v>5.6959999999999997</c:v>
                </c:pt>
                <c:pt idx="694">
                  <c:v>5.6719999999999997</c:v>
                </c:pt>
                <c:pt idx="695">
                  <c:v>5.6909999999999998</c:v>
                </c:pt>
                <c:pt idx="696">
                  <c:v>5.6989999999999998</c:v>
                </c:pt>
                <c:pt idx="697">
                  <c:v>5.694</c:v>
                </c:pt>
                <c:pt idx="698">
                  <c:v>5.6669999999999998</c:v>
                </c:pt>
                <c:pt idx="699">
                  <c:v>5.6539999999999999</c:v>
                </c:pt>
                <c:pt idx="700">
                  <c:v>5.65</c:v>
                </c:pt>
                <c:pt idx="701">
                  <c:v>5.6289999999999996</c:v>
                </c:pt>
                <c:pt idx="702">
                  <c:v>5.6269999999999998</c:v>
                </c:pt>
                <c:pt idx="703">
                  <c:v>5.64</c:v>
                </c:pt>
                <c:pt idx="704">
                  <c:v>5.649</c:v>
                </c:pt>
                <c:pt idx="705">
                  <c:v>5.6550000000000002</c:v>
                </c:pt>
                <c:pt idx="706">
                  <c:v>5.6609999999999996</c:v>
                </c:pt>
                <c:pt idx="707">
                  <c:v>5.6530000000000005</c:v>
                </c:pt>
                <c:pt idx="708">
                  <c:v>5.6609999999999996</c:v>
                </c:pt>
                <c:pt idx="709">
                  <c:v>5.6609999999999996</c:v>
                </c:pt>
                <c:pt idx="710">
                  <c:v>5.6609999999999996</c:v>
                </c:pt>
                <c:pt idx="711">
                  <c:v>5.6420000000000003</c:v>
                </c:pt>
                <c:pt idx="712">
                  <c:v>5.6239999999999997</c:v>
                </c:pt>
                <c:pt idx="713">
                  <c:v>5.601</c:v>
                </c:pt>
                <c:pt idx="714">
                  <c:v>5.577</c:v>
                </c:pt>
                <c:pt idx="715">
                  <c:v>5.5649999999999995</c:v>
                </c:pt>
                <c:pt idx="716">
                  <c:v>5.5529999999999999</c:v>
                </c:pt>
                <c:pt idx="717">
                  <c:v>5.548</c:v>
                </c:pt>
                <c:pt idx="718">
                  <c:v>5.5369999999999999</c:v>
                </c:pt>
                <c:pt idx="719">
                  <c:v>5.57</c:v>
                </c:pt>
                <c:pt idx="720">
                  <c:v>5.6150000000000002</c:v>
                </c:pt>
                <c:pt idx="721">
                  <c:v>5.6760000000000002</c:v>
                </c:pt>
                <c:pt idx="722">
                  <c:v>5.7640000000000002</c:v>
                </c:pt>
                <c:pt idx="723">
                  <c:v>5.8730000000000002</c:v>
                </c:pt>
                <c:pt idx="724">
                  <c:v>5.9119999999999999</c:v>
                </c:pt>
                <c:pt idx="725">
                  <c:v>5.9470000000000001</c:v>
                </c:pt>
                <c:pt idx="726">
                  <c:v>6.016</c:v>
                </c:pt>
                <c:pt idx="727">
                  <c:v>5.98</c:v>
                </c:pt>
                <c:pt idx="728">
                  <c:v>5.9169999999999998</c:v>
                </c:pt>
                <c:pt idx="729">
                  <c:v>5.9020000000000001</c:v>
                </c:pt>
                <c:pt idx="730">
                  <c:v>5.89</c:v>
                </c:pt>
                <c:pt idx="731">
                  <c:v>5.9219999999999997</c:v>
                </c:pt>
                <c:pt idx="732">
                  <c:v>5.968</c:v>
                </c:pt>
                <c:pt idx="733">
                  <c:v>5.9610000000000003</c:v>
                </c:pt>
                <c:pt idx="734">
                  <c:v>5.9489999999999998</c:v>
                </c:pt>
                <c:pt idx="735">
                  <c:v>5.9420000000000002</c:v>
                </c:pt>
                <c:pt idx="736">
                  <c:v>5.915</c:v>
                </c:pt>
                <c:pt idx="737">
                  <c:v>5.8490000000000002</c:v>
                </c:pt>
                <c:pt idx="738">
                  <c:v>5.7919999999999998</c:v>
                </c:pt>
                <c:pt idx="739">
                  <c:v>5.7690000000000001</c:v>
                </c:pt>
                <c:pt idx="740">
                  <c:v>5.7409999999999997</c:v>
                </c:pt>
                <c:pt idx="741">
                  <c:v>5.7560000000000002</c:v>
                </c:pt>
                <c:pt idx="742">
                  <c:v>5.7320000000000002</c:v>
                </c:pt>
                <c:pt idx="743">
                  <c:v>5.726</c:v>
                </c:pt>
                <c:pt idx="744">
                  <c:v>5.6989999999999998</c:v>
                </c:pt>
                <c:pt idx="745">
                  <c:v>5.6740000000000004</c:v>
                </c:pt>
                <c:pt idx="746">
                  <c:v>5.673</c:v>
                </c:pt>
                <c:pt idx="747">
                  <c:v>5.6760000000000002</c:v>
                </c:pt>
                <c:pt idx="748">
                  <c:v>5.6680000000000001</c:v>
                </c:pt>
                <c:pt idx="749">
                  <c:v>5.6680000000000001</c:v>
                </c:pt>
                <c:pt idx="750">
                  <c:v>5.6749999999999998</c:v>
                </c:pt>
                <c:pt idx="751">
                  <c:v>5.6520000000000001</c:v>
                </c:pt>
                <c:pt idx="752">
                  <c:v>5.649</c:v>
                </c:pt>
                <c:pt idx="753">
                  <c:v>5.6310000000000002</c:v>
                </c:pt>
                <c:pt idx="754">
                  <c:v>5.6139999999999999</c:v>
                </c:pt>
                <c:pt idx="755">
                  <c:v>5.585</c:v>
                </c:pt>
                <c:pt idx="756">
                  <c:v>5.5490000000000004</c:v>
                </c:pt>
                <c:pt idx="757">
                  <c:v>5.5410000000000004</c:v>
                </c:pt>
                <c:pt idx="758">
                  <c:v>5.5250000000000004</c:v>
                </c:pt>
                <c:pt idx="759">
                  <c:v>5.5019999999999998</c:v>
                </c:pt>
                <c:pt idx="760">
                  <c:v>5.4770000000000003</c:v>
                </c:pt>
                <c:pt idx="761">
                  <c:v>5.4779999999999998</c:v>
                </c:pt>
                <c:pt idx="762">
                  <c:v>5.4550000000000001</c:v>
                </c:pt>
                <c:pt idx="763">
                  <c:v>5.4870000000000001</c:v>
                </c:pt>
                <c:pt idx="764">
                  <c:v>5.4969999999999999</c:v>
                </c:pt>
                <c:pt idx="765">
                  <c:v>5.53</c:v>
                </c:pt>
                <c:pt idx="766">
                  <c:v>5.52</c:v>
                </c:pt>
                <c:pt idx="767">
                  <c:v>5.5330000000000004</c:v>
                </c:pt>
                <c:pt idx="768">
                  <c:v>5.5030000000000001</c:v>
                </c:pt>
                <c:pt idx="769">
                  <c:v>5.4950000000000001</c:v>
                </c:pt>
                <c:pt idx="770">
                  <c:v>5.4719999999999995</c:v>
                </c:pt>
                <c:pt idx="771">
                  <c:v>5.444</c:v>
                </c:pt>
                <c:pt idx="772">
                  <c:v>5.4349999999999996</c:v>
                </c:pt>
                <c:pt idx="773">
                  <c:v>5.4530000000000003</c:v>
                </c:pt>
                <c:pt idx="774">
                  <c:v>5.431</c:v>
                </c:pt>
                <c:pt idx="775">
                  <c:v>5.4030000000000005</c:v>
                </c:pt>
                <c:pt idx="776">
                  <c:v>5.407</c:v>
                </c:pt>
                <c:pt idx="777">
                  <c:v>5.39</c:v>
                </c:pt>
                <c:pt idx="778">
                  <c:v>5.3940000000000001</c:v>
                </c:pt>
                <c:pt idx="779">
                  <c:v>5.4130000000000003</c:v>
                </c:pt>
                <c:pt idx="780">
                  <c:v>5.4130000000000003</c:v>
                </c:pt>
                <c:pt idx="781">
                  <c:v>5.3719999999999999</c:v>
                </c:pt>
                <c:pt idx="782">
                  <c:v>5.37</c:v>
                </c:pt>
                <c:pt idx="783">
                  <c:v>5.343</c:v>
                </c:pt>
                <c:pt idx="784">
                  <c:v>5.3</c:v>
                </c:pt>
                <c:pt idx="785">
                  <c:v>5.2789999999999999</c:v>
                </c:pt>
                <c:pt idx="786">
                  <c:v>5.2670000000000003</c:v>
                </c:pt>
                <c:pt idx="787">
                  <c:v>5.282</c:v>
                </c:pt>
                <c:pt idx="788">
                  <c:v>5.3090000000000002</c:v>
                </c:pt>
                <c:pt idx="789">
                  <c:v>5.2919999999999998</c:v>
                </c:pt>
                <c:pt idx="790">
                  <c:v>5.2780000000000005</c:v>
                </c:pt>
                <c:pt idx="791">
                  <c:v>5.2780000000000005</c:v>
                </c:pt>
                <c:pt idx="792">
                  <c:v>5.2460000000000004</c:v>
                </c:pt>
                <c:pt idx="793">
                  <c:v>5.2510000000000003</c:v>
                </c:pt>
                <c:pt idx="794">
                  <c:v>5.2430000000000003</c:v>
                </c:pt>
                <c:pt idx="795">
                  <c:v>5.2709999999999999</c:v>
                </c:pt>
                <c:pt idx="796">
                  <c:v>5.2279999999999998</c:v>
                </c:pt>
                <c:pt idx="797">
                  <c:v>5.2709999999999999</c:v>
                </c:pt>
                <c:pt idx="798">
                  <c:v>5.2839999999999998</c:v>
                </c:pt>
                <c:pt idx="799">
                  <c:v>5.2919999999999998</c:v>
                </c:pt>
                <c:pt idx="800">
                  <c:v>5.29</c:v>
                </c:pt>
                <c:pt idx="801">
                  <c:v>5.3029999999999999</c:v>
                </c:pt>
                <c:pt idx="802">
                  <c:v>5.3129999999999997</c:v>
                </c:pt>
                <c:pt idx="803">
                  <c:v>5.3360000000000003</c:v>
                </c:pt>
                <c:pt idx="804">
                  <c:v>5.3360000000000003</c:v>
                </c:pt>
                <c:pt idx="805">
                  <c:v>5.3479999999999999</c:v>
                </c:pt>
                <c:pt idx="806">
                  <c:v>5.3479999999999999</c:v>
                </c:pt>
                <c:pt idx="807">
                  <c:v>5.3390000000000004</c:v>
                </c:pt>
                <c:pt idx="808">
                  <c:v>5.3870000000000005</c:v>
                </c:pt>
              </c:numCache>
            </c:numRef>
          </c:val>
          <c:smooth val="0"/>
          <c:extLst xmlns:c16r2="http://schemas.microsoft.com/office/drawing/2015/06/chart">
            <c:ext xmlns:c16="http://schemas.microsoft.com/office/drawing/2014/chart" uri="{C3380CC4-5D6E-409C-BE32-E72D297353CC}">
              <c16:uniqueId val="{00000002-5384-4359-9837-9632ABCFB98B}"/>
            </c:ext>
          </c:extLst>
        </c:ser>
        <c:ser>
          <c:idx val="1"/>
          <c:order val="3"/>
          <c:tx>
            <c:strRef>
              <c:f>CDSHistorico!$Y$4</c:f>
              <c:strCache>
                <c:ptCount val="1"/>
                <c:pt idx="0">
                  <c:v>MEX UMS 10Y</c:v>
                </c:pt>
              </c:strCache>
            </c:strRef>
          </c:tx>
          <c:spPr>
            <a:ln w="19050">
              <a:solidFill>
                <a:schemeClr val="accent3">
                  <a:lumMod val="75000"/>
                </a:schemeClr>
              </a:solidFill>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PT-757.xlsm'!UMS</c:f>
              <c:numCache>
                <c:formatCode>General</c:formatCode>
                <c:ptCount val="809"/>
                <c:pt idx="0">
                  <c:v>3.3820000000000001</c:v>
                </c:pt>
                <c:pt idx="1">
                  <c:v>3.4540000000000002</c:v>
                </c:pt>
                <c:pt idx="2">
                  <c:v>3.48</c:v>
                </c:pt>
                <c:pt idx="3">
                  <c:v>3.472</c:v>
                </c:pt>
                <c:pt idx="4">
                  <c:v>3.37</c:v>
                </c:pt>
                <c:pt idx="5">
                  <c:v>3.3689999999999998</c:v>
                </c:pt>
                <c:pt idx="6">
                  <c:v>3.4260000000000002</c:v>
                </c:pt>
                <c:pt idx="7">
                  <c:v>3.504</c:v>
                </c:pt>
                <c:pt idx="8">
                  <c:v>3.4830000000000001</c:v>
                </c:pt>
                <c:pt idx="9">
                  <c:v>3.4750000000000001</c:v>
                </c:pt>
                <c:pt idx="10">
                  <c:v>3.5030000000000001</c:v>
                </c:pt>
                <c:pt idx="11">
                  <c:v>3.5350000000000001</c:v>
                </c:pt>
                <c:pt idx="12">
                  <c:v>3.5259999999999998</c:v>
                </c:pt>
                <c:pt idx="13">
                  <c:v>3.5089999999999999</c:v>
                </c:pt>
                <c:pt idx="14">
                  <c:v>3.504</c:v>
                </c:pt>
                <c:pt idx="15">
                  <c:v>3.492</c:v>
                </c:pt>
                <c:pt idx="16">
                  <c:v>3.448</c:v>
                </c:pt>
                <c:pt idx="17">
                  <c:v>3.4060000000000001</c:v>
                </c:pt>
                <c:pt idx="18">
                  <c:v>3.37</c:v>
                </c:pt>
                <c:pt idx="19">
                  <c:v>3.3540000000000001</c:v>
                </c:pt>
                <c:pt idx="20">
                  <c:v>3.355</c:v>
                </c:pt>
                <c:pt idx="21">
                  <c:v>3.3959999999999999</c:v>
                </c:pt>
                <c:pt idx="22">
                  <c:v>3.4180000000000001</c:v>
                </c:pt>
                <c:pt idx="23">
                  <c:v>3.4319999999999999</c:v>
                </c:pt>
                <c:pt idx="24">
                  <c:v>3.4319999999999999</c:v>
                </c:pt>
                <c:pt idx="25">
                  <c:v>3.4279999999999999</c:v>
                </c:pt>
                <c:pt idx="26">
                  <c:v>3.3980000000000001</c:v>
                </c:pt>
                <c:pt idx="27">
                  <c:v>3.403</c:v>
                </c:pt>
                <c:pt idx="28">
                  <c:v>3.431</c:v>
                </c:pt>
                <c:pt idx="29">
                  <c:v>3.3970000000000002</c:v>
                </c:pt>
                <c:pt idx="30">
                  <c:v>3.4489999999999998</c:v>
                </c:pt>
                <c:pt idx="31">
                  <c:v>3.46</c:v>
                </c:pt>
                <c:pt idx="32">
                  <c:v>3.4689999999999999</c:v>
                </c:pt>
                <c:pt idx="33">
                  <c:v>3.4460000000000002</c:v>
                </c:pt>
                <c:pt idx="34">
                  <c:v>3.3970000000000002</c:v>
                </c:pt>
                <c:pt idx="35">
                  <c:v>3.3810000000000002</c:v>
                </c:pt>
                <c:pt idx="36">
                  <c:v>3.331</c:v>
                </c:pt>
                <c:pt idx="37">
                  <c:v>3.282</c:v>
                </c:pt>
                <c:pt idx="38">
                  <c:v>3.32</c:v>
                </c:pt>
                <c:pt idx="39">
                  <c:v>3.3159999999999998</c:v>
                </c:pt>
                <c:pt idx="40">
                  <c:v>3.3449999999999998</c:v>
                </c:pt>
                <c:pt idx="41">
                  <c:v>3.4009999999999998</c:v>
                </c:pt>
                <c:pt idx="42">
                  <c:v>3.4540000000000002</c:v>
                </c:pt>
                <c:pt idx="43">
                  <c:v>3.4809999999999999</c:v>
                </c:pt>
                <c:pt idx="44">
                  <c:v>3.51</c:v>
                </c:pt>
                <c:pt idx="45">
                  <c:v>3.49</c:v>
                </c:pt>
                <c:pt idx="46">
                  <c:v>3.5089999999999999</c:v>
                </c:pt>
                <c:pt idx="47">
                  <c:v>3.4820000000000002</c:v>
                </c:pt>
                <c:pt idx="48">
                  <c:v>3.4510000000000001</c:v>
                </c:pt>
                <c:pt idx="49">
                  <c:v>3.456</c:v>
                </c:pt>
                <c:pt idx="50">
                  <c:v>3.4409999999999998</c:v>
                </c:pt>
                <c:pt idx="51">
                  <c:v>3.4390000000000001</c:v>
                </c:pt>
                <c:pt idx="52">
                  <c:v>3.3769999999999998</c:v>
                </c:pt>
                <c:pt idx="53">
                  <c:v>3.3149999999999999</c:v>
                </c:pt>
                <c:pt idx="54">
                  <c:v>3.306</c:v>
                </c:pt>
                <c:pt idx="55">
                  <c:v>3.29</c:v>
                </c:pt>
                <c:pt idx="56">
                  <c:v>3.2749999999999999</c:v>
                </c:pt>
                <c:pt idx="57">
                  <c:v>3.298</c:v>
                </c:pt>
                <c:pt idx="58">
                  <c:v>3.2570000000000001</c:v>
                </c:pt>
                <c:pt idx="59">
                  <c:v>3.2490000000000001</c:v>
                </c:pt>
                <c:pt idx="60">
                  <c:v>3.222</c:v>
                </c:pt>
                <c:pt idx="61">
                  <c:v>3.2439999999999998</c:v>
                </c:pt>
                <c:pt idx="62">
                  <c:v>3.234</c:v>
                </c:pt>
                <c:pt idx="63">
                  <c:v>3.218</c:v>
                </c:pt>
                <c:pt idx="64">
                  <c:v>3.2189999999999999</c:v>
                </c:pt>
                <c:pt idx="65">
                  <c:v>3.2189999999999999</c:v>
                </c:pt>
                <c:pt idx="66">
                  <c:v>3.274</c:v>
                </c:pt>
                <c:pt idx="67">
                  <c:v>3.2679999999999998</c:v>
                </c:pt>
                <c:pt idx="68">
                  <c:v>3.3050000000000002</c:v>
                </c:pt>
                <c:pt idx="69">
                  <c:v>3.3090000000000002</c:v>
                </c:pt>
                <c:pt idx="70">
                  <c:v>3.3039999999999998</c:v>
                </c:pt>
                <c:pt idx="71">
                  <c:v>3.3620000000000001</c:v>
                </c:pt>
                <c:pt idx="72">
                  <c:v>3.415</c:v>
                </c:pt>
                <c:pt idx="73">
                  <c:v>3.4510000000000001</c:v>
                </c:pt>
                <c:pt idx="74">
                  <c:v>3.524</c:v>
                </c:pt>
                <c:pt idx="75">
                  <c:v>3.5830000000000002</c:v>
                </c:pt>
                <c:pt idx="76">
                  <c:v>3.5739999999999998</c:v>
                </c:pt>
                <c:pt idx="77">
                  <c:v>3.5680000000000001</c:v>
                </c:pt>
                <c:pt idx="78">
                  <c:v>3.577</c:v>
                </c:pt>
                <c:pt idx="79">
                  <c:v>3.5460000000000003</c:v>
                </c:pt>
                <c:pt idx="80">
                  <c:v>3.5510000000000002</c:v>
                </c:pt>
                <c:pt idx="81">
                  <c:v>3.52</c:v>
                </c:pt>
                <c:pt idx="82">
                  <c:v>3.5049999999999999</c:v>
                </c:pt>
                <c:pt idx="83">
                  <c:v>3.5009999999999999</c:v>
                </c:pt>
                <c:pt idx="84">
                  <c:v>3.5179999999999998</c:v>
                </c:pt>
                <c:pt idx="85">
                  <c:v>3.569</c:v>
                </c:pt>
                <c:pt idx="86">
                  <c:v>3.5550000000000002</c:v>
                </c:pt>
                <c:pt idx="87">
                  <c:v>3.4609999999999999</c:v>
                </c:pt>
                <c:pt idx="88">
                  <c:v>3.4689999999999999</c:v>
                </c:pt>
                <c:pt idx="89">
                  <c:v>3.4779999999999998</c:v>
                </c:pt>
                <c:pt idx="90">
                  <c:v>3.4699999999999998</c:v>
                </c:pt>
                <c:pt idx="91">
                  <c:v>3.4470000000000001</c:v>
                </c:pt>
                <c:pt idx="92">
                  <c:v>3.4390000000000001</c:v>
                </c:pt>
                <c:pt idx="93">
                  <c:v>3.3620000000000001</c:v>
                </c:pt>
                <c:pt idx="94">
                  <c:v>3.359</c:v>
                </c:pt>
                <c:pt idx="95">
                  <c:v>3.359</c:v>
                </c:pt>
                <c:pt idx="96">
                  <c:v>3.3090000000000002</c:v>
                </c:pt>
                <c:pt idx="97">
                  <c:v>3.242</c:v>
                </c:pt>
                <c:pt idx="98">
                  <c:v>3.2429999999999999</c:v>
                </c:pt>
                <c:pt idx="99">
                  <c:v>3.1920000000000002</c:v>
                </c:pt>
                <c:pt idx="100">
                  <c:v>3.2080000000000002</c:v>
                </c:pt>
                <c:pt idx="101">
                  <c:v>3.24</c:v>
                </c:pt>
                <c:pt idx="102">
                  <c:v>3.2749999999999999</c:v>
                </c:pt>
                <c:pt idx="103">
                  <c:v>3.3449999999999998</c:v>
                </c:pt>
                <c:pt idx="104">
                  <c:v>3.3689999999999998</c:v>
                </c:pt>
                <c:pt idx="105">
                  <c:v>3.36</c:v>
                </c:pt>
                <c:pt idx="106">
                  <c:v>3.351</c:v>
                </c:pt>
                <c:pt idx="107">
                  <c:v>3.391</c:v>
                </c:pt>
                <c:pt idx="108">
                  <c:v>3.403</c:v>
                </c:pt>
                <c:pt idx="109">
                  <c:v>3.387</c:v>
                </c:pt>
                <c:pt idx="110">
                  <c:v>3.4159999999999999</c:v>
                </c:pt>
                <c:pt idx="111">
                  <c:v>3.419</c:v>
                </c:pt>
                <c:pt idx="112">
                  <c:v>3.4319999999999999</c:v>
                </c:pt>
                <c:pt idx="113">
                  <c:v>3.4409999999999998</c:v>
                </c:pt>
                <c:pt idx="114">
                  <c:v>3.4119999999999999</c:v>
                </c:pt>
                <c:pt idx="115">
                  <c:v>3.4</c:v>
                </c:pt>
                <c:pt idx="116">
                  <c:v>3.4</c:v>
                </c:pt>
                <c:pt idx="117">
                  <c:v>3.3780000000000001</c:v>
                </c:pt>
                <c:pt idx="118">
                  <c:v>3.3769999999999998</c:v>
                </c:pt>
                <c:pt idx="119">
                  <c:v>3.3919999999999999</c:v>
                </c:pt>
                <c:pt idx="120">
                  <c:v>3.427</c:v>
                </c:pt>
                <c:pt idx="121">
                  <c:v>3.44</c:v>
                </c:pt>
                <c:pt idx="122">
                  <c:v>3.4489999999999998</c:v>
                </c:pt>
                <c:pt idx="123">
                  <c:v>3.4390000000000001</c:v>
                </c:pt>
                <c:pt idx="124">
                  <c:v>3.3919999999999999</c:v>
                </c:pt>
                <c:pt idx="125">
                  <c:v>3.3449999999999998</c:v>
                </c:pt>
                <c:pt idx="126">
                  <c:v>3.306</c:v>
                </c:pt>
                <c:pt idx="127">
                  <c:v>3.29</c:v>
                </c:pt>
                <c:pt idx="128">
                  <c:v>3.29</c:v>
                </c:pt>
                <c:pt idx="129">
                  <c:v>3.3220000000000001</c:v>
                </c:pt>
                <c:pt idx="130">
                  <c:v>3.3079999999999998</c:v>
                </c:pt>
                <c:pt idx="131">
                  <c:v>3.3079999999999998</c:v>
                </c:pt>
                <c:pt idx="132">
                  <c:v>3.306</c:v>
                </c:pt>
                <c:pt idx="133">
                  <c:v>3.3119999999999998</c:v>
                </c:pt>
                <c:pt idx="134">
                  <c:v>3.3780000000000001</c:v>
                </c:pt>
                <c:pt idx="135">
                  <c:v>3.4630000000000001</c:v>
                </c:pt>
                <c:pt idx="136">
                  <c:v>3.452</c:v>
                </c:pt>
                <c:pt idx="137">
                  <c:v>3.4969999999999999</c:v>
                </c:pt>
                <c:pt idx="138">
                  <c:v>3.5129999999999999</c:v>
                </c:pt>
                <c:pt idx="139">
                  <c:v>3.589</c:v>
                </c:pt>
                <c:pt idx="140">
                  <c:v>3.6970000000000001</c:v>
                </c:pt>
                <c:pt idx="141">
                  <c:v>3.8180000000000001</c:v>
                </c:pt>
                <c:pt idx="142">
                  <c:v>3.6139999999999999</c:v>
                </c:pt>
                <c:pt idx="143">
                  <c:v>3.5979999999999999</c:v>
                </c:pt>
                <c:pt idx="144">
                  <c:v>3.532</c:v>
                </c:pt>
                <c:pt idx="145">
                  <c:v>3.4660000000000002</c:v>
                </c:pt>
                <c:pt idx="146">
                  <c:v>3.42</c:v>
                </c:pt>
                <c:pt idx="147">
                  <c:v>3.4369999999999998</c:v>
                </c:pt>
                <c:pt idx="148">
                  <c:v>3.4369999999999998</c:v>
                </c:pt>
                <c:pt idx="149">
                  <c:v>3.4369999999999998</c:v>
                </c:pt>
                <c:pt idx="150">
                  <c:v>3.4169999999999998</c:v>
                </c:pt>
                <c:pt idx="151">
                  <c:v>3.4129999999999998</c:v>
                </c:pt>
                <c:pt idx="152">
                  <c:v>3.3970000000000002</c:v>
                </c:pt>
                <c:pt idx="153">
                  <c:v>3.3970000000000002</c:v>
                </c:pt>
                <c:pt idx="154">
                  <c:v>3.4060000000000001</c:v>
                </c:pt>
                <c:pt idx="155">
                  <c:v>3.419</c:v>
                </c:pt>
                <c:pt idx="156">
                  <c:v>3.3570000000000002</c:v>
                </c:pt>
                <c:pt idx="157">
                  <c:v>3.323</c:v>
                </c:pt>
                <c:pt idx="158">
                  <c:v>3.3380000000000001</c:v>
                </c:pt>
                <c:pt idx="159">
                  <c:v>3.34</c:v>
                </c:pt>
                <c:pt idx="160">
                  <c:v>3.379</c:v>
                </c:pt>
                <c:pt idx="161">
                  <c:v>3.379</c:v>
                </c:pt>
                <c:pt idx="162">
                  <c:v>3.3759999999999999</c:v>
                </c:pt>
                <c:pt idx="163">
                  <c:v>3.383</c:v>
                </c:pt>
                <c:pt idx="164">
                  <c:v>3.4630000000000001</c:v>
                </c:pt>
                <c:pt idx="165">
                  <c:v>3.4630000000000001</c:v>
                </c:pt>
                <c:pt idx="166">
                  <c:v>3.427</c:v>
                </c:pt>
                <c:pt idx="167">
                  <c:v>3.4460000000000002</c:v>
                </c:pt>
                <c:pt idx="168">
                  <c:v>3.3929999999999998</c:v>
                </c:pt>
                <c:pt idx="169">
                  <c:v>3.2730000000000001</c:v>
                </c:pt>
                <c:pt idx="170">
                  <c:v>3.2730000000000001</c:v>
                </c:pt>
                <c:pt idx="171">
                  <c:v>3.26</c:v>
                </c:pt>
                <c:pt idx="172">
                  <c:v>3.2549999999999999</c:v>
                </c:pt>
                <c:pt idx="173">
                  <c:v>3.2629999999999999</c:v>
                </c:pt>
                <c:pt idx="174">
                  <c:v>3.169</c:v>
                </c:pt>
                <c:pt idx="175">
                  <c:v>3.0990000000000002</c:v>
                </c:pt>
                <c:pt idx="176">
                  <c:v>3.1680000000000001</c:v>
                </c:pt>
                <c:pt idx="177">
                  <c:v>3.3570000000000002</c:v>
                </c:pt>
                <c:pt idx="178">
                  <c:v>3.3529999999999998</c:v>
                </c:pt>
                <c:pt idx="179">
                  <c:v>3.423</c:v>
                </c:pt>
                <c:pt idx="180">
                  <c:v>3.431</c:v>
                </c:pt>
                <c:pt idx="181">
                  <c:v>3.4740000000000002</c:v>
                </c:pt>
                <c:pt idx="182">
                  <c:v>3.4729999999999999</c:v>
                </c:pt>
                <c:pt idx="183">
                  <c:v>3.4550000000000001</c:v>
                </c:pt>
                <c:pt idx="184">
                  <c:v>3.3780000000000001</c:v>
                </c:pt>
                <c:pt idx="185">
                  <c:v>3.3780000000000001</c:v>
                </c:pt>
                <c:pt idx="186">
                  <c:v>3.4699999999999998</c:v>
                </c:pt>
                <c:pt idx="187">
                  <c:v>3.4220000000000002</c:v>
                </c:pt>
                <c:pt idx="188">
                  <c:v>3.4009999999999998</c:v>
                </c:pt>
                <c:pt idx="189">
                  <c:v>3.379</c:v>
                </c:pt>
                <c:pt idx="190">
                  <c:v>3.3679999999999999</c:v>
                </c:pt>
                <c:pt idx="191">
                  <c:v>3.282</c:v>
                </c:pt>
                <c:pt idx="192">
                  <c:v>3.2050000000000001</c:v>
                </c:pt>
                <c:pt idx="193">
                  <c:v>3.2290000000000001</c:v>
                </c:pt>
                <c:pt idx="194">
                  <c:v>3.238</c:v>
                </c:pt>
                <c:pt idx="195">
                  <c:v>3.2749999999999999</c:v>
                </c:pt>
                <c:pt idx="196">
                  <c:v>3.339</c:v>
                </c:pt>
                <c:pt idx="197">
                  <c:v>3.3780000000000001</c:v>
                </c:pt>
                <c:pt idx="198">
                  <c:v>3.415</c:v>
                </c:pt>
                <c:pt idx="199">
                  <c:v>3.665</c:v>
                </c:pt>
                <c:pt idx="200">
                  <c:v>3.6920000000000002</c:v>
                </c:pt>
                <c:pt idx="201">
                  <c:v>3.6989999999999998</c:v>
                </c:pt>
                <c:pt idx="202">
                  <c:v>3.6850000000000001</c:v>
                </c:pt>
                <c:pt idx="203">
                  <c:v>3.577</c:v>
                </c:pt>
                <c:pt idx="204">
                  <c:v>3.69</c:v>
                </c:pt>
                <c:pt idx="205">
                  <c:v>3.73</c:v>
                </c:pt>
                <c:pt idx="206">
                  <c:v>3.7509999999999999</c:v>
                </c:pt>
                <c:pt idx="207">
                  <c:v>3.5449999999999999</c:v>
                </c:pt>
                <c:pt idx="208">
                  <c:v>3.528</c:v>
                </c:pt>
                <c:pt idx="209">
                  <c:v>3.4</c:v>
                </c:pt>
                <c:pt idx="210">
                  <c:v>3.335</c:v>
                </c:pt>
                <c:pt idx="211">
                  <c:v>3.2890000000000001</c:v>
                </c:pt>
                <c:pt idx="212">
                  <c:v>3.3130000000000002</c:v>
                </c:pt>
                <c:pt idx="213">
                  <c:v>3.3730000000000002</c:v>
                </c:pt>
                <c:pt idx="214">
                  <c:v>3.3090000000000002</c:v>
                </c:pt>
                <c:pt idx="215">
                  <c:v>3.2770000000000001</c:v>
                </c:pt>
                <c:pt idx="216">
                  <c:v>3.2909999999999999</c:v>
                </c:pt>
                <c:pt idx="217">
                  <c:v>3.2570000000000001</c:v>
                </c:pt>
                <c:pt idx="218">
                  <c:v>3.2570000000000001</c:v>
                </c:pt>
                <c:pt idx="219">
                  <c:v>3.2869999999999999</c:v>
                </c:pt>
                <c:pt idx="220">
                  <c:v>3.21</c:v>
                </c:pt>
                <c:pt idx="221">
                  <c:v>3.2160000000000002</c:v>
                </c:pt>
                <c:pt idx="222">
                  <c:v>3.2509999999999999</c:v>
                </c:pt>
                <c:pt idx="223">
                  <c:v>3.2890000000000001</c:v>
                </c:pt>
                <c:pt idx="224">
                  <c:v>3.3069999999999999</c:v>
                </c:pt>
                <c:pt idx="225">
                  <c:v>3.3069999999999999</c:v>
                </c:pt>
                <c:pt idx="226">
                  <c:v>3.2530000000000001</c:v>
                </c:pt>
                <c:pt idx="227">
                  <c:v>3.238</c:v>
                </c:pt>
                <c:pt idx="228">
                  <c:v>3.25</c:v>
                </c:pt>
                <c:pt idx="229">
                  <c:v>3.2669999999999999</c:v>
                </c:pt>
                <c:pt idx="230">
                  <c:v>3.2829999999999999</c:v>
                </c:pt>
                <c:pt idx="231">
                  <c:v>3.254</c:v>
                </c:pt>
                <c:pt idx="232">
                  <c:v>3.2909999999999999</c:v>
                </c:pt>
                <c:pt idx="233">
                  <c:v>3.2480000000000002</c:v>
                </c:pt>
                <c:pt idx="234">
                  <c:v>3.218</c:v>
                </c:pt>
                <c:pt idx="235">
                  <c:v>3.2509999999999999</c:v>
                </c:pt>
                <c:pt idx="236">
                  <c:v>3.294</c:v>
                </c:pt>
                <c:pt idx="237">
                  <c:v>3.355</c:v>
                </c:pt>
                <c:pt idx="238">
                  <c:v>3.4180000000000001</c:v>
                </c:pt>
                <c:pt idx="239">
                  <c:v>3.4590000000000001</c:v>
                </c:pt>
                <c:pt idx="240">
                  <c:v>3.492</c:v>
                </c:pt>
                <c:pt idx="241">
                  <c:v>3.5049999999999999</c:v>
                </c:pt>
                <c:pt idx="242">
                  <c:v>3.5380000000000003</c:v>
                </c:pt>
                <c:pt idx="243">
                  <c:v>3.5380000000000003</c:v>
                </c:pt>
                <c:pt idx="244">
                  <c:v>3.4729999999999999</c:v>
                </c:pt>
                <c:pt idx="245">
                  <c:v>3.5590000000000002</c:v>
                </c:pt>
                <c:pt idx="246">
                  <c:v>3.6139999999999999</c:v>
                </c:pt>
                <c:pt idx="247">
                  <c:v>3.605</c:v>
                </c:pt>
                <c:pt idx="248">
                  <c:v>3.5680000000000001</c:v>
                </c:pt>
                <c:pt idx="249">
                  <c:v>3.4769999999999999</c:v>
                </c:pt>
                <c:pt idx="250">
                  <c:v>3.4830000000000001</c:v>
                </c:pt>
                <c:pt idx="251">
                  <c:v>3.4740000000000002</c:v>
                </c:pt>
                <c:pt idx="252">
                  <c:v>3.504</c:v>
                </c:pt>
                <c:pt idx="253">
                  <c:v>3.4670000000000001</c:v>
                </c:pt>
                <c:pt idx="254">
                  <c:v>3.4590000000000001</c:v>
                </c:pt>
                <c:pt idx="255">
                  <c:v>3.4590000000000001</c:v>
                </c:pt>
                <c:pt idx="256">
                  <c:v>3.48</c:v>
                </c:pt>
                <c:pt idx="257">
                  <c:v>3.504</c:v>
                </c:pt>
                <c:pt idx="258">
                  <c:v>3.5409999999999999</c:v>
                </c:pt>
                <c:pt idx="259">
                  <c:v>3.5380000000000003</c:v>
                </c:pt>
                <c:pt idx="260">
                  <c:v>3.59</c:v>
                </c:pt>
                <c:pt idx="261">
                  <c:v>3.6550000000000002</c:v>
                </c:pt>
                <c:pt idx="262">
                  <c:v>3.73</c:v>
                </c:pt>
                <c:pt idx="263">
                  <c:v>3.758</c:v>
                </c:pt>
                <c:pt idx="264">
                  <c:v>3.8490000000000002</c:v>
                </c:pt>
                <c:pt idx="265">
                  <c:v>3.8970000000000002</c:v>
                </c:pt>
                <c:pt idx="266">
                  <c:v>3.9910000000000001</c:v>
                </c:pt>
                <c:pt idx="267">
                  <c:v>4.0709999999999997</c:v>
                </c:pt>
                <c:pt idx="268">
                  <c:v>3.8849999999999998</c:v>
                </c:pt>
                <c:pt idx="269">
                  <c:v>3.85</c:v>
                </c:pt>
                <c:pt idx="270">
                  <c:v>3.8730000000000002</c:v>
                </c:pt>
                <c:pt idx="271">
                  <c:v>3.8879999999999999</c:v>
                </c:pt>
                <c:pt idx="272">
                  <c:v>3.8580000000000001</c:v>
                </c:pt>
                <c:pt idx="273">
                  <c:v>3.8</c:v>
                </c:pt>
                <c:pt idx="274">
                  <c:v>3.75</c:v>
                </c:pt>
                <c:pt idx="275">
                  <c:v>3.7560000000000002</c:v>
                </c:pt>
                <c:pt idx="276">
                  <c:v>3.7370000000000001</c:v>
                </c:pt>
                <c:pt idx="277">
                  <c:v>3.75</c:v>
                </c:pt>
                <c:pt idx="278">
                  <c:v>3.7880000000000003</c:v>
                </c:pt>
                <c:pt idx="279">
                  <c:v>3.851</c:v>
                </c:pt>
                <c:pt idx="280">
                  <c:v>3.81</c:v>
                </c:pt>
                <c:pt idx="281">
                  <c:v>3.7960000000000003</c:v>
                </c:pt>
                <c:pt idx="282">
                  <c:v>3.794</c:v>
                </c:pt>
                <c:pt idx="283">
                  <c:v>3.7690000000000001</c:v>
                </c:pt>
                <c:pt idx="284">
                  <c:v>3.7690000000000001</c:v>
                </c:pt>
                <c:pt idx="285">
                  <c:v>3.7789999999999999</c:v>
                </c:pt>
                <c:pt idx="286">
                  <c:v>3.7250000000000001</c:v>
                </c:pt>
                <c:pt idx="287">
                  <c:v>3.7309999999999999</c:v>
                </c:pt>
                <c:pt idx="288">
                  <c:v>3.7759999999999998</c:v>
                </c:pt>
                <c:pt idx="289">
                  <c:v>3.7800000000000002</c:v>
                </c:pt>
                <c:pt idx="290">
                  <c:v>3.7759999999999998</c:v>
                </c:pt>
                <c:pt idx="291">
                  <c:v>3.7759999999999998</c:v>
                </c:pt>
                <c:pt idx="292">
                  <c:v>3.7949999999999999</c:v>
                </c:pt>
                <c:pt idx="293">
                  <c:v>3.7890000000000001</c:v>
                </c:pt>
                <c:pt idx="294">
                  <c:v>3.7640000000000002</c:v>
                </c:pt>
                <c:pt idx="295">
                  <c:v>3.7730000000000001</c:v>
                </c:pt>
                <c:pt idx="296">
                  <c:v>3.7570000000000001</c:v>
                </c:pt>
                <c:pt idx="297">
                  <c:v>3.7669999999999999</c:v>
                </c:pt>
                <c:pt idx="298">
                  <c:v>3.8149999999999999</c:v>
                </c:pt>
                <c:pt idx="299">
                  <c:v>3.8369999999999997</c:v>
                </c:pt>
                <c:pt idx="300">
                  <c:v>3.8660000000000001</c:v>
                </c:pt>
                <c:pt idx="301">
                  <c:v>3.8439999999999999</c:v>
                </c:pt>
                <c:pt idx="302">
                  <c:v>3.7759999999999998</c:v>
                </c:pt>
                <c:pt idx="303">
                  <c:v>3.7429999999999999</c:v>
                </c:pt>
                <c:pt idx="304">
                  <c:v>3.7130000000000001</c:v>
                </c:pt>
                <c:pt idx="305">
                  <c:v>3.71</c:v>
                </c:pt>
                <c:pt idx="306">
                  <c:v>3.7429999999999999</c:v>
                </c:pt>
                <c:pt idx="307">
                  <c:v>3.694</c:v>
                </c:pt>
                <c:pt idx="308">
                  <c:v>3.6790000000000003</c:v>
                </c:pt>
                <c:pt idx="309">
                  <c:v>3.6360000000000001</c:v>
                </c:pt>
                <c:pt idx="310">
                  <c:v>3.6959999999999997</c:v>
                </c:pt>
                <c:pt idx="311">
                  <c:v>3.6870000000000003</c:v>
                </c:pt>
                <c:pt idx="312">
                  <c:v>3.6790000000000003</c:v>
                </c:pt>
                <c:pt idx="313">
                  <c:v>3.6959999999999997</c:v>
                </c:pt>
                <c:pt idx="314">
                  <c:v>3.71</c:v>
                </c:pt>
                <c:pt idx="315">
                  <c:v>3.6850000000000001</c:v>
                </c:pt>
                <c:pt idx="316">
                  <c:v>3.758</c:v>
                </c:pt>
                <c:pt idx="317">
                  <c:v>3.79</c:v>
                </c:pt>
                <c:pt idx="318">
                  <c:v>3.8029999999999999</c:v>
                </c:pt>
                <c:pt idx="319">
                  <c:v>3.8420000000000001</c:v>
                </c:pt>
                <c:pt idx="320">
                  <c:v>3.9390000000000001</c:v>
                </c:pt>
                <c:pt idx="321">
                  <c:v>3.972</c:v>
                </c:pt>
                <c:pt idx="322">
                  <c:v>4.0140000000000002</c:v>
                </c:pt>
                <c:pt idx="323">
                  <c:v>3.9</c:v>
                </c:pt>
                <c:pt idx="324">
                  <c:v>3.8439999999999999</c:v>
                </c:pt>
                <c:pt idx="325">
                  <c:v>3.84</c:v>
                </c:pt>
                <c:pt idx="326">
                  <c:v>3.8529999999999998</c:v>
                </c:pt>
                <c:pt idx="327">
                  <c:v>3.855</c:v>
                </c:pt>
                <c:pt idx="328">
                  <c:v>3.823</c:v>
                </c:pt>
                <c:pt idx="329">
                  <c:v>3.8340000000000001</c:v>
                </c:pt>
                <c:pt idx="330">
                  <c:v>3.8340000000000001</c:v>
                </c:pt>
                <c:pt idx="331">
                  <c:v>3.7759999999999998</c:v>
                </c:pt>
                <c:pt idx="332">
                  <c:v>3.7370000000000001</c:v>
                </c:pt>
                <c:pt idx="333">
                  <c:v>3.7560000000000002</c:v>
                </c:pt>
                <c:pt idx="334">
                  <c:v>3.7530000000000001</c:v>
                </c:pt>
                <c:pt idx="335">
                  <c:v>3.7349999999999999</c:v>
                </c:pt>
                <c:pt idx="336">
                  <c:v>3.718</c:v>
                </c:pt>
                <c:pt idx="337">
                  <c:v>3.71</c:v>
                </c:pt>
                <c:pt idx="338">
                  <c:v>3.6310000000000002</c:v>
                </c:pt>
                <c:pt idx="339">
                  <c:v>3.6</c:v>
                </c:pt>
                <c:pt idx="340">
                  <c:v>3.6630000000000003</c:v>
                </c:pt>
                <c:pt idx="341">
                  <c:v>3.6890000000000001</c:v>
                </c:pt>
                <c:pt idx="342">
                  <c:v>3.7149999999999999</c:v>
                </c:pt>
                <c:pt idx="343">
                  <c:v>3.8159999999999998</c:v>
                </c:pt>
                <c:pt idx="344">
                  <c:v>3.9350000000000001</c:v>
                </c:pt>
                <c:pt idx="345">
                  <c:v>4.048</c:v>
                </c:pt>
                <c:pt idx="346">
                  <c:v>3.9750000000000001</c:v>
                </c:pt>
                <c:pt idx="347">
                  <c:v>3.8410000000000002</c:v>
                </c:pt>
                <c:pt idx="348">
                  <c:v>3.77</c:v>
                </c:pt>
                <c:pt idx="349">
                  <c:v>3.573</c:v>
                </c:pt>
                <c:pt idx="350">
                  <c:v>3.4790000000000001</c:v>
                </c:pt>
                <c:pt idx="351">
                  <c:v>3.4710000000000001</c:v>
                </c:pt>
                <c:pt idx="352">
                  <c:v>3.5629999999999997</c:v>
                </c:pt>
                <c:pt idx="353">
                  <c:v>3.5540000000000003</c:v>
                </c:pt>
                <c:pt idx="354">
                  <c:v>3.5590000000000002</c:v>
                </c:pt>
                <c:pt idx="355">
                  <c:v>3.5590000000000002</c:v>
                </c:pt>
                <c:pt idx="356">
                  <c:v>3.62</c:v>
                </c:pt>
                <c:pt idx="357">
                  <c:v>3.5990000000000002</c:v>
                </c:pt>
                <c:pt idx="358">
                  <c:v>3.5390000000000001</c:v>
                </c:pt>
                <c:pt idx="359">
                  <c:v>3.5460000000000003</c:v>
                </c:pt>
                <c:pt idx="360">
                  <c:v>3.5869999999999997</c:v>
                </c:pt>
                <c:pt idx="361">
                  <c:v>3.6739999999999999</c:v>
                </c:pt>
                <c:pt idx="362">
                  <c:v>3.6840000000000002</c:v>
                </c:pt>
                <c:pt idx="363">
                  <c:v>3.6589999999999998</c:v>
                </c:pt>
                <c:pt idx="364">
                  <c:v>3.6320000000000001</c:v>
                </c:pt>
                <c:pt idx="365">
                  <c:v>3.5680000000000001</c:v>
                </c:pt>
                <c:pt idx="366">
                  <c:v>3.5960000000000001</c:v>
                </c:pt>
                <c:pt idx="367">
                  <c:v>3.569</c:v>
                </c:pt>
                <c:pt idx="368">
                  <c:v>3.661</c:v>
                </c:pt>
                <c:pt idx="369">
                  <c:v>3.673</c:v>
                </c:pt>
                <c:pt idx="370">
                  <c:v>3.661</c:v>
                </c:pt>
                <c:pt idx="371">
                  <c:v>3.67</c:v>
                </c:pt>
                <c:pt idx="372">
                  <c:v>3.7290000000000001</c:v>
                </c:pt>
                <c:pt idx="373">
                  <c:v>3.758</c:v>
                </c:pt>
                <c:pt idx="374">
                  <c:v>3.8639999999999999</c:v>
                </c:pt>
                <c:pt idx="375">
                  <c:v>3.927</c:v>
                </c:pt>
                <c:pt idx="376">
                  <c:v>3.9060000000000001</c:v>
                </c:pt>
                <c:pt idx="377">
                  <c:v>3.9060000000000001</c:v>
                </c:pt>
                <c:pt idx="378">
                  <c:v>3.95</c:v>
                </c:pt>
                <c:pt idx="379">
                  <c:v>3.9590000000000001</c:v>
                </c:pt>
                <c:pt idx="380">
                  <c:v>3.911</c:v>
                </c:pt>
                <c:pt idx="381">
                  <c:v>3.8759999999999999</c:v>
                </c:pt>
                <c:pt idx="382">
                  <c:v>3.9020000000000001</c:v>
                </c:pt>
                <c:pt idx="383">
                  <c:v>3.8559999999999999</c:v>
                </c:pt>
                <c:pt idx="384">
                  <c:v>3.8239999999999998</c:v>
                </c:pt>
                <c:pt idx="385">
                  <c:v>3.8010000000000002</c:v>
                </c:pt>
                <c:pt idx="386">
                  <c:v>3.7880000000000003</c:v>
                </c:pt>
                <c:pt idx="387">
                  <c:v>3.7759999999999998</c:v>
                </c:pt>
                <c:pt idx="388">
                  <c:v>3.7759999999999998</c:v>
                </c:pt>
                <c:pt idx="389">
                  <c:v>3.79</c:v>
                </c:pt>
                <c:pt idx="390">
                  <c:v>3.7669999999999999</c:v>
                </c:pt>
                <c:pt idx="391">
                  <c:v>3.7650000000000001</c:v>
                </c:pt>
                <c:pt idx="392">
                  <c:v>3.7730000000000001</c:v>
                </c:pt>
                <c:pt idx="393">
                  <c:v>3.9</c:v>
                </c:pt>
                <c:pt idx="394">
                  <c:v>3.8879999999999999</c:v>
                </c:pt>
                <c:pt idx="395">
                  <c:v>3.9279999999999999</c:v>
                </c:pt>
                <c:pt idx="396">
                  <c:v>3.9529999999999998</c:v>
                </c:pt>
                <c:pt idx="397">
                  <c:v>3.9009999999999998</c:v>
                </c:pt>
                <c:pt idx="398">
                  <c:v>3.9159999999999999</c:v>
                </c:pt>
                <c:pt idx="399">
                  <c:v>3.968</c:v>
                </c:pt>
                <c:pt idx="400">
                  <c:v>4.0129999999999999</c:v>
                </c:pt>
                <c:pt idx="401">
                  <c:v>3.9159999999999999</c:v>
                </c:pt>
                <c:pt idx="402">
                  <c:v>3.9079999999999999</c:v>
                </c:pt>
                <c:pt idx="403">
                  <c:v>3.8719999999999999</c:v>
                </c:pt>
                <c:pt idx="404">
                  <c:v>3.895</c:v>
                </c:pt>
                <c:pt idx="405">
                  <c:v>3.9130000000000003</c:v>
                </c:pt>
                <c:pt idx="406">
                  <c:v>3.9279999999999999</c:v>
                </c:pt>
                <c:pt idx="407">
                  <c:v>3.9089999999999998</c:v>
                </c:pt>
                <c:pt idx="408">
                  <c:v>3.9060000000000001</c:v>
                </c:pt>
                <c:pt idx="409">
                  <c:v>3.9060000000000001</c:v>
                </c:pt>
                <c:pt idx="410">
                  <c:v>3.91</c:v>
                </c:pt>
                <c:pt idx="411">
                  <c:v>3.92</c:v>
                </c:pt>
                <c:pt idx="412">
                  <c:v>3.9119999999999999</c:v>
                </c:pt>
                <c:pt idx="413">
                  <c:v>3.9039999999999999</c:v>
                </c:pt>
                <c:pt idx="414">
                  <c:v>3.9039999999999999</c:v>
                </c:pt>
                <c:pt idx="415">
                  <c:v>3.9</c:v>
                </c:pt>
                <c:pt idx="416">
                  <c:v>3.823</c:v>
                </c:pt>
                <c:pt idx="417">
                  <c:v>3.8279999999999998</c:v>
                </c:pt>
                <c:pt idx="418">
                  <c:v>3.887</c:v>
                </c:pt>
                <c:pt idx="419">
                  <c:v>3.944</c:v>
                </c:pt>
                <c:pt idx="420">
                  <c:v>3.9510000000000001</c:v>
                </c:pt>
                <c:pt idx="421">
                  <c:v>3.9390000000000001</c:v>
                </c:pt>
                <c:pt idx="422">
                  <c:v>4.0110000000000001</c:v>
                </c:pt>
                <c:pt idx="423">
                  <c:v>3.9379999999999997</c:v>
                </c:pt>
                <c:pt idx="424">
                  <c:v>4.0339999999999998</c:v>
                </c:pt>
                <c:pt idx="425">
                  <c:v>4.0529999999999999</c:v>
                </c:pt>
                <c:pt idx="426">
                  <c:v>4.04</c:v>
                </c:pt>
                <c:pt idx="427">
                  <c:v>4.2439999999999998</c:v>
                </c:pt>
                <c:pt idx="428">
                  <c:v>4.1689999999999996</c:v>
                </c:pt>
                <c:pt idx="429">
                  <c:v>4.1420000000000003</c:v>
                </c:pt>
                <c:pt idx="430">
                  <c:v>4.141</c:v>
                </c:pt>
                <c:pt idx="431">
                  <c:v>4.1079999999999997</c:v>
                </c:pt>
                <c:pt idx="432">
                  <c:v>4.0890000000000004</c:v>
                </c:pt>
                <c:pt idx="433">
                  <c:v>4.0819999999999999</c:v>
                </c:pt>
                <c:pt idx="434">
                  <c:v>4.085</c:v>
                </c:pt>
                <c:pt idx="435">
                  <c:v>4.1500000000000004</c:v>
                </c:pt>
                <c:pt idx="436">
                  <c:v>4.16</c:v>
                </c:pt>
                <c:pt idx="437">
                  <c:v>4.1310000000000002</c:v>
                </c:pt>
                <c:pt idx="438">
                  <c:v>4.1239999999999997</c:v>
                </c:pt>
                <c:pt idx="439">
                  <c:v>4.0860000000000003</c:v>
                </c:pt>
                <c:pt idx="440">
                  <c:v>4.1459999999999999</c:v>
                </c:pt>
                <c:pt idx="441">
                  <c:v>4.1559999999999997</c:v>
                </c:pt>
                <c:pt idx="442">
                  <c:v>4.1790000000000003</c:v>
                </c:pt>
                <c:pt idx="443">
                  <c:v>4.1870000000000003</c:v>
                </c:pt>
                <c:pt idx="444">
                  <c:v>4.1790000000000003</c:v>
                </c:pt>
                <c:pt idx="445">
                  <c:v>4.202</c:v>
                </c:pt>
                <c:pt idx="446">
                  <c:v>4.1349999999999998</c:v>
                </c:pt>
                <c:pt idx="447">
                  <c:v>4.016</c:v>
                </c:pt>
                <c:pt idx="448">
                  <c:v>3.9699999999999998</c:v>
                </c:pt>
                <c:pt idx="449">
                  <c:v>3.9279999999999999</c:v>
                </c:pt>
                <c:pt idx="450">
                  <c:v>3.843</c:v>
                </c:pt>
                <c:pt idx="451">
                  <c:v>3.8410000000000002</c:v>
                </c:pt>
                <c:pt idx="452">
                  <c:v>3.7989999999999999</c:v>
                </c:pt>
                <c:pt idx="453">
                  <c:v>3.7759999999999998</c:v>
                </c:pt>
                <c:pt idx="454">
                  <c:v>3.7909999999999999</c:v>
                </c:pt>
                <c:pt idx="455">
                  <c:v>3.7800000000000002</c:v>
                </c:pt>
                <c:pt idx="456">
                  <c:v>3.758</c:v>
                </c:pt>
                <c:pt idx="457">
                  <c:v>3.7469999999999999</c:v>
                </c:pt>
                <c:pt idx="458">
                  <c:v>3.7170000000000001</c:v>
                </c:pt>
                <c:pt idx="459">
                  <c:v>3.7250000000000001</c:v>
                </c:pt>
                <c:pt idx="460">
                  <c:v>3.7629999999999999</c:v>
                </c:pt>
                <c:pt idx="461">
                  <c:v>3.758</c:v>
                </c:pt>
                <c:pt idx="462">
                  <c:v>3.7279999999999998</c:v>
                </c:pt>
                <c:pt idx="463">
                  <c:v>3.7269999999999999</c:v>
                </c:pt>
                <c:pt idx="464">
                  <c:v>3.6909999999999998</c:v>
                </c:pt>
                <c:pt idx="465">
                  <c:v>3.6970000000000001</c:v>
                </c:pt>
                <c:pt idx="466">
                  <c:v>3.7810000000000001</c:v>
                </c:pt>
                <c:pt idx="467">
                  <c:v>3.7029999999999998</c:v>
                </c:pt>
                <c:pt idx="468">
                  <c:v>3.6280000000000001</c:v>
                </c:pt>
                <c:pt idx="469">
                  <c:v>3.57</c:v>
                </c:pt>
                <c:pt idx="470">
                  <c:v>3.5720000000000001</c:v>
                </c:pt>
                <c:pt idx="471">
                  <c:v>3.5659999999999998</c:v>
                </c:pt>
                <c:pt idx="472">
                  <c:v>3.5830000000000002</c:v>
                </c:pt>
                <c:pt idx="473">
                  <c:v>3.6230000000000002</c:v>
                </c:pt>
                <c:pt idx="474">
                  <c:v>3.6230000000000002</c:v>
                </c:pt>
                <c:pt idx="475">
                  <c:v>3.63</c:v>
                </c:pt>
                <c:pt idx="476">
                  <c:v>3.6280000000000001</c:v>
                </c:pt>
                <c:pt idx="477">
                  <c:v>3.5830000000000002</c:v>
                </c:pt>
                <c:pt idx="478">
                  <c:v>3.5169999999999999</c:v>
                </c:pt>
                <c:pt idx="479">
                  <c:v>3.5049999999999999</c:v>
                </c:pt>
                <c:pt idx="480">
                  <c:v>3.5</c:v>
                </c:pt>
                <c:pt idx="481">
                  <c:v>3.524</c:v>
                </c:pt>
                <c:pt idx="482">
                  <c:v>3.5</c:v>
                </c:pt>
                <c:pt idx="483">
                  <c:v>3.556</c:v>
                </c:pt>
                <c:pt idx="484">
                  <c:v>3.5190000000000001</c:v>
                </c:pt>
                <c:pt idx="485">
                  <c:v>3.4820000000000002</c:v>
                </c:pt>
                <c:pt idx="486">
                  <c:v>3.4580000000000002</c:v>
                </c:pt>
                <c:pt idx="487">
                  <c:v>3.4089999999999998</c:v>
                </c:pt>
                <c:pt idx="488">
                  <c:v>3.4079999999999999</c:v>
                </c:pt>
                <c:pt idx="489">
                  <c:v>3.431</c:v>
                </c:pt>
                <c:pt idx="490">
                  <c:v>3.4369999999999998</c:v>
                </c:pt>
                <c:pt idx="491">
                  <c:v>3.4020000000000001</c:v>
                </c:pt>
                <c:pt idx="492">
                  <c:v>3.407</c:v>
                </c:pt>
                <c:pt idx="493">
                  <c:v>3.4620000000000002</c:v>
                </c:pt>
                <c:pt idx="494">
                  <c:v>3.5129999999999999</c:v>
                </c:pt>
                <c:pt idx="495">
                  <c:v>3.556</c:v>
                </c:pt>
                <c:pt idx="496">
                  <c:v>3.5750000000000002</c:v>
                </c:pt>
                <c:pt idx="497">
                  <c:v>3.4969999999999999</c:v>
                </c:pt>
                <c:pt idx="498">
                  <c:v>3.4689999999999999</c:v>
                </c:pt>
                <c:pt idx="499">
                  <c:v>3.508</c:v>
                </c:pt>
                <c:pt idx="500">
                  <c:v>3.52</c:v>
                </c:pt>
                <c:pt idx="501">
                  <c:v>3.516</c:v>
                </c:pt>
                <c:pt idx="502">
                  <c:v>3.508</c:v>
                </c:pt>
                <c:pt idx="503">
                  <c:v>3.4790000000000001</c:v>
                </c:pt>
                <c:pt idx="504">
                  <c:v>3.476</c:v>
                </c:pt>
                <c:pt idx="505">
                  <c:v>3.4830000000000001</c:v>
                </c:pt>
                <c:pt idx="506">
                  <c:v>3.4699999999999998</c:v>
                </c:pt>
                <c:pt idx="507">
                  <c:v>3.472</c:v>
                </c:pt>
                <c:pt idx="508">
                  <c:v>3.484</c:v>
                </c:pt>
                <c:pt idx="509">
                  <c:v>3.4849999999999999</c:v>
                </c:pt>
                <c:pt idx="510">
                  <c:v>3.4849999999999999</c:v>
                </c:pt>
                <c:pt idx="511">
                  <c:v>3.504</c:v>
                </c:pt>
                <c:pt idx="512">
                  <c:v>3.6259999999999999</c:v>
                </c:pt>
                <c:pt idx="513">
                  <c:v>3.6619999999999999</c:v>
                </c:pt>
                <c:pt idx="514">
                  <c:v>3.6459999999999999</c:v>
                </c:pt>
                <c:pt idx="515">
                  <c:v>3.67</c:v>
                </c:pt>
                <c:pt idx="516">
                  <c:v>3.6859999999999999</c:v>
                </c:pt>
                <c:pt idx="517">
                  <c:v>3.6619999999999999</c:v>
                </c:pt>
                <c:pt idx="518">
                  <c:v>3.609</c:v>
                </c:pt>
                <c:pt idx="519">
                  <c:v>3.5629999999999997</c:v>
                </c:pt>
                <c:pt idx="520">
                  <c:v>3.5629999999999997</c:v>
                </c:pt>
                <c:pt idx="521">
                  <c:v>3.59</c:v>
                </c:pt>
                <c:pt idx="522">
                  <c:v>3.5489999999999999</c:v>
                </c:pt>
                <c:pt idx="523">
                  <c:v>3.5030000000000001</c:v>
                </c:pt>
                <c:pt idx="524">
                  <c:v>3.4180000000000001</c:v>
                </c:pt>
                <c:pt idx="525">
                  <c:v>3.3740000000000001</c:v>
                </c:pt>
                <c:pt idx="526">
                  <c:v>3.3609999999999998</c:v>
                </c:pt>
                <c:pt idx="527">
                  <c:v>3.3290000000000002</c:v>
                </c:pt>
                <c:pt idx="528">
                  <c:v>3.3420000000000001</c:v>
                </c:pt>
                <c:pt idx="529">
                  <c:v>3.3849999999999998</c:v>
                </c:pt>
                <c:pt idx="530">
                  <c:v>3.4260000000000002</c:v>
                </c:pt>
                <c:pt idx="531">
                  <c:v>3.5140000000000002</c:v>
                </c:pt>
                <c:pt idx="532">
                  <c:v>3.4550000000000001</c:v>
                </c:pt>
                <c:pt idx="533">
                  <c:v>3.4820000000000002</c:v>
                </c:pt>
                <c:pt idx="534">
                  <c:v>3.4740000000000002</c:v>
                </c:pt>
                <c:pt idx="535">
                  <c:v>3.468</c:v>
                </c:pt>
                <c:pt idx="536">
                  <c:v>3.4620000000000002</c:v>
                </c:pt>
                <c:pt idx="537">
                  <c:v>3.4350000000000001</c:v>
                </c:pt>
                <c:pt idx="538">
                  <c:v>3.42</c:v>
                </c:pt>
                <c:pt idx="539">
                  <c:v>3.4260000000000002</c:v>
                </c:pt>
                <c:pt idx="540">
                  <c:v>3.4009999999999998</c:v>
                </c:pt>
                <c:pt idx="541">
                  <c:v>3.2759999999999998</c:v>
                </c:pt>
                <c:pt idx="542">
                  <c:v>3.1579999999999999</c:v>
                </c:pt>
                <c:pt idx="543">
                  <c:v>3.101</c:v>
                </c:pt>
                <c:pt idx="544">
                  <c:v>3.012</c:v>
                </c:pt>
                <c:pt idx="545">
                  <c:v>3.012</c:v>
                </c:pt>
                <c:pt idx="546">
                  <c:v>2.9729999999999999</c:v>
                </c:pt>
                <c:pt idx="547">
                  <c:v>2.944</c:v>
                </c:pt>
                <c:pt idx="548">
                  <c:v>2.931</c:v>
                </c:pt>
                <c:pt idx="549">
                  <c:v>2.89</c:v>
                </c:pt>
                <c:pt idx="550">
                  <c:v>2.8780000000000001</c:v>
                </c:pt>
                <c:pt idx="551">
                  <c:v>2.92</c:v>
                </c:pt>
                <c:pt idx="552">
                  <c:v>2.9119999999999999</c:v>
                </c:pt>
                <c:pt idx="553">
                  <c:v>2.9489999999999998</c:v>
                </c:pt>
                <c:pt idx="554">
                  <c:v>2.996</c:v>
                </c:pt>
                <c:pt idx="555">
                  <c:v>2.9939999999999998</c:v>
                </c:pt>
                <c:pt idx="556">
                  <c:v>2.948</c:v>
                </c:pt>
                <c:pt idx="557">
                  <c:v>2.9350000000000001</c:v>
                </c:pt>
                <c:pt idx="558">
                  <c:v>2.976</c:v>
                </c:pt>
                <c:pt idx="559">
                  <c:v>2.984</c:v>
                </c:pt>
                <c:pt idx="560">
                  <c:v>3.0310000000000001</c:v>
                </c:pt>
                <c:pt idx="561">
                  <c:v>3.048</c:v>
                </c:pt>
                <c:pt idx="562">
                  <c:v>3.06</c:v>
                </c:pt>
                <c:pt idx="563">
                  <c:v>3.0750000000000002</c:v>
                </c:pt>
                <c:pt idx="564">
                  <c:v>3.0670000000000002</c:v>
                </c:pt>
                <c:pt idx="565">
                  <c:v>3.0680000000000001</c:v>
                </c:pt>
                <c:pt idx="566">
                  <c:v>3.1019999999999999</c:v>
                </c:pt>
                <c:pt idx="567">
                  <c:v>3.0649999999999999</c:v>
                </c:pt>
                <c:pt idx="568">
                  <c:v>3.0070000000000001</c:v>
                </c:pt>
                <c:pt idx="569">
                  <c:v>2.9929999999999999</c:v>
                </c:pt>
                <c:pt idx="570">
                  <c:v>2.99</c:v>
                </c:pt>
                <c:pt idx="571">
                  <c:v>2.972</c:v>
                </c:pt>
                <c:pt idx="572">
                  <c:v>2.927</c:v>
                </c:pt>
                <c:pt idx="573">
                  <c:v>2.9370000000000003</c:v>
                </c:pt>
                <c:pt idx="574">
                  <c:v>2.9050000000000002</c:v>
                </c:pt>
                <c:pt idx="575">
                  <c:v>2.9039999999999999</c:v>
                </c:pt>
                <c:pt idx="576">
                  <c:v>2.9009999999999998</c:v>
                </c:pt>
                <c:pt idx="577">
                  <c:v>2.9050000000000002</c:v>
                </c:pt>
                <c:pt idx="578">
                  <c:v>2.8959999999999999</c:v>
                </c:pt>
                <c:pt idx="579">
                  <c:v>2.9119999999999999</c:v>
                </c:pt>
                <c:pt idx="580">
                  <c:v>2.9379999999999997</c:v>
                </c:pt>
                <c:pt idx="581">
                  <c:v>2.9239999999999999</c:v>
                </c:pt>
                <c:pt idx="582">
                  <c:v>2.944</c:v>
                </c:pt>
                <c:pt idx="583">
                  <c:v>2.9929999999999999</c:v>
                </c:pt>
                <c:pt idx="584">
                  <c:v>2.9529999999999998</c:v>
                </c:pt>
                <c:pt idx="585">
                  <c:v>2.919</c:v>
                </c:pt>
                <c:pt idx="586">
                  <c:v>2.927</c:v>
                </c:pt>
                <c:pt idx="587">
                  <c:v>2.944</c:v>
                </c:pt>
                <c:pt idx="588">
                  <c:v>3.008</c:v>
                </c:pt>
                <c:pt idx="589">
                  <c:v>2.9910000000000001</c:v>
                </c:pt>
                <c:pt idx="590">
                  <c:v>2.9910000000000001</c:v>
                </c:pt>
                <c:pt idx="591">
                  <c:v>2.9050000000000002</c:v>
                </c:pt>
                <c:pt idx="592">
                  <c:v>2.8519999999999999</c:v>
                </c:pt>
                <c:pt idx="593">
                  <c:v>2.9039999999999999</c:v>
                </c:pt>
                <c:pt idx="594">
                  <c:v>3.0840000000000001</c:v>
                </c:pt>
                <c:pt idx="595">
                  <c:v>3.085</c:v>
                </c:pt>
                <c:pt idx="596">
                  <c:v>3.2560000000000002</c:v>
                </c:pt>
                <c:pt idx="597">
                  <c:v>3.335</c:v>
                </c:pt>
                <c:pt idx="598">
                  <c:v>3.2490000000000001</c:v>
                </c:pt>
                <c:pt idx="599">
                  <c:v>3.3730000000000002</c:v>
                </c:pt>
                <c:pt idx="600">
                  <c:v>3.298</c:v>
                </c:pt>
                <c:pt idx="601">
                  <c:v>3.2650000000000001</c:v>
                </c:pt>
                <c:pt idx="602">
                  <c:v>3.149</c:v>
                </c:pt>
                <c:pt idx="603">
                  <c:v>3.0979999999999999</c:v>
                </c:pt>
                <c:pt idx="604">
                  <c:v>3.2290000000000001</c:v>
                </c:pt>
                <c:pt idx="605">
                  <c:v>3.294</c:v>
                </c:pt>
                <c:pt idx="606">
                  <c:v>3.1310000000000002</c:v>
                </c:pt>
                <c:pt idx="607">
                  <c:v>3.1019999999999999</c:v>
                </c:pt>
                <c:pt idx="608">
                  <c:v>3.15</c:v>
                </c:pt>
                <c:pt idx="609">
                  <c:v>3.1819999999999999</c:v>
                </c:pt>
                <c:pt idx="610">
                  <c:v>3.1310000000000002</c:v>
                </c:pt>
                <c:pt idx="611">
                  <c:v>3.1880000000000002</c:v>
                </c:pt>
                <c:pt idx="612">
                  <c:v>3.1589999999999998</c:v>
                </c:pt>
                <c:pt idx="613">
                  <c:v>3.15</c:v>
                </c:pt>
                <c:pt idx="614">
                  <c:v>3.1320000000000001</c:v>
                </c:pt>
                <c:pt idx="615">
                  <c:v>3.1320000000000001</c:v>
                </c:pt>
                <c:pt idx="616">
                  <c:v>3.1379999999999999</c:v>
                </c:pt>
                <c:pt idx="617">
                  <c:v>3.1480000000000001</c:v>
                </c:pt>
                <c:pt idx="618">
                  <c:v>3.117</c:v>
                </c:pt>
                <c:pt idx="619">
                  <c:v>3.1669999999999998</c:v>
                </c:pt>
                <c:pt idx="620">
                  <c:v>3.1659999999999999</c:v>
                </c:pt>
                <c:pt idx="621">
                  <c:v>3.1659999999999999</c:v>
                </c:pt>
                <c:pt idx="622">
                  <c:v>3.1360000000000001</c:v>
                </c:pt>
                <c:pt idx="623">
                  <c:v>3.13</c:v>
                </c:pt>
                <c:pt idx="624">
                  <c:v>3.1230000000000002</c:v>
                </c:pt>
                <c:pt idx="625">
                  <c:v>3.1509999999999998</c:v>
                </c:pt>
                <c:pt idx="626">
                  <c:v>3.1760000000000002</c:v>
                </c:pt>
                <c:pt idx="627">
                  <c:v>3.2320000000000002</c:v>
                </c:pt>
                <c:pt idx="628">
                  <c:v>3.323</c:v>
                </c:pt>
                <c:pt idx="629">
                  <c:v>3.4</c:v>
                </c:pt>
                <c:pt idx="630">
                  <c:v>3.395</c:v>
                </c:pt>
                <c:pt idx="631">
                  <c:v>3.4620000000000002</c:v>
                </c:pt>
                <c:pt idx="632">
                  <c:v>3.4449999999999998</c:v>
                </c:pt>
                <c:pt idx="633">
                  <c:v>3.3929999999999998</c:v>
                </c:pt>
                <c:pt idx="634">
                  <c:v>3.3810000000000002</c:v>
                </c:pt>
                <c:pt idx="635">
                  <c:v>3.29</c:v>
                </c:pt>
                <c:pt idx="636">
                  <c:v>3.254</c:v>
                </c:pt>
                <c:pt idx="637">
                  <c:v>3.633</c:v>
                </c:pt>
                <c:pt idx="638">
                  <c:v>4.0389999999999997</c:v>
                </c:pt>
                <c:pt idx="639">
                  <c:v>4.0389999999999997</c:v>
                </c:pt>
                <c:pt idx="640">
                  <c:v>4.2770000000000001</c:v>
                </c:pt>
                <c:pt idx="641">
                  <c:v>4.0620000000000003</c:v>
                </c:pt>
                <c:pt idx="642">
                  <c:v>4.1059999999999999</c:v>
                </c:pt>
                <c:pt idx="643">
                  <c:v>4.2009999999999996</c:v>
                </c:pt>
                <c:pt idx="644">
                  <c:v>4.3689999999999998</c:v>
                </c:pt>
                <c:pt idx="645">
                  <c:v>4.3579999999999997</c:v>
                </c:pt>
                <c:pt idx="646">
                  <c:v>4.2759999999999998</c:v>
                </c:pt>
                <c:pt idx="647">
                  <c:v>4.367</c:v>
                </c:pt>
                <c:pt idx="648">
                  <c:v>4.367</c:v>
                </c:pt>
                <c:pt idx="649">
                  <c:v>4.37</c:v>
                </c:pt>
                <c:pt idx="650">
                  <c:v>4.2780000000000005</c:v>
                </c:pt>
                <c:pt idx="651">
                  <c:v>4.2770000000000001</c:v>
                </c:pt>
                <c:pt idx="652">
                  <c:v>4.3019999999999996</c:v>
                </c:pt>
                <c:pt idx="653">
                  <c:v>4.3920000000000003</c:v>
                </c:pt>
                <c:pt idx="654">
                  <c:v>4.3289999999999997</c:v>
                </c:pt>
                <c:pt idx="655">
                  <c:v>4.2320000000000002</c:v>
                </c:pt>
                <c:pt idx="656">
                  <c:v>4.1779999999999999</c:v>
                </c:pt>
                <c:pt idx="657">
                  <c:v>4.0830000000000002</c:v>
                </c:pt>
                <c:pt idx="658">
                  <c:v>4.133</c:v>
                </c:pt>
                <c:pt idx="659">
                  <c:v>4.2089999999999996</c:v>
                </c:pt>
                <c:pt idx="660">
                  <c:v>4.2309999999999999</c:v>
                </c:pt>
                <c:pt idx="661">
                  <c:v>4.2</c:v>
                </c:pt>
                <c:pt idx="662">
                  <c:v>4.25</c:v>
                </c:pt>
                <c:pt idx="663">
                  <c:v>4.2990000000000004</c:v>
                </c:pt>
                <c:pt idx="664">
                  <c:v>4.2519999999999998</c:v>
                </c:pt>
                <c:pt idx="665">
                  <c:v>4.2590000000000003</c:v>
                </c:pt>
                <c:pt idx="666">
                  <c:v>4.266</c:v>
                </c:pt>
                <c:pt idx="667">
                  <c:v>4.22</c:v>
                </c:pt>
                <c:pt idx="668">
                  <c:v>4.2699999999999996</c:v>
                </c:pt>
                <c:pt idx="669">
                  <c:v>4.2679999999999998</c:v>
                </c:pt>
                <c:pt idx="670">
                  <c:v>4.2679999999999998</c:v>
                </c:pt>
                <c:pt idx="671">
                  <c:v>4.2560000000000002</c:v>
                </c:pt>
                <c:pt idx="672">
                  <c:v>4.2590000000000003</c:v>
                </c:pt>
                <c:pt idx="673">
                  <c:v>4.2530000000000001</c:v>
                </c:pt>
                <c:pt idx="674">
                  <c:v>4.2329999999999997</c:v>
                </c:pt>
                <c:pt idx="675">
                  <c:v>4.2329999999999997</c:v>
                </c:pt>
                <c:pt idx="676">
                  <c:v>4.2270000000000003</c:v>
                </c:pt>
                <c:pt idx="677">
                  <c:v>4.2880000000000003</c:v>
                </c:pt>
                <c:pt idx="678">
                  <c:v>4.2069999999999999</c:v>
                </c:pt>
                <c:pt idx="679">
                  <c:v>4.2169999999999996</c:v>
                </c:pt>
                <c:pt idx="680">
                  <c:v>4.1769999999999996</c:v>
                </c:pt>
                <c:pt idx="681">
                  <c:v>4.2699999999999996</c:v>
                </c:pt>
                <c:pt idx="682">
                  <c:v>4.25</c:v>
                </c:pt>
                <c:pt idx="683">
                  <c:v>4.1890000000000001</c:v>
                </c:pt>
                <c:pt idx="684">
                  <c:v>4.1500000000000004</c:v>
                </c:pt>
                <c:pt idx="685">
                  <c:v>4.1500000000000004</c:v>
                </c:pt>
                <c:pt idx="686">
                  <c:v>4.0369999999999999</c:v>
                </c:pt>
                <c:pt idx="687">
                  <c:v>4.1749999999999998</c:v>
                </c:pt>
                <c:pt idx="688">
                  <c:v>4.2850000000000001</c:v>
                </c:pt>
                <c:pt idx="689">
                  <c:v>4.2649999999999997</c:v>
                </c:pt>
                <c:pt idx="690">
                  <c:v>4.2210000000000001</c:v>
                </c:pt>
                <c:pt idx="691">
                  <c:v>4.2450000000000001</c:v>
                </c:pt>
                <c:pt idx="692">
                  <c:v>4.18</c:v>
                </c:pt>
                <c:pt idx="693">
                  <c:v>4.2270000000000003</c:v>
                </c:pt>
                <c:pt idx="694">
                  <c:v>4.1710000000000003</c:v>
                </c:pt>
                <c:pt idx="695">
                  <c:v>4.1559999999999997</c:v>
                </c:pt>
                <c:pt idx="696">
                  <c:v>4.0999999999999996</c:v>
                </c:pt>
                <c:pt idx="697">
                  <c:v>4.1079999999999997</c:v>
                </c:pt>
                <c:pt idx="698">
                  <c:v>4.056</c:v>
                </c:pt>
                <c:pt idx="699">
                  <c:v>4.0350000000000001</c:v>
                </c:pt>
                <c:pt idx="700">
                  <c:v>4.0229999999999997</c:v>
                </c:pt>
                <c:pt idx="701">
                  <c:v>4.0469999999999997</c:v>
                </c:pt>
                <c:pt idx="702">
                  <c:v>3.9830000000000001</c:v>
                </c:pt>
                <c:pt idx="703">
                  <c:v>4.0019999999999998</c:v>
                </c:pt>
                <c:pt idx="704">
                  <c:v>3.9670000000000001</c:v>
                </c:pt>
                <c:pt idx="705">
                  <c:v>3.9249999999999998</c:v>
                </c:pt>
                <c:pt idx="706">
                  <c:v>3.96</c:v>
                </c:pt>
                <c:pt idx="707">
                  <c:v>4.0060000000000002</c:v>
                </c:pt>
                <c:pt idx="708">
                  <c:v>4.0250000000000004</c:v>
                </c:pt>
                <c:pt idx="709">
                  <c:v>4.0069999999999997</c:v>
                </c:pt>
                <c:pt idx="710">
                  <c:v>4.0069999999999997</c:v>
                </c:pt>
                <c:pt idx="711">
                  <c:v>3.9459999999999997</c:v>
                </c:pt>
                <c:pt idx="712">
                  <c:v>3.9089999999999998</c:v>
                </c:pt>
                <c:pt idx="713">
                  <c:v>3.8479999999999999</c:v>
                </c:pt>
                <c:pt idx="714">
                  <c:v>3.8010000000000002</c:v>
                </c:pt>
                <c:pt idx="715">
                  <c:v>3.8140000000000001</c:v>
                </c:pt>
                <c:pt idx="716">
                  <c:v>3.8289999999999997</c:v>
                </c:pt>
                <c:pt idx="717">
                  <c:v>3.8330000000000002</c:v>
                </c:pt>
                <c:pt idx="718">
                  <c:v>3.8730000000000002</c:v>
                </c:pt>
                <c:pt idx="719">
                  <c:v>3.8359999999999999</c:v>
                </c:pt>
                <c:pt idx="720">
                  <c:v>3.827</c:v>
                </c:pt>
                <c:pt idx="721">
                  <c:v>3.8639999999999999</c:v>
                </c:pt>
                <c:pt idx="722">
                  <c:v>3.9649999999999999</c:v>
                </c:pt>
                <c:pt idx="723">
                  <c:v>4.0410000000000004</c:v>
                </c:pt>
                <c:pt idx="724">
                  <c:v>4.0110000000000001</c:v>
                </c:pt>
                <c:pt idx="725">
                  <c:v>4.0640000000000001</c:v>
                </c:pt>
                <c:pt idx="726">
                  <c:v>4.0839999999999996</c:v>
                </c:pt>
                <c:pt idx="727">
                  <c:v>3.9290000000000003</c:v>
                </c:pt>
                <c:pt idx="728">
                  <c:v>3.9449999999999998</c:v>
                </c:pt>
                <c:pt idx="729">
                  <c:v>3.927</c:v>
                </c:pt>
                <c:pt idx="730">
                  <c:v>3.8490000000000002</c:v>
                </c:pt>
                <c:pt idx="731">
                  <c:v>3.8170000000000002</c:v>
                </c:pt>
                <c:pt idx="732">
                  <c:v>3.79</c:v>
                </c:pt>
                <c:pt idx="733">
                  <c:v>3.7530000000000001</c:v>
                </c:pt>
                <c:pt idx="734">
                  <c:v>3.694</c:v>
                </c:pt>
                <c:pt idx="735">
                  <c:v>3.6920000000000002</c:v>
                </c:pt>
                <c:pt idx="736">
                  <c:v>3.6859999999999999</c:v>
                </c:pt>
                <c:pt idx="737">
                  <c:v>3.6520000000000001</c:v>
                </c:pt>
                <c:pt idx="738">
                  <c:v>3.7309999999999999</c:v>
                </c:pt>
                <c:pt idx="739">
                  <c:v>3.7429999999999999</c:v>
                </c:pt>
                <c:pt idx="740">
                  <c:v>3.734</c:v>
                </c:pt>
                <c:pt idx="741">
                  <c:v>3.734</c:v>
                </c:pt>
                <c:pt idx="742">
                  <c:v>3.7189999999999999</c:v>
                </c:pt>
                <c:pt idx="743">
                  <c:v>3.7290000000000001</c:v>
                </c:pt>
                <c:pt idx="744">
                  <c:v>3.7389999999999999</c:v>
                </c:pt>
                <c:pt idx="745">
                  <c:v>3.734</c:v>
                </c:pt>
                <c:pt idx="746">
                  <c:v>3.7029999999999998</c:v>
                </c:pt>
                <c:pt idx="747">
                  <c:v>3.681</c:v>
                </c:pt>
                <c:pt idx="748">
                  <c:v>3.6419999999999999</c:v>
                </c:pt>
                <c:pt idx="749">
                  <c:v>3.6419999999999999</c:v>
                </c:pt>
                <c:pt idx="750">
                  <c:v>3.6320000000000001</c:v>
                </c:pt>
                <c:pt idx="751">
                  <c:v>3.601</c:v>
                </c:pt>
                <c:pt idx="752">
                  <c:v>3.621</c:v>
                </c:pt>
                <c:pt idx="753">
                  <c:v>3.665</c:v>
                </c:pt>
                <c:pt idx="754">
                  <c:v>3.6390000000000002</c:v>
                </c:pt>
                <c:pt idx="755">
                  <c:v>3.6349999999999998</c:v>
                </c:pt>
                <c:pt idx="756">
                  <c:v>3.67</c:v>
                </c:pt>
                <c:pt idx="757">
                  <c:v>3.718</c:v>
                </c:pt>
                <c:pt idx="758">
                  <c:v>3.6970000000000001</c:v>
                </c:pt>
                <c:pt idx="759">
                  <c:v>3.6659999999999999</c:v>
                </c:pt>
                <c:pt idx="760">
                  <c:v>3.6560000000000001</c:v>
                </c:pt>
                <c:pt idx="761">
                  <c:v>3.6109999999999998</c:v>
                </c:pt>
                <c:pt idx="762">
                  <c:v>3.569</c:v>
                </c:pt>
                <c:pt idx="763">
                  <c:v>3.653</c:v>
                </c:pt>
                <c:pt idx="764">
                  <c:v>3.6520000000000001</c:v>
                </c:pt>
                <c:pt idx="765">
                  <c:v>3.6560000000000001</c:v>
                </c:pt>
                <c:pt idx="766">
                  <c:v>3.7010000000000001</c:v>
                </c:pt>
                <c:pt idx="767">
                  <c:v>3.6550000000000002</c:v>
                </c:pt>
                <c:pt idx="768">
                  <c:v>3.6419999999999999</c:v>
                </c:pt>
                <c:pt idx="769">
                  <c:v>3.601</c:v>
                </c:pt>
                <c:pt idx="770">
                  <c:v>3.5939999999999999</c:v>
                </c:pt>
                <c:pt idx="771">
                  <c:v>3.5789999999999997</c:v>
                </c:pt>
                <c:pt idx="772">
                  <c:v>3.5609999999999999</c:v>
                </c:pt>
                <c:pt idx="773">
                  <c:v>3.597</c:v>
                </c:pt>
                <c:pt idx="774">
                  <c:v>3.5540000000000003</c:v>
                </c:pt>
                <c:pt idx="775">
                  <c:v>3.59</c:v>
                </c:pt>
                <c:pt idx="776">
                  <c:v>3.5990000000000002</c:v>
                </c:pt>
                <c:pt idx="777">
                  <c:v>3.5540000000000003</c:v>
                </c:pt>
                <c:pt idx="778">
                  <c:v>3.5819999999999999</c:v>
                </c:pt>
                <c:pt idx="779">
                  <c:v>3.5629999999999997</c:v>
                </c:pt>
                <c:pt idx="780">
                  <c:v>3.5629999999999997</c:v>
                </c:pt>
                <c:pt idx="781">
                  <c:v>3.56</c:v>
                </c:pt>
                <c:pt idx="782">
                  <c:v>3.5830000000000002</c:v>
                </c:pt>
                <c:pt idx="783">
                  <c:v>3.5880000000000001</c:v>
                </c:pt>
                <c:pt idx="784">
                  <c:v>3.5529999999999999</c:v>
                </c:pt>
                <c:pt idx="785">
                  <c:v>3.496</c:v>
                </c:pt>
                <c:pt idx="786">
                  <c:v>3.544</c:v>
                </c:pt>
                <c:pt idx="787">
                  <c:v>3.536</c:v>
                </c:pt>
                <c:pt idx="788">
                  <c:v>3.5270000000000001</c:v>
                </c:pt>
                <c:pt idx="789">
                  <c:v>3.5449999999999999</c:v>
                </c:pt>
                <c:pt idx="790">
                  <c:v>3.5449999999999999</c:v>
                </c:pt>
                <c:pt idx="791">
                  <c:v>3.5419999999999998</c:v>
                </c:pt>
                <c:pt idx="792">
                  <c:v>3.4990000000000001</c:v>
                </c:pt>
                <c:pt idx="793">
                  <c:v>3.5390000000000001</c:v>
                </c:pt>
                <c:pt idx="794">
                  <c:v>3.5369999999999999</c:v>
                </c:pt>
                <c:pt idx="795">
                  <c:v>3.585</c:v>
                </c:pt>
                <c:pt idx="796">
                  <c:v>3.6179999999999999</c:v>
                </c:pt>
                <c:pt idx="797">
                  <c:v>3.6619999999999999</c:v>
                </c:pt>
                <c:pt idx="798">
                  <c:v>3.6379999999999999</c:v>
                </c:pt>
                <c:pt idx="799">
                  <c:v>3.6160000000000001</c:v>
                </c:pt>
                <c:pt idx="800">
                  <c:v>3.5390000000000001</c:v>
                </c:pt>
                <c:pt idx="801">
                  <c:v>3.605</c:v>
                </c:pt>
                <c:pt idx="802">
                  <c:v>3.6080000000000001</c:v>
                </c:pt>
                <c:pt idx="803">
                  <c:v>3.6850000000000001</c:v>
                </c:pt>
                <c:pt idx="804">
                  <c:v>3.6930000000000001</c:v>
                </c:pt>
                <c:pt idx="805">
                  <c:v>3.6920000000000002</c:v>
                </c:pt>
                <c:pt idx="806">
                  <c:v>3.6920000000000002</c:v>
                </c:pt>
                <c:pt idx="807">
                  <c:v>3.7650000000000001</c:v>
                </c:pt>
                <c:pt idx="808">
                  <c:v>3.8359999999999999</c:v>
                </c:pt>
              </c:numCache>
            </c:numRef>
          </c:val>
          <c:smooth val="0"/>
          <c:extLst xmlns:c16r2="http://schemas.microsoft.com/office/drawing/2015/06/chart">
            <c:ext xmlns:c16="http://schemas.microsoft.com/office/drawing/2014/chart" uri="{C3380CC4-5D6E-409C-BE32-E72D297353CC}">
              <c16:uniqueId val="{00000003-5384-4359-9837-9632ABCFB98B}"/>
            </c:ext>
          </c:extLst>
        </c:ser>
        <c:ser>
          <c:idx val="0"/>
          <c:order val="4"/>
          <c:tx>
            <c:strRef>
              <c:f>CDSHistorico!$AJ$4</c:f>
              <c:strCache>
                <c:ptCount val="1"/>
                <c:pt idx="0">
                  <c:v>BRZ UMS 10Y</c:v>
                </c:pt>
              </c:strCache>
            </c:strRef>
          </c:tx>
          <c:spPr>
            <a:ln w="19050">
              <a:solidFill>
                <a:schemeClr val="accent5">
                  <a:lumMod val="75000"/>
                </a:schemeClr>
              </a:solidFill>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PT-757.xlsm'!UMSBRZ</c:f>
              <c:numCache>
                <c:formatCode>General</c:formatCode>
                <c:ptCount val="809"/>
                <c:pt idx="0">
                  <c:v>4.0880000000000001</c:v>
                </c:pt>
                <c:pt idx="1">
                  <c:v>4.1399999999999997</c:v>
                </c:pt>
                <c:pt idx="2">
                  <c:v>4.17</c:v>
                </c:pt>
                <c:pt idx="3">
                  <c:v>4.1669999999999998</c:v>
                </c:pt>
                <c:pt idx="4">
                  <c:v>4.0780000000000003</c:v>
                </c:pt>
                <c:pt idx="5">
                  <c:v>4.0869999999999997</c:v>
                </c:pt>
                <c:pt idx="6">
                  <c:v>4.1719999999999997</c:v>
                </c:pt>
                <c:pt idx="7">
                  <c:v>4.2780000000000005</c:v>
                </c:pt>
                <c:pt idx="8">
                  <c:v>4.226</c:v>
                </c:pt>
                <c:pt idx="9">
                  <c:v>4.1820000000000004</c:v>
                </c:pt>
                <c:pt idx="10">
                  <c:v>4.2270000000000003</c:v>
                </c:pt>
                <c:pt idx="11">
                  <c:v>4.2620000000000005</c:v>
                </c:pt>
                <c:pt idx="12">
                  <c:v>4.2290000000000001</c:v>
                </c:pt>
                <c:pt idx="13">
                  <c:v>4.2430000000000003</c:v>
                </c:pt>
                <c:pt idx="14">
                  <c:v>4.2519999999999998</c:v>
                </c:pt>
                <c:pt idx="15">
                  <c:v>4.25</c:v>
                </c:pt>
                <c:pt idx="16">
                  <c:v>4.1909999999999998</c:v>
                </c:pt>
                <c:pt idx="17">
                  <c:v>4.1059999999999999</c:v>
                </c:pt>
                <c:pt idx="18">
                  <c:v>4.056</c:v>
                </c:pt>
                <c:pt idx="19">
                  <c:v>4.0819999999999999</c:v>
                </c:pt>
                <c:pt idx="20">
                  <c:v>4.0940000000000003</c:v>
                </c:pt>
                <c:pt idx="21">
                  <c:v>4.1459999999999999</c:v>
                </c:pt>
                <c:pt idx="22">
                  <c:v>4.26</c:v>
                </c:pt>
                <c:pt idx="23">
                  <c:v>4.25</c:v>
                </c:pt>
                <c:pt idx="24">
                  <c:v>4.25</c:v>
                </c:pt>
                <c:pt idx="25">
                  <c:v>4.2140000000000004</c:v>
                </c:pt>
                <c:pt idx="26">
                  <c:v>4.1790000000000003</c:v>
                </c:pt>
                <c:pt idx="27">
                  <c:v>4.202</c:v>
                </c:pt>
                <c:pt idx="28">
                  <c:v>4.1760000000000002</c:v>
                </c:pt>
                <c:pt idx="29">
                  <c:v>4.1790000000000003</c:v>
                </c:pt>
                <c:pt idx="30">
                  <c:v>4.1840000000000002</c:v>
                </c:pt>
                <c:pt idx="31">
                  <c:v>4.1639999999999997</c:v>
                </c:pt>
                <c:pt idx="32">
                  <c:v>4.1509999999999998</c:v>
                </c:pt>
                <c:pt idx="33">
                  <c:v>4.1310000000000002</c:v>
                </c:pt>
                <c:pt idx="34">
                  <c:v>4.0599999999999996</c:v>
                </c:pt>
                <c:pt idx="35">
                  <c:v>4.0170000000000003</c:v>
                </c:pt>
                <c:pt idx="36">
                  <c:v>3.952</c:v>
                </c:pt>
                <c:pt idx="37">
                  <c:v>3.9449999999999998</c:v>
                </c:pt>
                <c:pt idx="38">
                  <c:v>3.9929999999999999</c:v>
                </c:pt>
                <c:pt idx="39">
                  <c:v>3.9969999999999999</c:v>
                </c:pt>
                <c:pt idx="40">
                  <c:v>4.0780000000000003</c:v>
                </c:pt>
                <c:pt idx="41">
                  <c:v>4.0739999999999998</c:v>
                </c:pt>
                <c:pt idx="42">
                  <c:v>4.1820000000000004</c:v>
                </c:pt>
                <c:pt idx="43">
                  <c:v>4.2409999999999997</c:v>
                </c:pt>
                <c:pt idx="44">
                  <c:v>4.2690000000000001</c:v>
                </c:pt>
                <c:pt idx="45">
                  <c:v>4.2450000000000001</c:v>
                </c:pt>
                <c:pt idx="46">
                  <c:v>4.2679999999999998</c:v>
                </c:pt>
                <c:pt idx="47">
                  <c:v>4.2649999999999997</c:v>
                </c:pt>
                <c:pt idx="48">
                  <c:v>4.2359999999999998</c:v>
                </c:pt>
                <c:pt idx="49">
                  <c:v>4.2160000000000002</c:v>
                </c:pt>
                <c:pt idx="50">
                  <c:v>4.1740000000000004</c:v>
                </c:pt>
                <c:pt idx="51">
                  <c:v>4.1630000000000003</c:v>
                </c:pt>
                <c:pt idx="52">
                  <c:v>4.1029999999999998</c:v>
                </c:pt>
                <c:pt idx="53">
                  <c:v>4.0330000000000004</c:v>
                </c:pt>
                <c:pt idx="54">
                  <c:v>4.0330000000000004</c:v>
                </c:pt>
                <c:pt idx="55">
                  <c:v>3.9619999999999997</c:v>
                </c:pt>
                <c:pt idx="56">
                  <c:v>3.9359999999999999</c:v>
                </c:pt>
                <c:pt idx="57">
                  <c:v>3.9580000000000002</c:v>
                </c:pt>
                <c:pt idx="58">
                  <c:v>3.9260000000000002</c:v>
                </c:pt>
                <c:pt idx="59">
                  <c:v>3.91</c:v>
                </c:pt>
                <c:pt idx="60">
                  <c:v>3.903</c:v>
                </c:pt>
                <c:pt idx="61">
                  <c:v>3.879</c:v>
                </c:pt>
                <c:pt idx="62">
                  <c:v>3.839</c:v>
                </c:pt>
                <c:pt idx="63">
                  <c:v>3.79</c:v>
                </c:pt>
                <c:pt idx="64">
                  <c:v>3.782</c:v>
                </c:pt>
                <c:pt idx="65">
                  <c:v>3.782</c:v>
                </c:pt>
                <c:pt idx="66">
                  <c:v>3.851</c:v>
                </c:pt>
                <c:pt idx="67">
                  <c:v>3.8519999999999999</c:v>
                </c:pt>
                <c:pt idx="68">
                  <c:v>3.9130000000000003</c:v>
                </c:pt>
                <c:pt idx="69">
                  <c:v>3.9180000000000001</c:v>
                </c:pt>
                <c:pt idx="70">
                  <c:v>3.9060000000000001</c:v>
                </c:pt>
                <c:pt idx="71">
                  <c:v>4.03</c:v>
                </c:pt>
                <c:pt idx="72">
                  <c:v>4.0759999999999996</c:v>
                </c:pt>
                <c:pt idx="73">
                  <c:v>4.077</c:v>
                </c:pt>
                <c:pt idx="74">
                  <c:v>4.2</c:v>
                </c:pt>
                <c:pt idx="75">
                  <c:v>4.2229999999999999</c:v>
                </c:pt>
                <c:pt idx="76">
                  <c:v>4.1589999999999998</c:v>
                </c:pt>
                <c:pt idx="77">
                  <c:v>4.1440000000000001</c:v>
                </c:pt>
                <c:pt idx="78">
                  <c:v>4.1449999999999996</c:v>
                </c:pt>
                <c:pt idx="79">
                  <c:v>4.1159999999999997</c:v>
                </c:pt>
                <c:pt idx="80">
                  <c:v>4.1900000000000004</c:v>
                </c:pt>
                <c:pt idx="81">
                  <c:v>4.1580000000000004</c:v>
                </c:pt>
                <c:pt idx="82">
                  <c:v>4.1950000000000003</c:v>
                </c:pt>
                <c:pt idx="83">
                  <c:v>4.2309999999999999</c:v>
                </c:pt>
                <c:pt idx="84">
                  <c:v>4.258</c:v>
                </c:pt>
                <c:pt idx="85">
                  <c:v>4.3710000000000004</c:v>
                </c:pt>
                <c:pt idx="86">
                  <c:v>4.3499999999999996</c:v>
                </c:pt>
                <c:pt idx="87">
                  <c:v>4.2690000000000001</c:v>
                </c:pt>
                <c:pt idx="88">
                  <c:v>4.2750000000000004</c:v>
                </c:pt>
                <c:pt idx="89">
                  <c:v>4.2430000000000003</c:v>
                </c:pt>
                <c:pt idx="90">
                  <c:v>4.141</c:v>
                </c:pt>
                <c:pt idx="91">
                  <c:v>4.1260000000000003</c:v>
                </c:pt>
                <c:pt idx="92">
                  <c:v>4.0209999999999999</c:v>
                </c:pt>
                <c:pt idx="93">
                  <c:v>4.008</c:v>
                </c:pt>
                <c:pt idx="94">
                  <c:v>4.0170000000000003</c:v>
                </c:pt>
                <c:pt idx="95">
                  <c:v>4.0170000000000003</c:v>
                </c:pt>
                <c:pt idx="96">
                  <c:v>3.9729999999999999</c:v>
                </c:pt>
                <c:pt idx="97">
                  <c:v>3.9470000000000001</c:v>
                </c:pt>
                <c:pt idx="98">
                  <c:v>3.9929999999999999</c:v>
                </c:pt>
                <c:pt idx="99">
                  <c:v>3.9590000000000001</c:v>
                </c:pt>
                <c:pt idx="100">
                  <c:v>3.9740000000000002</c:v>
                </c:pt>
                <c:pt idx="101">
                  <c:v>4.1100000000000003</c:v>
                </c:pt>
                <c:pt idx="102">
                  <c:v>4.0910000000000002</c:v>
                </c:pt>
                <c:pt idx="103">
                  <c:v>4.1710000000000003</c:v>
                </c:pt>
                <c:pt idx="104">
                  <c:v>4.09</c:v>
                </c:pt>
                <c:pt idx="105">
                  <c:v>4.1340000000000003</c:v>
                </c:pt>
                <c:pt idx="106">
                  <c:v>4.0949999999999998</c:v>
                </c:pt>
                <c:pt idx="107">
                  <c:v>4.0949999999999998</c:v>
                </c:pt>
                <c:pt idx="108">
                  <c:v>4.0339999999999998</c:v>
                </c:pt>
                <c:pt idx="109">
                  <c:v>4.0469999999999997</c:v>
                </c:pt>
                <c:pt idx="110">
                  <c:v>4.1420000000000003</c:v>
                </c:pt>
                <c:pt idx="111">
                  <c:v>4.2069999999999999</c:v>
                </c:pt>
                <c:pt idx="112">
                  <c:v>4.1859999999999999</c:v>
                </c:pt>
                <c:pt idx="113">
                  <c:v>4.2670000000000003</c:v>
                </c:pt>
                <c:pt idx="114">
                  <c:v>4.2279999999999998</c:v>
                </c:pt>
                <c:pt idx="115">
                  <c:v>4.258</c:v>
                </c:pt>
                <c:pt idx="116">
                  <c:v>4.258</c:v>
                </c:pt>
                <c:pt idx="117">
                  <c:v>4.2679999999999998</c:v>
                </c:pt>
                <c:pt idx="118">
                  <c:v>4.3049999999999997</c:v>
                </c:pt>
                <c:pt idx="119">
                  <c:v>4.391</c:v>
                </c:pt>
                <c:pt idx="120">
                  <c:v>4.4139999999999997</c:v>
                </c:pt>
                <c:pt idx="121">
                  <c:v>4.3419999999999996</c:v>
                </c:pt>
                <c:pt idx="122">
                  <c:v>4.29</c:v>
                </c:pt>
                <c:pt idx="123">
                  <c:v>4.2379999999999995</c:v>
                </c:pt>
                <c:pt idx="124">
                  <c:v>4.0869999999999997</c:v>
                </c:pt>
                <c:pt idx="125">
                  <c:v>4.1070000000000002</c:v>
                </c:pt>
                <c:pt idx="126">
                  <c:v>4.0279999999999996</c:v>
                </c:pt>
                <c:pt idx="127">
                  <c:v>3.968</c:v>
                </c:pt>
                <c:pt idx="128">
                  <c:v>3.968</c:v>
                </c:pt>
                <c:pt idx="129">
                  <c:v>3.9950000000000001</c:v>
                </c:pt>
                <c:pt idx="130">
                  <c:v>4.0720000000000001</c:v>
                </c:pt>
                <c:pt idx="131">
                  <c:v>4.0670000000000002</c:v>
                </c:pt>
                <c:pt idx="132">
                  <c:v>4.0220000000000002</c:v>
                </c:pt>
                <c:pt idx="133">
                  <c:v>4.0490000000000004</c:v>
                </c:pt>
                <c:pt idx="134">
                  <c:v>4.133</c:v>
                </c:pt>
                <c:pt idx="135">
                  <c:v>4.274</c:v>
                </c:pt>
                <c:pt idx="136">
                  <c:v>4.3040000000000003</c:v>
                </c:pt>
                <c:pt idx="137">
                  <c:v>4.4119999999999999</c:v>
                </c:pt>
                <c:pt idx="138">
                  <c:v>4.4269999999999996</c:v>
                </c:pt>
                <c:pt idx="139">
                  <c:v>4.6180000000000003</c:v>
                </c:pt>
                <c:pt idx="140">
                  <c:v>4.82</c:v>
                </c:pt>
                <c:pt idx="141">
                  <c:v>4.7629999999999999</c:v>
                </c:pt>
                <c:pt idx="142">
                  <c:v>4.4400000000000004</c:v>
                </c:pt>
                <c:pt idx="143">
                  <c:v>4.4889999999999999</c:v>
                </c:pt>
                <c:pt idx="144">
                  <c:v>4.2370000000000001</c:v>
                </c:pt>
                <c:pt idx="145">
                  <c:v>4.1420000000000003</c:v>
                </c:pt>
                <c:pt idx="146">
                  <c:v>4.1349999999999998</c:v>
                </c:pt>
                <c:pt idx="147">
                  <c:v>4.1870000000000003</c:v>
                </c:pt>
                <c:pt idx="148">
                  <c:v>4.1870000000000003</c:v>
                </c:pt>
                <c:pt idx="149">
                  <c:v>4.25</c:v>
                </c:pt>
                <c:pt idx="150">
                  <c:v>4.2190000000000003</c:v>
                </c:pt>
                <c:pt idx="151">
                  <c:v>4.2190000000000003</c:v>
                </c:pt>
                <c:pt idx="152">
                  <c:v>4.2190000000000003</c:v>
                </c:pt>
                <c:pt idx="153">
                  <c:v>4.2190000000000003</c:v>
                </c:pt>
                <c:pt idx="154">
                  <c:v>4.26</c:v>
                </c:pt>
                <c:pt idx="155">
                  <c:v>4.3230000000000004</c:v>
                </c:pt>
                <c:pt idx="156">
                  <c:v>4.2690000000000001</c:v>
                </c:pt>
                <c:pt idx="157">
                  <c:v>4.2069999999999999</c:v>
                </c:pt>
                <c:pt idx="158">
                  <c:v>4.2439999999999998</c:v>
                </c:pt>
                <c:pt idx="159">
                  <c:v>4.2130000000000001</c:v>
                </c:pt>
                <c:pt idx="160">
                  <c:v>4.25</c:v>
                </c:pt>
                <c:pt idx="161">
                  <c:v>4.1929999999999996</c:v>
                </c:pt>
                <c:pt idx="162">
                  <c:v>4.157</c:v>
                </c:pt>
                <c:pt idx="163">
                  <c:v>4.157</c:v>
                </c:pt>
                <c:pt idx="164">
                  <c:v>4.165</c:v>
                </c:pt>
                <c:pt idx="165">
                  <c:v>4.165</c:v>
                </c:pt>
                <c:pt idx="166">
                  <c:v>4.0990000000000002</c:v>
                </c:pt>
                <c:pt idx="167">
                  <c:v>4.1849999999999996</c:v>
                </c:pt>
                <c:pt idx="168">
                  <c:v>4.1230000000000002</c:v>
                </c:pt>
                <c:pt idx="169">
                  <c:v>4.0110000000000001</c:v>
                </c:pt>
                <c:pt idx="170">
                  <c:v>4.056</c:v>
                </c:pt>
                <c:pt idx="171">
                  <c:v>4.0730000000000004</c:v>
                </c:pt>
                <c:pt idx="172">
                  <c:v>4.093</c:v>
                </c:pt>
                <c:pt idx="173">
                  <c:v>4.12</c:v>
                </c:pt>
                <c:pt idx="174">
                  <c:v>4.2960000000000003</c:v>
                </c:pt>
                <c:pt idx="175">
                  <c:v>4.4039999999999999</c:v>
                </c:pt>
                <c:pt idx="176">
                  <c:v>4.3159999999999998</c:v>
                </c:pt>
                <c:pt idx="177">
                  <c:v>4.32</c:v>
                </c:pt>
                <c:pt idx="178">
                  <c:v>4.2809999999999997</c:v>
                </c:pt>
                <c:pt idx="179">
                  <c:v>4.4119999999999999</c:v>
                </c:pt>
                <c:pt idx="180">
                  <c:v>4.4180000000000001</c:v>
                </c:pt>
                <c:pt idx="181">
                  <c:v>4.6079999999999997</c:v>
                </c:pt>
                <c:pt idx="182">
                  <c:v>4.657</c:v>
                </c:pt>
                <c:pt idx="183">
                  <c:v>4.5380000000000003</c:v>
                </c:pt>
                <c:pt idx="184">
                  <c:v>4.5129999999999999</c:v>
                </c:pt>
                <c:pt idx="185">
                  <c:v>4.5129999999999999</c:v>
                </c:pt>
                <c:pt idx="186">
                  <c:v>4.6589999999999998</c:v>
                </c:pt>
                <c:pt idx="187">
                  <c:v>4.49</c:v>
                </c:pt>
                <c:pt idx="188">
                  <c:v>4.516</c:v>
                </c:pt>
                <c:pt idx="189">
                  <c:v>4.6150000000000002</c:v>
                </c:pt>
                <c:pt idx="190">
                  <c:v>4.6879999999999997</c:v>
                </c:pt>
                <c:pt idx="191">
                  <c:v>4.5960000000000001</c:v>
                </c:pt>
                <c:pt idx="192">
                  <c:v>4.7270000000000003</c:v>
                </c:pt>
                <c:pt idx="193">
                  <c:v>4.8719999999999999</c:v>
                </c:pt>
                <c:pt idx="194">
                  <c:v>4.6449999999999996</c:v>
                </c:pt>
                <c:pt idx="195">
                  <c:v>4.6660000000000004</c:v>
                </c:pt>
                <c:pt idx="196">
                  <c:v>4.5979999999999999</c:v>
                </c:pt>
                <c:pt idx="197">
                  <c:v>4.6390000000000002</c:v>
                </c:pt>
                <c:pt idx="198">
                  <c:v>4.6500000000000004</c:v>
                </c:pt>
                <c:pt idx="199">
                  <c:v>4.8339999999999996</c:v>
                </c:pt>
                <c:pt idx="200">
                  <c:v>5.0039999999999996</c:v>
                </c:pt>
                <c:pt idx="201">
                  <c:v>4.9420000000000002</c:v>
                </c:pt>
                <c:pt idx="202">
                  <c:v>4.968</c:v>
                </c:pt>
                <c:pt idx="203">
                  <c:v>4.8620000000000001</c:v>
                </c:pt>
                <c:pt idx="204">
                  <c:v>5.0839999999999996</c:v>
                </c:pt>
                <c:pt idx="205">
                  <c:v>5.1230000000000002</c:v>
                </c:pt>
                <c:pt idx="206">
                  <c:v>5.1619999999999999</c:v>
                </c:pt>
                <c:pt idx="207">
                  <c:v>4.9290000000000003</c:v>
                </c:pt>
                <c:pt idx="208">
                  <c:v>4.97</c:v>
                </c:pt>
                <c:pt idx="209">
                  <c:v>4.766</c:v>
                </c:pt>
                <c:pt idx="210">
                  <c:v>4.6050000000000004</c:v>
                </c:pt>
                <c:pt idx="211">
                  <c:v>4.5659999999999998</c:v>
                </c:pt>
                <c:pt idx="212">
                  <c:v>4.5969999999999995</c:v>
                </c:pt>
                <c:pt idx="213">
                  <c:v>4.62</c:v>
                </c:pt>
                <c:pt idx="214">
                  <c:v>4.5809999999999995</c:v>
                </c:pt>
                <c:pt idx="215">
                  <c:v>4.5090000000000003</c:v>
                </c:pt>
                <c:pt idx="216">
                  <c:v>4.524</c:v>
                </c:pt>
                <c:pt idx="217">
                  <c:v>4.4119999999999999</c:v>
                </c:pt>
                <c:pt idx="218">
                  <c:v>4.3890000000000002</c:v>
                </c:pt>
                <c:pt idx="219">
                  <c:v>4.4020000000000001</c:v>
                </c:pt>
                <c:pt idx="220">
                  <c:v>4.3259999999999996</c:v>
                </c:pt>
                <c:pt idx="221">
                  <c:v>4.3319999999999999</c:v>
                </c:pt>
                <c:pt idx="222">
                  <c:v>4.2270000000000003</c:v>
                </c:pt>
                <c:pt idx="223">
                  <c:v>4.2320000000000002</c:v>
                </c:pt>
                <c:pt idx="224">
                  <c:v>4.2750000000000004</c:v>
                </c:pt>
                <c:pt idx="225">
                  <c:v>4.2889999999999997</c:v>
                </c:pt>
                <c:pt idx="226">
                  <c:v>4.2</c:v>
                </c:pt>
                <c:pt idx="227">
                  <c:v>4.2460000000000004</c:v>
                </c:pt>
                <c:pt idx="228">
                  <c:v>4.306</c:v>
                </c:pt>
                <c:pt idx="229">
                  <c:v>4.3540000000000001</c:v>
                </c:pt>
                <c:pt idx="230">
                  <c:v>4.2489999999999997</c:v>
                </c:pt>
                <c:pt idx="231">
                  <c:v>4.2060000000000004</c:v>
                </c:pt>
                <c:pt idx="232">
                  <c:v>4.194</c:v>
                </c:pt>
                <c:pt idx="233">
                  <c:v>4.1260000000000003</c:v>
                </c:pt>
                <c:pt idx="234">
                  <c:v>4.1360000000000001</c:v>
                </c:pt>
                <c:pt idx="235">
                  <c:v>4.1970000000000001</c:v>
                </c:pt>
                <c:pt idx="236">
                  <c:v>4.2450000000000001</c:v>
                </c:pt>
                <c:pt idx="237">
                  <c:v>4.335</c:v>
                </c:pt>
                <c:pt idx="238">
                  <c:v>4.4059999999999997</c:v>
                </c:pt>
                <c:pt idx="239">
                  <c:v>4.5389999999999997</c:v>
                </c:pt>
                <c:pt idx="240">
                  <c:v>4.4980000000000002</c:v>
                </c:pt>
                <c:pt idx="241">
                  <c:v>4.423</c:v>
                </c:pt>
                <c:pt idx="242">
                  <c:v>4.4359999999999999</c:v>
                </c:pt>
                <c:pt idx="243">
                  <c:v>4.4000000000000004</c:v>
                </c:pt>
                <c:pt idx="244">
                  <c:v>4.29</c:v>
                </c:pt>
                <c:pt idx="245">
                  <c:v>4.4829999999999997</c:v>
                </c:pt>
                <c:pt idx="246">
                  <c:v>4.5730000000000004</c:v>
                </c:pt>
                <c:pt idx="247">
                  <c:v>4.5369999999999999</c:v>
                </c:pt>
                <c:pt idx="248">
                  <c:v>4.5369999999999999</c:v>
                </c:pt>
                <c:pt idx="249">
                  <c:v>4.43</c:v>
                </c:pt>
                <c:pt idx="250">
                  <c:v>4.423</c:v>
                </c:pt>
                <c:pt idx="251">
                  <c:v>4.415</c:v>
                </c:pt>
                <c:pt idx="252">
                  <c:v>4.3940000000000001</c:v>
                </c:pt>
                <c:pt idx="253">
                  <c:v>4.3140000000000001</c:v>
                </c:pt>
                <c:pt idx="254">
                  <c:v>4.3410000000000002</c:v>
                </c:pt>
                <c:pt idx="255">
                  <c:v>4.3410000000000002</c:v>
                </c:pt>
                <c:pt idx="256">
                  <c:v>4.3929999999999998</c:v>
                </c:pt>
                <c:pt idx="257">
                  <c:v>4.4329999999999998</c:v>
                </c:pt>
                <c:pt idx="258">
                  <c:v>4.4269999999999996</c:v>
                </c:pt>
                <c:pt idx="259">
                  <c:v>4.444</c:v>
                </c:pt>
                <c:pt idx="260">
                  <c:v>4.5220000000000002</c:v>
                </c:pt>
                <c:pt idx="261">
                  <c:v>4.5039999999999996</c:v>
                </c:pt>
                <c:pt idx="262">
                  <c:v>4.5979999999999999</c:v>
                </c:pt>
                <c:pt idx="263">
                  <c:v>4.5979999999999999</c:v>
                </c:pt>
                <c:pt idx="264">
                  <c:v>4.7210000000000001</c:v>
                </c:pt>
                <c:pt idx="265">
                  <c:v>4.7210000000000001</c:v>
                </c:pt>
                <c:pt idx="266">
                  <c:v>4.8019999999999996</c:v>
                </c:pt>
                <c:pt idx="267">
                  <c:v>4.8469999999999995</c:v>
                </c:pt>
                <c:pt idx="268">
                  <c:v>4.6749999999999998</c:v>
                </c:pt>
                <c:pt idx="269">
                  <c:v>4.6749999999999998</c:v>
                </c:pt>
                <c:pt idx="270">
                  <c:v>4.694</c:v>
                </c:pt>
                <c:pt idx="271">
                  <c:v>4.6859999999999999</c:v>
                </c:pt>
                <c:pt idx="272">
                  <c:v>4.6630000000000003</c:v>
                </c:pt>
                <c:pt idx="273">
                  <c:v>4.57</c:v>
                </c:pt>
                <c:pt idx="274">
                  <c:v>4.5629999999999997</c:v>
                </c:pt>
                <c:pt idx="275">
                  <c:v>4.6559999999999997</c:v>
                </c:pt>
                <c:pt idx="276">
                  <c:v>4.6740000000000004</c:v>
                </c:pt>
                <c:pt idx="277">
                  <c:v>4.7</c:v>
                </c:pt>
                <c:pt idx="278">
                  <c:v>4.7729999999999997</c:v>
                </c:pt>
                <c:pt idx="279">
                  <c:v>4.819</c:v>
                </c:pt>
                <c:pt idx="280">
                  <c:v>4.7850000000000001</c:v>
                </c:pt>
                <c:pt idx="281">
                  <c:v>4.7370000000000001</c:v>
                </c:pt>
                <c:pt idx="282">
                  <c:v>4.726</c:v>
                </c:pt>
                <c:pt idx="283">
                  <c:v>4.6440000000000001</c:v>
                </c:pt>
                <c:pt idx="284">
                  <c:v>4.6440000000000001</c:v>
                </c:pt>
                <c:pt idx="285">
                  <c:v>4.6219999999999999</c:v>
                </c:pt>
                <c:pt idx="286">
                  <c:v>4.6440000000000001</c:v>
                </c:pt>
                <c:pt idx="287">
                  <c:v>4.6669999999999998</c:v>
                </c:pt>
                <c:pt idx="288">
                  <c:v>4.7430000000000003</c:v>
                </c:pt>
                <c:pt idx="289">
                  <c:v>4.766</c:v>
                </c:pt>
                <c:pt idx="290">
                  <c:v>4.7249999999999996</c:v>
                </c:pt>
                <c:pt idx="291">
                  <c:v>4.7080000000000002</c:v>
                </c:pt>
                <c:pt idx="292">
                  <c:v>4.7670000000000003</c:v>
                </c:pt>
                <c:pt idx="293">
                  <c:v>4.7439999999999998</c:v>
                </c:pt>
                <c:pt idx="294">
                  <c:v>4.7809999999999997</c:v>
                </c:pt>
                <c:pt idx="295">
                  <c:v>4.9379999999999997</c:v>
                </c:pt>
                <c:pt idx="296">
                  <c:v>4.9290000000000003</c:v>
                </c:pt>
                <c:pt idx="297">
                  <c:v>5.0049999999999999</c:v>
                </c:pt>
                <c:pt idx="298">
                  <c:v>5.15</c:v>
                </c:pt>
                <c:pt idx="299">
                  <c:v>5.21</c:v>
                </c:pt>
                <c:pt idx="300">
                  <c:v>5.1980000000000004</c:v>
                </c:pt>
                <c:pt idx="301">
                  <c:v>5.0709999999999997</c:v>
                </c:pt>
                <c:pt idx="302">
                  <c:v>4.9850000000000003</c:v>
                </c:pt>
                <c:pt idx="303">
                  <c:v>4.9779999999999998</c:v>
                </c:pt>
                <c:pt idx="304">
                  <c:v>5.0339999999999998</c:v>
                </c:pt>
                <c:pt idx="305">
                  <c:v>5.069</c:v>
                </c:pt>
                <c:pt idx="306">
                  <c:v>5.1529999999999996</c:v>
                </c:pt>
                <c:pt idx="307">
                  <c:v>5.1769999999999996</c:v>
                </c:pt>
                <c:pt idx="308">
                  <c:v>5.4109999999999996</c:v>
                </c:pt>
                <c:pt idx="309">
                  <c:v>5.359</c:v>
                </c:pt>
                <c:pt idx="310">
                  <c:v>5.266</c:v>
                </c:pt>
                <c:pt idx="311">
                  <c:v>5.0529999999999999</c:v>
                </c:pt>
                <c:pt idx="312">
                  <c:v>5.0199999999999996</c:v>
                </c:pt>
                <c:pt idx="313">
                  <c:v>5.0289999999999999</c:v>
                </c:pt>
                <c:pt idx="314">
                  <c:v>5.0090000000000003</c:v>
                </c:pt>
                <c:pt idx="315">
                  <c:v>4.9509999999999996</c:v>
                </c:pt>
                <c:pt idx="316">
                  <c:v>4.9859999999999998</c:v>
                </c:pt>
                <c:pt idx="317">
                  <c:v>5.0709999999999997</c:v>
                </c:pt>
                <c:pt idx="318">
                  <c:v>5.1319999999999997</c:v>
                </c:pt>
                <c:pt idx="319">
                  <c:v>5.2649999999999997</c:v>
                </c:pt>
                <c:pt idx="320">
                  <c:v>5.3860000000000001</c:v>
                </c:pt>
                <c:pt idx="321">
                  <c:v>5.3870000000000005</c:v>
                </c:pt>
                <c:pt idx="322">
                  <c:v>5.4630000000000001</c:v>
                </c:pt>
                <c:pt idx="323">
                  <c:v>5.1829999999999998</c:v>
                </c:pt>
                <c:pt idx="324">
                  <c:v>5.1619999999999999</c:v>
                </c:pt>
                <c:pt idx="325">
                  <c:v>5.2679999999999998</c:v>
                </c:pt>
                <c:pt idx="326">
                  <c:v>5.3870000000000005</c:v>
                </c:pt>
                <c:pt idx="327">
                  <c:v>5.5540000000000003</c:v>
                </c:pt>
                <c:pt idx="328">
                  <c:v>5.4879999999999995</c:v>
                </c:pt>
                <c:pt idx="329">
                  <c:v>5.6429999999999998</c:v>
                </c:pt>
                <c:pt idx="330">
                  <c:v>5.6429999999999998</c:v>
                </c:pt>
                <c:pt idx="331">
                  <c:v>5.6139999999999999</c:v>
                </c:pt>
                <c:pt idx="332">
                  <c:v>5.53</c:v>
                </c:pt>
                <c:pt idx="333">
                  <c:v>5.7940000000000005</c:v>
                </c:pt>
                <c:pt idx="334">
                  <c:v>5.7610000000000001</c:v>
                </c:pt>
                <c:pt idx="335">
                  <c:v>5.7110000000000003</c:v>
                </c:pt>
                <c:pt idx="336">
                  <c:v>5.7119999999999997</c:v>
                </c:pt>
                <c:pt idx="337">
                  <c:v>5.6559999999999997</c:v>
                </c:pt>
                <c:pt idx="338">
                  <c:v>5.548</c:v>
                </c:pt>
                <c:pt idx="339">
                  <c:v>5.7219999999999995</c:v>
                </c:pt>
                <c:pt idx="340">
                  <c:v>6.0359999999999996</c:v>
                </c:pt>
                <c:pt idx="341">
                  <c:v>6.1820000000000004</c:v>
                </c:pt>
                <c:pt idx="342">
                  <c:v>6.2850000000000001</c:v>
                </c:pt>
                <c:pt idx="343">
                  <c:v>6.1749999999999998</c:v>
                </c:pt>
                <c:pt idx="344">
                  <c:v>6.2780000000000005</c:v>
                </c:pt>
                <c:pt idx="345">
                  <c:v>6.5960000000000001</c:v>
                </c:pt>
                <c:pt idx="346">
                  <c:v>6.4219999999999997</c:v>
                </c:pt>
                <c:pt idx="347">
                  <c:v>6.0209999999999999</c:v>
                </c:pt>
                <c:pt idx="348">
                  <c:v>5.8019999999999996</c:v>
                </c:pt>
                <c:pt idx="349">
                  <c:v>5.6520000000000001</c:v>
                </c:pt>
                <c:pt idx="350">
                  <c:v>5.5469999999999997</c:v>
                </c:pt>
                <c:pt idx="351">
                  <c:v>5.5039999999999996</c:v>
                </c:pt>
                <c:pt idx="352">
                  <c:v>5.71</c:v>
                </c:pt>
                <c:pt idx="353">
                  <c:v>5.6219999999999999</c:v>
                </c:pt>
                <c:pt idx="354">
                  <c:v>5.5649999999999995</c:v>
                </c:pt>
                <c:pt idx="355">
                  <c:v>5.5649999999999995</c:v>
                </c:pt>
                <c:pt idx="356">
                  <c:v>5.8109999999999999</c:v>
                </c:pt>
                <c:pt idx="357">
                  <c:v>5.7430000000000003</c:v>
                </c:pt>
                <c:pt idx="358">
                  <c:v>5.6899999999999995</c:v>
                </c:pt>
                <c:pt idx="359">
                  <c:v>5.8949999999999996</c:v>
                </c:pt>
                <c:pt idx="360">
                  <c:v>6.0869999999999997</c:v>
                </c:pt>
                <c:pt idx="361">
                  <c:v>6.3220000000000001</c:v>
                </c:pt>
                <c:pt idx="362">
                  <c:v>6.2169999999999996</c:v>
                </c:pt>
                <c:pt idx="363">
                  <c:v>6.0330000000000004</c:v>
                </c:pt>
                <c:pt idx="364">
                  <c:v>5.9660000000000002</c:v>
                </c:pt>
                <c:pt idx="365">
                  <c:v>5.883</c:v>
                </c:pt>
                <c:pt idx="366">
                  <c:v>5.819</c:v>
                </c:pt>
                <c:pt idx="367">
                  <c:v>5.7859999999999996</c:v>
                </c:pt>
                <c:pt idx="368">
                  <c:v>5.8550000000000004</c:v>
                </c:pt>
                <c:pt idx="369">
                  <c:v>5.8280000000000003</c:v>
                </c:pt>
                <c:pt idx="370">
                  <c:v>5.6899999999999995</c:v>
                </c:pt>
                <c:pt idx="371">
                  <c:v>5.5460000000000003</c:v>
                </c:pt>
                <c:pt idx="372">
                  <c:v>5.617</c:v>
                </c:pt>
                <c:pt idx="373">
                  <c:v>5.73</c:v>
                </c:pt>
                <c:pt idx="374">
                  <c:v>5.91</c:v>
                </c:pt>
                <c:pt idx="375">
                  <c:v>6.056</c:v>
                </c:pt>
                <c:pt idx="376">
                  <c:v>5.9779999999999998</c:v>
                </c:pt>
                <c:pt idx="377">
                  <c:v>5.9779999999999998</c:v>
                </c:pt>
                <c:pt idx="378">
                  <c:v>5.98</c:v>
                </c:pt>
                <c:pt idx="379">
                  <c:v>6.1360000000000001</c:v>
                </c:pt>
                <c:pt idx="380">
                  <c:v>6.016</c:v>
                </c:pt>
                <c:pt idx="381">
                  <c:v>5.931</c:v>
                </c:pt>
                <c:pt idx="382">
                  <c:v>5.907</c:v>
                </c:pt>
                <c:pt idx="383">
                  <c:v>5.7610000000000001</c:v>
                </c:pt>
                <c:pt idx="384">
                  <c:v>5.8159999999999998</c:v>
                </c:pt>
                <c:pt idx="385">
                  <c:v>5.8730000000000002</c:v>
                </c:pt>
                <c:pt idx="386">
                  <c:v>5.8449999999999998</c:v>
                </c:pt>
                <c:pt idx="387">
                  <c:v>6.0449999999999999</c:v>
                </c:pt>
                <c:pt idx="388">
                  <c:v>6.0449999999999999</c:v>
                </c:pt>
                <c:pt idx="389">
                  <c:v>6.0460000000000003</c:v>
                </c:pt>
                <c:pt idx="390">
                  <c:v>6.2210000000000001</c:v>
                </c:pt>
                <c:pt idx="391">
                  <c:v>6.2489999999999997</c:v>
                </c:pt>
                <c:pt idx="392">
                  <c:v>6.2930000000000001</c:v>
                </c:pt>
                <c:pt idx="393">
                  <c:v>6.3819999999999997</c:v>
                </c:pt>
                <c:pt idx="394">
                  <c:v>6.2949999999999999</c:v>
                </c:pt>
                <c:pt idx="395">
                  <c:v>6.3579999999999997</c:v>
                </c:pt>
                <c:pt idx="396">
                  <c:v>6.4560000000000004</c:v>
                </c:pt>
                <c:pt idx="397">
                  <c:v>6.4420000000000002</c:v>
                </c:pt>
                <c:pt idx="398">
                  <c:v>6.5540000000000003</c:v>
                </c:pt>
                <c:pt idx="399">
                  <c:v>6.8149999999999995</c:v>
                </c:pt>
                <c:pt idx="400">
                  <c:v>6.72</c:v>
                </c:pt>
                <c:pt idx="401">
                  <c:v>6.4539999999999997</c:v>
                </c:pt>
                <c:pt idx="402">
                  <c:v>6.9359999999999999</c:v>
                </c:pt>
                <c:pt idx="403">
                  <c:v>6.9370000000000003</c:v>
                </c:pt>
                <c:pt idx="404">
                  <c:v>6.9340000000000002</c:v>
                </c:pt>
                <c:pt idx="405">
                  <c:v>7.2919999999999998</c:v>
                </c:pt>
                <c:pt idx="406">
                  <c:v>7.2919999999999998</c:v>
                </c:pt>
                <c:pt idx="407">
                  <c:v>7.0990000000000002</c:v>
                </c:pt>
                <c:pt idx="408">
                  <c:v>7.0990000000000002</c:v>
                </c:pt>
                <c:pt idx="409">
                  <c:v>7.0990000000000002</c:v>
                </c:pt>
                <c:pt idx="410">
                  <c:v>7.0919999999999996</c:v>
                </c:pt>
                <c:pt idx="411">
                  <c:v>7.0720000000000001</c:v>
                </c:pt>
                <c:pt idx="412">
                  <c:v>7.1370000000000005</c:v>
                </c:pt>
                <c:pt idx="413">
                  <c:v>7.1529999999999996</c:v>
                </c:pt>
                <c:pt idx="414">
                  <c:v>7.1529999999999996</c:v>
                </c:pt>
                <c:pt idx="415">
                  <c:v>7.2649999999999997</c:v>
                </c:pt>
                <c:pt idx="416">
                  <c:v>6.8250000000000002</c:v>
                </c:pt>
                <c:pt idx="417">
                  <c:v>6.8029999999999999</c:v>
                </c:pt>
                <c:pt idx="418">
                  <c:v>6.7919999999999998</c:v>
                </c:pt>
                <c:pt idx="419">
                  <c:v>6.8159999999999998</c:v>
                </c:pt>
                <c:pt idx="420">
                  <c:v>6.7350000000000003</c:v>
                </c:pt>
                <c:pt idx="421">
                  <c:v>6.7190000000000003</c:v>
                </c:pt>
                <c:pt idx="422">
                  <c:v>6.8730000000000002</c:v>
                </c:pt>
                <c:pt idx="423">
                  <c:v>6.8309999999999995</c:v>
                </c:pt>
                <c:pt idx="424">
                  <c:v>6.9749999999999996</c:v>
                </c:pt>
                <c:pt idx="425">
                  <c:v>7.0069999999999997</c:v>
                </c:pt>
                <c:pt idx="426">
                  <c:v>6.9950000000000001</c:v>
                </c:pt>
                <c:pt idx="427">
                  <c:v>7.0179999999999998</c:v>
                </c:pt>
                <c:pt idx="428">
                  <c:v>6.9630000000000001</c:v>
                </c:pt>
                <c:pt idx="429">
                  <c:v>6.8109999999999999</c:v>
                </c:pt>
                <c:pt idx="430">
                  <c:v>6.851</c:v>
                </c:pt>
                <c:pt idx="431">
                  <c:v>6.6660000000000004</c:v>
                </c:pt>
                <c:pt idx="432">
                  <c:v>6.6340000000000003</c:v>
                </c:pt>
                <c:pt idx="433">
                  <c:v>6.55</c:v>
                </c:pt>
                <c:pt idx="434">
                  <c:v>6.649</c:v>
                </c:pt>
                <c:pt idx="435">
                  <c:v>6.7359999999999998</c:v>
                </c:pt>
                <c:pt idx="436">
                  <c:v>6.8090000000000002</c:v>
                </c:pt>
                <c:pt idx="437">
                  <c:v>6.7789999999999999</c:v>
                </c:pt>
                <c:pt idx="438">
                  <c:v>6.7370000000000001</c:v>
                </c:pt>
                <c:pt idx="439">
                  <c:v>6.7240000000000002</c:v>
                </c:pt>
                <c:pt idx="440">
                  <c:v>6.84</c:v>
                </c:pt>
                <c:pt idx="441">
                  <c:v>6.8360000000000003</c:v>
                </c:pt>
                <c:pt idx="442">
                  <c:v>6.8949999999999996</c:v>
                </c:pt>
                <c:pt idx="443">
                  <c:v>7.02</c:v>
                </c:pt>
                <c:pt idx="444">
                  <c:v>6.984</c:v>
                </c:pt>
                <c:pt idx="445">
                  <c:v>7.0149999999999997</c:v>
                </c:pt>
                <c:pt idx="446">
                  <c:v>6.9820000000000002</c:v>
                </c:pt>
                <c:pt idx="447">
                  <c:v>6.82</c:v>
                </c:pt>
                <c:pt idx="448">
                  <c:v>6.891</c:v>
                </c:pt>
                <c:pt idx="449">
                  <c:v>6.7960000000000003</c:v>
                </c:pt>
                <c:pt idx="450">
                  <c:v>6.6719999999999997</c:v>
                </c:pt>
                <c:pt idx="451">
                  <c:v>6.66</c:v>
                </c:pt>
                <c:pt idx="452">
                  <c:v>6.4710000000000001</c:v>
                </c:pt>
                <c:pt idx="453">
                  <c:v>6.5120000000000005</c:v>
                </c:pt>
                <c:pt idx="454">
                  <c:v>6.5170000000000003</c:v>
                </c:pt>
                <c:pt idx="455">
                  <c:v>6.4480000000000004</c:v>
                </c:pt>
                <c:pt idx="456">
                  <c:v>6.3369999999999997</c:v>
                </c:pt>
                <c:pt idx="457">
                  <c:v>6.2889999999999997</c:v>
                </c:pt>
                <c:pt idx="458">
                  <c:v>5.9950000000000001</c:v>
                </c:pt>
                <c:pt idx="459">
                  <c:v>5.92</c:v>
                </c:pt>
                <c:pt idx="460">
                  <c:v>6.0670000000000002</c:v>
                </c:pt>
                <c:pt idx="461">
                  <c:v>6.04</c:v>
                </c:pt>
                <c:pt idx="462">
                  <c:v>5.8520000000000003</c:v>
                </c:pt>
                <c:pt idx="463">
                  <c:v>5.843</c:v>
                </c:pt>
                <c:pt idx="464">
                  <c:v>5.85</c:v>
                </c:pt>
                <c:pt idx="465">
                  <c:v>5.9649999999999999</c:v>
                </c:pt>
                <c:pt idx="466">
                  <c:v>6.2329999999999997</c:v>
                </c:pt>
                <c:pt idx="467">
                  <c:v>6.149</c:v>
                </c:pt>
                <c:pt idx="468">
                  <c:v>5.78</c:v>
                </c:pt>
                <c:pt idx="469">
                  <c:v>5.5120000000000005</c:v>
                </c:pt>
                <c:pt idx="470">
                  <c:v>5.37</c:v>
                </c:pt>
                <c:pt idx="471">
                  <c:v>5.3789999999999996</c:v>
                </c:pt>
                <c:pt idx="472">
                  <c:v>5.625</c:v>
                </c:pt>
                <c:pt idx="473">
                  <c:v>5.8029999999999999</c:v>
                </c:pt>
                <c:pt idx="474">
                  <c:v>5.8029999999999999</c:v>
                </c:pt>
                <c:pt idx="475">
                  <c:v>5.6609999999999996</c:v>
                </c:pt>
                <c:pt idx="476">
                  <c:v>5.548</c:v>
                </c:pt>
                <c:pt idx="477">
                  <c:v>5.4509999999999996</c:v>
                </c:pt>
                <c:pt idx="478">
                  <c:v>5.4450000000000003</c:v>
                </c:pt>
                <c:pt idx="479">
                  <c:v>5.4370000000000003</c:v>
                </c:pt>
                <c:pt idx="480">
                  <c:v>5.5120000000000005</c:v>
                </c:pt>
                <c:pt idx="481">
                  <c:v>5.6520000000000001</c:v>
                </c:pt>
                <c:pt idx="482">
                  <c:v>5.7039999999999997</c:v>
                </c:pt>
                <c:pt idx="483">
                  <c:v>6.1689999999999996</c:v>
                </c:pt>
                <c:pt idx="484">
                  <c:v>6.0979999999999999</c:v>
                </c:pt>
                <c:pt idx="485">
                  <c:v>5.7910000000000004</c:v>
                </c:pt>
                <c:pt idx="486">
                  <c:v>5.68</c:v>
                </c:pt>
                <c:pt idx="487">
                  <c:v>5.5869999999999997</c:v>
                </c:pt>
                <c:pt idx="488">
                  <c:v>5.5469999999999997</c:v>
                </c:pt>
                <c:pt idx="489">
                  <c:v>5.569</c:v>
                </c:pt>
                <c:pt idx="490">
                  <c:v>5.6660000000000004</c:v>
                </c:pt>
                <c:pt idx="491">
                  <c:v>5.6420000000000003</c:v>
                </c:pt>
                <c:pt idx="492">
                  <c:v>5.67</c:v>
                </c:pt>
                <c:pt idx="493">
                  <c:v>5.8680000000000003</c:v>
                </c:pt>
                <c:pt idx="494">
                  <c:v>5.9429999999999996</c:v>
                </c:pt>
                <c:pt idx="495">
                  <c:v>5.9109999999999996</c:v>
                </c:pt>
                <c:pt idx="496">
                  <c:v>5.8479999999999999</c:v>
                </c:pt>
                <c:pt idx="497">
                  <c:v>5.6449999999999996</c:v>
                </c:pt>
                <c:pt idx="498">
                  <c:v>5.6210000000000004</c:v>
                </c:pt>
                <c:pt idx="499">
                  <c:v>5.5860000000000003</c:v>
                </c:pt>
                <c:pt idx="500">
                  <c:v>5.59</c:v>
                </c:pt>
                <c:pt idx="501">
                  <c:v>5.5880000000000001</c:v>
                </c:pt>
                <c:pt idx="502">
                  <c:v>5.5809999999999995</c:v>
                </c:pt>
                <c:pt idx="503">
                  <c:v>5.5590000000000002</c:v>
                </c:pt>
                <c:pt idx="504">
                  <c:v>5.5440000000000005</c:v>
                </c:pt>
                <c:pt idx="505">
                  <c:v>5.577</c:v>
                </c:pt>
                <c:pt idx="506">
                  <c:v>5.492</c:v>
                </c:pt>
                <c:pt idx="507">
                  <c:v>5.3810000000000002</c:v>
                </c:pt>
                <c:pt idx="508">
                  <c:v>5.4039999999999999</c:v>
                </c:pt>
                <c:pt idx="509">
                  <c:v>5.41</c:v>
                </c:pt>
                <c:pt idx="510">
                  <c:v>5.3849999999999998</c:v>
                </c:pt>
                <c:pt idx="511">
                  <c:v>5.3819999999999997</c:v>
                </c:pt>
                <c:pt idx="512">
                  <c:v>5.5590000000000002</c:v>
                </c:pt>
                <c:pt idx="513">
                  <c:v>5.7130000000000001</c:v>
                </c:pt>
                <c:pt idx="514">
                  <c:v>5.7309999999999999</c:v>
                </c:pt>
                <c:pt idx="515">
                  <c:v>5.7869999999999999</c:v>
                </c:pt>
                <c:pt idx="516">
                  <c:v>5.7539999999999996</c:v>
                </c:pt>
                <c:pt idx="517">
                  <c:v>5.7160000000000002</c:v>
                </c:pt>
                <c:pt idx="518">
                  <c:v>5.7160000000000002</c:v>
                </c:pt>
                <c:pt idx="519">
                  <c:v>5.7089999999999996</c:v>
                </c:pt>
                <c:pt idx="520">
                  <c:v>5.7089999999999996</c:v>
                </c:pt>
                <c:pt idx="521">
                  <c:v>5.8070000000000004</c:v>
                </c:pt>
                <c:pt idx="522">
                  <c:v>5.7850000000000001</c:v>
                </c:pt>
                <c:pt idx="523">
                  <c:v>5.6349999999999998</c:v>
                </c:pt>
                <c:pt idx="524">
                  <c:v>5.4589999999999996</c:v>
                </c:pt>
                <c:pt idx="525">
                  <c:v>5.4279999999999999</c:v>
                </c:pt>
                <c:pt idx="526">
                  <c:v>5.3940000000000001</c:v>
                </c:pt>
                <c:pt idx="527">
                  <c:v>5.2809999999999997</c:v>
                </c:pt>
                <c:pt idx="528">
                  <c:v>5.298</c:v>
                </c:pt>
                <c:pt idx="529">
                  <c:v>5.34</c:v>
                </c:pt>
                <c:pt idx="530">
                  <c:v>5.3929999999999998</c:v>
                </c:pt>
                <c:pt idx="531">
                  <c:v>5.5250000000000004</c:v>
                </c:pt>
                <c:pt idx="532">
                  <c:v>5.4710000000000001</c:v>
                </c:pt>
                <c:pt idx="533">
                  <c:v>5.4960000000000004</c:v>
                </c:pt>
                <c:pt idx="534">
                  <c:v>5.4589999999999996</c:v>
                </c:pt>
                <c:pt idx="535">
                  <c:v>5.4</c:v>
                </c:pt>
                <c:pt idx="536">
                  <c:v>5.3849999999999998</c:v>
                </c:pt>
                <c:pt idx="537">
                  <c:v>5.3250000000000002</c:v>
                </c:pt>
                <c:pt idx="538">
                  <c:v>5.2789999999999999</c:v>
                </c:pt>
                <c:pt idx="539">
                  <c:v>5.319</c:v>
                </c:pt>
                <c:pt idx="540">
                  <c:v>5.2789999999999999</c:v>
                </c:pt>
                <c:pt idx="541">
                  <c:v>5.1100000000000003</c:v>
                </c:pt>
                <c:pt idx="542">
                  <c:v>4.9740000000000002</c:v>
                </c:pt>
                <c:pt idx="543">
                  <c:v>4.9190000000000005</c:v>
                </c:pt>
                <c:pt idx="544">
                  <c:v>4.8609999999999998</c:v>
                </c:pt>
                <c:pt idx="545">
                  <c:v>4.8609999999999998</c:v>
                </c:pt>
                <c:pt idx="546">
                  <c:v>4.8469999999999995</c:v>
                </c:pt>
                <c:pt idx="547">
                  <c:v>4.8730000000000002</c:v>
                </c:pt>
                <c:pt idx="548">
                  <c:v>4.9089999999999998</c:v>
                </c:pt>
                <c:pt idx="549">
                  <c:v>4.7789999999999999</c:v>
                </c:pt>
                <c:pt idx="550">
                  <c:v>4.7510000000000003</c:v>
                </c:pt>
                <c:pt idx="551">
                  <c:v>4.7270000000000003</c:v>
                </c:pt>
                <c:pt idx="552">
                  <c:v>4.6850000000000005</c:v>
                </c:pt>
                <c:pt idx="553">
                  <c:v>4.7080000000000002</c:v>
                </c:pt>
                <c:pt idx="554">
                  <c:v>4.7460000000000004</c:v>
                </c:pt>
                <c:pt idx="555">
                  <c:v>4.7539999999999996</c:v>
                </c:pt>
                <c:pt idx="556">
                  <c:v>4.7270000000000003</c:v>
                </c:pt>
                <c:pt idx="557">
                  <c:v>4.7309999999999999</c:v>
                </c:pt>
                <c:pt idx="558">
                  <c:v>4.766</c:v>
                </c:pt>
                <c:pt idx="559">
                  <c:v>4.7750000000000004</c:v>
                </c:pt>
                <c:pt idx="560">
                  <c:v>4.8029999999999999</c:v>
                </c:pt>
                <c:pt idx="561">
                  <c:v>4.82</c:v>
                </c:pt>
                <c:pt idx="562">
                  <c:v>4.7549999999999999</c:v>
                </c:pt>
                <c:pt idx="563">
                  <c:v>4.7249999999999996</c:v>
                </c:pt>
                <c:pt idx="564">
                  <c:v>4.6580000000000004</c:v>
                </c:pt>
                <c:pt idx="565">
                  <c:v>4.6379999999999999</c:v>
                </c:pt>
                <c:pt idx="566">
                  <c:v>4.5940000000000003</c:v>
                </c:pt>
                <c:pt idx="567">
                  <c:v>4.5030000000000001</c:v>
                </c:pt>
                <c:pt idx="568">
                  <c:v>4.4320000000000004</c:v>
                </c:pt>
                <c:pt idx="569">
                  <c:v>4.4530000000000003</c:v>
                </c:pt>
                <c:pt idx="570">
                  <c:v>4.4269999999999996</c:v>
                </c:pt>
                <c:pt idx="571">
                  <c:v>4.4219999999999997</c:v>
                </c:pt>
                <c:pt idx="572">
                  <c:v>4.383</c:v>
                </c:pt>
                <c:pt idx="573">
                  <c:v>4.3810000000000002</c:v>
                </c:pt>
                <c:pt idx="574">
                  <c:v>4.319</c:v>
                </c:pt>
                <c:pt idx="575">
                  <c:v>4.2789999999999999</c:v>
                </c:pt>
                <c:pt idx="576">
                  <c:v>4.2450000000000001</c:v>
                </c:pt>
                <c:pt idx="577">
                  <c:v>4.2759999999999998</c:v>
                </c:pt>
                <c:pt idx="578">
                  <c:v>4.2510000000000003</c:v>
                </c:pt>
                <c:pt idx="579">
                  <c:v>4.3150000000000004</c:v>
                </c:pt>
                <c:pt idx="580">
                  <c:v>4.3440000000000003</c:v>
                </c:pt>
                <c:pt idx="581">
                  <c:v>4.3609999999999998</c:v>
                </c:pt>
                <c:pt idx="582">
                  <c:v>4.3620000000000001</c:v>
                </c:pt>
                <c:pt idx="583">
                  <c:v>4.4249999999999998</c:v>
                </c:pt>
                <c:pt idx="584">
                  <c:v>4.4000000000000004</c:v>
                </c:pt>
                <c:pt idx="585">
                  <c:v>4.4000000000000004</c:v>
                </c:pt>
                <c:pt idx="586">
                  <c:v>4.4269999999999996</c:v>
                </c:pt>
                <c:pt idx="587">
                  <c:v>4.532</c:v>
                </c:pt>
                <c:pt idx="588">
                  <c:v>4.5979999999999999</c:v>
                </c:pt>
                <c:pt idx="589">
                  <c:v>4.5359999999999996</c:v>
                </c:pt>
                <c:pt idx="590">
                  <c:v>4.5359999999999996</c:v>
                </c:pt>
                <c:pt idx="591">
                  <c:v>4.4169999999999998</c:v>
                </c:pt>
                <c:pt idx="592">
                  <c:v>4.3369999999999997</c:v>
                </c:pt>
                <c:pt idx="593">
                  <c:v>4.4169999999999998</c:v>
                </c:pt>
                <c:pt idx="594">
                  <c:v>4.6280000000000001</c:v>
                </c:pt>
                <c:pt idx="595">
                  <c:v>4.6269999999999998</c:v>
                </c:pt>
                <c:pt idx="596">
                  <c:v>4.782</c:v>
                </c:pt>
                <c:pt idx="597">
                  <c:v>4.891</c:v>
                </c:pt>
                <c:pt idx="598">
                  <c:v>4.8629999999999995</c:v>
                </c:pt>
                <c:pt idx="599">
                  <c:v>4.9909999999999997</c:v>
                </c:pt>
                <c:pt idx="600">
                  <c:v>4.8449999999999998</c:v>
                </c:pt>
                <c:pt idx="601">
                  <c:v>4.7910000000000004</c:v>
                </c:pt>
                <c:pt idx="602">
                  <c:v>4.5629999999999997</c:v>
                </c:pt>
                <c:pt idx="603">
                  <c:v>4.4889999999999999</c:v>
                </c:pt>
                <c:pt idx="604">
                  <c:v>4.5640000000000001</c:v>
                </c:pt>
                <c:pt idx="605">
                  <c:v>4.5949999999999998</c:v>
                </c:pt>
                <c:pt idx="606">
                  <c:v>4.5460000000000003</c:v>
                </c:pt>
                <c:pt idx="607">
                  <c:v>4.4560000000000004</c:v>
                </c:pt>
                <c:pt idx="608">
                  <c:v>4.5110000000000001</c:v>
                </c:pt>
                <c:pt idx="609">
                  <c:v>4.55</c:v>
                </c:pt>
                <c:pt idx="610">
                  <c:v>4.5350000000000001</c:v>
                </c:pt>
                <c:pt idx="611">
                  <c:v>4.7140000000000004</c:v>
                </c:pt>
                <c:pt idx="612">
                  <c:v>4.7069999999999999</c:v>
                </c:pt>
                <c:pt idx="613">
                  <c:v>4.7110000000000003</c:v>
                </c:pt>
                <c:pt idx="614">
                  <c:v>4.7149999999999999</c:v>
                </c:pt>
                <c:pt idx="615">
                  <c:v>4.7149999999999999</c:v>
                </c:pt>
                <c:pt idx="616">
                  <c:v>4.72</c:v>
                </c:pt>
                <c:pt idx="617">
                  <c:v>4.6850000000000005</c:v>
                </c:pt>
                <c:pt idx="618">
                  <c:v>4.5869999999999997</c:v>
                </c:pt>
                <c:pt idx="619">
                  <c:v>4.6269999999999998</c:v>
                </c:pt>
                <c:pt idx="620">
                  <c:v>4.6539999999999999</c:v>
                </c:pt>
                <c:pt idx="621">
                  <c:v>4.6360000000000001</c:v>
                </c:pt>
                <c:pt idx="622">
                  <c:v>4.5789999999999997</c:v>
                </c:pt>
                <c:pt idx="623">
                  <c:v>4.5120000000000005</c:v>
                </c:pt>
                <c:pt idx="624">
                  <c:v>4.5259999999999998</c:v>
                </c:pt>
                <c:pt idx="625">
                  <c:v>4.5339999999999998</c:v>
                </c:pt>
                <c:pt idx="626">
                  <c:v>4.5449999999999999</c:v>
                </c:pt>
                <c:pt idx="627">
                  <c:v>4.5880000000000001</c:v>
                </c:pt>
                <c:pt idx="628">
                  <c:v>4.6660000000000004</c:v>
                </c:pt>
                <c:pt idx="629">
                  <c:v>4.6609999999999996</c:v>
                </c:pt>
                <c:pt idx="630">
                  <c:v>4.6310000000000002</c:v>
                </c:pt>
                <c:pt idx="631">
                  <c:v>4.7190000000000003</c:v>
                </c:pt>
                <c:pt idx="632">
                  <c:v>4.7350000000000003</c:v>
                </c:pt>
                <c:pt idx="633">
                  <c:v>4.7679999999999998</c:v>
                </c:pt>
                <c:pt idx="634">
                  <c:v>4.7359999999999998</c:v>
                </c:pt>
                <c:pt idx="635">
                  <c:v>4.6189999999999998</c:v>
                </c:pt>
                <c:pt idx="636">
                  <c:v>4.548</c:v>
                </c:pt>
                <c:pt idx="637">
                  <c:v>4.8019999999999996</c:v>
                </c:pt>
                <c:pt idx="638">
                  <c:v>5.27</c:v>
                </c:pt>
                <c:pt idx="639">
                  <c:v>5.27</c:v>
                </c:pt>
                <c:pt idx="640">
                  <c:v>5.4859999999999998</c:v>
                </c:pt>
                <c:pt idx="641">
                  <c:v>5.2290000000000001</c:v>
                </c:pt>
                <c:pt idx="642">
                  <c:v>5.2359999999999998</c:v>
                </c:pt>
                <c:pt idx="643">
                  <c:v>5.3449999999999998</c:v>
                </c:pt>
                <c:pt idx="644">
                  <c:v>5.4160000000000004</c:v>
                </c:pt>
                <c:pt idx="645">
                  <c:v>5.4119999999999999</c:v>
                </c:pt>
                <c:pt idx="646">
                  <c:v>5.3689999999999998</c:v>
                </c:pt>
                <c:pt idx="647">
                  <c:v>5.4619999999999997</c:v>
                </c:pt>
                <c:pt idx="648">
                  <c:v>5.4619999999999997</c:v>
                </c:pt>
                <c:pt idx="649">
                  <c:v>5.4779999999999998</c:v>
                </c:pt>
                <c:pt idx="650">
                  <c:v>5.3319999999999999</c:v>
                </c:pt>
                <c:pt idx="651">
                  <c:v>5.3280000000000003</c:v>
                </c:pt>
                <c:pt idx="652">
                  <c:v>5.3769999999999998</c:v>
                </c:pt>
                <c:pt idx="653">
                  <c:v>5.59</c:v>
                </c:pt>
                <c:pt idx="654">
                  <c:v>5.61</c:v>
                </c:pt>
                <c:pt idx="655">
                  <c:v>5.5280000000000005</c:v>
                </c:pt>
                <c:pt idx="656">
                  <c:v>5.4580000000000002</c:v>
                </c:pt>
                <c:pt idx="657">
                  <c:v>5.3739999999999997</c:v>
                </c:pt>
                <c:pt idx="658">
                  <c:v>5.407</c:v>
                </c:pt>
                <c:pt idx="659">
                  <c:v>5.45</c:v>
                </c:pt>
                <c:pt idx="660">
                  <c:v>5.4630000000000001</c:v>
                </c:pt>
                <c:pt idx="661">
                  <c:v>5.41</c:v>
                </c:pt>
                <c:pt idx="662">
                  <c:v>5.5510000000000002</c:v>
                </c:pt>
                <c:pt idx="663">
                  <c:v>5.6349999999999998</c:v>
                </c:pt>
                <c:pt idx="664">
                  <c:v>5.6139999999999999</c:v>
                </c:pt>
                <c:pt idx="665">
                  <c:v>5.5600000000000005</c:v>
                </c:pt>
                <c:pt idx="666">
                  <c:v>5.5460000000000003</c:v>
                </c:pt>
                <c:pt idx="667">
                  <c:v>5.5140000000000002</c:v>
                </c:pt>
                <c:pt idx="668">
                  <c:v>5.5590000000000002</c:v>
                </c:pt>
                <c:pt idx="669">
                  <c:v>5.5430000000000001</c:v>
                </c:pt>
                <c:pt idx="670">
                  <c:v>5.5430000000000001</c:v>
                </c:pt>
                <c:pt idx="671">
                  <c:v>5.5440000000000005</c:v>
                </c:pt>
                <c:pt idx="672">
                  <c:v>5.53</c:v>
                </c:pt>
                <c:pt idx="673">
                  <c:v>5.524</c:v>
                </c:pt>
                <c:pt idx="674">
                  <c:v>5.5010000000000003</c:v>
                </c:pt>
                <c:pt idx="675">
                  <c:v>5.5010000000000003</c:v>
                </c:pt>
                <c:pt idx="676">
                  <c:v>5.4619999999999997</c:v>
                </c:pt>
                <c:pt idx="677">
                  <c:v>5.3380000000000001</c:v>
                </c:pt>
                <c:pt idx="678">
                  <c:v>5.1580000000000004</c:v>
                </c:pt>
                <c:pt idx="679">
                  <c:v>5.2169999999999996</c:v>
                </c:pt>
                <c:pt idx="680">
                  <c:v>5.1440000000000001</c:v>
                </c:pt>
                <c:pt idx="681">
                  <c:v>5.1710000000000003</c:v>
                </c:pt>
                <c:pt idx="682">
                  <c:v>5.1820000000000004</c:v>
                </c:pt>
                <c:pt idx="683">
                  <c:v>5.1109999999999998</c:v>
                </c:pt>
                <c:pt idx="684">
                  <c:v>5.0359999999999996</c:v>
                </c:pt>
                <c:pt idx="685">
                  <c:v>5.0359999999999996</c:v>
                </c:pt>
                <c:pt idx="686">
                  <c:v>4.8920000000000003</c:v>
                </c:pt>
                <c:pt idx="687">
                  <c:v>5.1150000000000002</c:v>
                </c:pt>
                <c:pt idx="688">
                  <c:v>5.2110000000000003</c:v>
                </c:pt>
                <c:pt idx="689">
                  <c:v>5.21</c:v>
                </c:pt>
                <c:pt idx="690">
                  <c:v>5.1139999999999999</c:v>
                </c:pt>
                <c:pt idx="691">
                  <c:v>5.2080000000000002</c:v>
                </c:pt>
                <c:pt idx="692">
                  <c:v>5.2160000000000002</c:v>
                </c:pt>
                <c:pt idx="693">
                  <c:v>5.1859999999999999</c:v>
                </c:pt>
                <c:pt idx="694">
                  <c:v>5.0490000000000004</c:v>
                </c:pt>
                <c:pt idx="695">
                  <c:v>5.1079999999999997</c:v>
                </c:pt>
                <c:pt idx="696">
                  <c:v>5.0419999999999998</c:v>
                </c:pt>
                <c:pt idx="697">
                  <c:v>5.0110000000000001</c:v>
                </c:pt>
                <c:pt idx="698">
                  <c:v>5.0019999999999998</c:v>
                </c:pt>
                <c:pt idx="699">
                  <c:v>4.9160000000000004</c:v>
                </c:pt>
                <c:pt idx="700">
                  <c:v>4.8369999999999997</c:v>
                </c:pt>
                <c:pt idx="701">
                  <c:v>4.8979999999999997</c:v>
                </c:pt>
                <c:pt idx="702">
                  <c:v>4.8360000000000003</c:v>
                </c:pt>
                <c:pt idx="703">
                  <c:v>4.8149999999999995</c:v>
                </c:pt>
                <c:pt idx="704">
                  <c:v>4.7750000000000004</c:v>
                </c:pt>
                <c:pt idx="705">
                  <c:v>4.7210000000000001</c:v>
                </c:pt>
                <c:pt idx="706">
                  <c:v>4.75</c:v>
                </c:pt>
                <c:pt idx="707">
                  <c:v>4.8490000000000002</c:v>
                </c:pt>
                <c:pt idx="708">
                  <c:v>4.96</c:v>
                </c:pt>
                <c:pt idx="709">
                  <c:v>4.915</c:v>
                </c:pt>
                <c:pt idx="710">
                  <c:v>4.915</c:v>
                </c:pt>
                <c:pt idx="711">
                  <c:v>4.9009999999999998</c:v>
                </c:pt>
                <c:pt idx="712">
                  <c:v>4.8840000000000003</c:v>
                </c:pt>
                <c:pt idx="713">
                  <c:v>4.774</c:v>
                </c:pt>
                <c:pt idx="714">
                  <c:v>4.758</c:v>
                </c:pt>
                <c:pt idx="715">
                  <c:v>4.82</c:v>
                </c:pt>
                <c:pt idx="716">
                  <c:v>4.8620000000000001</c:v>
                </c:pt>
                <c:pt idx="717">
                  <c:v>4.8639999999999999</c:v>
                </c:pt>
                <c:pt idx="718">
                  <c:v>4.9320000000000004</c:v>
                </c:pt>
                <c:pt idx="719">
                  <c:v>4.8440000000000003</c:v>
                </c:pt>
                <c:pt idx="720">
                  <c:v>4.8490000000000002</c:v>
                </c:pt>
                <c:pt idx="721">
                  <c:v>4.99</c:v>
                </c:pt>
                <c:pt idx="722">
                  <c:v>5.1269999999999998</c:v>
                </c:pt>
                <c:pt idx="723">
                  <c:v>5.1420000000000003</c:v>
                </c:pt>
                <c:pt idx="724">
                  <c:v>5.0609999999999999</c:v>
                </c:pt>
                <c:pt idx="725">
                  <c:v>5.165</c:v>
                </c:pt>
                <c:pt idx="726">
                  <c:v>5.18</c:v>
                </c:pt>
                <c:pt idx="727">
                  <c:v>4.9640000000000004</c:v>
                </c:pt>
                <c:pt idx="728">
                  <c:v>4.9539999999999997</c:v>
                </c:pt>
                <c:pt idx="729">
                  <c:v>4.9050000000000002</c:v>
                </c:pt>
                <c:pt idx="730">
                  <c:v>4.8609999999999998</c:v>
                </c:pt>
                <c:pt idx="731">
                  <c:v>4.9260000000000002</c:v>
                </c:pt>
                <c:pt idx="732">
                  <c:v>4.9109999999999996</c:v>
                </c:pt>
                <c:pt idx="733">
                  <c:v>4.9420000000000002</c:v>
                </c:pt>
                <c:pt idx="734">
                  <c:v>4.883</c:v>
                </c:pt>
                <c:pt idx="735">
                  <c:v>4.8840000000000003</c:v>
                </c:pt>
                <c:pt idx="736">
                  <c:v>4.8949999999999996</c:v>
                </c:pt>
                <c:pt idx="737">
                  <c:v>4.8170000000000002</c:v>
                </c:pt>
                <c:pt idx="738">
                  <c:v>4.8469999999999995</c:v>
                </c:pt>
                <c:pt idx="739">
                  <c:v>4.7960000000000003</c:v>
                </c:pt>
                <c:pt idx="740">
                  <c:v>4.7320000000000002</c:v>
                </c:pt>
                <c:pt idx="741">
                  <c:v>4.7300000000000004</c:v>
                </c:pt>
                <c:pt idx="742">
                  <c:v>4.7130000000000001</c:v>
                </c:pt>
                <c:pt idx="743">
                  <c:v>4.7720000000000002</c:v>
                </c:pt>
                <c:pt idx="744">
                  <c:v>4.8049999999999997</c:v>
                </c:pt>
                <c:pt idx="745">
                  <c:v>4.72</c:v>
                </c:pt>
                <c:pt idx="746">
                  <c:v>4.702</c:v>
                </c:pt>
                <c:pt idx="747">
                  <c:v>4.7009999999999996</c:v>
                </c:pt>
                <c:pt idx="748">
                  <c:v>4.665</c:v>
                </c:pt>
                <c:pt idx="749">
                  <c:v>4.665</c:v>
                </c:pt>
                <c:pt idx="750">
                  <c:v>4.6719999999999997</c:v>
                </c:pt>
                <c:pt idx="751">
                  <c:v>4.6619999999999999</c:v>
                </c:pt>
                <c:pt idx="752">
                  <c:v>4.68</c:v>
                </c:pt>
                <c:pt idx="753">
                  <c:v>4.6950000000000003</c:v>
                </c:pt>
                <c:pt idx="754">
                  <c:v>4.6619999999999999</c:v>
                </c:pt>
                <c:pt idx="755">
                  <c:v>4.6100000000000003</c:v>
                </c:pt>
                <c:pt idx="756">
                  <c:v>4.6980000000000004</c:v>
                </c:pt>
                <c:pt idx="757">
                  <c:v>4.7430000000000003</c:v>
                </c:pt>
                <c:pt idx="758">
                  <c:v>4.6929999999999996</c:v>
                </c:pt>
                <c:pt idx="759">
                  <c:v>4.6680000000000001</c:v>
                </c:pt>
                <c:pt idx="760">
                  <c:v>4.6740000000000004</c:v>
                </c:pt>
                <c:pt idx="761">
                  <c:v>4.617</c:v>
                </c:pt>
                <c:pt idx="762">
                  <c:v>4.6020000000000003</c:v>
                </c:pt>
                <c:pt idx="763">
                  <c:v>4.7219999999999995</c:v>
                </c:pt>
                <c:pt idx="764">
                  <c:v>4.7080000000000002</c:v>
                </c:pt>
                <c:pt idx="765">
                  <c:v>4.7530000000000001</c:v>
                </c:pt>
                <c:pt idx="766">
                  <c:v>4.7809999999999997</c:v>
                </c:pt>
                <c:pt idx="767">
                  <c:v>4.7240000000000002</c:v>
                </c:pt>
                <c:pt idx="768">
                  <c:v>4.673</c:v>
                </c:pt>
                <c:pt idx="769">
                  <c:v>4.5640000000000001</c:v>
                </c:pt>
                <c:pt idx="770">
                  <c:v>4.5670000000000002</c:v>
                </c:pt>
                <c:pt idx="771">
                  <c:v>4.5350000000000001</c:v>
                </c:pt>
                <c:pt idx="772">
                  <c:v>4.5289999999999999</c:v>
                </c:pt>
                <c:pt idx="773">
                  <c:v>5.0949999999999998</c:v>
                </c:pt>
                <c:pt idx="774">
                  <c:v>4.944</c:v>
                </c:pt>
                <c:pt idx="775">
                  <c:v>4.97</c:v>
                </c:pt>
                <c:pt idx="776">
                  <c:v>4.9039999999999999</c:v>
                </c:pt>
                <c:pt idx="777">
                  <c:v>4.8469999999999995</c:v>
                </c:pt>
                <c:pt idx="778">
                  <c:v>4.867</c:v>
                </c:pt>
                <c:pt idx="779">
                  <c:v>4.8390000000000004</c:v>
                </c:pt>
                <c:pt idx="780">
                  <c:v>4.8390000000000004</c:v>
                </c:pt>
                <c:pt idx="781">
                  <c:v>4.8079999999999998</c:v>
                </c:pt>
                <c:pt idx="782">
                  <c:v>4.798</c:v>
                </c:pt>
                <c:pt idx="783">
                  <c:v>4.7969999999999997</c:v>
                </c:pt>
                <c:pt idx="784">
                  <c:v>4.7270000000000003</c:v>
                </c:pt>
                <c:pt idx="785">
                  <c:v>4.798</c:v>
                </c:pt>
                <c:pt idx="786">
                  <c:v>4.7389999999999999</c:v>
                </c:pt>
                <c:pt idx="787">
                  <c:v>4.8120000000000003</c:v>
                </c:pt>
                <c:pt idx="788">
                  <c:v>4.8100000000000005</c:v>
                </c:pt>
                <c:pt idx="789">
                  <c:v>4.7960000000000003</c:v>
                </c:pt>
                <c:pt idx="790">
                  <c:v>4.8090000000000002</c:v>
                </c:pt>
                <c:pt idx="791">
                  <c:v>4.7469999999999999</c:v>
                </c:pt>
                <c:pt idx="792">
                  <c:v>4.6399999999999997</c:v>
                </c:pt>
                <c:pt idx="793">
                  <c:v>4.7190000000000003</c:v>
                </c:pt>
                <c:pt idx="794">
                  <c:v>4.7290000000000001</c:v>
                </c:pt>
                <c:pt idx="795">
                  <c:v>4.7910000000000004</c:v>
                </c:pt>
                <c:pt idx="796">
                  <c:v>4.8520000000000003</c:v>
                </c:pt>
                <c:pt idx="797">
                  <c:v>4.9050000000000002</c:v>
                </c:pt>
                <c:pt idx="798">
                  <c:v>4.8239999999999998</c:v>
                </c:pt>
                <c:pt idx="799">
                  <c:v>4.7759999999999998</c:v>
                </c:pt>
                <c:pt idx="800">
                  <c:v>4.7149999999999999</c:v>
                </c:pt>
                <c:pt idx="801">
                  <c:v>4.851</c:v>
                </c:pt>
                <c:pt idx="802">
                  <c:v>4.8120000000000003</c:v>
                </c:pt>
                <c:pt idx="803">
                  <c:v>4.8860000000000001</c:v>
                </c:pt>
                <c:pt idx="804">
                  <c:v>4.8840000000000003</c:v>
                </c:pt>
                <c:pt idx="805">
                  <c:v>4.8959999999999999</c:v>
                </c:pt>
                <c:pt idx="806">
                  <c:v>4.8959999999999999</c:v>
                </c:pt>
                <c:pt idx="807">
                  <c:v>4.9420000000000002</c:v>
                </c:pt>
                <c:pt idx="808">
                  <c:v>5.0469999999999997</c:v>
                </c:pt>
              </c:numCache>
            </c:numRef>
          </c:val>
          <c:smooth val="0"/>
          <c:extLst xmlns:c16r2="http://schemas.microsoft.com/office/drawing/2015/06/chart">
            <c:ext xmlns:c16="http://schemas.microsoft.com/office/drawing/2014/chart" uri="{C3380CC4-5D6E-409C-BE32-E72D297353CC}">
              <c16:uniqueId val="{00000004-5384-4359-9837-9632ABCFB98B}"/>
            </c:ext>
          </c:extLst>
        </c:ser>
        <c:ser>
          <c:idx val="2"/>
          <c:order val="5"/>
          <c:tx>
            <c:strRef>
              <c:f>CDSHistorico!$AK$4</c:f>
              <c:strCache>
                <c:ptCount val="1"/>
                <c:pt idx="0">
                  <c:v>COL UMS 10Y</c:v>
                </c:pt>
              </c:strCache>
            </c:strRef>
          </c:tx>
          <c:spPr>
            <a:ln w="19050">
              <a:solidFill>
                <a:schemeClr val="accent6">
                  <a:lumMod val="75000"/>
                </a:schemeClr>
              </a:solidFill>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PT-757.xlsm'!UMSCOL</c:f>
              <c:numCache>
                <c:formatCode>General</c:formatCode>
                <c:ptCount val="809"/>
                <c:pt idx="0">
                  <c:v>3.6120000000000001</c:v>
                </c:pt>
                <c:pt idx="1">
                  <c:v>3.6539999999999999</c:v>
                </c:pt>
                <c:pt idx="2">
                  <c:v>3.6749999999999998</c:v>
                </c:pt>
                <c:pt idx="3">
                  <c:v>3.657</c:v>
                </c:pt>
                <c:pt idx="4">
                  <c:v>3.5750000000000002</c:v>
                </c:pt>
                <c:pt idx="5">
                  <c:v>3.56</c:v>
                </c:pt>
                <c:pt idx="6">
                  <c:v>3.629</c:v>
                </c:pt>
                <c:pt idx="7">
                  <c:v>3.7359999999999998</c:v>
                </c:pt>
                <c:pt idx="8">
                  <c:v>3.7119999999999997</c:v>
                </c:pt>
                <c:pt idx="9">
                  <c:v>3.7029999999999998</c:v>
                </c:pt>
                <c:pt idx="10">
                  <c:v>3.714</c:v>
                </c:pt>
                <c:pt idx="11">
                  <c:v>3.754</c:v>
                </c:pt>
                <c:pt idx="12">
                  <c:v>3.73</c:v>
                </c:pt>
                <c:pt idx="13">
                  <c:v>3.7269999999999999</c:v>
                </c:pt>
                <c:pt idx="14">
                  <c:v>3.7320000000000002</c:v>
                </c:pt>
                <c:pt idx="15">
                  <c:v>3.73</c:v>
                </c:pt>
                <c:pt idx="16">
                  <c:v>3.7</c:v>
                </c:pt>
                <c:pt idx="17">
                  <c:v>3.6539999999999999</c:v>
                </c:pt>
                <c:pt idx="18">
                  <c:v>3.62</c:v>
                </c:pt>
                <c:pt idx="19">
                  <c:v>3.62</c:v>
                </c:pt>
                <c:pt idx="20">
                  <c:v>3.6139999999999999</c:v>
                </c:pt>
                <c:pt idx="21">
                  <c:v>3.6440000000000001</c:v>
                </c:pt>
                <c:pt idx="22">
                  <c:v>3.6790000000000003</c:v>
                </c:pt>
                <c:pt idx="23">
                  <c:v>3.7149999999999999</c:v>
                </c:pt>
                <c:pt idx="24">
                  <c:v>3.7149999999999999</c:v>
                </c:pt>
                <c:pt idx="25">
                  <c:v>3.7069999999999999</c:v>
                </c:pt>
                <c:pt idx="26">
                  <c:v>3.677</c:v>
                </c:pt>
                <c:pt idx="27">
                  <c:v>3.71</c:v>
                </c:pt>
                <c:pt idx="28">
                  <c:v>3.7170000000000001</c:v>
                </c:pt>
                <c:pt idx="29">
                  <c:v>3.7010000000000001</c:v>
                </c:pt>
                <c:pt idx="30">
                  <c:v>3.7370000000000001</c:v>
                </c:pt>
                <c:pt idx="31">
                  <c:v>3.7130000000000001</c:v>
                </c:pt>
                <c:pt idx="32">
                  <c:v>3.6989999999999998</c:v>
                </c:pt>
                <c:pt idx="33">
                  <c:v>3.681</c:v>
                </c:pt>
                <c:pt idx="34">
                  <c:v>3.6219999999999999</c:v>
                </c:pt>
                <c:pt idx="35">
                  <c:v>3.5760000000000001</c:v>
                </c:pt>
                <c:pt idx="36">
                  <c:v>3.528</c:v>
                </c:pt>
                <c:pt idx="37">
                  <c:v>3.48</c:v>
                </c:pt>
                <c:pt idx="38">
                  <c:v>3.5430000000000001</c:v>
                </c:pt>
                <c:pt idx="39">
                  <c:v>3.55</c:v>
                </c:pt>
                <c:pt idx="40">
                  <c:v>3.5739999999999998</c:v>
                </c:pt>
                <c:pt idx="41">
                  <c:v>3.5830000000000002</c:v>
                </c:pt>
                <c:pt idx="42">
                  <c:v>3.6419999999999999</c:v>
                </c:pt>
                <c:pt idx="43">
                  <c:v>3.7269999999999999</c:v>
                </c:pt>
                <c:pt idx="44">
                  <c:v>3.7429999999999999</c:v>
                </c:pt>
                <c:pt idx="45">
                  <c:v>3.746</c:v>
                </c:pt>
                <c:pt idx="46">
                  <c:v>3.7690000000000001</c:v>
                </c:pt>
                <c:pt idx="47">
                  <c:v>3.758</c:v>
                </c:pt>
                <c:pt idx="48">
                  <c:v>3.7269999999999999</c:v>
                </c:pt>
                <c:pt idx="49">
                  <c:v>3.7290000000000001</c:v>
                </c:pt>
                <c:pt idx="50">
                  <c:v>3.6930000000000001</c:v>
                </c:pt>
                <c:pt idx="51">
                  <c:v>3.6909999999999998</c:v>
                </c:pt>
                <c:pt idx="52">
                  <c:v>3.649</c:v>
                </c:pt>
                <c:pt idx="53">
                  <c:v>3.56</c:v>
                </c:pt>
                <c:pt idx="54">
                  <c:v>3.51</c:v>
                </c:pt>
                <c:pt idx="55">
                  <c:v>3.5289999999999999</c:v>
                </c:pt>
                <c:pt idx="56">
                  <c:v>3.516</c:v>
                </c:pt>
                <c:pt idx="57">
                  <c:v>3.5419999999999998</c:v>
                </c:pt>
                <c:pt idx="58">
                  <c:v>3.5140000000000002</c:v>
                </c:pt>
                <c:pt idx="59">
                  <c:v>3.4969999999999999</c:v>
                </c:pt>
                <c:pt idx="60">
                  <c:v>3.4740000000000002</c:v>
                </c:pt>
                <c:pt idx="61">
                  <c:v>3.48</c:v>
                </c:pt>
                <c:pt idx="62">
                  <c:v>3.4449999999999998</c:v>
                </c:pt>
                <c:pt idx="63">
                  <c:v>3.4260000000000002</c:v>
                </c:pt>
                <c:pt idx="64">
                  <c:v>3.4289999999999998</c:v>
                </c:pt>
                <c:pt idx="65">
                  <c:v>3.4289999999999998</c:v>
                </c:pt>
                <c:pt idx="66">
                  <c:v>3.4729999999999999</c:v>
                </c:pt>
                <c:pt idx="67">
                  <c:v>3.4859999999999998</c:v>
                </c:pt>
                <c:pt idx="68">
                  <c:v>3.5300000000000002</c:v>
                </c:pt>
                <c:pt idx="69">
                  <c:v>3.5270000000000001</c:v>
                </c:pt>
                <c:pt idx="70">
                  <c:v>3.5310000000000001</c:v>
                </c:pt>
                <c:pt idx="71">
                  <c:v>3.6379999999999999</c:v>
                </c:pt>
                <c:pt idx="72">
                  <c:v>3.653</c:v>
                </c:pt>
                <c:pt idx="73">
                  <c:v>3.6619999999999999</c:v>
                </c:pt>
                <c:pt idx="74">
                  <c:v>3.7530000000000001</c:v>
                </c:pt>
                <c:pt idx="75">
                  <c:v>3.8069999999999999</c:v>
                </c:pt>
                <c:pt idx="76">
                  <c:v>3.8209999999999997</c:v>
                </c:pt>
                <c:pt idx="77">
                  <c:v>3.83</c:v>
                </c:pt>
                <c:pt idx="78">
                  <c:v>3.8029999999999999</c:v>
                </c:pt>
                <c:pt idx="79">
                  <c:v>3.7669999999999999</c:v>
                </c:pt>
                <c:pt idx="80">
                  <c:v>3.774</c:v>
                </c:pt>
                <c:pt idx="81">
                  <c:v>3.742</c:v>
                </c:pt>
                <c:pt idx="82">
                  <c:v>3.7389999999999999</c:v>
                </c:pt>
                <c:pt idx="83">
                  <c:v>3.7519999999999998</c:v>
                </c:pt>
                <c:pt idx="84">
                  <c:v>3.7909999999999999</c:v>
                </c:pt>
                <c:pt idx="85">
                  <c:v>3.835</c:v>
                </c:pt>
                <c:pt idx="86">
                  <c:v>3.8460000000000001</c:v>
                </c:pt>
                <c:pt idx="87">
                  <c:v>3.7759999999999998</c:v>
                </c:pt>
                <c:pt idx="88">
                  <c:v>3.766</c:v>
                </c:pt>
                <c:pt idx="89">
                  <c:v>3.77</c:v>
                </c:pt>
                <c:pt idx="90">
                  <c:v>3.7450000000000001</c:v>
                </c:pt>
                <c:pt idx="91">
                  <c:v>3.7450000000000001</c:v>
                </c:pt>
                <c:pt idx="92">
                  <c:v>3.7279999999999998</c:v>
                </c:pt>
                <c:pt idx="93">
                  <c:v>3.702</c:v>
                </c:pt>
                <c:pt idx="94">
                  <c:v>3.7010000000000001</c:v>
                </c:pt>
                <c:pt idx="95">
                  <c:v>3.7010000000000001</c:v>
                </c:pt>
                <c:pt idx="96">
                  <c:v>3.661</c:v>
                </c:pt>
                <c:pt idx="97">
                  <c:v>3.5590000000000002</c:v>
                </c:pt>
                <c:pt idx="98">
                  <c:v>3.57</c:v>
                </c:pt>
                <c:pt idx="99">
                  <c:v>3.5390000000000001</c:v>
                </c:pt>
                <c:pt idx="100">
                  <c:v>3.532</c:v>
                </c:pt>
                <c:pt idx="101">
                  <c:v>3.5869999999999997</c:v>
                </c:pt>
                <c:pt idx="102">
                  <c:v>3.573</c:v>
                </c:pt>
                <c:pt idx="103">
                  <c:v>3.6230000000000002</c:v>
                </c:pt>
                <c:pt idx="104">
                  <c:v>3.63</c:v>
                </c:pt>
                <c:pt idx="105">
                  <c:v>3.6179999999999999</c:v>
                </c:pt>
                <c:pt idx="106">
                  <c:v>3.593</c:v>
                </c:pt>
                <c:pt idx="107">
                  <c:v>3.6429999999999998</c:v>
                </c:pt>
                <c:pt idx="108">
                  <c:v>3.6560000000000001</c:v>
                </c:pt>
                <c:pt idx="109">
                  <c:v>3.645</c:v>
                </c:pt>
                <c:pt idx="110">
                  <c:v>3.6930000000000001</c:v>
                </c:pt>
                <c:pt idx="111">
                  <c:v>3.6790000000000003</c:v>
                </c:pt>
                <c:pt idx="112">
                  <c:v>3.65</c:v>
                </c:pt>
                <c:pt idx="113">
                  <c:v>3.6560000000000001</c:v>
                </c:pt>
                <c:pt idx="114">
                  <c:v>3.63</c:v>
                </c:pt>
                <c:pt idx="115">
                  <c:v>3.6349999999999998</c:v>
                </c:pt>
                <c:pt idx="116">
                  <c:v>3.6349999999999998</c:v>
                </c:pt>
                <c:pt idx="117">
                  <c:v>3.617</c:v>
                </c:pt>
                <c:pt idx="118">
                  <c:v>3.625</c:v>
                </c:pt>
                <c:pt idx="119">
                  <c:v>3.6419999999999999</c:v>
                </c:pt>
                <c:pt idx="120">
                  <c:v>3.6720000000000002</c:v>
                </c:pt>
                <c:pt idx="121">
                  <c:v>3.6879999999999997</c:v>
                </c:pt>
                <c:pt idx="122">
                  <c:v>3.694</c:v>
                </c:pt>
                <c:pt idx="123">
                  <c:v>3.6949999999999998</c:v>
                </c:pt>
                <c:pt idx="124">
                  <c:v>3.669</c:v>
                </c:pt>
                <c:pt idx="125">
                  <c:v>3.6419999999999999</c:v>
                </c:pt>
                <c:pt idx="126">
                  <c:v>3.6150000000000002</c:v>
                </c:pt>
                <c:pt idx="127">
                  <c:v>3.5979999999999999</c:v>
                </c:pt>
                <c:pt idx="128">
                  <c:v>3.5979999999999999</c:v>
                </c:pt>
                <c:pt idx="129">
                  <c:v>3.569</c:v>
                </c:pt>
                <c:pt idx="130">
                  <c:v>3.621</c:v>
                </c:pt>
                <c:pt idx="131">
                  <c:v>3.6259999999999999</c:v>
                </c:pt>
                <c:pt idx="132">
                  <c:v>3.6240000000000001</c:v>
                </c:pt>
                <c:pt idx="133">
                  <c:v>3.6379999999999999</c:v>
                </c:pt>
                <c:pt idx="134">
                  <c:v>3.706</c:v>
                </c:pt>
                <c:pt idx="135">
                  <c:v>3.8460000000000001</c:v>
                </c:pt>
                <c:pt idx="136">
                  <c:v>3.83</c:v>
                </c:pt>
                <c:pt idx="137">
                  <c:v>3.9319999999999999</c:v>
                </c:pt>
                <c:pt idx="138">
                  <c:v>3.9660000000000002</c:v>
                </c:pt>
                <c:pt idx="139">
                  <c:v>4.0090000000000003</c:v>
                </c:pt>
                <c:pt idx="140">
                  <c:v>4.0720000000000001</c:v>
                </c:pt>
                <c:pt idx="141">
                  <c:v>4.1589999999999998</c:v>
                </c:pt>
                <c:pt idx="142">
                  <c:v>3.8660000000000001</c:v>
                </c:pt>
                <c:pt idx="143">
                  <c:v>3.8479999999999999</c:v>
                </c:pt>
                <c:pt idx="144">
                  <c:v>3.8</c:v>
                </c:pt>
                <c:pt idx="145">
                  <c:v>3.6850000000000001</c:v>
                </c:pt>
                <c:pt idx="146">
                  <c:v>3.7210000000000001</c:v>
                </c:pt>
                <c:pt idx="147">
                  <c:v>3.7669999999999999</c:v>
                </c:pt>
                <c:pt idx="148">
                  <c:v>3.7669999999999999</c:v>
                </c:pt>
                <c:pt idx="149">
                  <c:v>3.7669999999999999</c:v>
                </c:pt>
                <c:pt idx="150">
                  <c:v>3.714</c:v>
                </c:pt>
                <c:pt idx="151">
                  <c:v>3.7010000000000001</c:v>
                </c:pt>
                <c:pt idx="152">
                  <c:v>3.7029999999999998</c:v>
                </c:pt>
                <c:pt idx="153">
                  <c:v>3.7029999999999998</c:v>
                </c:pt>
                <c:pt idx="154">
                  <c:v>3.7199999999999998</c:v>
                </c:pt>
                <c:pt idx="155">
                  <c:v>3.8250000000000002</c:v>
                </c:pt>
                <c:pt idx="156">
                  <c:v>3.8140000000000001</c:v>
                </c:pt>
                <c:pt idx="157">
                  <c:v>3.7069999999999999</c:v>
                </c:pt>
                <c:pt idx="158">
                  <c:v>3.74</c:v>
                </c:pt>
                <c:pt idx="159">
                  <c:v>3.7389999999999999</c:v>
                </c:pt>
                <c:pt idx="160">
                  <c:v>3.8120000000000003</c:v>
                </c:pt>
                <c:pt idx="161">
                  <c:v>3.8660000000000001</c:v>
                </c:pt>
                <c:pt idx="162">
                  <c:v>3.8490000000000002</c:v>
                </c:pt>
                <c:pt idx="163">
                  <c:v>3.8279999999999998</c:v>
                </c:pt>
                <c:pt idx="164">
                  <c:v>3.8490000000000002</c:v>
                </c:pt>
                <c:pt idx="165">
                  <c:v>3.8490000000000002</c:v>
                </c:pt>
                <c:pt idx="166">
                  <c:v>3.8010000000000002</c:v>
                </c:pt>
                <c:pt idx="167">
                  <c:v>3.8730000000000002</c:v>
                </c:pt>
                <c:pt idx="168">
                  <c:v>3.8090000000000002</c:v>
                </c:pt>
                <c:pt idx="169">
                  <c:v>3.661</c:v>
                </c:pt>
                <c:pt idx="170">
                  <c:v>3.669</c:v>
                </c:pt>
                <c:pt idx="171">
                  <c:v>3.66</c:v>
                </c:pt>
                <c:pt idx="172">
                  <c:v>3.613</c:v>
                </c:pt>
                <c:pt idx="173">
                  <c:v>3.6040000000000001</c:v>
                </c:pt>
                <c:pt idx="174">
                  <c:v>3.444</c:v>
                </c:pt>
                <c:pt idx="175">
                  <c:v>3.379</c:v>
                </c:pt>
                <c:pt idx="176">
                  <c:v>3.43</c:v>
                </c:pt>
                <c:pt idx="177">
                  <c:v>3.5049999999999999</c:v>
                </c:pt>
                <c:pt idx="178">
                  <c:v>3.5529999999999999</c:v>
                </c:pt>
                <c:pt idx="179">
                  <c:v>3.625</c:v>
                </c:pt>
                <c:pt idx="180">
                  <c:v>3.6909999999999998</c:v>
                </c:pt>
                <c:pt idx="181">
                  <c:v>3.7359999999999998</c:v>
                </c:pt>
                <c:pt idx="182">
                  <c:v>3.742</c:v>
                </c:pt>
                <c:pt idx="183">
                  <c:v>3.6739999999999999</c:v>
                </c:pt>
                <c:pt idx="184">
                  <c:v>3.629</c:v>
                </c:pt>
                <c:pt idx="185">
                  <c:v>3.629</c:v>
                </c:pt>
                <c:pt idx="186">
                  <c:v>3.7130000000000001</c:v>
                </c:pt>
                <c:pt idx="187">
                  <c:v>3.6909999999999998</c:v>
                </c:pt>
                <c:pt idx="188">
                  <c:v>3.6539999999999999</c:v>
                </c:pt>
                <c:pt idx="189">
                  <c:v>3.6310000000000002</c:v>
                </c:pt>
                <c:pt idx="190">
                  <c:v>3.5830000000000002</c:v>
                </c:pt>
                <c:pt idx="191">
                  <c:v>3.5110000000000001</c:v>
                </c:pt>
                <c:pt idx="192">
                  <c:v>3.4329999999999998</c:v>
                </c:pt>
                <c:pt idx="193">
                  <c:v>3.472</c:v>
                </c:pt>
                <c:pt idx="194">
                  <c:v>3.472</c:v>
                </c:pt>
                <c:pt idx="195">
                  <c:v>3.508</c:v>
                </c:pt>
                <c:pt idx="196">
                  <c:v>3.6240000000000001</c:v>
                </c:pt>
                <c:pt idx="197">
                  <c:v>3.6579999999999999</c:v>
                </c:pt>
                <c:pt idx="198">
                  <c:v>3.6989999999999998</c:v>
                </c:pt>
                <c:pt idx="199">
                  <c:v>3.8879999999999999</c:v>
                </c:pt>
                <c:pt idx="200">
                  <c:v>3.9089999999999998</c:v>
                </c:pt>
                <c:pt idx="201">
                  <c:v>3.919</c:v>
                </c:pt>
                <c:pt idx="202">
                  <c:v>3.895</c:v>
                </c:pt>
                <c:pt idx="203">
                  <c:v>3.7970000000000002</c:v>
                </c:pt>
                <c:pt idx="204">
                  <c:v>3.9350000000000001</c:v>
                </c:pt>
                <c:pt idx="205">
                  <c:v>3.9929999999999999</c:v>
                </c:pt>
                <c:pt idx="206">
                  <c:v>3.9619999999999997</c:v>
                </c:pt>
                <c:pt idx="207">
                  <c:v>3.823</c:v>
                </c:pt>
                <c:pt idx="208">
                  <c:v>3.8330000000000002</c:v>
                </c:pt>
                <c:pt idx="209">
                  <c:v>3.7679999999999998</c:v>
                </c:pt>
                <c:pt idx="210">
                  <c:v>3.7119999999999997</c:v>
                </c:pt>
                <c:pt idx="211">
                  <c:v>3.6390000000000002</c:v>
                </c:pt>
                <c:pt idx="212">
                  <c:v>3.64</c:v>
                </c:pt>
                <c:pt idx="213">
                  <c:v>3.6870000000000003</c:v>
                </c:pt>
                <c:pt idx="214">
                  <c:v>3.6520000000000001</c:v>
                </c:pt>
                <c:pt idx="215">
                  <c:v>3.6029999999999998</c:v>
                </c:pt>
                <c:pt idx="216">
                  <c:v>3.6019999999999999</c:v>
                </c:pt>
                <c:pt idx="217">
                  <c:v>3.516</c:v>
                </c:pt>
                <c:pt idx="218">
                  <c:v>3.492</c:v>
                </c:pt>
                <c:pt idx="219">
                  <c:v>3.5129999999999999</c:v>
                </c:pt>
                <c:pt idx="220">
                  <c:v>3.4630000000000001</c:v>
                </c:pt>
                <c:pt idx="221">
                  <c:v>3.4830000000000001</c:v>
                </c:pt>
                <c:pt idx="222">
                  <c:v>3.528</c:v>
                </c:pt>
                <c:pt idx="223">
                  <c:v>3.54</c:v>
                </c:pt>
                <c:pt idx="224">
                  <c:v>3.552</c:v>
                </c:pt>
                <c:pt idx="225">
                  <c:v>3.55</c:v>
                </c:pt>
                <c:pt idx="226">
                  <c:v>3.5129999999999999</c:v>
                </c:pt>
                <c:pt idx="227">
                  <c:v>3.5249999999999999</c:v>
                </c:pt>
                <c:pt idx="228">
                  <c:v>3.5339999999999998</c:v>
                </c:pt>
                <c:pt idx="229">
                  <c:v>3.5649999999999999</c:v>
                </c:pt>
                <c:pt idx="230">
                  <c:v>3.581</c:v>
                </c:pt>
                <c:pt idx="231">
                  <c:v>3.544</c:v>
                </c:pt>
                <c:pt idx="232">
                  <c:v>3.5449999999999999</c:v>
                </c:pt>
                <c:pt idx="233">
                  <c:v>3.5169999999999999</c:v>
                </c:pt>
                <c:pt idx="234">
                  <c:v>3.4769999999999999</c:v>
                </c:pt>
                <c:pt idx="235">
                  <c:v>3.4710000000000001</c:v>
                </c:pt>
                <c:pt idx="236">
                  <c:v>3.4870000000000001</c:v>
                </c:pt>
                <c:pt idx="237">
                  <c:v>3.5390000000000001</c:v>
                </c:pt>
                <c:pt idx="238">
                  <c:v>3.6070000000000002</c:v>
                </c:pt>
                <c:pt idx="239">
                  <c:v>3.6310000000000002</c:v>
                </c:pt>
                <c:pt idx="240">
                  <c:v>3.657</c:v>
                </c:pt>
                <c:pt idx="241">
                  <c:v>3.657</c:v>
                </c:pt>
                <c:pt idx="242">
                  <c:v>3.6870000000000003</c:v>
                </c:pt>
                <c:pt idx="243">
                  <c:v>3.7279999999999998</c:v>
                </c:pt>
                <c:pt idx="244">
                  <c:v>3.67</c:v>
                </c:pt>
                <c:pt idx="245">
                  <c:v>3.7309999999999999</c:v>
                </c:pt>
                <c:pt idx="246">
                  <c:v>3.806</c:v>
                </c:pt>
                <c:pt idx="247">
                  <c:v>3.7770000000000001</c:v>
                </c:pt>
                <c:pt idx="248">
                  <c:v>3.7439999999999998</c:v>
                </c:pt>
                <c:pt idx="249">
                  <c:v>3.6749999999999998</c:v>
                </c:pt>
                <c:pt idx="250">
                  <c:v>3.7</c:v>
                </c:pt>
                <c:pt idx="251">
                  <c:v>3.8129999999999997</c:v>
                </c:pt>
                <c:pt idx="252">
                  <c:v>3.802</c:v>
                </c:pt>
                <c:pt idx="253">
                  <c:v>3.7240000000000002</c:v>
                </c:pt>
                <c:pt idx="254">
                  <c:v>3.7549999999999999</c:v>
                </c:pt>
                <c:pt idx="255">
                  <c:v>3.7549999999999999</c:v>
                </c:pt>
                <c:pt idx="256">
                  <c:v>3.714</c:v>
                </c:pt>
                <c:pt idx="257">
                  <c:v>3.7450000000000001</c:v>
                </c:pt>
                <c:pt idx="258">
                  <c:v>3.7640000000000002</c:v>
                </c:pt>
                <c:pt idx="259">
                  <c:v>3.7880000000000003</c:v>
                </c:pt>
                <c:pt idx="260">
                  <c:v>3.855</c:v>
                </c:pt>
                <c:pt idx="261">
                  <c:v>3.8689999999999998</c:v>
                </c:pt>
                <c:pt idx="262">
                  <c:v>3.9329999999999998</c:v>
                </c:pt>
                <c:pt idx="263">
                  <c:v>3.9489999999999998</c:v>
                </c:pt>
                <c:pt idx="264">
                  <c:v>4.0650000000000004</c:v>
                </c:pt>
                <c:pt idx="265">
                  <c:v>4.1340000000000003</c:v>
                </c:pt>
                <c:pt idx="266">
                  <c:v>4.202</c:v>
                </c:pt>
                <c:pt idx="267">
                  <c:v>4.2640000000000002</c:v>
                </c:pt>
                <c:pt idx="268">
                  <c:v>4.1260000000000003</c:v>
                </c:pt>
                <c:pt idx="269">
                  <c:v>4.0970000000000004</c:v>
                </c:pt>
                <c:pt idx="270">
                  <c:v>4.1130000000000004</c:v>
                </c:pt>
                <c:pt idx="271">
                  <c:v>4.0960000000000001</c:v>
                </c:pt>
                <c:pt idx="272">
                  <c:v>4.1100000000000003</c:v>
                </c:pt>
                <c:pt idx="273">
                  <c:v>4.0389999999999997</c:v>
                </c:pt>
                <c:pt idx="274">
                  <c:v>4.0069999999999997</c:v>
                </c:pt>
                <c:pt idx="275">
                  <c:v>4.0199999999999996</c:v>
                </c:pt>
                <c:pt idx="276">
                  <c:v>4.0179999999999998</c:v>
                </c:pt>
                <c:pt idx="277">
                  <c:v>4.0179999999999998</c:v>
                </c:pt>
                <c:pt idx="278">
                  <c:v>4.069</c:v>
                </c:pt>
                <c:pt idx="279">
                  <c:v>4.1150000000000002</c:v>
                </c:pt>
                <c:pt idx="280">
                  <c:v>4.0860000000000003</c:v>
                </c:pt>
                <c:pt idx="281">
                  <c:v>4.048</c:v>
                </c:pt>
                <c:pt idx="282">
                  <c:v>4.0830000000000002</c:v>
                </c:pt>
                <c:pt idx="283">
                  <c:v>4.0389999999999997</c:v>
                </c:pt>
                <c:pt idx="284">
                  <c:v>4.0389999999999997</c:v>
                </c:pt>
                <c:pt idx="285">
                  <c:v>4.0389999999999997</c:v>
                </c:pt>
                <c:pt idx="286">
                  <c:v>4.0439999999999996</c:v>
                </c:pt>
                <c:pt idx="287">
                  <c:v>4.0620000000000003</c:v>
                </c:pt>
                <c:pt idx="288">
                  <c:v>4.1120000000000001</c:v>
                </c:pt>
                <c:pt idx="289">
                  <c:v>4.1459999999999999</c:v>
                </c:pt>
                <c:pt idx="290">
                  <c:v>4.125</c:v>
                </c:pt>
                <c:pt idx="291">
                  <c:v>4.0979999999999999</c:v>
                </c:pt>
                <c:pt idx="292">
                  <c:v>4.125</c:v>
                </c:pt>
                <c:pt idx="293">
                  <c:v>4.125</c:v>
                </c:pt>
                <c:pt idx="294">
                  <c:v>4.1079999999999997</c:v>
                </c:pt>
                <c:pt idx="295">
                  <c:v>4.1280000000000001</c:v>
                </c:pt>
                <c:pt idx="296">
                  <c:v>4.1340000000000003</c:v>
                </c:pt>
                <c:pt idx="297">
                  <c:v>4.1639999999999997</c:v>
                </c:pt>
                <c:pt idx="298">
                  <c:v>4.2089999999999996</c:v>
                </c:pt>
                <c:pt idx="299">
                  <c:v>4.2519999999999998</c:v>
                </c:pt>
                <c:pt idx="300">
                  <c:v>4.2560000000000002</c:v>
                </c:pt>
                <c:pt idx="301">
                  <c:v>4.24</c:v>
                </c:pt>
                <c:pt idx="302">
                  <c:v>4.1470000000000002</c:v>
                </c:pt>
                <c:pt idx="303">
                  <c:v>4.0650000000000004</c:v>
                </c:pt>
                <c:pt idx="304">
                  <c:v>4.0359999999999996</c:v>
                </c:pt>
                <c:pt idx="305">
                  <c:v>4.1070000000000002</c:v>
                </c:pt>
                <c:pt idx="306">
                  <c:v>4.1289999999999996</c:v>
                </c:pt>
                <c:pt idx="307">
                  <c:v>4.1109999999999998</c:v>
                </c:pt>
                <c:pt idx="308">
                  <c:v>4.149</c:v>
                </c:pt>
                <c:pt idx="309">
                  <c:v>4.1440000000000001</c:v>
                </c:pt>
                <c:pt idx="310">
                  <c:v>4.1970000000000001</c:v>
                </c:pt>
                <c:pt idx="311">
                  <c:v>4.2300000000000004</c:v>
                </c:pt>
                <c:pt idx="312">
                  <c:v>4.1870000000000003</c:v>
                </c:pt>
                <c:pt idx="313">
                  <c:v>4.2220000000000004</c:v>
                </c:pt>
                <c:pt idx="314">
                  <c:v>4.218</c:v>
                </c:pt>
                <c:pt idx="315">
                  <c:v>4.2160000000000002</c:v>
                </c:pt>
                <c:pt idx="316">
                  <c:v>4.2549999999999999</c:v>
                </c:pt>
                <c:pt idx="317">
                  <c:v>4.3220000000000001</c:v>
                </c:pt>
                <c:pt idx="318">
                  <c:v>4.3449999999999998</c:v>
                </c:pt>
                <c:pt idx="319">
                  <c:v>4.399</c:v>
                </c:pt>
                <c:pt idx="320">
                  <c:v>4.5149999999999997</c:v>
                </c:pt>
                <c:pt idx="321">
                  <c:v>4.5519999999999996</c:v>
                </c:pt>
                <c:pt idx="322">
                  <c:v>4.6150000000000002</c:v>
                </c:pt>
                <c:pt idx="323">
                  <c:v>4.49</c:v>
                </c:pt>
                <c:pt idx="324">
                  <c:v>4.4050000000000002</c:v>
                </c:pt>
                <c:pt idx="325">
                  <c:v>4.4080000000000004</c:v>
                </c:pt>
                <c:pt idx="326">
                  <c:v>4.4390000000000001</c:v>
                </c:pt>
                <c:pt idx="327">
                  <c:v>4.45</c:v>
                </c:pt>
                <c:pt idx="328">
                  <c:v>4.4370000000000003</c:v>
                </c:pt>
                <c:pt idx="329">
                  <c:v>4.4329999999999998</c:v>
                </c:pt>
                <c:pt idx="330">
                  <c:v>4.4329999999999998</c:v>
                </c:pt>
                <c:pt idx="331">
                  <c:v>4.4169999999999998</c:v>
                </c:pt>
                <c:pt idx="332">
                  <c:v>4.3330000000000002</c:v>
                </c:pt>
                <c:pt idx="333">
                  <c:v>4.3780000000000001</c:v>
                </c:pt>
                <c:pt idx="334">
                  <c:v>4.3949999999999996</c:v>
                </c:pt>
                <c:pt idx="335">
                  <c:v>4.3929999999999998</c:v>
                </c:pt>
                <c:pt idx="336">
                  <c:v>4.3719999999999999</c:v>
                </c:pt>
                <c:pt idx="337">
                  <c:v>4.3150000000000004</c:v>
                </c:pt>
                <c:pt idx="338">
                  <c:v>4.1840000000000002</c:v>
                </c:pt>
                <c:pt idx="339">
                  <c:v>4.117</c:v>
                </c:pt>
                <c:pt idx="340">
                  <c:v>4.2930000000000001</c:v>
                </c:pt>
                <c:pt idx="341">
                  <c:v>4.3520000000000003</c:v>
                </c:pt>
                <c:pt idx="342">
                  <c:v>4.4240000000000004</c:v>
                </c:pt>
                <c:pt idx="343">
                  <c:v>4.5</c:v>
                </c:pt>
                <c:pt idx="344">
                  <c:v>4.5060000000000002</c:v>
                </c:pt>
                <c:pt idx="345">
                  <c:v>4.6189999999999998</c:v>
                </c:pt>
                <c:pt idx="346">
                  <c:v>4.5620000000000003</c:v>
                </c:pt>
                <c:pt idx="347">
                  <c:v>4.468</c:v>
                </c:pt>
                <c:pt idx="348">
                  <c:v>4.3879999999999999</c:v>
                </c:pt>
                <c:pt idx="349">
                  <c:v>4.3040000000000003</c:v>
                </c:pt>
                <c:pt idx="350">
                  <c:v>4.2030000000000003</c:v>
                </c:pt>
                <c:pt idx="351">
                  <c:v>4.1849999999999996</c:v>
                </c:pt>
                <c:pt idx="352">
                  <c:v>4.2030000000000003</c:v>
                </c:pt>
                <c:pt idx="353">
                  <c:v>4.1539999999999999</c:v>
                </c:pt>
                <c:pt idx="354">
                  <c:v>4.056</c:v>
                </c:pt>
                <c:pt idx="355">
                  <c:v>4.056</c:v>
                </c:pt>
                <c:pt idx="356">
                  <c:v>4.0880000000000001</c:v>
                </c:pt>
                <c:pt idx="357">
                  <c:v>4.0640000000000001</c:v>
                </c:pt>
                <c:pt idx="358">
                  <c:v>4.0209999999999999</c:v>
                </c:pt>
                <c:pt idx="359">
                  <c:v>3.992</c:v>
                </c:pt>
                <c:pt idx="360">
                  <c:v>4.0380000000000003</c:v>
                </c:pt>
                <c:pt idx="361">
                  <c:v>4.117</c:v>
                </c:pt>
                <c:pt idx="362">
                  <c:v>4.2149999999999999</c:v>
                </c:pt>
                <c:pt idx="363">
                  <c:v>4.26</c:v>
                </c:pt>
                <c:pt idx="364">
                  <c:v>4.1890000000000001</c:v>
                </c:pt>
                <c:pt idx="365">
                  <c:v>4.133</c:v>
                </c:pt>
                <c:pt idx="366">
                  <c:v>4.1459999999999999</c:v>
                </c:pt>
                <c:pt idx="367">
                  <c:v>4.1420000000000003</c:v>
                </c:pt>
                <c:pt idx="368">
                  <c:v>4.226</c:v>
                </c:pt>
                <c:pt idx="369">
                  <c:v>4.2510000000000003</c:v>
                </c:pt>
                <c:pt idx="370">
                  <c:v>4.2629999999999999</c:v>
                </c:pt>
                <c:pt idx="371">
                  <c:v>4.2039999999999997</c:v>
                </c:pt>
                <c:pt idx="372">
                  <c:v>4.2160000000000002</c:v>
                </c:pt>
                <c:pt idx="373">
                  <c:v>4.2080000000000002</c:v>
                </c:pt>
                <c:pt idx="374">
                  <c:v>4.2969999999999997</c:v>
                </c:pt>
                <c:pt idx="375">
                  <c:v>4.4009999999999998</c:v>
                </c:pt>
                <c:pt idx="376">
                  <c:v>4.3849999999999998</c:v>
                </c:pt>
                <c:pt idx="377">
                  <c:v>4.3849999999999998</c:v>
                </c:pt>
                <c:pt idx="378">
                  <c:v>4.43</c:v>
                </c:pt>
                <c:pt idx="379">
                  <c:v>4.468</c:v>
                </c:pt>
                <c:pt idx="380">
                  <c:v>4.3970000000000002</c:v>
                </c:pt>
                <c:pt idx="381">
                  <c:v>4.3979999999999997</c:v>
                </c:pt>
                <c:pt idx="382">
                  <c:v>4.7439999999999998</c:v>
                </c:pt>
                <c:pt idx="383">
                  <c:v>4.7</c:v>
                </c:pt>
                <c:pt idx="384">
                  <c:v>4.6740000000000004</c:v>
                </c:pt>
                <c:pt idx="385">
                  <c:v>4.657</c:v>
                </c:pt>
                <c:pt idx="386">
                  <c:v>4.6399999999999997</c:v>
                </c:pt>
                <c:pt idx="387">
                  <c:v>4.6500000000000004</c:v>
                </c:pt>
                <c:pt idx="388">
                  <c:v>4.6500000000000004</c:v>
                </c:pt>
                <c:pt idx="389">
                  <c:v>4.6349999999999998</c:v>
                </c:pt>
                <c:pt idx="390">
                  <c:v>4.6440000000000001</c:v>
                </c:pt>
                <c:pt idx="391">
                  <c:v>4.62</c:v>
                </c:pt>
                <c:pt idx="392">
                  <c:v>4.6239999999999997</c:v>
                </c:pt>
                <c:pt idx="393">
                  <c:v>4.726</c:v>
                </c:pt>
                <c:pt idx="394">
                  <c:v>4.7350000000000003</c:v>
                </c:pt>
                <c:pt idx="395">
                  <c:v>4.8149999999999995</c:v>
                </c:pt>
                <c:pt idx="396">
                  <c:v>4.88</c:v>
                </c:pt>
                <c:pt idx="397">
                  <c:v>4.8490000000000002</c:v>
                </c:pt>
                <c:pt idx="398">
                  <c:v>4.9080000000000004</c:v>
                </c:pt>
                <c:pt idx="399">
                  <c:v>5.0540000000000003</c:v>
                </c:pt>
                <c:pt idx="400">
                  <c:v>5.1180000000000003</c:v>
                </c:pt>
                <c:pt idx="401">
                  <c:v>5.05</c:v>
                </c:pt>
                <c:pt idx="402">
                  <c:v>5.0389999999999997</c:v>
                </c:pt>
                <c:pt idx="403">
                  <c:v>4.9930000000000003</c:v>
                </c:pt>
                <c:pt idx="404">
                  <c:v>4.9829999999999997</c:v>
                </c:pt>
                <c:pt idx="405">
                  <c:v>4.9749999999999996</c:v>
                </c:pt>
                <c:pt idx="406">
                  <c:v>4.9889999999999999</c:v>
                </c:pt>
                <c:pt idx="407">
                  <c:v>4.9710000000000001</c:v>
                </c:pt>
                <c:pt idx="408">
                  <c:v>4.9710000000000001</c:v>
                </c:pt>
                <c:pt idx="409">
                  <c:v>4.9710000000000001</c:v>
                </c:pt>
                <c:pt idx="410">
                  <c:v>4.97</c:v>
                </c:pt>
                <c:pt idx="411">
                  <c:v>4.968</c:v>
                </c:pt>
                <c:pt idx="412">
                  <c:v>4.952</c:v>
                </c:pt>
                <c:pt idx="413">
                  <c:v>4.9649999999999999</c:v>
                </c:pt>
                <c:pt idx="414">
                  <c:v>4.9649999999999999</c:v>
                </c:pt>
                <c:pt idx="415">
                  <c:v>4.9559999999999995</c:v>
                </c:pt>
                <c:pt idx="416">
                  <c:v>4.9190000000000005</c:v>
                </c:pt>
                <c:pt idx="417">
                  <c:v>4.9640000000000004</c:v>
                </c:pt>
                <c:pt idx="418">
                  <c:v>5.0369999999999999</c:v>
                </c:pt>
                <c:pt idx="419">
                  <c:v>5.0990000000000002</c:v>
                </c:pt>
                <c:pt idx="420">
                  <c:v>5.1580000000000004</c:v>
                </c:pt>
                <c:pt idx="421">
                  <c:v>5.2110000000000003</c:v>
                </c:pt>
                <c:pt idx="422">
                  <c:v>5.3150000000000004</c:v>
                </c:pt>
                <c:pt idx="423">
                  <c:v>5.3419999999999996</c:v>
                </c:pt>
                <c:pt idx="424">
                  <c:v>5.4740000000000002</c:v>
                </c:pt>
                <c:pt idx="425">
                  <c:v>5.4980000000000002</c:v>
                </c:pt>
                <c:pt idx="426">
                  <c:v>5.5440000000000005</c:v>
                </c:pt>
                <c:pt idx="427">
                  <c:v>5.6769999999999996</c:v>
                </c:pt>
                <c:pt idx="428">
                  <c:v>5.5949999999999998</c:v>
                </c:pt>
                <c:pt idx="429">
                  <c:v>5.36</c:v>
                </c:pt>
                <c:pt idx="430">
                  <c:v>5.4089999999999998</c:v>
                </c:pt>
                <c:pt idx="431">
                  <c:v>5.2880000000000003</c:v>
                </c:pt>
                <c:pt idx="432">
                  <c:v>5.1950000000000003</c:v>
                </c:pt>
                <c:pt idx="433">
                  <c:v>5.2149999999999999</c:v>
                </c:pt>
                <c:pt idx="434">
                  <c:v>5.2169999999999996</c:v>
                </c:pt>
                <c:pt idx="435">
                  <c:v>5.3310000000000004</c:v>
                </c:pt>
                <c:pt idx="436">
                  <c:v>5.39</c:v>
                </c:pt>
                <c:pt idx="437">
                  <c:v>5.359</c:v>
                </c:pt>
                <c:pt idx="438">
                  <c:v>5.3719999999999999</c:v>
                </c:pt>
                <c:pt idx="439">
                  <c:v>5.3760000000000003</c:v>
                </c:pt>
                <c:pt idx="440">
                  <c:v>5.5280000000000005</c:v>
                </c:pt>
                <c:pt idx="441">
                  <c:v>5.5570000000000004</c:v>
                </c:pt>
                <c:pt idx="442">
                  <c:v>5.5110000000000001</c:v>
                </c:pt>
                <c:pt idx="443">
                  <c:v>5.5519999999999996</c:v>
                </c:pt>
                <c:pt idx="444">
                  <c:v>5.4030000000000005</c:v>
                </c:pt>
                <c:pt idx="445">
                  <c:v>5.43</c:v>
                </c:pt>
                <c:pt idx="446">
                  <c:v>5.359</c:v>
                </c:pt>
                <c:pt idx="447">
                  <c:v>5.1440000000000001</c:v>
                </c:pt>
                <c:pt idx="448">
                  <c:v>5.0949999999999998</c:v>
                </c:pt>
                <c:pt idx="449">
                  <c:v>5.1029999999999998</c:v>
                </c:pt>
                <c:pt idx="450">
                  <c:v>5.0410000000000004</c:v>
                </c:pt>
                <c:pt idx="451">
                  <c:v>5.05</c:v>
                </c:pt>
                <c:pt idx="452">
                  <c:v>4.931</c:v>
                </c:pt>
                <c:pt idx="453">
                  <c:v>4.8769999999999998</c:v>
                </c:pt>
                <c:pt idx="454">
                  <c:v>4.9489999999999998</c:v>
                </c:pt>
                <c:pt idx="455">
                  <c:v>4.952</c:v>
                </c:pt>
                <c:pt idx="456">
                  <c:v>4.8620000000000001</c:v>
                </c:pt>
                <c:pt idx="457">
                  <c:v>4.7629999999999999</c:v>
                </c:pt>
                <c:pt idx="458">
                  <c:v>4.6760000000000002</c:v>
                </c:pt>
                <c:pt idx="459">
                  <c:v>4.6500000000000004</c:v>
                </c:pt>
                <c:pt idx="460">
                  <c:v>4.6340000000000003</c:v>
                </c:pt>
                <c:pt idx="461">
                  <c:v>4.6040000000000001</c:v>
                </c:pt>
                <c:pt idx="462">
                  <c:v>4.5720000000000001</c:v>
                </c:pt>
                <c:pt idx="463">
                  <c:v>4.585</c:v>
                </c:pt>
                <c:pt idx="464">
                  <c:v>4.5440000000000005</c:v>
                </c:pt>
                <c:pt idx="465">
                  <c:v>4.5510000000000002</c:v>
                </c:pt>
                <c:pt idx="466">
                  <c:v>4.6539999999999999</c:v>
                </c:pt>
                <c:pt idx="467">
                  <c:v>4.5</c:v>
                </c:pt>
                <c:pt idx="468">
                  <c:v>4.2880000000000003</c:v>
                </c:pt>
                <c:pt idx="469">
                  <c:v>4.2130000000000001</c:v>
                </c:pt>
                <c:pt idx="470">
                  <c:v>4.1849999999999996</c:v>
                </c:pt>
                <c:pt idx="471">
                  <c:v>4.2030000000000003</c:v>
                </c:pt>
                <c:pt idx="472">
                  <c:v>4.28</c:v>
                </c:pt>
                <c:pt idx="473">
                  <c:v>4.3810000000000002</c:v>
                </c:pt>
                <c:pt idx="474">
                  <c:v>4.3810000000000002</c:v>
                </c:pt>
                <c:pt idx="475">
                  <c:v>4.3650000000000002</c:v>
                </c:pt>
                <c:pt idx="476">
                  <c:v>4.3689999999999998</c:v>
                </c:pt>
                <c:pt idx="477">
                  <c:v>4.2869999999999999</c:v>
                </c:pt>
                <c:pt idx="478">
                  <c:v>4.1959999999999997</c:v>
                </c:pt>
                <c:pt idx="479">
                  <c:v>4.1829999999999998</c:v>
                </c:pt>
                <c:pt idx="480">
                  <c:v>4.1909999999999998</c:v>
                </c:pt>
                <c:pt idx="481">
                  <c:v>4.2510000000000003</c:v>
                </c:pt>
                <c:pt idx="482">
                  <c:v>4.2389999999999999</c:v>
                </c:pt>
                <c:pt idx="483">
                  <c:v>4.3150000000000004</c:v>
                </c:pt>
                <c:pt idx="484">
                  <c:v>4.2629999999999999</c:v>
                </c:pt>
                <c:pt idx="485">
                  <c:v>4.2249999999999996</c:v>
                </c:pt>
                <c:pt idx="486">
                  <c:v>4.1929999999999996</c:v>
                </c:pt>
                <c:pt idx="487">
                  <c:v>4.133</c:v>
                </c:pt>
                <c:pt idx="488">
                  <c:v>4.1159999999999997</c:v>
                </c:pt>
                <c:pt idx="489">
                  <c:v>4.1429999999999998</c:v>
                </c:pt>
                <c:pt idx="490">
                  <c:v>4.1559999999999997</c:v>
                </c:pt>
                <c:pt idx="491">
                  <c:v>4.069</c:v>
                </c:pt>
                <c:pt idx="492">
                  <c:v>4.0679999999999996</c:v>
                </c:pt>
                <c:pt idx="493">
                  <c:v>4.0860000000000003</c:v>
                </c:pt>
                <c:pt idx="494">
                  <c:v>4.1710000000000003</c:v>
                </c:pt>
                <c:pt idx="495">
                  <c:v>4.2430000000000003</c:v>
                </c:pt>
                <c:pt idx="496">
                  <c:v>4.2389999999999999</c:v>
                </c:pt>
                <c:pt idx="497">
                  <c:v>4.1959999999999997</c:v>
                </c:pt>
                <c:pt idx="498">
                  <c:v>4.1349999999999998</c:v>
                </c:pt>
                <c:pt idx="499">
                  <c:v>4.17</c:v>
                </c:pt>
                <c:pt idx="500">
                  <c:v>4.1710000000000003</c:v>
                </c:pt>
                <c:pt idx="501">
                  <c:v>4.2140000000000004</c:v>
                </c:pt>
                <c:pt idx="502">
                  <c:v>4.2649999999999997</c:v>
                </c:pt>
                <c:pt idx="503">
                  <c:v>4.2450000000000001</c:v>
                </c:pt>
                <c:pt idx="504">
                  <c:v>4.2149999999999999</c:v>
                </c:pt>
                <c:pt idx="505">
                  <c:v>4.2359999999999998</c:v>
                </c:pt>
                <c:pt idx="506">
                  <c:v>4.1900000000000004</c:v>
                </c:pt>
                <c:pt idx="507">
                  <c:v>4.1109999999999998</c:v>
                </c:pt>
                <c:pt idx="508">
                  <c:v>4.0970000000000004</c:v>
                </c:pt>
                <c:pt idx="509">
                  <c:v>4.1100000000000003</c:v>
                </c:pt>
                <c:pt idx="510">
                  <c:v>4.0739999999999998</c:v>
                </c:pt>
                <c:pt idx="511">
                  <c:v>4.1040000000000001</c:v>
                </c:pt>
                <c:pt idx="512">
                  <c:v>4.242</c:v>
                </c:pt>
                <c:pt idx="513">
                  <c:v>4.3689999999999998</c:v>
                </c:pt>
                <c:pt idx="514">
                  <c:v>4.4020000000000001</c:v>
                </c:pt>
                <c:pt idx="515">
                  <c:v>4.4290000000000003</c:v>
                </c:pt>
                <c:pt idx="516">
                  <c:v>4.4210000000000003</c:v>
                </c:pt>
                <c:pt idx="517">
                  <c:v>4.3629999999999995</c:v>
                </c:pt>
                <c:pt idx="518">
                  <c:v>4.3220000000000001</c:v>
                </c:pt>
                <c:pt idx="519">
                  <c:v>4.3259999999999996</c:v>
                </c:pt>
                <c:pt idx="520">
                  <c:v>4.3259999999999996</c:v>
                </c:pt>
                <c:pt idx="521">
                  <c:v>4.3600000000000003</c:v>
                </c:pt>
                <c:pt idx="522">
                  <c:v>4.3120000000000003</c:v>
                </c:pt>
                <c:pt idx="523">
                  <c:v>4.16</c:v>
                </c:pt>
                <c:pt idx="524">
                  <c:v>4.0519999999999996</c:v>
                </c:pt>
                <c:pt idx="525">
                  <c:v>3.992</c:v>
                </c:pt>
                <c:pt idx="526">
                  <c:v>3.9260000000000002</c:v>
                </c:pt>
                <c:pt idx="527">
                  <c:v>3.8540000000000001</c:v>
                </c:pt>
                <c:pt idx="528">
                  <c:v>3.9119999999999999</c:v>
                </c:pt>
                <c:pt idx="529">
                  <c:v>3.9489999999999998</c:v>
                </c:pt>
                <c:pt idx="530">
                  <c:v>4.0540000000000003</c:v>
                </c:pt>
                <c:pt idx="531">
                  <c:v>4.1370000000000005</c:v>
                </c:pt>
                <c:pt idx="532">
                  <c:v>4.0519999999999996</c:v>
                </c:pt>
                <c:pt idx="533">
                  <c:v>4.1050000000000004</c:v>
                </c:pt>
                <c:pt idx="534">
                  <c:v>4.0780000000000003</c:v>
                </c:pt>
                <c:pt idx="535">
                  <c:v>4.0039999999999996</c:v>
                </c:pt>
                <c:pt idx="536">
                  <c:v>3.99</c:v>
                </c:pt>
                <c:pt idx="537">
                  <c:v>3.9459999999999997</c:v>
                </c:pt>
                <c:pt idx="538">
                  <c:v>3.8650000000000002</c:v>
                </c:pt>
                <c:pt idx="539">
                  <c:v>3.903</c:v>
                </c:pt>
                <c:pt idx="540">
                  <c:v>3.8839999999999999</c:v>
                </c:pt>
                <c:pt idx="541">
                  <c:v>3.7679999999999998</c:v>
                </c:pt>
                <c:pt idx="542">
                  <c:v>3.6019999999999999</c:v>
                </c:pt>
                <c:pt idx="543">
                  <c:v>3.5300000000000002</c:v>
                </c:pt>
                <c:pt idx="544">
                  <c:v>3.4449999999999998</c:v>
                </c:pt>
                <c:pt idx="545">
                  <c:v>3.4449999999999998</c:v>
                </c:pt>
                <c:pt idx="546">
                  <c:v>3.44</c:v>
                </c:pt>
                <c:pt idx="547">
                  <c:v>3.4340000000000002</c:v>
                </c:pt>
                <c:pt idx="548">
                  <c:v>3.456</c:v>
                </c:pt>
                <c:pt idx="549">
                  <c:v>3.3660000000000001</c:v>
                </c:pt>
                <c:pt idx="550">
                  <c:v>3.363</c:v>
                </c:pt>
                <c:pt idx="551">
                  <c:v>3.3759999999999999</c:v>
                </c:pt>
                <c:pt idx="552">
                  <c:v>3.3730000000000002</c:v>
                </c:pt>
                <c:pt idx="553">
                  <c:v>3.3740000000000001</c:v>
                </c:pt>
                <c:pt idx="554">
                  <c:v>3.4140000000000001</c:v>
                </c:pt>
                <c:pt idx="555">
                  <c:v>3.4249999999999998</c:v>
                </c:pt>
                <c:pt idx="556">
                  <c:v>3.3839999999999999</c:v>
                </c:pt>
                <c:pt idx="557">
                  <c:v>3.3359999999999999</c:v>
                </c:pt>
                <c:pt idx="558">
                  <c:v>3.3689999999999998</c:v>
                </c:pt>
                <c:pt idx="559">
                  <c:v>3.3679999999999999</c:v>
                </c:pt>
                <c:pt idx="560">
                  <c:v>3.444</c:v>
                </c:pt>
                <c:pt idx="561">
                  <c:v>3.5150000000000001</c:v>
                </c:pt>
                <c:pt idx="562">
                  <c:v>3.5289999999999999</c:v>
                </c:pt>
                <c:pt idx="563">
                  <c:v>3.633</c:v>
                </c:pt>
                <c:pt idx="564">
                  <c:v>3.6029999999999998</c:v>
                </c:pt>
                <c:pt idx="565">
                  <c:v>3.6179999999999999</c:v>
                </c:pt>
                <c:pt idx="566">
                  <c:v>3.6550000000000002</c:v>
                </c:pt>
                <c:pt idx="567">
                  <c:v>3.597</c:v>
                </c:pt>
                <c:pt idx="568">
                  <c:v>3.4590000000000001</c:v>
                </c:pt>
                <c:pt idx="569">
                  <c:v>3.456</c:v>
                </c:pt>
                <c:pt idx="570">
                  <c:v>3.4009999999999998</c:v>
                </c:pt>
                <c:pt idx="571">
                  <c:v>3.383</c:v>
                </c:pt>
                <c:pt idx="572">
                  <c:v>3.2869999999999999</c:v>
                </c:pt>
                <c:pt idx="573">
                  <c:v>3.2919999999999998</c:v>
                </c:pt>
                <c:pt idx="574">
                  <c:v>3.24</c:v>
                </c:pt>
                <c:pt idx="575">
                  <c:v>3.2010000000000001</c:v>
                </c:pt>
                <c:pt idx="576">
                  <c:v>3.181</c:v>
                </c:pt>
                <c:pt idx="577">
                  <c:v>3.2170000000000001</c:v>
                </c:pt>
                <c:pt idx="578">
                  <c:v>3.1920000000000002</c:v>
                </c:pt>
                <c:pt idx="579">
                  <c:v>3.214</c:v>
                </c:pt>
                <c:pt idx="580">
                  <c:v>3.2509999999999999</c:v>
                </c:pt>
                <c:pt idx="581">
                  <c:v>3.2029999999999998</c:v>
                </c:pt>
                <c:pt idx="582">
                  <c:v>3.2800000000000002</c:v>
                </c:pt>
                <c:pt idx="583">
                  <c:v>3.3180000000000001</c:v>
                </c:pt>
                <c:pt idx="584">
                  <c:v>3.3159999999999998</c:v>
                </c:pt>
                <c:pt idx="585">
                  <c:v>3.2589999999999999</c:v>
                </c:pt>
                <c:pt idx="586">
                  <c:v>3.2709999999999999</c:v>
                </c:pt>
                <c:pt idx="587">
                  <c:v>3.3119999999999998</c:v>
                </c:pt>
                <c:pt idx="588">
                  <c:v>3.3559999999999999</c:v>
                </c:pt>
                <c:pt idx="589">
                  <c:v>3.3660000000000001</c:v>
                </c:pt>
                <c:pt idx="590">
                  <c:v>3.3660000000000001</c:v>
                </c:pt>
                <c:pt idx="591">
                  <c:v>3.2269999999999999</c:v>
                </c:pt>
                <c:pt idx="592">
                  <c:v>3.165</c:v>
                </c:pt>
                <c:pt idx="593">
                  <c:v>3.2029999999999998</c:v>
                </c:pt>
                <c:pt idx="594">
                  <c:v>3.399</c:v>
                </c:pt>
                <c:pt idx="595">
                  <c:v>3.3780000000000001</c:v>
                </c:pt>
                <c:pt idx="596">
                  <c:v>3.5259999999999998</c:v>
                </c:pt>
                <c:pt idx="597">
                  <c:v>3.6259999999999999</c:v>
                </c:pt>
                <c:pt idx="598">
                  <c:v>3.5910000000000002</c:v>
                </c:pt>
                <c:pt idx="599">
                  <c:v>3.6949999999999998</c:v>
                </c:pt>
                <c:pt idx="600">
                  <c:v>3.6080000000000001</c:v>
                </c:pt>
                <c:pt idx="601">
                  <c:v>3.5150000000000001</c:v>
                </c:pt>
                <c:pt idx="602">
                  <c:v>3.3140000000000001</c:v>
                </c:pt>
                <c:pt idx="603">
                  <c:v>3.2370000000000001</c:v>
                </c:pt>
                <c:pt idx="604">
                  <c:v>3.3130000000000002</c:v>
                </c:pt>
                <c:pt idx="605">
                  <c:v>3.3410000000000002</c:v>
                </c:pt>
                <c:pt idx="606">
                  <c:v>3.1970000000000001</c:v>
                </c:pt>
                <c:pt idx="607">
                  <c:v>3.1160000000000001</c:v>
                </c:pt>
                <c:pt idx="608">
                  <c:v>3.1509999999999998</c:v>
                </c:pt>
                <c:pt idx="609">
                  <c:v>3.173</c:v>
                </c:pt>
                <c:pt idx="610">
                  <c:v>3.2610000000000001</c:v>
                </c:pt>
                <c:pt idx="611">
                  <c:v>3.3810000000000002</c:v>
                </c:pt>
                <c:pt idx="612">
                  <c:v>3.4050000000000002</c:v>
                </c:pt>
                <c:pt idx="613">
                  <c:v>3.4260000000000002</c:v>
                </c:pt>
                <c:pt idx="614">
                  <c:v>3.41</c:v>
                </c:pt>
                <c:pt idx="615">
                  <c:v>3.41</c:v>
                </c:pt>
                <c:pt idx="616">
                  <c:v>3.4740000000000002</c:v>
                </c:pt>
                <c:pt idx="617">
                  <c:v>3.5169999999999999</c:v>
                </c:pt>
                <c:pt idx="618">
                  <c:v>3.4699999999999998</c:v>
                </c:pt>
                <c:pt idx="619">
                  <c:v>3.4849999999999999</c:v>
                </c:pt>
                <c:pt idx="620">
                  <c:v>3.4859999999999998</c:v>
                </c:pt>
                <c:pt idx="621">
                  <c:v>3.4699999999999998</c:v>
                </c:pt>
                <c:pt idx="622">
                  <c:v>3.411</c:v>
                </c:pt>
                <c:pt idx="623">
                  <c:v>3.3449999999999998</c:v>
                </c:pt>
                <c:pt idx="624">
                  <c:v>3.351</c:v>
                </c:pt>
                <c:pt idx="625">
                  <c:v>3.387</c:v>
                </c:pt>
                <c:pt idx="626">
                  <c:v>3.4319999999999999</c:v>
                </c:pt>
                <c:pt idx="627">
                  <c:v>3.492</c:v>
                </c:pt>
                <c:pt idx="628">
                  <c:v>3.5739999999999998</c:v>
                </c:pt>
                <c:pt idx="629">
                  <c:v>3.581</c:v>
                </c:pt>
                <c:pt idx="630">
                  <c:v>3.6120000000000001</c:v>
                </c:pt>
                <c:pt idx="631">
                  <c:v>3.6920000000000002</c:v>
                </c:pt>
                <c:pt idx="632">
                  <c:v>3.64</c:v>
                </c:pt>
                <c:pt idx="633">
                  <c:v>3.6120000000000001</c:v>
                </c:pt>
                <c:pt idx="634">
                  <c:v>3.6059999999999999</c:v>
                </c:pt>
                <c:pt idx="635">
                  <c:v>3.5249999999999999</c:v>
                </c:pt>
                <c:pt idx="636">
                  <c:v>3.472</c:v>
                </c:pt>
                <c:pt idx="637">
                  <c:v>3.7320000000000002</c:v>
                </c:pt>
                <c:pt idx="638">
                  <c:v>4.1050000000000004</c:v>
                </c:pt>
                <c:pt idx="639">
                  <c:v>4.1050000000000004</c:v>
                </c:pt>
                <c:pt idx="640">
                  <c:v>4.2679999999999998</c:v>
                </c:pt>
                <c:pt idx="641">
                  <c:v>4.1189999999999998</c:v>
                </c:pt>
                <c:pt idx="642">
                  <c:v>4.1909999999999998</c:v>
                </c:pt>
                <c:pt idx="643">
                  <c:v>4.2990000000000004</c:v>
                </c:pt>
                <c:pt idx="644">
                  <c:v>4.4450000000000003</c:v>
                </c:pt>
                <c:pt idx="645">
                  <c:v>4.41</c:v>
                </c:pt>
                <c:pt idx="646">
                  <c:v>4.3369999999999997</c:v>
                </c:pt>
                <c:pt idx="647">
                  <c:v>4.4260000000000002</c:v>
                </c:pt>
                <c:pt idx="648">
                  <c:v>4.4260000000000002</c:v>
                </c:pt>
                <c:pt idx="649">
                  <c:v>4.4290000000000003</c:v>
                </c:pt>
                <c:pt idx="650">
                  <c:v>4.3019999999999996</c:v>
                </c:pt>
                <c:pt idx="651">
                  <c:v>4.2450000000000001</c:v>
                </c:pt>
                <c:pt idx="652">
                  <c:v>4.2370000000000001</c:v>
                </c:pt>
                <c:pt idx="653">
                  <c:v>4.3540000000000001</c:v>
                </c:pt>
                <c:pt idx="654">
                  <c:v>4.2780000000000005</c:v>
                </c:pt>
                <c:pt idx="655">
                  <c:v>4.2050000000000001</c:v>
                </c:pt>
                <c:pt idx="656">
                  <c:v>4.1280000000000001</c:v>
                </c:pt>
                <c:pt idx="657">
                  <c:v>4.0540000000000003</c:v>
                </c:pt>
                <c:pt idx="658">
                  <c:v>4.1130000000000004</c:v>
                </c:pt>
                <c:pt idx="659">
                  <c:v>4.1470000000000002</c:v>
                </c:pt>
                <c:pt idx="660">
                  <c:v>4.157</c:v>
                </c:pt>
                <c:pt idx="661">
                  <c:v>4.1100000000000003</c:v>
                </c:pt>
                <c:pt idx="662">
                  <c:v>4.1150000000000002</c:v>
                </c:pt>
                <c:pt idx="663">
                  <c:v>4.1520000000000001</c:v>
                </c:pt>
                <c:pt idx="664">
                  <c:v>4.1289999999999996</c:v>
                </c:pt>
                <c:pt idx="665">
                  <c:v>4.1059999999999999</c:v>
                </c:pt>
                <c:pt idx="666">
                  <c:v>4.1130000000000004</c:v>
                </c:pt>
                <c:pt idx="667">
                  <c:v>4.0910000000000002</c:v>
                </c:pt>
                <c:pt idx="668">
                  <c:v>4.1150000000000002</c:v>
                </c:pt>
                <c:pt idx="669">
                  <c:v>4.109</c:v>
                </c:pt>
                <c:pt idx="670">
                  <c:v>4.109</c:v>
                </c:pt>
                <c:pt idx="671">
                  <c:v>4.1070000000000002</c:v>
                </c:pt>
                <c:pt idx="672">
                  <c:v>4.1020000000000003</c:v>
                </c:pt>
                <c:pt idx="673">
                  <c:v>4.0949999999999998</c:v>
                </c:pt>
                <c:pt idx="674">
                  <c:v>4.0869999999999997</c:v>
                </c:pt>
                <c:pt idx="675">
                  <c:v>4.0869999999999997</c:v>
                </c:pt>
                <c:pt idx="676">
                  <c:v>4.077</c:v>
                </c:pt>
                <c:pt idx="677">
                  <c:v>4.0270000000000001</c:v>
                </c:pt>
                <c:pt idx="678">
                  <c:v>3.907</c:v>
                </c:pt>
                <c:pt idx="679">
                  <c:v>3.9249999999999998</c:v>
                </c:pt>
                <c:pt idx="680">
                  <c:v>3.8849999999999998</c:v>
                </c:pt>
                <c:pt idx="681">
                  <c:v>3.9279999999999999</c:v>
                </c:pt>
                <c:pt idx="682">
                  <c:v>3.9050000000000002</c:v>
                </c:pt>
                <c:pt idx="683">
                  <c:v>3.8449999999999998</c:v>
                </c:pt>
                <c:pt idx="684">
                  <c:v>3.8540000000000001</c:v>
                </c:pt>
                <c:pt idx="685">
                  <c:v>3.8540000000000001</c:v>
                </c:pt>
                <c:pt idx="686">
                  <c:v>3.7690000000000001</c:v>
                </c:pt>
                <c:pt idx="687">
                  <c:v>3.907</c:v>
                </c:pt>
                <c:pt idx="688">
                  <c:v>4.0069999999999997</c:v>
                </c:pt>
                <c:pt idx="689">
                  <c:v>3.9820000000000002</c:v>
                </c:pt>
                <c:pt idx="690">
                  <c:v>3.9260000000000002</c:v>
                </c:pt>
                <c:pt idx="691">
                  <c:v>3.976</c:v>
                </c:pt>
                <c:pt idx="692">
                  <c:v>4.016</c:v>
                </c:pt>
                <c:pt idx="693">
                  <c:v>4.0339999999999998</c:v>
                </c:pt>
                <c:pt idx="694">
                  <c:v>3.9420000000000002</c:v>
                </c:pt>
                <c:pt idx="695">
                  <c:v>3.9670000000000001</c:v>
                </c:pt>
                <c:pt idx="696">
                  <c:v>3.8929999999999998</c:v>
                </c:pt>
                <c:pt idx="697">
                  <c:v>3.887</c:v>
                </c:pt>
                <c:pt idx="698">
                  <c:v>3.8159999999999998</c:v>
                </c:pt>
                <c:pt idx="699">
                  <c:v>3.7570000000000001</c:v>
                </c:pt>
                <c:pt idx="700">
                  <c:v>3.7290000000000001</c:v>
                </c:pt>
                <c:pt idx="701">
                  <c:v>3.742</c:v>
                </c:pt>
                <c:pt idx="702">
                  <c:v>3.7389999999999999</c:v>
                </c:pt>
                <c:pt idx="703">
                  <c:v>3.7970000000000002</c:v>
                </c:pt>
                <c:pt idx="704">
                  <c:v>3.7810000000000001</c:v>
                </c:pt>
                <c:pt idx="705">
                  <c:v>3.7320000000000002</c:v>
                </c:pt>
                <c:pt idx="706">
                  <c:v>3.7650000000000001</c:v>
                </c:pt>
                <c:pt idx="707">
                  <c:v>3.8209999999999997</c:v>
                </c:pt>
                <c:pt idx="708">
                  <c:v>3.9779999999999998</c:v>
                </c:pt>
                <c:pt idx="709">
                  <c:v>3.9590000000000001</c:v>
                </c:pt>
                <c:pt idx="710">
                  <c:v>3.9590000000000001</c:v>
                </c:pt>
                <c:pt idx="711">
                  <c:v>3.9169999999999998</c:v>
                </c:pt>
                <c:pt idx="712">
                  <c:v>3.911</c:v>
                </c:pt>
                <c:pt idx="713">
                  <c:v>3.8860000000000001</c:v>
                </c:pt>
                <c:pt idx="714">
                  <c:v>3.89</c:v>
                </c:pt>
                <c:pt idx="715">
                  <c:v>3.9159999999999999</c:v>
                </c:pt>
                <c:pt idx="716">
                  <c:v>3.9239999999999999</c:v>
                </c:pt>
                <c:pt idx="717">
                  <c:v>3.956</c:v>
                </c:pt>
                <c:pt idx="718">
                  <c:v>3.9980000000000002</c:v>
                </c:pt>
                <c:pt idx="719">
                  <c:v>3.9910000000000001</c:v>
                </c:pt>
                <c:pt idx="720">
                  <c:v>3.9729999999999999</c:v>
                </c:pt>
                <c:pt idx="721">
                  <c:v>4.0369999999999999</c:v>
                </c:pt>
                <c:pt idx="722">
                  <c:v>4.1360000000000001</c:v>
                </c:pt>
                <c:pt idx="723">
                  <c:v>4.2110000000000003</c:v>
                </c:pt>
                <c:pt idx="724">
                  <c:v>4.1139999999999999</c:v>
                </c:pt>
                <c:pt idx="725">
                  <c:v>4.1689999999999996</c:v>
                </c:pt>
                <c:pt idx="726">
                  <c:v>4.218</c:v>
                </c:pt>
                <c:pt idx="727">
                  <c:v>4.0670000000000002</c:v>
                </c:pt>
                <c:pt idx="728">
                  <c:v>4.0490000000000004</c:v>
                </c:pt>
                <c:pt idx="729">
                  <c:v>3.9889999999999999</c:v>
                </c:pt>
                <c:pt idx="730">
                  <c:v>3.9409999999999998</c:v>
                </c:pt>
                <c:pt idx="731">
                  <c:v>3.9409999999999998</c:v>
                </c:pt>
                <c:pt idx="732">
                  <c:v>3.9279999999999999</c:v>
                </c:pt>
                <c:pt idx="733">
                  <c:v>3.8929999999999998</c:v>
                </c:pt>
                <c:pt idx="734">
                  <c:v>3.8209999999999997</c:v>
                </c:pt>
                <c:pt idx="735">
                  <c:v>3.802</c:v>
                </c:pt>
                <c:pt idx="736">
                  <c:v>3.7909999999999999</c:v>
                </c:pt>
                <c:pt idx="737">
                  <c:v>3.7919999999999998</c:v>
                </c:pt>
                <c:pt idx="738">
                  <c:v>3.8839999999999999</c:v>
                </c:pt>
                <c:pt idx="739">
                  <c:v>3.9050000000000002</c:v>
                </c:pt>
                <c:pt idx="740">
                  <c:v>3.8759999999999999</c:v>
                </c:pt>
                <c:pt idx="741">
                  <c:v>3.8810000000000002</c:v>
                </c:pt>
                <c:pt idx="742">
                  <c:v>3.8689999999999998</c:v>
                </c:pt>
                <c:pt idx="743">
                  <c:v>3.8479999999999999</c:v>
                </c:pt>
                <c:pt idx="744">
                  <c:v>3.8759999999999999</c:v>
                </c:pt>
                <c:pt idx="745">
                  <c:v>3.8810000000000002</c:v>
                </c:pt>
                <c:pt idx="746">
                  <c:v>3.8759999999999999</c:v>
                </c:pt>
                <c:pt idx="747">
                  <c:v>3.855</c:v>
                </c:pt>
                <c:pt idx="748">
                  <c:v>3.8239999999999998</c:v>
                </c:pt>
                <c:pt idx="749">
                  <c:v>3.8239999999999998</c:v>
                </c:pt>
                <c:pt idx="750">
                  <c:v>3.8029999999999999</c:v>
                </c:pt>
                <c:pt idx="751">
                  <c:v>3.7810000000000001</c:v>
                </c:pt>
                <c:pt idx="752">
                  <c:v>3.7690000000000001</c:v>
                </c:pt>
                <c:pt idx="753">
                  <c:v>3.79</c:v>
                </c:pt>
                <c:pt idx="754">
                  <c:v>3.7800000000000002</c:v>
                </c:pt>
                <c:pt idx="755">
                  <c:v>3.7450000000000001</c:v>
                </c:pt>
                <c:pt idx="756">
                  <c:v>3.794</c:v>
                </c:pt>
                <c:pt idx="757">
                  <c:v>3.802</c:v>
                </c:pt>
                <c:pt idx="758">
                  <c:v>3.786</c:v>
                </c:pt>
                <c:pt idx="759">
                  <c:v>3.7690000000000001</c:v>
                </c:pt>
                <c:pt idx="760">
                  <c:v>3.7720000000000002</c:v>
                </c:pt>
                <c:pt idx="761">
                  <c:v>3.7490000000000001</c:v>
                </c:pt>
                <c:pt idx="762">
                  <c:v>3.7429999999999999</c:v>
                </c:pt>
                <c:pt idx="763">
                  <c:v>3.8380000000000001</c:v>
                </c:pt>
                <c:pt idx="764">
                  <c:v>3.8279999999999998</c:v>
                </c:pt>
                <c:pt idx="765">
                  <c:v>3.8580000000000001</c:v>
                </c:pt>
                <c:pt idx="766">
                  <c:v>3.8860000000000001</c:v>
                </c:pt>
                <c:pt idx="767">
                  <c:v>3.851</c:v>
                </c:pt>
                <c:pt idx="768">
                  <c:v>3.8359999999999999</c:v>
                </c:pt>
                <c:pt idx="769">
                  <c:v>3.7989999999999999</c:v>
                </c:pt>
                <c:pt idx="770">
                  <c:v>3.7709999999999999</c:v>
                </c:pt>
                <c:pt idx="771">
                  <c:v>3.7610000000000001</c:v>
                </c:pt>
                <c:pt idx="772">
                  <c:v>3.7669999999999999</c:v>
                </c:pt>
                <c:pt idx="773">
                  <c:v>3.7810000000000001</c:v>
                </c:pt>
                <c:pt idx="774">
                  <c:v>3.734</c:v>
                </c:pt>
                <c:pt idx="775">
                  <c:v>3.758</c:v>
                </c:pt>
                <c:pt idx="776">
                  <c:v>3.7570000000000001</c:v>
                </c:pt>
                <c:pt idx="777">
                  <c:v>3.7250000000000001</c:v>
                </c:pt>
                <c:pt idx="778">
                  <c:v>3.7589999999999999</c:v>
                </c:pt>
                <c:pt idx="779">
                  <c:v>3.7610000000000001</c:v>
                </c:pt>
                <c:pt idx="780">
                  <c:v>3.7610000000000001</c:v>
                </c:pt>
                <c:pt idx="781">
                  <c:v>3.7480000000000002</c:v>
                </c:pt>
                <c:pt idx="782">
                  <c:v>3.754</c:v>
                </c:pt>
                <c:pt idx="783">
                  <c:v>3.7560000000000002</c:v>
                </c:pt>
                <c:pt idx="784">
                  <c:v>3.6829999999999998</c:v>
                </c:pt>
                <c:pt idx="785">
                  <c:v>3.64</c:v>
                </c:pt>
                <c:pt idx="786">
                  <c:v>3.5609999999999999</c:v>
                </c:pt>
                <c:pt idx="787">
                  <c:v>3.55</c:v>
                </c:pt>
                <c:pt idx="788">
                  <c:v>3.5540000000000003</c:v>
                </c:pt>
                <c:pt idx="789">
                  <c:v>3.56</c:v>
                </c:pt>
                <c:pt idx="790">
                  <c:v>3.5649999999999999</c:v>
                </c:pt>
                <c:pt idx="791">
                  <c:v>3.5390000000000001</c:v>
                </c:pt>
                <c:pt idx="792">
                  <c:v>3.5070000000000001</c:v>
                </c:pt>
                <c:pt idx="793">
                  <c:v>3.589</c:v>
                </c:pt>
                <c:pt idx="794">
                  <c:v>3.6269999999999998</c:v>
                </c:pt>
                <c:pt idx="795">
                  <c:v>3.6790000000000003</c:v>
                </c:pt>
                <c:pt idx="796">
                  <c:v>3.7439999999999998</c:v>
                </c:pt>
                <c:pt idx="797">
                  <c:v>3.7439999999999998</c:v>
                </c:pt>
                <c:pt idx="798">
                  <c:v>3.673</c:v>
                </c:pt>
                <c:pt idx="799">
                  <c:v>3.6109999999999998</c:v>
                </c:pt>
                <c:pt idx="800">
                  <c:v>3.5939999999999999</c:v>
                </c:pt>
                <c:pt idx="801">
                  <c:v>3.6640000000000001</c:v>
                </c:pt>
                <c:pt idx="802">
                  <c:v>3.69</c:v>
                </c:pt>
                <c:pt idx="803">
                  <c:v>3.7770000000000001</c:v>
                </c:pt>
                <c:pt idx="804">
                  <c:v>3.7770000000000001</c:v>
                </c:pt>
                <c:pt idx="805">
                  <c:v>3.8129999999999997</c:v>
                </c:pt>
                <c:pt idx="806">
                  <c:v>3.8129999999999997</c:v>
                </c:pt>
                <c:pt idx="807">
                  <c:v>3.8410000000000002</c:v>
                </c:pt>
                <c:pt idx="808">
                  <c:v>3.9340000000000002</c:v>
                </c:pt>
              </c:numCache>
            </c:numRef>
          </c:val>
          <c:smooth val="0"/>
          <c:extLst xmlns:c16r2="http://schemas.microsoft.com/office/drawing/2015/06/chart">
            <c:ext xmlns:c16="http://schemas.microsoft.com/office/drawing/2014/chart" uri="{C3380CC4-5D6E-409C-BE32-E72D297353CC}">
              <c16:uniqueId val="{00000005-5384-4359-9837-9632ABCFB98B}"/>
            </c:ext>
          </c:extLst>
        </c:ser>
        <c:ser>
          <c:idx val="5"/>
          <c:order val="6"/>
          <c:tx>
            <c:strRef>
              <c:f>CDSHistorico!$AM$4</c:f>
              <c:strCache>
                <c:ptCount val="1"/>
                <c:pt idx="0">
                  <c:v>PER UMS 10Y</c:v>
                </c:pt>
              </c:strCache>
            </c:strRef>
          </c:tx>
          <c:spPr>
            <a:ln w="19050">
              <a:solidFill>
                <a:schemeClr val="accent2">
                  <a:lumMod val="75000"/>
                </a:schemeClr>
              </a:solidFill>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PT-757.xlsm'!UMSPER</c:f>
              <c:numCache>
                <c:formatCode>General</c:formatCode>
                <c:ptCount val="809"/>
                <c:pt idx="0">
                  <c:v>3.7090000000000001</c:v>
                </c:pt>
                <c:pt idx="1">
                  <c:v>3.754</c:v>
                </c:pt>
                <c:pt idx="2">
                  <c:v>3.7509999999999999</c:v>
                </c:pt>
                <c:pt idx="3">
                  <c:v>3.706</c:v>
                </c:pt>
                <c:pt idx="4">
                  <c:v>3.633</c:v>
                </c:pt>
                <c:pt idx="5">
                  <c:v>3.629</c:v>
                </c:pt>
                <c:pt idx="6">
                  <c:v>3.67</c:v>
                </c:pt>
                <c:pt idx="7">
                  <c:v>3.7450000000000001</c:v>
                </c:pt>
                <c:pt idx="8">
                  <c:v>3.7589999999999999</c:v>
                </c:pt>
                <c:pt idx="9">
                  <c:v>3.76</c:v>
                </c:pt>
                <c:pt idx="10">
                  <c:v>3.7839999999999998</c:v>
                </c:pt>
                <c:pt idx="11">
                  <c:v>3.8239999999999998</c:v>
                </c:pt>
                <c:pt idx="12">
                  <c:v>3.81</c:v>
                </c:pt>
                <c:pt idx="13">
                  <c:v>3.8279999999999998</c:v>
                </c:pt>
                <c:pt idx="14">
                  <c:v>3.8239999999999998</c:v>
                </c:pt>
                <c:pt idx="15">
                  <c:v>3.8180000000000001</c:v>
                </c:pt>
                <c:pt idx="16">
                  <c:v>3.7949999999999999</c:v>
                </c:pt>
                <c:pt idx="17">
                  <c:v>3.7690000000000001</c:v>
                </c:pt>
                <c:pt idx="18">
                  <c:v>3.734</c:v>
                </c:pt>
                <c:pt idx="19">
                  <c:v>3.7480000000000002</c:v>
                </c:pt>
                <c:pt idx="20">
                  <c:v>3.7570000000000001</c:v>
                </c:pt>
                <c:pt idx="21">
                  <c:v>3.7650000000000001</c:v>
                </c:pt>
                <c:pt idx="22">
                  <c:v>3.8010000000000002</c:v>
                </c:pt>
                <c:pt idx="23">
                  <c:v>3.7130000000000001</c:v>
                </c:pt>
                <c:pt idx="24">
                  <c:v>3.7130000000000001</c:v>
                </c:pt>
                <c:pt idx="25">
                  <c:v>3.706</c:v>
                </c:pt>
                <c:pt idx="26">
                  <c:v>3.6959999999999997</c:v>
                </c:pt>
                <c:pt idx="27">
                  <c:v>3.7050000000000001</c:v>
                </c:pt>
                <c:pt idx="28">
                  <c:v>3.7229999999999999</c:v>
                </c:pt>
                <c:pt idx="29">
                  <c:v>3.71</c:v>
                </c:pt>
                <c:pt idx="30">
                  <c:v>3.7309999999999999</c:v>
                </c:pt>
                <c:pt idx="31">
                  <c:v>3.7290000000000001</c:v>
                </c:pt>
                <c:pt idx="32">
                  <c:v>3.722</c:v>
                </c:pt>
                <c:pt idx="33">
                  <c:v>3.7050000000000001</c:v>
                </c:pt>
                <c:pt idx="34">
                  <c:v>3.6619999999999999</c:v>
                </c:pt>
                <c:pt idx="35">
                  <c:v>3.6440000000000001</c:v>
                </c:pt>
                <c:pt idx="36">
                  <c:v>3.6320000000000001</c:v>
                </c:pt>
                <c:pt idx="37">
                  <c:v>3.6059999999999999</c:v>
                </c:pt>
                <c:pt idx="38">
                  <c:v>3.601</c:v>
                </c:pt>
                <c:pt idx="39">
                  <c:v>3.593</c:v>
                </c:pt>
                <c:pt idx="40">
                  <c:v>3.6379999999999999</c:v>
                </c:pt>
                <c:pt idx="41">
                  <c:v>3.7080000000000002</c:v>
                </c:pt>
                <c:pt idx="42">
                  <c:v>3.762</c:v>
                </c:pt>
                <c:pt idx="43">
                  <c:v>3.7690000000000001</c:v>
                </c:pt>
                <c:pt idx="44">
                  <c:v>3.7800000000000002</c:v>
                </c:pt>
                <c:pt idx="45">
                  <c:v>3.7749999999999999</c:v>
                </c:pt>
                <c:pt idx="46">
                  <c:v>3.8220000000000001</c:v>
                </c:pt>
                <c:pt idx="47">
                  <c:v>3.8140000000000001</c:v>
                </c:pt>
                <c:pt idx="48">
                  <c:v>3.7880000000000003</c:v>
                </c:pt>
                <c:pt idx="49">
                  <c:v>3.798</c:v>
                </c:pt>
                <c:pt idx="50">
                  <c:v>3.7669999999999999</c:v>
                </c:pt>
                <c:pt idx="51">
                  <c:v>3.778</c:v>
                </c:pt>
                <c:pt idx="52">
                  <c:v>3.7090000000000001</c:v>
                </c:pt>
                <c:pt idx="53">
                  <c:v>3.6339999999999999</c:v>
                </c:pt>
                <c:pt idx="54">
                  <c:v>3.5840000000000001</c:v>
                </c:pt>
                <c:pt idx="55">
                  <c:v>3.677</c:v>
                </c:pt>
                <c:pt idx="56">
                  <c:v>3.665</c:v>
                </c:pt>
                <c:pt idx="57">
                  <c:v>3.6859999999999999</c:v>
                </c:pt>
                <c:pt idx="58">
                  <c:v>3.657</c:v>
                </c:pt>
                <c:pt idx="59">
                  <c:v>3.63</c:v>
                </c:pt>
                <c:pt idx="60">
                  <c:v>3.59</c:v>
                </c:pt>
                <c:pt idx="61">
                  <c:v>3.6029999999999998</c:v>
                </c:pt>
                <c:pt idx="62">
                  <c:v>3.5419999999999998</c:v>
                </c:pt>
                <c:pt idx="63">
                  <c:v>3.5230000000000001</c:v>
                </c:pt>
                <c:pt idx="64">
                  <c:v>3.5209999999999999</c:v>
                </c:pt>
                <c:pt idx="65">
                  <c:v>3.5209999999999999</c:v>
                </c:pt>
                <c:pt idx="66">
                  <c:v>3.5920000000000001</c:v>
                </c:pt>
                <c:pt idx="67">
                  <c:v>3.5979999999999999</c:v>
                </c:pt>
                <c:pt idx="68">
                  <c:v>3.6310000000000002</c:v>
                </c:pt>
                <c:pt idx="69">
                  <c:v>3.6320000000000001</c:v>
                </c:pt>
                <c:pt idx="70">
                  <c:v>3.625</c:v>
                </c:pt>
                <c:pt idx="71">
                  <c:v>3.67</c:v>
                </c:pt>
                <c:pt idx="72">
                  <c:v>3.742</c:v>
                </c:pt>
                <c:pt idx="73">
                  <c:v>3.7690000000000001</c:v>
                </c:pt>
                <c:pt idx="74">
                  <c:v>3.863</c:v>
                </c:pt>
                <c:pt idx="75">
                  <c:v>3.9039999999999999</c:v>
                </c:pt>
                <c:pt idx="76">
                  <c:v>3.9079999999999999</c:v>
                </c:pt>
                <c:pt idx="77">
                  <c:v>3.879</c:v>
                </c:pt>
                <c:pt idx="78">
                  <c:v>3.8570000000000002</c:v>
                </c:pt>
                <c:pt idx="79">
                  <c:v>3.8319999999999999</c:v>
                </c:pt>
                <c:pt idx="80">
                  <c:v>3.8319999999999999</c:v>
                </c:pt>
                <c:pt idx="81">
                  <c:v>3.8149999999999999</c:v>
                </c:pt>
                <c:pt idx="82">
                  <c:v>3.802</c:v>
                </c:pt>
                <c:pt idx="83">
                  <c:v>3.8129999999999997</c:v>
                </c:pt>
                <c:pt idx="84">
                  <c:v>3.8449999999999998</c:v>
                </c:pt>
                <c:pt idx="85">
                  <c:v>3.8679999999999999</c:v>
                </c:pt>
                <c:pt idx="86">
                  <c:v>3.883</c:v>
                </c:pt>
                <c:pt idx="87">
                  <c:v>3.81</c:v>
                </c:pt>
                <c:pt idx="88">
                  <c:v>3.8170000000000002</c:v>
                </c:pt>
                <c:pt idx="89">
                  <c:v>3.8180000000000001</c:v>
                </c:pt>
                <c:pt idx="90">
                  <c:v>3.7989999999999999</c:v>
                </c:pt>
                <c:pt idx="91">
                  <c:v>3.7829999999999999</c:v>
                </c:pt>
                <c:pt idx="92">
                  <c:v>3.758</c:v>
                </c:pt>
                <c:pt idx="93">
                  <c:v>3.742</c:v>
                </c:pt>
                <c:pt idx="94">
                  <c:v>3.7480000000000002</c:v>
                </c:pt>
                <c:pt idx="95">
                  <c:v>3.7480000000000002</c:v>
                </c:pt>
                <c:pt idx="96">
                  <c:v>3.714</c:v>
                </c:pt>
                <c:pt idx="97">
                  <c:v>3.6440000000000001</c:v>
                </c:pt>
                <c:pt idx="98">
                  <c:v>3.6470000000000002</c:v>
                </c:pt>
                <c:pt idx="99">
                  <c:v>3.6189999999999998</c:v>
                </c:pt>
                <c:pt idx="100">
                  <c:v>3.6109999999999998</c:v>
                </c:pt>
                <c:pt idx="101">
                  <c:v>3.629</c:v>
                </c:pt>
                <c:pt idx="102">
                  <c:v>3.6440000000000001</c:v>
                </c:pt>
                <c:pt idx="103">
                  <c:v>3.7029999999999998</c:v>
                </c:pt>
                <c:pt idx="104">
                  <c:v>3.7069999999999999</c:v>
                </c:pt>
                <c:pt idx="105">
                  <c:v>3.706</c:v>
                </c:pt>
                <c:pt idx="106">
                  <c:v>3.7010000000000001</c:v>
                </c:pt>
                <c:pt idx="107">
                  <c:v>3.7199999999999998</c:v>
                </c:pt>
                <c:pt idx="108">
                  <c:v>3.6970000000000001</c:v>
                </c:pt>
                <c:pt idx="109">
                  <c:v>3.6819999999999999</c:v>
                </c:pt>
                <c:pt idx="110">
                  <c:v>3.7039999999999997</c:v>
                </c:pt>
                <c:pt idx="111">
                  <c:v>3.7029999999999998</c:v>
                </c:pt>
                <c:pt idx="112">
                  <c:v>3.7</c:v>
                </c:pt>
                <c:pt idx="113">
                  <c:v>3.698</c:v>
                </c:pt>
                <c:pt idx="114">
                  <c:v>3.6779999999999999</c:v>
                </c:pt>
                <c:pt idx="115">
                  <c:v>3.677</c:v>
                </c:pt>
                <c:pt idx="116">
                  <c:v>3.677</c:v>
                </c:pt>
                <c:pt idx="117">
                  <c:v>3.6310000000000002</c:v>
                </c:pt>
                <c:pt idx="118">
                  <c:v>3.6219999999999999</c:v>
                </c:pt>
                <c:pt idx="119">
                  <c:v>3.6219999999999999</c:v>
                </c:pt>
                <c:pt idx="120">
                  <c:v>3.669</c:v>
                </c:pt>
                <c:pt idx="121">
                  <c:v>3.6760000000000002</c:v>
                </c:pt>
                <c:pt idx="122">
                  <c:v>3.6659999999999999</c:v>
                </c:pt>
                <c:pt idx="123">
                  <c:v>3.6589999999999998</c:v>
                </c:pt>
                <c:pt idx="124">
                  <c:v>3.65</c:v>
                </c:pt>
                <c:pt idx="125">
                  <c:v>3.645</c:v>
                </c:pt>
                <c:pt idx="126">
                  <c:v>3.5910000000000002</c:v>
                </c:pt>
                <c:pt idx="127">
                  <c:v>3.589</c:v>
                </c:pt>
                <c:pt idx="128">
                  <c:v>3.589</c:v>
                </c:pt>
                <c:pt idx="129">
                  <c:v>3.6459999999999999</c:v>
                </c:pt>
                <c:pt idx="130">
                  <c:v>3.6040000000000001</c:v>
                </c:pt>
                <c:pt idx="131">
                  <c:v>3.5789999999999997</c:v>
                </c:pt>
                <c:pt idx="132">
                  <c:v>3.5819999999999999</c:v>
                </c:pt>
                <c:pt idx="133">
                  <c:v>3.585</c:v>
                </c:pt>
                <c:pt idx="134">
                  <c:v>3.6320000000000001</c:v>
                </c:pt>
                <c:pt idx="135">
                  <c:v>3.6710000000000003</c:v>
                </c:pt>
                <c:pt idx="136">
                  <c:v>3.7189999999999999</c:v>
                </c:pt>
                <c:pt idx="137">
                  <c:v>3.7730000000000001</c:v>
                </c:pt>
                <c:pt idx="138">
                  <c:v>3.7810000000000001</c:v>
                </c:pt>
                <c:pt idx="139">
                  <c:v>3.8580000000000001</c:v>
                </c:pt>
                <c:pt idx="140">
                  <c:v>3.952</c:v>
                </c:pt>
                <c:pt idx="141">
                  <c:v>3.9809999999999999</c:v>
                </c:pt>
                <c:pt idx="142">
                  <c:v>3.8180000000000001</c:v>
                </c:pt>
                <c:pt idx="143">
                  <c:v>3.7439999999999998</c:v>
                </c:pt>
                <c:pt idx="144">
                  <c:v>3.63</c:v>
                </c:pt>
                <c:pt idx="145">
                  <c:v>3.6080000000000001</c:v>
                </c:pt>
                <c:pt idx="146">
                  <c:v>3.6029999999999998</c:v>
                </c:pt>
                <c:pt idx="147">
                  <c:v>3.5949999999999998</c:v>
                </c:pt>
                <c:pt idx="148">
                  <c:v>3.5949999999999998</c:v>
                </c:pt>
                <c:pt idx="149">
                  <c:v>3.7160000000000002</c:v>
                </c:pt>
                <c:pt idx="150">
                  <c:v>3.6059999999999999</c:v>
                </c:pt>
                <c:pt idx="151">
                  <c:v>3.5990000000000002</c:v>
                </c:pt>
                <c:pt idx="152">
                  <c:v>3.605</c:v>
                </c:pt>
                <c:pt idx="153">
                  <c:v>3.605</c:v>
                </c:pt>
                <c:pt idx="154">
                  <c:v>3.6080000000000001</c:v>
                </c:pt>
                <c:pt idx="155">
                  <c:v>3.617</c:v>
                </c:pt>
                <c:pt idx="156">
                  <c:v>3.5990000000000002</c:v>
                </c:pt>
                <c:pt idx="157">
                  <c:v>3.5830000000000002</c:v>
                </c:pt>
                <c:pt idx="158">
                  <c:v>3.589</c:v>
                </c:pt>
                <c:pt idx="159">
                  <c:v>3.577</c:v>
                </c:pt>
                <c:pt idx="160">
                  <c:v>3.6019999999999999</c:v>
                </c:pt>
                <c:pt idx="161">
                  <c:v>3.5760000000000001</c:v>
                </c:pt>
                <c:pt idx="162">
                  <c:v>3.581</c:v>
                </c:pt>
                <c:pt idx="163">
                  <c:v>3.5659999999999998</c:v>
                </c:pt>
                <c:pt idx="164">
                  <c:v>3.58</c:v>
                </c:pt>
                <c:pt idx="165">
                  <c:v>3.58</c:v>
                </c:pt>
                <c:pt idx="166">
                  <c:v>3.5579999999999998</c:v>
                </c:pt>
                <c:pt idx="167">
                  <c:v>3.556</c:v>
                </c:pt>
                <c:pt idx="168">
                  <c:v>3.5230000000000001</c:v>
                </c:pt>
                <c:pt idx="169">
                  <c:v>3.46</c:v>
                </c:pt>
                <c:pt idx="170">
                  <c:v>3.46</c:v>
                </c:pt>
                <c:pt idx="171">
                  <c:v>3.4620000000000002</c:v>
                </c:pt>
                <c:pt idx="172">
                  <c:v>3.4169999999999998</c:v>
                </c:pt>
                <c:pt idx="173">
                  <c:v>3.379</c:v>
                </c:pt>
                <c:pt idx="174">
                  <c:v>3.3079999999999998</c:v>
                </c:pt>
                <c:pt idx="175">
                  <c:v>3.2789999999999999</c:v>
                </c:pt>
                <c:pt idx="176">
                  <c:v>3.3159999999999998</c:v>
                </c:pt>
                <c:pt idx="177">
                  <c:v>3.3119999999999998</c:v>
                </c:pt>
                <c:pt idx="178">
                  <c:v>3.351</c:v>
                </c:pt>
                <c:pt idx="179">
                  <c:v>3.391</c:v>
                </c:pt>
                <c:pt idx="180">
                  <c:v>3.407</c:v>
                </c:pt>
                <c:pt idx="181">
                  <c:v>3.4660000000000002</c:v>
                </c:pt>
                <c:pt idx="182">
                  <c:v>3.48</c:v>
                </c:pt>
                <c:pt idx="183">
                  <c:v>3.3929999999999998</c:v>
                </c:pt>
                <c:pt idx="184">
                  <c:v>3.3740000000000001</c:v>
                </c:pt>
                <c:pt idx="185">
                  <c:v>3.3740000000000001</c:v>
                </c:pt>
                <c:pt idx="186">
                  <c:v>3.415</c:v>
                </c:pt>
                <c:pt idx="187">
                  <c:v>3.3980000000000001</c:v>
                </c:pt>
                <c:pt idx="188">
                  <c:v>3.391</c:v>
                </c:pt>
                <c:pt idx="189">
                  <c:v>3.371</c:v>
                </c:pt>
                <c:pt idx="190">
                  <c:v>3.32</c:v>
                </c:pt>
                <c:pt idx="191">
                  <c:v>3.2530000000000001</c:v>
                </c:pt>
                <c:pt idx="192">
                  <c:v>3.2130000000000001</c:v>
                </c:pt>
                <c:pt idx="193">
                  <c:v>3.2320000000000002</c:v>
                </c:pt>
                <c:pt idx="194">
                  <c:v>3.2290000000000001</c:v>
                </c:pt>
                <c:pt idx="195">
                  <c:v>3.214</c:v>
                </c:pt>
                <c:pt idx="196">
                  <c:v>3.2669999999999999</c:v>
                </c:pt>
                <c:pt idx="197">
                  <c:v>3.2909999999999999</c:v>
                </c:pt>
                <c:pt idx="198">
                  <c:v>3.319</c:v>
                </c:pt>
                <c:pt idx="199">
                  <c:v>3.4790000000000001</c:v>
                </c:pt>
                <c:pt idx="200">
                  <c:v>3.544</c:v>
                </c:pt>
                <c:pt idx="201">
                  <c:v>3.5620000000000003</c:v>
                </c:pt>
                <c:pt idx="202">
                  <c:v>3.5529999999999999</c:v>
                </c:pt>
                <c:pt idx="203">
                  <c:v>3.5569999999999999</c:v>
                </c:pt>
                <c:pt idx="204">
                  <c:v>3.5760000000000001</c:v>
                </c:pt>
                <c:pt idx="205">
                  <c:v>3.657</c:v>
                </c:pt>
                <c:pt idx="206">
                  <c:v>3.6579999999999999</c:v>
                </c:pt>
                <c:pt idx="207">
                  <c:v>3.55</c:v>
                </c:pt>
                <c:pt idx="208">
                  <c:v>3.536</c:v>
                </c:pt>
                <c:pt idx="209">
                  <c:v>3.4750000000000001</c:v>
                </c:pt>
                <c:pt idx="210">
                  <c:v>3.4140000000000001</c:v>
                </c:pt>
                <c:pt idx="211">
                  <c:v>3.3159999999999998</c:v>
                </c:pt>
                <c:pt idx="212">
                  <c:v>3.323</c:v>
                </c:pt>
                <c:pt idx="213">
                  <c:v>3.3319999999999999</c:v>
                </c:pt>
                <c:pt idx="214">
                  <c:v>3.29</c:v>
                </c:pt>
                <c:pt idx="215">
                  <c:v>3.2640000000000002</c:v>
                </c:pt>
                <c:pt idx="216">
                  <c:v>3.2280000000000002</c:v>
                </c:pt>
                <c:pt idx="217">
                  <c:v>3.1739999999999999</c:v>
                </c:pt>
                <c:pt idx="218">
                  <c:v>3.1880000000000002</c:v>
                </c:pt>
                <c:pt idx="219">
                  <c:v>3.2210000000000001</c:v>
                </c:pt>
                <c:pt idx="220">
                  <c:v>3.1189999999999998</c:v>
                </c:pt>
                <c:pt idx="221">
                  <c:v>3.1680000000000001</c:v>
                </c:pt>
                <c:pt idx="222">
                  <c:v>3.1890000000000001</c:v>
                </c:pt>
                <c:pt idx="223">
                  <c:v>3.202</c:v>
                </c:pt>
                <c:pt idx="224">
                  <c:v>3.238</c:v>
                </c:pt>
                <c:pt idx="225">
                  <c:v>3.2410000000000001</c:v>
                </c:pt>
                <c:pt idx="226">
                  <c:v>3.214</c:v>
                </c:pt>
                <c:pt idx="227">
                  <c:v>3.246</c:v>
                </c:pt>
                <c:pt idx="228">
                  <c:v>3.2560000000000002</c:v>
                </c:pt>
                <c:pt idx="229">
                  <c:v>3.2690000000000001</c:v>
                </c:pt>
                <c:pt idx="230">
                  <c:v>3.2549999999999999</c:v>
                </c:pt>
                <c:pt idx="231">
                  <c:v>3.2330000000000001</c:v>
                </c:pt>
                <c:pt idx="232">
                  <c:v>3.23</c:v>
                </c:pt>
                <c:pt idx="233">
                  <c:v>3.2069999999999999</c:v>
                </c:pt>
                <c:pt idx="234">
                  <c:v>3.1859999999999999</c:v>
                </c:pt>
                <c:pt idx="235">
                  <c:v>3.1869999999999998</c:v>
                </c:pt>
                <c:pt idx="236">
                  <c:v>3.1869999999999998</c:v>
                </c:pt>
                <c:pt idx="237">
                  <c:v>3.21</c:v>
                </c:pt>
                <c:pt idx="238">
                  <c:v>3.26</c:v>
                </c:pt>
                <c:pt idx="239">
                  <c:v>3.363</c:v>
                </c:pt>
                <c:pt idx="240">
                  <c:v>3.3529999999999998</c:v>
                </c:pt>
                <c:pt idx="241">
                  <c:v>3.3559999999999999</c:v>
                </c:pt>
                <c:pt idx="242">
                  <c:v>3.4039999999999999</c:v>
                </c:pt>
                <c:pt idx="243">
                  <c:v>3.4169999999999998</c:v>
                </c:pt>
                <c:pt idx="244">
                  <c:v>3.3580000000000001</c:v>
                </c:pt>
                <c:pt idx="245">
                  <c:v>3.4140000000000001</c:v>
                </c:pt>
                <c:pt idx="246">
                  <c:v>3.4590000000000001</c:v>
                </c:pt>
                <c:pt idx="247">
                  <c:v>3.4430000000000001</c:v>
                </c:pt>
                <c:pt idx="248">
                  <c:v>3.4119999999999999</c:v>
                </c:pt>
                <c:pt idx="249">
                  <c:v>3.3769999999999998</c:v>
                </c:pt>
                <c:pt idx="250">
                  <c:v>3.3860000000000001</c:v>
                </c:pt>
                <c:pt idx="251">
                  <c:v>3.4369999999999998</c:v>
                </c:pt>
                <c:pt idx="252">
                  <c:v>3.4260000000000002</c:v>
                </c:pt>
                <c:pt idx="253">
                  <c:v>3.3689999999999998</c:v>
                </c:pt>
                <c:pt idx="254">
                  <c:v>3.39</c:v>
                </c:pt>
                <c:pt idx="255">
                  <c:v>3.39</c:v>
                </c:pt>
                <c:pt idx="256">
                  <c:v>3.3769999999999998</c:v>
                </c:pt>
                <c:pt idx="257">
                  <c:v>3.379</c:v>
                </c:pt>
                <c:pt idx="258">
                  <c:v>3.371</c:v>
                </c:pt>
                <c:pt idx="259">
                  <c:v>3.3919999999999999</c:v>
                </c:pt>
                <c:pt idx="260">
                  <c:v>3.43</c:v>
                </c:pt>
                <c:pt idx="261">
                  <c:v>3.4489999999999998</c:v>
                </c:pt>
                <c:pt idx="262">
                  <c:v>3.5289999999999999</c:v>
                </c:pt>
                <c:pt idx="263">
                  <c:v>3.5310000000000001</c:v>
                </c:pt>
                <c:pt idx="264">
                  <c:v>3.6150000000000002</c:v>
                </c:pt>
                <c:pt idx="265">
                  <c:v>3.629</c:v>
                </c:pt>
                <c:pt idx="266">
                  <c:v>3.694</c:v>
                </c:pt>
                <c:pt idx="267">
                  <c:v>3.7839999999999998</c:v>
                </c:pt>
                <c:pt idx="268">
                  <c:v>3.6989999999999998</c:v>
                </c:pt>
                <c:pt idx="269">
                  <c:v>3.7160000000000002</c:v>
                </c:pt>
                <c:pt idx="270">
                  <c:v>3.766</c:v>
                </c:pt>
                <c:pt idx="271">
                  <c:v>3.7679999999999998</c:v>
                </c:pt>
                <c:pt idx="272">
                  <c:v>3.7690000000000001</c:v>
                </c:pt>
                <c:pt idx="273">
                  <c:v>3.7090000000000001</c:v>
                </c:pt>
                <c:pt idx="274">
                  <c:v>3.6890000000000001</c:v>
                </c:pt>
                <c:pt idx="275">
                  <c:v>3.6779999999999999</c:v>
                </c:pt>
                <c:pt idx="276">
                  <c:v>3.681</c:v>
                </c:pt>
                <c:pt idx="277">
                  <c:v>3.677</c:v>
                </c:pt>
                <c:pt idx="278">
                  <c:v>3.722</c:v>
                </c:pt>
                <c:pt idx="279">
                  <c:v>3.73</c:v>
                </c:pt>
                <c:pt idx="280">
                  <c:v>3.7010000000000001</c:v>
                </c:pt>
                <c:pt idx="281">
                  <c:v>3.6480000000000001</c:v>
                </c:pt>
                <c:pt idx="282">
                  <c:v>3.629</c:v>
                </c:pt>
                <c:pt idx="283">
                  <c:v>3.605</c:v>
                </c:pt>
                <c:pt idx="284">
                  <c:v>3.605</c:v>
                </c:pt>
                <c:pt idx="285">
                  <c:v>3.5949999999999998</c:v>
                </c:pt>
                <c:pt idx="286">
                  <c:v>3.589</c:v>
                </c:pt>
                <c:pt idx="287">
                  <c:v>3.6160000000000001</c:v>
                </c:pt>
                <c:pt idx="288">
                  <c:v>3.6480000000000001</c:v>
                </c:pt>
                <c:pt idx="289">
                  <c:v>3.6739999999999999</c:v>
                </c:pt>
                <c:pt idx="290">
                  <c:v>3.6560000000000001</c:v>
                </c:pt>
                <c:pt idx="291">
                  <c:v>3.6520000000000001</c:v>
                </c:pt>
                <c:pt idx="292">
                  <c:v>3.6779999999999999</c:v>
                </c:pt>
                <c:pt idx="293">
                  <c:v>3.677</c:v>
                </c:pt>
                <c:pt idx="294">
                  <c:v>3.6879999999999997</c:v>
                </c:pt>
                <c:pt idx="295">
                  <c:v>3.6970000000000001</c:v>
                </c:pt>
                <c:pt idx="296">
                  <c:v>3.681</c:v>
                </c:pt>
                <c:pt idx="297">
                  <c:v>3.6930000000000001</c:v>
                </c:pt>
                <c:pt idx="298">
                  <c:v>3.75</c:v>
                </c:pt>
                <c:pt idx="299">
                  <c:v>3.7669999999999999</c:v>
                </c:pt>
                <c:pt idx="300">
                  <c:v>3.7789999999999999</c:v>
                </c:pt>
                <c:pt idx="301">
                  <c:v>3.7749999999999999</c:v>
                </c:pt>
                <c:pt idx="302">
                  <c:v>3.7410000000000001</c:v>
                </c:pt>
                <c:pt idx="303">
                  <c:v>3.6920000000000002</c:v>
                </c:pt>
                <c:pt idx="304">
                  <c:v>3.6749999999999998</c:v>
                </c:pt>
                <c:pt idx="305">
                  <c:v>3.6949999999999998</c:v>
                </c:pt>
                <c:pt idx="306">
                  <c:v>3.7250000000000001</c:v>
                </c:pt>
                <c:pt idx="307">
                  <c:v>3.7170000000000001</c:v>
                </c:pt>
                <c:pt idx="308">
                  <c:v>3.7829999999999999</c:v>
                </c:pt>
                <c:pt idx="309">
                  <c:v>3.7650000000000001</c:v>
                </c:pt>
                <c:pt idx="310">
                  <c:v>3.8369999999999997</c:v>
                </c:pt>
                <c:pt idx="311">
                  <c:v>3.7789999999999999</c:v>
                </c:pt>
                <c:pt idx="312">
                  <c:v>3.7640000000000002</c:v>
                </c:pt>
                <c:pt idx="313">
                  <c:v>3.81</c:v>
                </c:pt>
                <c:pt idx="314">
                  <c:v>3.8220000000000001</c:v>
                </c:pt>
                <c:pt idx="315">
                  <c:v>3.782</c:v>
                </c:pt>
                <c:pt idx="316">
                  <c:v>3.8780000000000001</c:v>
                </c:pt>
                <c:pt idx="317">
                  <c:v>3.8959999999999999</c:v>
                </c:pt>
                <c:pt idx="318">
                  <c:v>3.9119999999999999</c:v>
                </c:pt>
                <c:pt idx="319">
                  <c:v>3.9220000000000002</c:v>
                </c:pt>
                <c:pt idx="320">
                  <c:v>3.9929999999999999</c:v>
                </c:pt>
                <c:pt idx="321">
                  <c:v>4.0369999999999999</c:v>
                </c:pt>
                <c:pt idx="322">
                  <c:v>4.1440000000000001</c:v>
                </c:pt>
                <c:pt idx="323">
                  <c:v>4.0510000000000002</c:v>
                </c:pt>
                <c:pt idx="324">
                  <c:v>4.0410000000000004</c:v>
                </c:pt>
                <c:pt idx="325">
                  <c:v>4.0289999999999999</c:v>
                </c:pt>
                <c:pt idx="326">
                  <c:v>4.0529999999999999</c:v>
                </c:pt>
                <c:pt idx="327">
                  <c:v>4.0739999999999998</c:v>
                </c:pt>
                <c:pt idx="328">
                  <c:v>4.0730000000000004</c:v>
                </c:pt>
                <c:pt idx="329">
                  <c:v>4.0780000000000003</c:v>
                </c:pt>
                <c:pt idx="330">
                  <c:v>4.0780000000000003</c:v>
                </c:pt>
                <c:pt idx="331">
                  <c:v>4.0529999999999999</c:v>
                </c:pt>
                <c:pt idx="332">
                  <c:v>4.008</c:v>
                </c:pt>
                <c:pt idx="333">
                  <c:v>3.9889999999999999</c:v>
                </c:pt>
                <c:pt idx="334">
                  <c:v>3.9769999999999999</c:v>
                </c:pt>
                <c:pt idx="335">
                  <c:v>3.9710000000000001</c:v>
                </c:pt>
                <c:pt idx="336">
                  <c:v>3.9729999999999999</c:v>
                </c:pt>
                <c:pt idx="337">
                  <c:v>3.95</c:v>
                </c:pt>
                <c:pt idx="338">
                  <c:v>3.8780000000000001</c:v>
                </c:pt>
                <c:pt idx="339">
                  <c:v>3.81</c:v>
                </c:pt>
                <c:pt idx="340">
                  <c:v>3.8890000000000002</c:v>
                </c:pt>
                <c:pt idx="341">
                  <c:v>3.9279999999999999</c:v>
                </c:pt>
                <c:pt idx="342">
                  <c:v>3.9609999999999999</c:v>
                </c:pt>
                <c:pt idx="343">
                  <c:v>4.0149999999999997</c:v>
                </c:pt>
                <c:pt idx="344">
                  <c:v>4.1020000000000003</c:v>
                </c:pt>
                <c:pt idx="345">
                  <c:v>4.2350000000000003</c:v>
                </c:pt>
                <c:pt idx="346">
                  <c:v>4.2620000000000005</c:v>
                </c:pt>
                <c:pt idx="347">
                  <c:v>4.1920000000000002</c:v>
                </c:pt>
                <c:pt idx="348">
                  <c:v>4.1100000000000003</c:v>
                </c:pt>
                <c:pt idx="349">
                  <c:v>4.0179999999999998</c:v>
                </c:pt>
                <c:pt idx="350">
                  <c:v>3.8959999999999999</c:v>
                </c:pt>
                <c:pt idx="351">
                  <c:v>3.85</c:v>
                </c:pt>
                <c:pt idx="352">
                  <c:v>3.8860000000000001</c:v>
                </c:pt>
                <c:pt idx="353">
                  <c:v>3.835</c:v>
                </c:pt>
                <c:pt idx="354">
                  <c:v>3.8040000000000003</c:v>
                </c:pt>
                <c:pt idx="355">
                  <c:v>3.8040000000000003</c:v>
                </c:pt>
                <c:pt idx="356">
                  <c:v>3.8490000000000002</c:v>
                </c:pt>
                <c:pt idx="357">
                  <c:v>3.8159999999999998</c:v>
                </c:pt>
                <c:pt idx="358">
                  <c:v>3.79</c:v>
                </c:pt>
                <c:pt idx="359">
                  <c:v>3.726</c:v>
                </c:pt>
                <c:pt idx="360">
                  <c:v>3.7560000000000002</c:v>
                </c:pt>
                <c:pt idx="361">
                  <c:v>3.8239999999999998</c:v>
                </c:pt>
                <c:pt idx="362">
                  <c:v>3.7890000000000001</c:v>
                </c:pt>
                <c:pt idx="363">
                  <c:v>3.76</c:v>
                </c:pt>
                <c:pt idx="364">
                  <c:v>3.7519999999999998</c:v>
                </c:pt>
                <c:pt idx="365">
                  <c:v>3.7240000000000002</c:v>
                </c:pt>
                <c:pt idx="366">
                  <c:v>3.7450000000000001</c:v>
                </c:pt>
                <c:pt idx="367">
                  <c:v>3.7389999999999999</c:v>
                </c:pt>
                <c:pt idx="368">
                  <c:v>3.7909999999999999</c:v>
                </c:pt>
                <c:pt idx="369">
                  <c:v>3.8220000000000001</c:v>
                </c:pt>
                <c:pt idx="370">
                  <c:v>3.7919999999999998</c:v>
                </c:pt>
                <c:pt idx="371">
                  <c:v>3.7810000000000001</c:v>
                </c:pt>
                <c:pt idx="372">
                  <c:v>3.7810000000000001</c:v>
                </c:pt>
                <c:pt idx="373">
                  <c:v>3.7989999999999999</c:v>
                </c:pt>
                <c:pt idx="374">
                  <c:v>3.9130000000000003</c:v>
                </c:pt>
                <c:pt idx="375">
                  <c:v>3.972</c:v>
                </c:pt>
                <c:pt idx="376">
                  <c:v>4.0119999999999996</c:v>
                </c:pt>
                <c:pt idx="377">
                  <c:v>4.0119999999999996</c:v>
                </c:pt>
                <c:pt idx="378">
                  <c:v>4.0170000000000003</c:v>
                </c:pt>
                <c:pt idx="379">
                  <c:v>4.0220000000000002</c:v>
                </c:pt>
                <c:pt idx="380">
                  <c:v>3.9910000000000001</c:v>
                </c:pt>
                <c:pt idx="381">
                  <c:v>3.9849999999999999</c:v>
                </c:pt>
                <c:pt idx="382">
                  <c:v>3.9859999999999998</c:v>
                </c:pt>
                <c:pt idx="383">
                  <c:v>3.956</c:v>
                </c:pt>
                <c:pt idx="384">
                  <c:v>3.93</c:v>
                </c:pt>
                <c:pt idx="385">
                  <c:v>3.9340000000000002</c:v>
                </c:pt>
                <c:pt idx="386">
                  <c:v>3.919</c:v>
                </c:pt>
                <c:pt idx="387">
                  <c:v>3.944</c:v>
                </c:pt>
                <c:pt idx="388">
                  <c:v>3.944</c:v>
                </c:pt>
                <c:pt idx="389">
                  <c:v>3.9130000000000003</c:v>
                </c:pt>
                <c:pt idx="390">
                  <c:v>3.93</c:v>
                </c:pt>
                <c:pt idx="391">
                  <c:v>3.9210000000000003</c:v>
                </c:pt>
                <c:pt idx="392">
                  <c:v>3.9290000000000003</c:v>
                </c:pt>
                <c:pt idx="393">
                  <c:v>4.0030000000000001</c:v>
                </c:pt>
                <c:pt idx="394">
                  <c:v>3.9539999999999997</c:v>
                </c:pt>
                <c:pt idx="395">
                  <c:v>3.9809999999999999</c:v>
                </c:pt>
                <c:pt idx="396">
                  <c:v>4.01</c:v>
                </c:pt>
                <c:pt idx="397">
                  <c:v>3.976</c:v>
                </c:pt>
                <c:pt idx="398">
                  <c:v>3.996</c:v>
                </c:pt>
                <c:pt idx="399">
                  <c:v>4.0730000000000004</c:v>
                </c:pt>
                <c:pt idx="400">
                  <c:v>4.0810000000000004</c:v>
                </c:pt>
                <c:pt idx="401">
                  <c:v>4.077</c:v>
                </c:pt>
                <c:pt idx="402">
                  <c:v>4.0890000000000004</c:v>
                </c:pt>
                <c:pt idx="403">
                  <c:v>4.0259999999999998</c:v>
                </c:pt>
                <c:pt idx="404">
                  <c:v>4.0640000000000001</c:v>
                </c:pt>
                <c:pt idx="405">
                  <c:v>4.093</c:v>
                </c:pt>
                <c:pt idx="406">
                  <c:v>4.0869999999999997</c:v>
                </c:pt>
                <c:pt idx="407">
                  <c:v>4.077</c:v>
                </c:pt>
                <c:pt idx="408">
                  <c:v>4.0869999999999997</c:v>
                </c:pt>
                <c:pt idx="409">
                  <c:v>4.0869999999999997</c:v>
                </c:pt>
                <c:pt idx="410">
                  <c:v>4.101</c:v>
                </c:pt>
                <c:pt idx="411">
                  <c:v>4.0780000000000003</c:v>
                </c:pt>
                <c:pt idx="412">
                  <c:v>4.0910000000000002</c:v>
                </c:pt>
                <c:pt idx="413">
                  <c:v>4.0819999999999999</c:v>
                </c:pt>
                <c:pt idx="414">
                  <c:v>4.0819999999999999</c:v>
                </c:pt>
                <c:pt idx="415">
                  <c:v>4.109</c:v>
                </c:pt>
                <c:pt idx="416">
                  <c:v>4.0060000000000002</c:v>
                </c:pt>
                <c:pt idx="417">
                  <c:v>4.008</c:v>
                </c:pt>
                <c:pt idx="418">
                  <c:v>4.0330000000000004</c:v>
                </c:pt>
                <c:pt idx="419">
                  <c:v>4.0780000000000003</c:v>
                </c:pt>
                <c:pt idx="420">
                  <c:v>4.1360000000000001</c:v>
                </c:pt>
                <c:pt idx="421">
                  <c:v>4.1820000000000004</c:v>
                </c:pt>
                <c:pt idx="422">
                  <c:v>4.2610000000000001</c:v>
                </c:pt>
                <c:pt idx="423">
                  <c:v>4.2300000000000004</c:v>
                </c:pt>
                <c:pt idx="424">
                  <c:v>4.2690000000000001</c:v>
                </c:pt>
                <c:pt idx="425">
                  <c:v>4.2990000000000004</c:v>
                </c:pt>
                <c:pt idx="426">
                  <c:v>4.2889999999999997</c:v>
                </c:pt>
                <c:pt idx="427">
                  <c:v>4.2939999999999996</c:v>
                </c:pt>
                <c:pt idx="428">
                  <c:v>4.2560000000000002</c:v>
                </c:pt>
                <c:pt idx="429">
                  <c:v>4.2130000000000001</c:v>
                </c:pt>
                <c:pt idx="430">
                  <c:v>4.2430000000000003</c:v>
                </c:pt>
                <c:pt idx="431">
                  <c:v>4.1719999999999997</c:v>
                </c:pt>
                <c:pt idx="432">
                  <c:v>4.1390000000000002</c:v>
                </c:pt>
                <c:pt idx="433">
                  <c:v>4.077</c:v>
                </c:pt>
                <c:pt idx="434">
                  <c:v>4.0350000000000001</c:v>
                </c:pt>
                <c:pt idx="435">
                  <c:v>4.0730000000000004</c:v>
                </c:pt>
                <c:pt idx="436">
                  <c:v>4.0890000000000004</c:v>
                </c:pt>
                <c:pt idx="437">
                  <c:v>4.0460000000000003</c:v>
                </c:pt>
                <c:pt idx="438">
                  <c:v>4.0289999999999999</c:v>
                </c:pt>
                <c:pt idx="439">
                  <c:v>4.0179999999999998</c:v>
                </c:pt>
                <c:pt idx="440">
                  <c:v>4.0739999999999998</c:v>
                </c:pt>
                <c:pt idx="441">
                  <c:v>4.0640000000000001</c:v>
                </c:pt>
                <c:pt idx="442">
                  <c:v>4.0819999999999999</c:v>
                </c:pt>
                <c:pt idx="443">
                  <c:v>4.1070000000000002</c:v>
                </c:pt>
                <c:pt idx="444">
                  <c:v>4.0990000000000002</c:v>
                </c:pt>
                <c:pt idx="445">
                  <c:v>4.1370000000000005</c:v>
                </c:pt>
                <c:pt idx="446">
                  <c:v>4.0529999999999999</c:v>
                </c:pt>
                <c:pt idx="447">
                  <c:v>3.9699999999999998</c:v>
                </c:pt>
                <c:pt idx="448">
                  <c:v>3.9529999999999998</c:v>
                </c:pt>
                <c:pt idx="449">
                  <c:v>3.9319999999999999</c:v>
                </c:pt>
                <c:pt idx="450">
                  <c:v>3.883</c:v>
                </c:pt>
                <c:pt idx="451">
                  <c:v>3.8890000000000002</c:v>
                </c:pt>
                <c:pt idx="452">
                  <c:v>3.8609999999999998</c:v>
                </c:pt>
                <c:pt idx="453">
                  <c:v>3.8010000000000002</c:v>
                </c:pt>
                <c:pt idx="454">
                  <c:v>3.7960000000000003</c:v>
                </c:pt>
                <c:pt idx="455">
                  <c:v>3.782</c:v>
                </c:pt>
                <c:pt idx="456">
                  <c:v>3.649</c:v>
                </c:pt>
                <c:pt idx="457">
                  <c:v>3.6179999999999999</c:v>
                </c:pt>
                <c:pt idx="458">
                  <c:v>3.5910000000000002</c:v>
                </c:pt>
                <c:pt idx="459">
                  <c:v>3.6</c:v>
                </c:pt>
                <c:pt idx="460">
                  <c:v>3.629</c:v>
                </c:pt>
                <c:pt idx="461">
                  <c:v>3.552</c:v>
                </c:pt>
                <c:pt idx="462">
                  <c:v>3.4910000000000001</c:v>
                </c:pt>
                <c:pt idx="463">
                  <c:v>3.4929999999999999</c:v>
                </c:pt>
                <c:pt idx="464">
                  <c:v>3.472</c:v>
                </c:pt>
                <c:pt idx="465">
                  <c:v>3.4849999999999999</c:v>
                </c:pt>
                <c:pt idx="466">
                  <c:v>3.5489999999999999</c:v>
                </c:pt>
                <c:pt idx="467">
                  <c:v>3.4729999999999999</c:v>
                </c:pt>
                <c:pt idx="468">
                  <c:v>3.3740000000000001</c:v>
                </c:pt>
                <c:pt idx="469">
                  <c:v>3.3519999999999999</c:v>
                </c:pt>
                <c:pt idx="470">
                  <c:v>3.3879999999999999</c:v>
                </c:pt>
                <c:pt idx="471">
                  <c:v>3.3959999999999999</c:v>
                </c:pt>
                <c:pt idx="472">
                  <c:v>3.43</c:v>
                </c:pt>
                <c:pt idx="473">
                  <c:v>3.4660000000000002</c:v>
                </c:pt>
                <c:pt idx="474">
                  <c:v>3.4660000000000002</c:v>
                </c:pt>
                <c:pt idx="475">
                  <c:v>3.4279999999999999</c:v>
                </c:pt>
                <c:pt idx="476">
                  <c:v>3.4079999999999999</c:v>
                </c:pt>
                <c:pt idx="477">
                  <c:v>3.371</c:v>
                </c:pt>
                <c:pt idx="478">
                  <c:v>3.3250000000000002</c:v>
                </c:pt>
                <c:pt idx="479">
                  <c:v>3.339</c:v>
                </c:pt>
                <c:pt idx="480">
                  <c:v>3.3769999999999998</c:v>
                </c:pt>
                <c:pt idx="481">
                  <c:v>3.4089999999999998</c:v>
                </c:pt>
                <c:pt idx="482">
                  <c:v>3.3780000000000001</c:v>
                </c:pt>
                <c:pt idx="483">
                  <c:v>3.3919999999999999</c:v>
                </c:pt>
                <c:pt idx="484">
                  <c:v>3.367</c:v>
                </c:pt>
                <c:pt idx="485">
                  <c:v>3.2359999999999998</c:v>
                </c:pt>
                <c:pt idx="486">
                  <c:v>3.2240000000000002</c:v>
                </c:pt>
                <c:pt idx="487">
                  <c:v>3.1549999999999998</c:v>
                </c:pt>
                <c:pt idx="488">
                  <c:v>3.1150000000000002</c:v>
                </c:pt>
                <c:pt idx="489">
                  <c:v>3.1160000000000001</c:v>
                </c:pt>
                <c:pt idx="490">
                  <c:v>3.097</c:v>
                </c:pt>
                <c:pt idx="491">
                  <c:v>3.0590000000000002</c:v>
                </c:pt>
                <c:pt idx="492">
                  <c:v>3.0459999999999998</c:v>
                </c:pt>
                <c:pt idx="493">
                  <c:v>3.081</c:v>
                </c:pt>
                <c:pt idx="494">
                  <c:v>3.11</c:v>
                </c:pt>
                <c:pt idx="495">
                  <c:v>3.1509999999999998</c:v>
                </c:pt>
                <c:pt idx="496">
                  <c:v>3.1720000000000002</c:v>
                </c:pt>
                <c:pt idx="497">
                  <c:v>3.1320000000000001</c:v>
                </c:pt>
                <c:pt idx="498">
                  <c:v>3.1</c:v>
                </c:pt>
                <c:pt idx="499">
                  <c:v>3.121</c:v>
                </c:pt>
                <c:pt idx="500">
                  <c:v>3.1339999999999999</c:v>
                </c:pt>
                <c:pt idx="501">
                  <c:v>3.141</c:v>
                </c:pt>
                <c:pt idx="502">
                  <c:v>3.1429999999999998</c:v>
                </c:pt>
                <c:pt idx="503">
                  <c:v>3.125</c:v>
                </c:pt>
                <c:pt idx="504">
                  <c:v>3.1189999999999998</c:v>
                </c:pt>
                <c:pt idx="505">
                  <c:v>3.1040000000000001</c:v>
                </c:pt>
                <c:pt idx="506">
                  <c:v>3.1160000000000001</c:v>
                </c:pt>
                <c:pt idx="507">
                  <c:v>3.105</c:v>
                </c:pt>
                <c:pt idx="508">
                  <c:v>3.097</c:v>
                </c:pt>
                <c:pt idx="509">
                  <c:v>3.1030000000000002</c:v>
                </c:pt>
                <c:pt idx="510">
                  <c:v>3.0990000000000002</c:v>
                </c:pt>
                <c:pt idx="511">
                  <c:v>3.12</c:v>
                </c:pt>
                <c:pt idx="512">
                  <c:v>3.2090000000000001</c:v>
                </c:pt>
                <c:pt idx="513">
                  <c:v>3.2989999999999999</c:v>
                </c:pt>
                <c:pt idx="514">
                  <c:v>3.2879999999999998</c:v>
                </c:pt>
                <c:pt idx="515">
                  <c:v>3.3279999999999998</c:v>
                </c:pt>
                <c:pt idx="516">
                  <c:v>3.3279999999999998</c:v>
                </c:pt>
                <c:pt idx="517">
                  <c:v>3.32</c:v>
                </c:pt>
                <c:pt idx="518">
                  <c:v>3.298</c:v>
                </c:pt>
                <c:pt idx="519">
                  <c:v>3.2650000000000001</c:v>
                </c:pt>
                <c:pt idx="520">
                  <c:v>3.2650000000000001</c:v>
                </c:pt>
                <c:pt idx="521">
                  <c:v>3.2919999999999998</c:v>
                </c:pt>
                <c:pt idx="522">
                  <c:v>3.2669999999999999</c:v>
                </c:pt>
                <c:pt idx="523">
                  <c:v>3.23</c:v>
                </c:pt>
                <c:pt idx="524">
                  <c:v>3.1440000000000001</c:v>
                </c:pt>
                <c:pt idx="525">
                  <c:v>3.09</c:v>
                </c:pt>
                <c:pt idx="526">
                  <c:v>3.081</c:v>
                </c:pt>
                <c:pt idx="527">
                  <c:v>3.0249999999999999</c:v>
                </c:pt>
                <c:pt idx="528">
                  <c:v>3.048</c:v>
                </c:pt>
                <c:pt idx="529">
                  <c:v>3.0489999999999999</c:v>
                </c:pt>
                <c:pt idx="530">
                  <c:v>3.06</c:v>
                </c:pt>
                <c:pt idx="531">
                  <c:v>3.1</c:v>
                </c:pt>
                <c:pt idx="532">
                  <c:v>3.0419999999999998</c:v>
                </c:pt>
                <c:pt idx="533">
                  <c:v>3.044</c:v>
                </c:pt>
                <c:pt idx="534">
                  <c:v>3.0329999999999999</c:v>
                </c:pt>
                <c:pt idx="535">
                  <c:v>3.02</c:v>
                </c:pt>
                <c:pt idx="536">
                  <c:v>3.0259999999999998</c:v>
                </c:pt>
                <c:pt idx="537">
                  <c:v>3.0150000000000001</c:v>
                </c:pt>
                <c:pt idx="538">
                  <c:v>3.0139999999999998</c:v>
                </c:pt>
                <c:pt idx="539">
                  <c:v>3.0230000000000001</c:v>
                </c:pt>
                <c:pt idx="540">
                  <c:v>3.0230000000000001</c:v>
                </c:pt>
                <c:pt idx="541">
                  <c:v>2.95</c:v>
                </c:pt>
                <c:pt idx="542">
                  <c:v>2.8369999999999997</c:v>
                </c:pt>
                <c:pt idx="543">
                  <c:v>2.7839999999999998</c:v>
                </c:pt>
                <c:pt idx="544">
                  <c:v>2.722</c:v>
                </c:pt>
                <c:pt idx="545">
                  <c:v>2.722</c:v>
                </c:pt>
                <c:pt idx="546">
                  <c:v>2.6429999999999998</c:v>
                </c:pt>
                <c:pt idx="547">
                  <c:v>2.6230000000000002</c:v>
                </c:pt>
                <c:pt idx="548">
                  <c:v>2.6059999999999999</c:v>
                </c:pt>
                <c:pt idx="549">
                  <c:v>2.5540000000000003</c:v>
                </c:pt>
                <c:pt idx="550">
                  <c:v>2.528</c:v>
                </c:pt>
                <c:pt idx="551">
                  <c:v>2.5550000000000002</c:v>
                </c:pt>
                <c:pt idx="552">
                  <c:v>2.5369999999999999</c:v>
                </c:pt>
                <c:pt idx="553">
                  <c:v>2.5680000000000001</c:v>
                </c:pt>
                <c:pt idx="554">
                  <c:v>2.5830000000000002</c:v>
                </c:pt>
                <c:pt idx="555">
                  <c:v>2.6</c:v>
                </c:pt>
                <c:pt idx="556">
                  <c:v>2.5880000000000001</c:v>
                </c:pt>
                <c:pt idx="557">
                  <c:v>2.5830000000000002</c:v>
                </c:pt>
                <c:pt idx="558">
                  <c:v>2.5910000000000002</c:v>
                </c:pt>
                <c:pt idx="559">
                  <c:v>2.6379999999999999</c:v>
                </c:pt>
                <c:pt idx="560">
                  <c:v>2.6989999999999998</c:v>
                </c:pt>
                <c:pt idx="561">
                  <c:v>2.7469999999999999</c:v>
                </c:pt>
                <c:pt idx="562">
                  <c:v>2.7290000000000001</c:v>
                </c:pt>
                <c:pt idx="563">
                  <c:v>2.7269999999999999</c:v>
                </c:pt>
                <c:pt idx="564">
                  <c:v>2.7170000000000001</c:v>
                </c:pt>
                <c:pt idx="565">
                  <c:v>2.7080000000000002</c:v>
                </c:pt>
                <c:pt idx="566">
                  <c:v>2.7109999999999999</c:v>
                </c:pt>
                <c:pt idx="567">
                  <c:v>2.69</c:v>
                </c:pt>
                <c:pt idx="568">
                  <c:v>2.6280000000000001</c:v>
                </c:pt>
                <c:pt idx="569">
                  <c:v>2.633</c:v>
                </c:pt>
                <c:pt idx="570">
                  <c:v>2.6259999999999999</c:v>
                </c:pt>
                <c:pt idx="571">
                  <c:v>2.6179999999999999</c:v>
                </c:pt>
                <c:pt idx="572">
                  <c:v>2.5629999999999997</c:v>
                </c:pt>
                <c:pt idx="573">
                  <c:v>2.5620000000000003</c:v>
                </c:pt>
                <c:pt idx="574">
                  <c:v>2.5220000000000002</c:v>
                </c:pt>
                <c:pt idx="575">
                  <c:v>2.508</c:v>
                </c:pt>
                <c:pt idx="576">
                  <c:v>2.4390000000000001</c:v>
                </c:pt>
                <c:pt idx="577">
                  <c:v>2.419</c:v>
                </c:pt>
                <c:pt idx="578">
                  <c:v>2.4169999999999998</c:v>
                </c:pt>
                <c:pt idx="579">
                  <c:v>2.4239999999999999</c:v>
                </c:pt>
                <c:pt idx="580">
                  <c:v>2.419</c:v>
                </c:pt>
                <c:pt idx="581">
                  <c:v>2.4169999999999998</c:v>
                </c:pt>
                <c:pt idx="582">
                  <c:v>2.427</c:v>
                </c:pt>
                <c:pt idx="583">
                  <c:v>2.4729999999999999</c:v>
                </c:pt>
                <c:pt idx="584">
                  <c:v>2.4769999999999999</c:v>
                </c:pt>
                <c:pt idx="585">
                  <c:v>2.452</c:v>
                </c:pt>
                <c:pt idx="586">
                  <c:v>2.4620000000000002</c:v>
                </c:pt>
                <c:pt idx="587">
                  <c:v>2.4820000000000002</c:v>
                </c:pt>
                <c:pt idx="588">
                  <c:v>2.5060000000000002</c:v>
                </c:pt>
                <c:pt idx="589">
                  <c:v>2.5049999999999999</c:v>
                </c:pt>
                <c:pt idx="590">
                  <c:v>2.5049999999999999</c:v>
                </c:pt>
                <c:pt idx="591">
                  <c:v>2.4430000000000001</c:v>
                </c:pt>
                <c:pt idx="592">
                  <c:v>2.3980000000000001</c:v>
                </c:pt>
                <c:pt idx="593">
                  <c:v>2.4249999999999998</c:v>
                </c:pt>
                <c:pt idx="594">
                  <c:v>2.5449999999999999</c:v>
                </c:pt>
                <c:pt idx="595">
                  <c:v>2.569</c:v>
                </c:pt>
                <c:pt idx="596">
                  <c:v>2.6240000000000001</c:v>
                </c:pt>
                <c:pt idx="597">
                  <c:v>2.6739999999999999</c:v>
                </c:pt>
                <c:pt idx="598">
                  <c:v>2.6949999999999998</c:v>
                </c:pt>
                <c:pt idx="599">
                  <c:v>2.7429999999999999</c:v>
                </c:pt>
                <c:pt idx="600">
                  <c:v>2.7160000000000002</c:v>
                </c:pt>
                <c:pt idx="601">
                  <c:v>2.6659999999999999</c:v>
                </c:pt>
                <c:pt idx="602">
                  <c:v>2.5179999999999998</c:v>
                </c:pt>
                <c:pt idx="603">
                  <c:v>2.4729999999999999</c:v>
                </c:pt>
                <c:pt idx="604">
                  <c:v>2.496</c:v>
                </c:pt>
                <c:pt idx="605">
                  <c:v>2.5409999999999999</c:v>
                </c:pt>
                <c:pt idx="606">
                  <c:v>2.5390000000000001</c:v>
                </c:pt>
                <c:pt idx="607">
                  <c:v>2.3540000000000001</c:v>
                </c:pt>
                <c:pt idx="608">
                  <c:v>2.3609999999999998</c:v>
                </c:pt>
                <c:pt idx="609">
                  <c:v>2.3849999999999998</c:v>
                </c:pt>
                <c:pt idx="610">
                  <c:v>2.4079999999999999</c:v>
                </c:pt>
                <c:pt idx="611">
                  <c:v>2.4300000000000002</c:v>
                </c:pt>
                <c:pt idx="612">
                  <c:v>2.4540000000000002</c:v>
                </c:pt>
                <c:pt idx="613">
                  <c:v>2.5060000000000002</c:v>
                </c:pt>
                <c:pt idx="614">
                  <c:v>2.5</c:v>
                </c:pt>
                <c:pt idx="615">
                  <c:v>2.5</c:v>
                </c:pt>
                <c:pt idx="616">
                  <c:v>2.5259999999999998</c:v>
                </c:pt>
                <c:pt idx="617">
                  <c:v>2.5390000000000001</c:v>
                </c:pt>
                <c:pt idx="618">
                  <c:v>2.508</c:v>
                </c:pt>
                <c:pt idx="619">
                  <c:v>2.5390000000000001</c:v>
                </c:pt>
                <c:pt idx="620">
                  <c:v>2.5310000000000001</c:v>
                </c:pt>
                <c:pt idx="621">
                  <c:v>2.5179999999999998</c:v>
                </c:pt>
                <c:pt idx="622">
                  <c:v>2.5140000000000002</c:v>
                </c:pt>
                <c:pt idx="623">
                  <c:v>2.504</c:v>
                </c:pt>
                <c:pt idx="624">
                  <c:v>2.5099999999999998</c:v>
                </c:pt>
                <c:pt idx="625">
                  <c:v>2.5089999999999999</c:v>
                </c:pt>
                <c:pt idx="626">
                  <c:v>2.5310000000000001</c:v>
                </c:pt>
                <c:pt idx="627">
                  <c:v>2.5670000000000002</c:v>
                </c:pt>
                <c:pt idx="628">
                  <c:v>2.64</c:v>
                </c:pt>
                <c:pt idx="629">
                  <c:v>2.65</c:v>
                </c:pt>
                <c:pt idx="630">
                  <c:v>2.6520000000000001</c:v>
                </c:pt>
                <c:pt idx="631">
                  <c:v>2.6879999999999997</c:v>
                </c:pt>
                <c:pt idx="632">
                  <c:v>2.7010000000000001</c:v>
                </c:pt>
                <c:pt idx="633">
                  <c:v>2.706</c:v>
                </c:pt>
                <c:pt idx="634">
                  <c:v>2.6989999999999998</c:v>
                </c:pt>
                <c:pt idx="635">
                  <c:v>2.681</c:v>
                </c:pt>
                <c:pt idx="636">
                  <c:v>2.68</c:v>
                </c:pt>
                <c:pt idx="637">
                  <c:v>2.8689999999999998</c:v>
                </c:pt>
                <c:pt idx="638">
                  <c:v>3.133</c:v>
                </c:pt>
                <c:pt idx="639">
                  <c:v>3.444</c:v>
                </c:pt>
                <c:pt idx="640">
                  <c:v>3.6579999999999999</c:v>
                </c:pt>
                <c:pt idx="641">
                  <c:v>3.4660000000000002</c:v>
                </c:pt>
                <c:pt idx="642">
                  <c:v>3.5129999999999999</c:v>
                </c:pt>
                <c:pt idx="643">
                  <c:v>3.5739999999999998</c:v>
                </c:pt>
                <c:pt idx="644">
                  <c:v>3.6480000000000001</c:v>
                </c:pt>
                <c:pt idx="645">
                  <c:v>3.637</c:v>
                </c:pt>
                <c:pt idx="646">
                  <c:v>3.6029999999999998</c:v>
                </c:pt>
                <c:pt idx="647">
                  <c:v>3.6720000000000002</c:v>
                </c:pt>
                <c:pt idx="648">
                  <c:v>3.6720000000000002</c:v>
                </c:pt>
                <c:pt idx="649">
                  <c:v>3.6779999999999999</c:v>
                </c:pt>
                <c:pt idx="650">
                  <c:v>3.6179999999999999</c:v>
                </c:pt>
                <c:pt idx="651">
                  <c:v>3.6029999999999998</c:v>
                </c:pt>
                <c:pt idx="652">
                  <c:v>3.62</c:v>
                </c:pt>
                <c:pt idx="653">
                  <c:v>3.7480000000000002</c:v>
                </c:pt>
                <c:pt idx="654">
                  <c:v>3.7119999999999997</c:v>
                </c:pt>
                <c:pt idx="655">
                  <c:v>3.67</c:v>
                </c:pt>
                <c:pt idx="656">
                  <c:v>3.6240000000000001</c:v>
                </c:pt>
                <c:pt idx="657">
                  <c:v>3.556</c:v>
                </c:pt>
                <c:pt idx="658">
                  <c:v>3.6160000000000001</c:v>
                </c:pt>
                <c:pt idx="659">
                  <c:v>3.6470000000000002</c:v>
                </c:pt>
                <c:pt idx="660">
                  <c:v>3.6680000000000001</c:v>
                </c:pt>
                <c:pt idx="661">
                  <c:v>3.6819999999999999</c:v>
                </c:pt>
                <c:pt idx="662">
                  <c:v>3.7240000000000002</c:v>
                </c:pt>
                <c:pt idx="663">
                  <c:v>3.7410000000000001</c:v>
                </c:pt>
                <c:pt idx="664">
                  <c:v>3.7269999999999999</c:v>
                </c:pt>
                <c:pt idx="665">
                  <c:v>3.714</c:v>
                </c:pt>
                <c:pt idx="666">
                  <c:v>3.718</c:v>
                </c:pt>
                <c:pt idx="667">
                  <c:v>3.706</c:v>
                </c:pt>
                <c:pt idx="668">
                  <c:v>3.7119999999999997</c:v>
                </c:pt>
                <c:pt idx="669">
                  <c:v>3.7160000000000002</c:v>
                </c:pt>
                <c:pt idx="670">
                  <c:v>3.7160000000000002</c:v>
                </c:pt>
                <c:pt idx="671">
                  <c:v>3.7080000000000002</c:v>
                </c:pt>
                <c:pt idx="672">
                  <c:v>3.702</c:v>
                </c:pt>
                <c:pt idx="673">
                  <c:v>3.6870000000000003</c:v>
                </c:pt>
                <c:pt idx="674">
                  <c:v>3.6870000000000003</c:v>
                </c:pt>
                <c:pt idx="675">
                  <c:v>3.6870000000000003</c:v>
                </c:pt>
                <c:pt idx="676">
                  <c:v>3.7029999999999998</c:v>
                </c:pt>
                <c:pt idx="677">
                  <c:v>3.6579999999999999</c:v>
                </c:pt>
                <c:pt idx="678">
                  <c:v>3.55</c:v>
                </c:pt>
                <c:pt idx="679">
                  <c:v>3.556</c:v>
                </c:pt>
                <c:pt idx="680">
                  <c:v>3.5110000000000001</c:v>
                </c:pt>
                <c:pt idx="681">
                  <c:v>3.4910000000000001</c:v>
                </c:pt>
                <c:pt idx="682">
                  <c:v>3.4929999999999999</c:v>
                </c:pt>
                <c:pt idx="683">
                  <c:v>3.3970000000000002</c:v>
                </c:pt>
                <c:pt idx="684">
                  <c:v>3.3439999999999999</c:v>
                </c:pt>
                <c:pt idx="685">
                  <c:v>3.3439999999999999</c:v>
                </c:pt>
                <c:pt idx="686">
                  <c:v>3.278</c:v>
                </c:pt>
                <c:pt idx="687">
                  <c:v>3.3620000000000001</c:v>
                </c:pt>
                <c:pt idx="688">
                  <c:v>3.4239999999999999</c:v>
                </c:pt>
                <c:pt idx="689">
                  <c:v>3.4319999999999999</c:v>
                </c:pt>
                <c:pt idx="690">
                  <c:v>3.3919999999999999</c:v>
                </c:pt>
                <c:pt idx="691">
                  <c:v>3.431</c:v>
                </c:pt>
                <c:pt idx="692">
                  <c:v>3.4470000000000001</c:v>
                </c:pt>
                <c:pt idx="693">
                  <c:v>3.456</c:v>
                </c:pt>
                <c:pt idx="694">
                  <c:v>3.4449999999999998</c:v>
                </c:pt>
                <c:pt idx="695">
                  <c:v>3.4699999999999998</c:v>
                </c:pt>
                <c:pt idx="696">
                  <c:v>3.4249999999999998</c:v>
                </c:pt>
                <c:pt idx="697">
                  <c:v>3.4249999999999998</c:v>
                </c:pt>
                <c:pt idx="698">
                  <c:v>3.4119999999999999</c:v>
                </c:pt>
                <c:pt idx="699">
                  <c:v>3.3820000000000001</c:v>
                </c:pt>
                <c:pt idx="700">
                  <c:v>3.3650000000000002</c:v>
                </c:pt>
                <c:pt idx="701">
                  <c:v>3.36</c:v>
                </c:pt>
                <c:pt idx="702">
                  <c:v>3.2770000000000001</c:v>
                </c:pt>
                <c:pt idx="703">
                  <c:v>3.282</c:v>
                </c:pt>
                <c:pt idx="704">
                  <c:v>3.274</c:v>
                </c:pt>
                <c:pt idx="705">
                  <c:v>3.2770000000000001</c:v>
                </c:pt>
                <c:pt idx="706">
                  <c:v>3.3250000000000002</c:v>
                </c:pt>
                <c:pt idx="707">
                  <c:v>3.3849999999999998</c:v>
                </c:pt>
                <c:pt idx="708">
                  <c:v>3.391</c:v>
                </c:pt>
                <c:pt idx="709">
                  <c:v>3.3719999999999999</c:v>
                </c:pt>
                <c:pt idx="710">
                  <c:v>3.3719999999999999</c:v>
                </c:pt>
                <c:pt idx="711">
                  <c:v>3.3559999999999999</c:v>
                </c:pt>
                <c:pt idx="712">
                  <c:v>3.323</c:v>
                </c:pt>
                <c:pt idx="713">
                  <c:v>3.306</c:v>
                </c:pt>
                <c:pt idx="714">
                  <c:v>3.2789999999999999</c:v>
                </c:pt>
                <c:pt idx="715">
                  <c:v>3.2250000000000001</c:v>
                </c:pt>
                <c:pt idx="716">
                  <c:v>3.2450000000000001</c:v>
                </c:pt>
                <c:pt idx="717">
                  <c:v>3.238</c:v>
                </c:pt>
                <c:pt idx="718">
                  <c:v>3.262</c:v>
                </c:pt>
                <c:pt idx="719">
                  <c:v>3.2829999999999999</c:v>
                </c:pt>
                <c:pt idx="720">
                  <c:v>3.2789999999999999</c:v>
                </c:pt>
                <c:pt idx="721">
                  <c:v>3.2720000000000002</c:v>
                </c:pt>
                <c:pt idx="722">
                  <c:v>3.3519999999999999</c:v>
                </c:pt>
                <c:pt idx="723">
                  <c:v>3.4329999999999998</c:v>
                </c:pt>
                <c:pt idx="724">
                  <c:v>3.3860000000000001</c:v>
                </c:pt>
                <c:pt idx="725">
                  <c:v>3.4289999999999998</c:v>
                </c:pt>
                <c:pt idx="726">
                  <c:v>3.4340000000000002</c:v>
                </c:pt>
                <c:pt idx="727">
                  <c:v>3.2850000000000001</c:v>
                </c:pt>
                <c:pt idx="728">
                  <c:v>3.2629999999999999</c:v>
                </c:pt>
                <c:pt idx="729">
                  <c:v>3.2490000000000001</c:v>
                </c:pt>
                <c:pt idx="730">
                  <c:v>3.214</c:v>
                </c:pt>
                <c:pt idx="731">
                  <c:v>3.2240000000000002</c:v>
                </c:pt>
                <c:pt idx="732">
                  <c:v>3.2250000000000001</c:v>
                </c:pt>
                <c:pt idx="733">
                  <c:v>3.2010000000000001</c:v>
                </c:pt>
                <c:pt idx="734">
                  <c:v>3.1680000000000001</c:v>
                </c:pt>
                <c:pt idx="735">
                  <c:v>3.1850000000000001</c:v>
                </c:pt>
                <c:pt idx="736">
                  <c:v>3.2170000000000001</c:v>
                </c:pt>
                <c:pt idx="737">
                  <c:v>3.2040000000000002</c:v>
                </c:pt>
                <c:pt idx="738">
                  <c:v>3.2450000000000001</c:v>
                </c:pt>
                <c:pt idx="739">
                  <c:v>3.2650000000000001</c:v>
                </c:pt>
                <c:pt idx="740">
                  <c:v>3.2280000000000002</c:v>
                </c:pt>
                <c:pt idx="741">
                  <c:v>3.226</c:v>
                </c:pt>
                <c:pt idx="742">
                  <c:v>3.2040000000000002</c:v>
                </c:pt>
                <c:pt idx="743">
                  <c:v>3.2229999999999999</c:v>
                </c:pt>
                <c:pt idx="744">
                  <c:v>3.2410000000000001</c:v>
                </c:pt>
                <c:pt idx="745">
                  <c:v>3.2320000000000002</c:v>
                </c:pt>
                <c:pt idx="746">
                  <c:v>3.2160000000000002</c:v>
                </c:pt>
                <c:pt idx="747">
                  <c:v>3.2149999999999999</c:v>
                </c:pt>
                <c:pt idx="748">
                  <c:v>3.1960000000000002</c:v>
                </c:pt>
                <c:pt idx="749">
                  <c:v>3.1960000000000002</c:v>
                </c:pt>
                <c:pt idx="750">
                  <c:v>3.1880000000000002</c:v>
                </c:pt>
                <c:pt idx="751">
                  <c:v>3.1859999999999999</c:v>
                </c:pt>
                <c:pt idx="752">
                  <c:v>3.1840000000000002</c:v>
                </c:pt>
                <c:pt idx="753">
                  <c:v>3.2029999999999998</c:v>
                </c:pt>
                <c:pt idx="754">
                  <c:v>3.1869999999999998</c:v>
                </c:pt>
                <c:pt idx="755">
                  <c:v>3.1760000000000002</c:v>
                </c:pt>
                <c:pt idx="756">
                  <c:v>3.2080000000000002</c:v>
                </c:pt>
                <c:pt idx="757">
                  <c:v>3.2170000000000001</c:v>
                </c:pt>
                <c:pt idx="758">
                  <c:v>3.2</c:v>
                </c:pt>
                <c:pt idx="759">
                  <c:v>3.1850000000000001</c:v>
                </c:pt>
                <c:pt idx="760">
                  <c:v>3.1840000000000002</c:v>
                </c:pt>
                <c:pt idx="761">
                  <c:v>3.1709999999999998</c:v>
                </c:pt>
                <c:pt idx="762">
                  <c:v>3.1659999999999999</c:v>
                </c:pt>
                <c:pt idx="763">
                  <c:v>3.2040000000000002</c:v>
                </c:pt>
                <c:pt idx="764">
                  <c:v>3.2090000000000001</c:v>
                </c:pt>
                <c:pt idx="765">
                  <c:v>3.218</c:v>
                </c:pt>
                <c:pt idx="766">
                  <c:v>3.23</c:v>
                </c:pt>
                <c:pt idx="767">
                  <c:v>3.21</c:v>
                </c:pt>
                <c:pt idx="768">
                  <c:v>3.1960000000000002</c:v>
                </c:pt>
                <c:pt idx="769">
                  <c:v>3.1659999999999999</c:v>
                </c:pt>
                <c:pt idx="770">
                  <c:v>3.1659999999999999</c:v>
                </c:pt>
                <c:pt idx="771">
                  <c:v>3.1709999999999998</c:v>
                </c:pt>
                <c:pt idx="772">
                  <c:v>3.145</c:v>
                </c:pt>
                <c:pt idx="773">
                  <c:v>3.1709999999999998</c:v>
                </c:pt>
                <c:pt idx="774">
                  <c:v>3.1520000000000001</c:v>
                </c:pt>
                <c:pt idx="775">
                  <c:v>3.16</c:v>
                </c:pt>
                <c:pt idx="776">
                  <c:v>3.165</c:v>
                </c:pt>
                <c:pt idx="777">
                  <c:v>3.101</c:v>
                </c:pt>
                <c:pt idx="778">
                  <c:v>3.1080000000000001</c:v>
                </c:pt>
                <c:pt idx="779">
                  <c:v>3.1030000000000002</c:v>
                </c:pt>
                <c:pt idx="780">
                  <c:v>3.1030000000000002</c:v>
                </c:pt>
                <c:pt idx="781">
                  <c:v>3.0880000000000001</c:v>
                </c:pt>
                <c:pt idx="782">
                  <c:v>3.0840000000000001</c:v>
                </c:pt>
                <c:pt idx="783">
                  <c:v>3.0859999999999999</c:v>
                </c:pt>
                <c:pt idx="784">
                  <c:v>3.0249999999999999</c:v>
                </c:pt>
                <c:pt idx="785">
                  <c:v>3.0150000000000001</c:v>
                </c:pt>
                <c:pt idx="786">
                  <c:v>2.95</c:v>
                </c:pt>
                <c:pt idx="787">
                  <c:v>2.9379999999999997</c:v>
                </c:pt>
                <c:pt idx="788">
                  <c:v>2.9409999999999998</c:v>
                </c:pt>
                <c:pt idx="789">
                  <c:v>2.9550000000000001</c:v>
                </c:pt>
                <c:pt idx="790">
                  <c:v>2.96</c:v>
                </c:pt>
                <c:pt idx="791">
                  <c:v>2.952</c:v>
                </c:pt>
                <c:pt idx="792">
                  <c:v>2.9159999999999999</c:v>
                </c:pt>
                <c:pt idx="793">
                  <c:v>2.944</c:v>
                </c:pt>
                <c:pt idx="794">
                  <c:v>2.95</c:v>
                </c:pt>
                <c:pt idx="795">
                  <c:v>2.968</c:v>
                </c:pt>
                <c:pt idx="796">
                  <c:v>2.9939999999999998</c:v>
                </c:pt>
                <c:pt idx="797">
                  <c:v>3.004</c:v>
                </c:pt>
                <c:pt idx="798">
                  <c:v>2.988</c:v>
                </c:pt>
                <c:pt idx="799">
                  <c:v>2.9779999999999998</c:v>
                </c:pt>
                <c:pt idx="800">
                  <c:v>2.9580000000000002</c:v>
                </c:pt>
                <c:pt idx="801">
                  <c:v>3.004</c:v>
                </c:pt>
                <c:pt idx="802">
                  <c:v>3.024</c:v>
                </c:pt>
                <c:pt idx="803">
                  <c:v>3.0920000000000001</c:v>
                </c:pt>
                <c:pt idx="804">
                  <c:v>3.113</c:v>
                </c:pt>
                <c:pt idx="805">
                  <c:v>3.117</c:v>
                </c:pt>
                <c:pt idx="806">
                  <c:v>3.117</c:v>
                </c:pt>
                <c:pt idx="807">
                  <c:v>3.1189999999999998</c:v>
                </c:pt>
                <c:pt idx="808">
                  <c:v>3.1789999999999998</c:v>
                </c:pt>
              </c:numCache>
            </c:numRef>
          </c:val>
          <c:smooth val="0"/>
          <c:extLst xmlns:c16r2="http://schemas.microsoft.com/office/drawing/2015/06/chart">
            <c:ext xmlns:c16="http://schemas.microsoft.com/office/drawing/2014/chart" uri="{C3380CC4-5D6E-409C-BE32-E72D297353CC}">
              <c16:uniqueId val="{00000006-5384-4359-9837-9632ABCFB98B}"/>
            </c:ext>
          </c:extLst>
        </c:ser>
        <c:ser>
          <c:idx val="7"/>
          <c:order val="7"/>
          <c:tx>
            <c:strRef>
              <c:f>CDSHistorico!$AL$4</c:f>
              <c:strCache>
                <c:ptCount val="1"/>
                <c:pt idx="0">
                  <c:v>CHL UMS 10Y</c:v>
                </c:pt>
              </c:strCache>
            </c:strRef>
          </c:tx>
          <c:spPr>
            <a:ln w="19050">
              <a:solidFill>
                <a:schemeClr val="accent4">
                  <a:lumMod val="75000"/>
                </a:schemeClr>
              </a:solidFill>
            </a:ln>
          </c:spPr>
          <c:marker>
            <c:symbol val="none"/>
          </c:marker>
          <c:cat>
            <c:numRef>
              <c:f>'CDS monitor PT-757.xlsm'!FechaG</c:f>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cat>
          <c:val>
            <c:numRef>
              <c:f>'CDS monitor PT-757.xlsm'!UMSPAN</c:f>
              <c:numCache>
                <c:formatCode>General</c:formatCode>
                <c:ptCount val="809"/>
                <c:pt idx="432">
                  <c:v>2.9790000000000001</c:v>
                </c:pt>
                <c:pt idx="433">
                  <c:v>2.9180000000000001</c:v>
                </c:pt>
                <c:pt idx="434">
                  <c:v>2.8929999999999998</c:v>
                </c:pt>
                <c:pt idx="435">
                  <c:v>2.9220000000000002</c:v>
                </c:pt>
                <c:pt idx="436">
                  <c:v>2.9210000000000003</c:v>
                </c:pt>
                <c:pt idx="437">
                  <c:v>2.8929999999999998</c:v>
                </c:pt>
                <c:pt idx="438">
                  <c:v>2.8679999999999999</c:v>
                </c:pt>
                <c:pt idx="439">
                  <c:v>2.831</c:v>
                </c:pt>
                <c:pt idx="440">
                  <c:v>2.8439999999999999</c:v>
                </c:pt>
                <c:pt idx="441">
                  <c:v>2.8040000000000003</c:v>
                </c:pt>
                <c:pt idx="442">
                  <c:v>2.831</c:v>
                </c:pt>
                <c:pt idx="443">
                  <c:v>2.8719999999999999</c:v>
                </c:pt>
                <c:pt idx="444">
                  <c:v>2.8420000000000001</c:v>
                </c:pt>
                <c:pt idx="445">
                  <c:v>2.8719999999999999</c:v>
                </c:pt>
                <c:pt idx="446">
                  <c:v>2.835</c:v>
                </c:pt>
                <c:pt idx="447">
                  <c:v>2.7189999999999999</c:v>
                </c:pt>
                <c:pt idx="448">
                  <c:v>2.6720000000000002</c:v>
                </c:pt>
                <c:pt idx="449">
                  <c:v>2.681</c:v>
                </c:pt>
                <c:pt idx="450">
                  <c:v>2.6560000000000001</c:v>
                </c:pt>
                <c:pt idx="451">
                  <c:v>2.673</c:v>
                </c:pt>
                <c:pt idx="452">
                  <c:v>2.6</c:v>
                </c:pt>
                <c:pt idx="453">
                  <c:v>2.5910000000000002</c:v>
                </c:pt>
                <c:pt idx="454">
                  <c:v>2.5990000000000002</c:v>
                </c:pt>
                <c:pt idx="455">
                  <c:v>2.6120000000000001</c:v>
                </c:pt>
                <c:pt idx="456">
                  <c:v>2.625</c:v>
                </c:pt>
                <c:pt idx="457">
                  <c:v>2.573</c:v>
                </c:pt>
                <c:pt idx="458">
                  <c:v>2.54</c:v>
                </c:pt>
                <c:pt idx="459">
                  <c:v>2.5750000000000002</c:v>
                </c:pt>
                <c:pt idx="460">
                  <c:v>2.577</c:v>
                </c:pt>
                <c:pt idx="461">
                  <c:v>2.5840000000000001</c:v>
                </c:pt>
                <c:pt idx="462">
                  <c:v>2.5880000000000001</c:v>
                </c:pt>
                <c:pt idx="463">
                  <c:v>2.5939999999999999</c:v>
                </c:pt>
                <c:pt idx="464">
                  <c:v>2.5939999999999999</c:v>
                </c:pt>
                <c:pt idx="465">
                  <c:v>2.5939999999999999</c:v>
                </c:pt>
                <c:pt idx="466">
                  <c:v>2.6070000000000002</c:v>
                </c:pt>
                <c:pt idx="467">
                  <c:v>2.6179999999999999</c:v>
                </c:pt>
                <c:pt idx="468">
                  <c:v>2.5750000000000002</c:v>
                </c:pt>
                <c:pt idx="469">
                  <c:v>2.5489999999999999</c:v>
                </c:pt>
                <c:pt idx="470">
                  <c:v>2.5640000000000001</c:v>
                </c:pt>
                <c:pt idx="471">
                  <c:v>2.5880000000000001</c:v>
                </c:pt>
                <c:pt idx="472">
                  <c:v>2.5949999999999998</c:v>
                </c:pt>
                <c:pt idx="473">
                  <c:v>2.6179999999999999</c:v>
                </c:pt>
                <c:pt idx="474">
                  <c:v>2.6179999999999999</c:v>
                </c:pt>
                <c:pt idx="475">
                  <c:v>2.617</c:v>
                </c:pt>
                <c:pt idx="476">
                  <c:v>2.6029999999999998</c:v>
                </c:pt>
                <c:pt idx="477">
                  <c:v>2.6019999999999999</c:v>
                </c:pt>
                <c:pt idx="478">
                  <c:v>2.5620000000000003</c:v>
                </c:pt>
                <c:pt idx="479">
                  <c:v>2.5649999999999999</c:v>
                </c:pt>
                <c:pt idx="480">
                  <c:v>2.5750000000000002</c:v>
                </c:pt>
                <c:pt idx="481">
                  <c:v>2.5629999999999997</c:v>
                </c:pt>
                <c:pt idx="482">
                  <c:v>2.5579999999999998</c:v>
                </c:pt>
                <c:pt idx="483">
                  <c:v>2.5460000000000003</c:v>
                </c:pt>
                <c:pt idx="484">
                  <c:v>2.5380000000000003</c:v>
                </c:pt>
                <c:pt idx="485">
                  <c:v>2.5209999999999999</c:v>
                </c:pt>
                <c:pt idx="486">
                  <c:v>2.5030000000000001</c:v>
                </c:pt>
                <c:pt idx="487">
                  <c:v>2.5150000000000001</c:v>
                </c:pt>
                <c:pt idx="488">
                  <c:v>2.5270000000000001</c:v>
                </c:pt>
                <c:pt idx="489">
                  <c:v>2.4550000000000001</c:v>
                </c:pt>
                <c:pt idx="490">
                  <c:v>2.4590000000000001</c:v>
                </c:pt>
                <c:pt idx="491">
                  <c:v>2.4510000000000001</c:v>
                </c:pt>
                <c:pt idx="492">
                  <c:v>2.4409999999999998</c:v>
                </c:pt>
                <c:pt idx="493">
                  <c:v>2.492</c:v>
                </c:pt>
                <c:pt idx="494">
                  <c:v>2.5169999999999999</c:v>
                </c:pt>
                <c:pt idx="495">
                  <c:v>2.5259999999999998</c:v>
                </c:pt>
                <c:pt idx="496">
                  <c:v>2.5259999999999998</c:v>
                </c:pt>
                <c:pt idx="497">
                  <c:v>2.5209999999999999</c:v>
                </c:pt>
                <c:pt idx="498">
                  <c:v>2.5099999999999998</c:v>
                </c:pt>
                <c:pt idx="499">
                  <c:v>2.5</c:v>
                </c:pt>
                <c:pt idx="500">
                  <c:v>2.5150000000000001</c:v>
                </c:pt>
                <c:pt idx="501">
                  <c:v>2.4939999999999998</c:v>
                </c:pt>
                <c:pt idx="502">
                  <c:v>2.4939999999999998</c:v>
                </c:pt>
                <c:pt idx="503">
                  <c:v>2.4939999999999998</c:v>
                </c:pt>
                <c:pt idx="504">
                  <c:v>2.52</c:v>
                </c:pt>
                <c:pt idx="505">
                  <c:v>2.4969999999999999</c:v>
                </c:pt>
                <c:pt idx="506">
                  <c:v>2.5009999999999999</c:v>
                </c:pt>
                <c:pt idx="507">
                  <c:v>2.4929999999999999</c:v>
                </c:pt>
                <c:pt idx="508">
                  <c:v>2.4939999999999998</c:v>
                </c:pt>
                <c:pt idx="509">
                  <c:v>2.492</c:v>
                </c:pt>
                <c:pt idx="510">
                  <c:v>2.5190000000000001</c:v>
                </c:pt>
                <c:pt idx="511">
                  <c:v>2.5230000000000001</c:v>
                </c:pt>
                <c:pt idx="512">
                  <c:v>2.6160000000000001</c:v>
                </c:pt>
                <c:pt idx="513">
                  <c:v>2.677</c:v>
                </c:pt>
                <c:pt idx="514">
                  <c:v>2.677</c:v>
                </c:pt>
                <c:pt idx="515">
                  <c:v>2.7039999999999997</c:v>
                </c:pt>
                <c:pt idx="516">
                  <c:v>2.7</c:v>
                </c:pt>
                <c:pt idx="517">
                  <c:v>2.6959999999999997</c:v>
                </c:pt>
                <c:pt idx="518">
                  <c:v>2.702</c:v>
                </c:pt>
                <c:pt idx="519">
                  <c:v>2.7069999999999999</c:v>
                </c:pt>
                <c:pt idx="520">
                  <c:v>2.7069999999999999</c:v>
                </c:pt>
                <c:pt idx="521">
                  <c:v>2.726</c:v>
                </c:pt>
                <c:pt idx="522">
                  <c:v>2.6920000000000002</c:v>
                </c:pt>
                <c:pt idx="523">
                  <c:v>2.6640000000000001</c:v>
                </c:pt>
                <c:pt idx="524">
                  <c:v>2.585</c:v>
                </c:pt>
                <c:pt idx="525">
                  <c:v>2.5670000000000002</c:v>
                </c:pt>
                <c:pt idx="526">
                  <c:v>2.5390000000000001</c:v>
                </c:pt>
                <c:pt idx="527">
                  <c:v>2.5030000000000001</c:v>
                </c:pt>
                <c:pt idx="528">
                  <c:v>2.5339999999999998</c:v>
                </c:pt>
                <c:pt idx="529">
                  <c:v>2.5629999999999997</c:v>
                </c:pt>
                <c:pt idx="530">
                  <c:v>2.5760000000000001</c:v>
                </c:pt>
                <c:pt idx="531">
                  <c:v>2.6109999999999998</c:v>
                </c:pt>
                <c:pt idx="532">
                  <c:v>2.5739999999999998</c:v>
                </c:pt>
                <c:pt idx="533">
                  <c:v>2.58</c:v>
                </c:pt>
                <c:pt idx="534">
                  <c:v>2.5750000000000002</c:v>
                </c:pt>
                <c:pt idx="535">
                  <c:v>2.5789999999999997</c:v>
                </c:pt>
                <c:pt idx="536">
                  <c:v>2.5750000000000002</c:v>
                </c:pt>
                <c:pt idx="537">
                  <c:v>2.552</c:v>
                </c:pt>
                <c:pt idx="538">
                  <c:v>2.5209999999999999</c:v>
                </c:pt>
                <c:pt idx="539">
                  <c:v>2.504</c:v>
                </c:pt>
                <c:pt idx="540">
                  <c:v>2.4750000000000001</c:v>
                </c:pt>
                <c:pt idx="541">
                  <c:v>2.4510000000000001</c:v>
                </c:pt>
                <c:pt idx="542">
                  <c:v>2.3769999999999998</c:v>
                </c:pt>
                <c:pt idx="543">
                  <c:v>2.375</c:v>
                </c:pt>
                <c:pt idx="544">
                  <c:v>2.2519999999999998</c:v>
                </c:pt>
                <c:pt idx="545">
                  <c:v>2.2519999999999998</c:v>
                </c:pt>
                <c:pt idx="546">
                  <c:v>2.214</c:v>
                </c:pt>
                <c:pt idx="547">
                  <c:v>2.2349999999999999</c:v>
                </c:pt>
                <c:pt idx="548">
                  <c:v>2.2290000000000001</c:v>
                </c:pt>
                <c:pt idx="549">
                  <c:v>2.1890000000000001</c:v>
                </c:pt>
                <c:pt idx="550">
                  <c:v>2.1890000000000001</c:v>
                </c:pt>
                <c:pt idx="551">
                  <c:v>2.1520000000000001</c:v>
                </c:pt>
                <c:pt idx="552">
                  <c:v>2.149</c:v>
                </c:pt>
                <c:pt idx="553">
                  <c:v>2.1709999999999998</c:v>
                </c:pt>
                <c:pt idx="554">
                  <c:v>2.1789999999999998</c:v>
                </c:pt>
                <c:pt idx="555">
                  <c:v>2.1789999999999998</c:v>
                </c:pt>
                <c:pt idx="556">
                  <c:v>2.141</c:v>
                </c:pt>
                <c:pt idx="557">
                  <c:v>2.157</c:v>
                </c:pt>
                <c:pt idx="558">
                  <c:v>2.169</c:v>
                </c:pt>
                <c:pt idx="559">
                  <c:v>2.1739999999999999</c:v>
                </c:pt>
                <c:pt idx="560">
                  <c:v>2.2160000000000002</c:v>
                </c:pt>
                <c:pt idx="561">
                  <c:v>2.2890000000000001</c:v>
                </c:pt>
                <c:pt idx="562">
                  <c:v>2.2610000000000001</c:v>
                </c:pt>
                <c:pt idx="563">
                  <c:v>2.2610000000000001</c:v>
                </c:pt>
                <c:pt idx="564">
                  <c:v>2.206</c:v>
                </c:pt>
                <c:pt idx="565">
                  <c:v>2.2000000000000002</c:v>
                </c:pt>
                <c:pt idx="566">
                  <c:v>2.23</c:v>
                </c:pt>
                <c:pt idx="567">
                  <c:v>2.2080000000000002</c:v>
                </c:pt>
                <c:pt idx="568">
                  <c:v>2.1589999999999998</c:v>
                </c:pt>
                <c:pt idx="569">
                  <c:v>2.1669999999999998</c:v>
                </c:pt>
                <c:pt idx="570">
                  <c:v>2.1629999999999998</c:v>
                </c:pt>
                <c:pt idx="571">
                  <c:v>2.1429999999999998</c:v>
                </c:pt>
                <c:pt idx="572">
                  <c:v>2.1349999999999998</c:v>
                </c:pt>
                <c:pt idx="573">
                  <c:v>2.1280000000000001</c:v>
                </c:pt>
                <c:pt idx="574">
                  <c:v>2.1040000000000001</c:v>
                </c:pt>
                <c:pt idx="575">
                  <c:v>2.0739999999999998</c:v>
                </c:pt>
                <c:pt idx="576">
                  <c:v>2.0760000000000001</c:v>
                </c:pt>
                <c:pt idx="577">
                  <c:v>2.0750000000000002</c:v>
                </c:pt>
                <c:pt idx="578">
                  <c:v>2.077</c:v>
                </c:pt>
                <c:pt idx="579">
                  <c:v>2.0979999999999999</c:v>
                </c:pt>
                <c:pt idx="580">
                  <c:v>2.1070000000000002</c:v>
                </c:pt>
                <c:pt idx="581">
                  <c:v>2.0830000000000002</c:v>
                </c:pt>
                <c:pt idx="582">
                  <c:v>2.1219999999999999</c:v>
                </c:pt>
                <c:pt idx="583">
                  <c:v>2.1379999999999999</c:v>
                </c:pt>
                <c:pt idx="584">
                  <c:v>2.1269999999999998</c:v>
                </c:pt>
                <c:pt idx="585">
                  <c:v>2.1059999999999999</c:v>
                </c:pt>
                <c:pt idx="586">
                  <c:v>2.105</c:v>
                </c:pt>
                <c:pt idx="587">
                  <c:v>2.16</c:v>
                </c:pt>
                <c:pt idx="588">
                  <c:v>2.1459999999999999</c:v>
                </c:pt>
                <c:pt idx="589">
                  <c:v>2.157</c:v>
                </c:pt>
                <c:pt idx="590">
                  <c:v>2.157</c:v>
                </c:pt>
                <c:pt idx="591">
                  <c:v>2.137</c:v>
                </c:pt>
                <c:pt idx="592">
                  <c:v>2.1339999999999999</c:v>
                </c:pt>
                <c:pt idx="593">
                  <c:v>2.1440000000000001</c:v>
                </c:pt>
                <c:pt idx="594">
                  <c:v>2.2200000000000002</c:v>
                </c:pt>
                <c:pt idx="595">
                  <c:v>2.2589999999999999</c:v>
                </c:pt>
                <c:pt idx="596">
                  <c:v>2.3439999999999999</c:v>
                </c:pt>
                <c:pt idx="597">
                  <c:v>2.3650000000000002</c:v>
                </c:pt>
                <c:pt idx="598">
                  <c:v>2.375</c:v>
                </c:pt>
                <c:pt idx="599">
                  <c:v>2.375</c:v>
                </c:pt>
                <c:pt idx="600">
                  <c:v>2.4020000000000001</c:v>
                </c:pt>
                <c:pt idx="601">
                  <c:v>2.4039999999999999</c:v>
                </c:pt>
                <c:pt idx="602">
                  <c:v>2.2640000000000002</c:v>
                </c:pt>
                <c:pt idx="603">
                  <c:v>2.2469999999999999</c:v>
                </c:pt>
                <c:pt idx="604">
                  <c:v>2.282</c:v>
                </c:pt>
                <c:pt idx="605">
                  <c:v>2.2989999999999999</c:v>
                </c:pt>
                <c:pt idx="606">
                  <c:v>2.3279999999999998</c:v>
                </c:pt>
                <c:pt idx="607">
                  <c:v>2.2309999999999999</c:v>
                </c:pt>
                <c:pt idx="608">
                  <c:v>2.2599999999999998</c:v>
                </c:pt>
                <c:pt idx="609">
                  <c:v>2.2759999999999998</c:v>
                </c:pt>
                <c:pt idx="610">
                  <c:v>2.2749999999999999</c:v>
                </c:pt>
                <c:pt idx="611">
                  <c:v>2.3220000000000001</c:v>
                </c:pt>
                <c:pt idx="612">
                  <c:v>2.3140000000000001</c:v>
                </c:pt>
                <c:pt idx="613">
                  <c:v>2.3260000000000001</c:v>
                </c:pt>
                <c:pt idx="614">
                  <c:v>2.3149999999999999</c:v>
                </c:pt>
                <c:pt idx="615">
                  <c:v>2.3149999999999999</c:v>
                </c:pt>
                <c:pt idx="616">
                  <c:v>2.3730000000000002</c:v>
                </c:pt>
                <c:pt idx="617">
                  <c:v>2.3970000000000002</c:v>
                </c:pt>
                <c:pt idx="618">
                  <c:v>2.3959999999999999</c:v>
                </c:pt>
                <c:pt idx="619">
                  <c:v>2.4050000000000002</c:v>
                </c:pt>
                <c:pt idx="620">
                  <c:v>2.4129999999999998</c:v>
                </c:pt>
                <c:pt idx="621">
                  <c:v>2.4060000000000001</c:v>
                </c:pt>
                <c:pt idx="622">
                  <c:v>2.4039999999999999</c:v>
                </c:pt>
                <c:pt idx="623">
                  <c:v>2.4039999999999999</c:v>
                </c:pt>
                <c:pt idx="624">
                  <c:v>2.4009999999999998</c:v>
                </c:pt>
                <c:pt idx="625">
                  <c:v>2.4169999999999998</c:v>
                </c:pt>
                <c:pt idx="626">
                  <c:v>2.4409999999999998</c:v>
                </c:pt>
                <c:pt idx="627">
                  <c:v>2.5049999999999999</c:v>
                </c:pt>
                <c:pt idx="628">
                  <c:v>2.5310000000000001</c:v>
                </c:pt>
                <c:pt idx="629">
                  <c:v>2.5350000000000001</c:v>
                </c:pt>
                <c:pt idx="630">
                  <c:v>2.5550000000000002</c:v>
                </c:pt>
                <c:pt idx="631">
                  <c:v>2.6259999999999999</c:v>
                </c:pt>
                <c:pt idx="632">
                  <c:v>2.6179999999999999</c:v>
                </c:pt>
                <c:pt idx="633">
                  <c:v>2.6429999999999998</c:v>
                </c:pt>
                <c:pt idx="634">
                  <c:v>2.6720000000000002</c:v>
                </c:pt>
                <c:pt idx="635">
                  <c:v>2.6720000000000002</c:v>
                </c:pt>
                <c:pt idx="636">
                  <c:v>2.6219999999999999</c:v>
                </c:pt>
                <c:pt idx="637">
                  <c:v>2.77</c:v>
                </c:pt>
                <c:pt idx="638">
                  <c:v>2.8890000000000002</c:v>
                </c:pt>
                <c:pt idx="639">
                  <c:v>2.8890000000000002</c:v>
                </c:pt>
                <c:pt idx="640">
                  <c:v>3.0920000000000001</c:v>
                </c:pt>
                <c:pt idx="641">
                  <c:v>3.0219999999999998</c:v>
                </c:pt>
                <c:pt idx="642">
                  <c:v>3.024</c:v>
                </c:pt>
                <c:pt idx="643">
                  <c:v>3.0680000000000001</c:v>
                </c:pt>
                <c:pt idx="644">
                  <c:v>3.1930000000000001</c:v>
                </c:pt>
                <c:pt idx="645">
                  <c:v>3.1619999999999999</c:v>
                </c:pt>
                <c:pt idx="646">
                  <c:v>3.097</c:v>
                </c:pt>
                <c:pt idx="647">
                  <c:v>3.161</c:v>
                </c:pt>
                <c:pt idx="648">
                  <c:v>3.161</c:v>
                </c:pt>
                <c:pt idx="649">
                  <c:v>3.1640000000000001</c:v>
                </c:pt>
                <c:pt idx="650">
                  <c:v>3.1280000000000001</c:v>
                </c:pt>
                <c:pt idx="651">
                  <c:v>3.1269999999999998</c:v>
                </c:pt>
                <c:pt idx="652">
                  <c:v>3.1930000000000001</c:v>
                </c:pt>
                <c:pt idx="653">
                  <c:v>3.24</c:v>
                </c:pt>
                <c:pt idx="654">
                  <c:v>3.21</c:v>
                </c:pt>
                <c:pt idx="655">
                  <c:v>3.194</c:v>
                </c:pt>
                <c:pt idx="656">
                  <c:v>3.194</c:v>
                </c:pt>
                <c:pt idx="657">
                  <c:v>3.105</c:v>
                </c:pt>
                <c:pt idx="658">
                  <c:v>3.1179999999999999</c:v>
                </c:pt>
                <c:pt idx="659">
                  <c:v>3.1429999999999998</c:v>
                </c:pt>
                <c:pt idx="660">
                  <c:v>3.1619999999999999</c:v>
                </c:pt>
                <c:pt idx="661">
                  <c:v>3.1739999999999999</c:v>
                </c:pt>
                <c:pt idx="662">
                  <c:v>3.1970000000000001</c:v>
                </c:pt>
                <c:pt idx="663">
                  <c:v>3.3</c:v>
                </c:pt>
                <c:pt idx="664">
                  <c:v>3.298</c:v>
                </c:pt>
                <c:pt idx="665">
                  <c:v>3.266</c:v>
                </c:pt>
                <c:pt idx="666">
                  <c:v>3.3050000000000002</c:v>
                </c:pt>
                <c:pt idx="667">
                  <c:v>3.2829999999999999</c:v>
                </c:pt>
                <c:pt idx="668">
                  <c:v>3.29</c:v>
                </c:pt>
                <c:pt idx="669">
                  <c:v>3.2869999999999999</c:v>
                </c:pt>
                <c:pt idx="670">
                  <c:v>3.2869999999999999</c:v>
                </c:pt>
                <c:pt idx="671">
                  <c:v>3.2709999999999999</c:v>
                </c:pt>
                <c:pt idx="672">
                  <c:v>3.258</c:v>
                </c:pt>
                <c:pt idx="673">
                  <c:v>3.2519999999999998</c:v>
                </c:pt>
                <c:pt idx="674">
                  <c:v>3.2389999999999999</c:v>
                </c:pt>
                <c:pt idx="675">
                  <c:v>3.2389999999999999</c:v>
                </c:pt>
                <c:pt idx="676">
                  <c:v>3.2650000000000001</c:v>
                </c:pt>
                <c:pt idx="677">
                  <c:v>3.25</c:v>
                </c:pt>
                <c:pt idx="678">
                  <c:v>3.2109999999999999</c:v>
                </c:pt>
                <c:pt idx="679">
                  <c:v>3.2189999999999999</c:v>
                </c:pt>
                <c:pt idx="680">
                  <c:v>3.1709999999999998</c:v>
                </c:pt>
                <c:pt idx="681">
                  <c:v>3.2040000000000002</c:v>
                </c:pt>
                <c:pt idx="682">
                  <c:v>3.1909999999999998</c:v>
                </c:pt>
                <c:pt idx="683">
                  <c:v>3.1429999999999998</c:v>
                </c:pt>
                <c:pt idx="684">
                  <c:v>3.1429999999999998</c:v>
                </c:pt>
                <c:pt idx="685">
                  <c:v>3.1429999999999998</c:v>
                </c:pt>
                <c:pt idx="686">
                  <c:v>3.0630000000000002</c:v>
                </c:pt>
                <c:pt idx="687">
                  <c:v>3.1160000000000001</c:v>
                </c:pt>
                <c:pt idx="688">
                  <c:v>3.1850000000000001</c:v>
                </c:pt>
                <c:pt idx="689">
                  <c:v>3.1629999999999998</c:v>
                </c:pt>
                <c:pt idx="690">
                  <c:v>3.1429999999999998</c:v>
                </c:pt>
                <c:pt idx="691">
                  <c:v>3.1459999999999999</c:v>
                </c:pt>
                <c:pt idx="692">
                  <c:v>3.1840000000000002</c:v>
                </c:pt>
                <c:pt idx="693">
                  <c:v>3.2250000000000001</c:v>
                </c:pt>
                <c:pt idx="694">
                  <c:v>3.1859999999999999</c:v>
                </c:pt>
                <c:pt idx="695">
                  <c:v>3.2290000000000001</c:v>
                </c:pt>
                <c:pt idx="696">
                  <c:v>3.145</c:v>
                </c:pt>
                <c:pt idx="697">
                  <c:v>3.1379999999999999</c:v>
                </c:pt>
                <c:pt idx="698">
                  <c:v>3.1230000000000002</c:v>
                </c:pt>
                <c:pt idx="699">
                  <c:v>3.0550000000000002</c:v>
                </c:pt>
                <c:pt idx="700">
                  <c:v>3.028</c:v>
                </c:pt>
                <c:pt idx="701">
                  <c:v>3.0070000000000001</c:v>
                </c:pt>
                <c:pt idx="702">
                  <c:v>2.9510000000000001</c:v>
                </c:pt>
                <c:pt idx="703">
                  <c:v>2.988</c:v>
                </c:pt>
                <c:pt idx="704">
                  <c:v>3.024</c:v>
                </c:pt>
                <c:pt idx="705">
                  <c:v>3.0019999999999998</c:v>
                </c:pt>
                <c:pt idx="706">
                  <c:v>3.0369999999999999</c:v>
                </c:pt>
                <c:pt idx="707">
                  <c:v>3.069</c:v>
                </c:pt>
                <c:pt idx="708">
                  <c:v>3.105</c:v>
                </c:pt>
                <c:pt idx="709">
                  <c:v>3.0550000000000002</c:v>
                </c:pt>
                <c:pt idx="710">
                  <c:v>3.0550000000000002</c:v>
                </c:pt>
                <c:pt idx="711">
                  <c:v>3.0630000000000002</c:v>
                </c:pt>
                <c:pt idx="712">
                  <c:v>2.9220000000000002</c:v>
                </c:pt>
                <c:pt idx="713">
                  <c:v>2.8519999999999999</c:v>
                </c:pt>
                <c:pt idx="714">
                  <c:v>2.84</c:v>
                </c:pt>
                <c:pt idx="715">
                  <c:v>2.86</c:v>
                </c:pt>
                <c:pt idx="716">
                  <c:v>2.8849999999999998</c:v>
                </c:pt>
                <c:pt idx="717">
                  <c:v>2.911</c:v>
                </c:pt>
                <c:pt idx="718">
                  <c:v>2.9849999999999999</c:v>
                </c:pt>
                <c:pt idx="719">
                  <c:v>2.9950000000000001</c:v>
                </c:pt>
                <c:pt idx="720">
                  <c:v>2.9859999999999998</c:v>
                </c:pt>
                <c:pt idx="721">
                  <c:v>3.008</c:v>
                </c:pt>
                <c:pt idx="722">
                  <c:v>3.0990000000000002</c:v>
                </c:pt>
                <c:pt idx="723">
                  <c:v>3.1669999999999998</c:v>
                </c:pt>
                <c:pt idx="724">
                  <c:v>3.121</c:v>
                </c:pt>
                <c:pt idx="725">
                  <c:v>3.1749999999999998</c:v>
                </c:pt>
                <c:pt idx="726">
                  <c:v>3.1659999999999999</c:v>
                </c:pt>
                <c:pt idx="727">
                  <c:v>3.09</c:v>
                </c:pt>
                <c:pt idx="728">
                  <c:v>3.056</c:v>
                </c:pt>
                <c:pt idx="729">
                  <c:v>3.0390000000000001</c:v>
                </c:pt>
                <c:pt idx="730">
                  <c:v>3.0169999999999999</c:v>
                </c:pt>
                <c:pt idx="731">
                  <c:v>3.0379999999999998</c:v>
                </c:pt>
                <c:pt idx="732">
                  <c:v>2.984</c:v>
                </c:pt>
                <c:pt idx="733">
                  <c:v>2.9699999999999998</c:v>
                </c:pt>
                <c:pt idx="734">
                  <c:v>2.9569999999999999</c:v>
                </c:pt>
                <c:pt idx="735">
                  <c:v>2.9379999999999997</c:v>
                </c:pt>
                <c:pt idx="736">
                  <c:v>2.9420000000000002</c:v>
                </c:pt>
                <c:pt idx="737">
                  <c:v>2.919</c:v>
                </c:pt>
                <c:pt idx="738">
                  <c:v>2.927</c:v>
                </c:pt>
                <c:pt idx="739">
                  <c:v>2.9889999999999999</c:v>
                </c:pt>
                <c:pt idx="740">
                  <c:v>2.9239999999999999</c:v>
                </c:pt>
                <c:pt idx="741">
                  <c:v>2.9820000000000002</c:v>
                </c:pt>
                <c:pt idx="742">
                  <c:v>2.9329999999999998</c:v>
                </c:pt>
                <c:pt idx="743">
                  <c:v>2.95</c:v>
                </c:pt>
                <c:pt idx="744">
                  <c:v>2.9529999999999998</c:v>
                </c:pt>
                <c:pt idx="745">
                  <c:v>2.9279999999999999</c:v>
                </c:pt>
                <c:pt idx="746">
                  <c:v>2.9039999999999999</c:v>
                </c:pt>
                <c:pt idx="747">
                  <c:v>2.8959999999999999</c:v>
                </c:pt>
                <c:pt idx="748">
                  <c:v>2.8769999999999998</c:v>
                </c:pt>
                <c:pt idx="749">
                  <c:v>2.8769999999999998</c:v>
                </c:pt>
                <c:pt idx="750">
                  <c:v>2.8769999999999998</c:v>
                </c:pt>
                <c:pt idx="751">
                  <c:v>2.8449999999999998</c:v>
                </c:pt>
                <c:pt idx="752">
                  <c:v>2.8490000000000002</c:v>
                </c:pt>
                <c:pt idx="753">
                  <c:v>2.8609999999999998</c:v>
                </c:pt>
                <c:pt idx="754">
                  <c:v>2.8479999999999999</c:v>
                </c:pt>
                <c:pt idx="755">
                  <c:v>2.855</c:v>
                </c:pt>
                <c:pt idx="756">
                  <c:v>2.8689999999999998</c:v>
                </c:pt>
                <c:pt idx="757">
                  <c:v>2.8679999999999999</c:v>
                </c:pt>
                <c:pt idx="758">
                  <c:v>2.8620000000000001</c:v>
                </c:pt>
                <c:pt idx="759">
                  <c:v>2.8660000000000001</c:v>
                </c:pt>
                <c:pt idx="760">
                  <c:v>2.8730000000000002</c:v>
                </c:pt>
                <c:pt idx="761">
                  <c:v>2.8559999999999999</c:v>
                </c:pt>
                <c:pt idx="762">
                  <c:v>2.85</c:v>
                </c:pt>
                <c:pt idx="763">
                  <c:v>2.8890000000000002</c:v>
                </c:pt>
                <c:pt idx="764">
                  <c:v>2.8820000000000001</c:v>
                </c:pt>
                <c:pt idx="765">
                  <c:v>2.9140000000000001</c:v>
                </c:pt>
                <c:pt idx="766">
                  <c:v>2.9140000000000001</c:v>
                </c:pt>
                <c:pt idx="767">
                  <c:v>2.9130000000000003</c:v>
                </c:pt>
                <c:pt idx="768">
                  <c:v>2.9020000000000001</c:v>
                </c:pt>
                <c:pt idx="769">
                  <c:v>2.8740000000000001</c:v>
                </c:pt>
                <c:pt idx="770">
                  <c:v>2.88</c:v>
                </c:pt>
                <c:pt idx="771">
                  <c:v>2.871</c:v>
                </c:pt>
                <c:pt idx="772">
                  <c:v>2.8679999999999999</c:v>
                </c:pt>
                <c:pt idx="773">
                  <c:v>2.8660000000000001</c:v>
                </c:pt>
                <c:pt idx="774">
                  <c:v>2.85</c:v>
                </c:pt>
                <c:pt idx="775">
                  <c:v>2.8639999999999999</c:v>
                </c:pt>
                <c:pt idx="776">
                  <c:v>2.8449999999999998</c:v>
                </c:pt>
                <c:pt idx="777">
                  <c:v>2.8220000000000001</c:v>
                </c:pt>
                <c:pt idx="778">
                  <c:v>2.82</c:v>
                </c:pt>
                <c:pt idx="779">
                  <c:v>2.8140000000000001</c:v>
                </c:pt>
                <c:pt idx="780">
                  <c:v>2.8140000000000001</c:v>
                </c:pt>
                <c:pt idx="781">
                  <c:v>2.8129999999999997</c:v>
                </c:pt>
                <c:pt idx="782">
                  <c:v>2.8319999999999999</c:v>
                </c:pt>
                <c:pt idx="783">
                  <c:v>2.83</c:v>
                </c:pt>
                <c:pt idx="784">
                  <c:v>2.802</c:v>
                </c:pt>
                <c:pt idx="785">
                  <c:v>2.7909999999999999</c:v>
                </c:pt>
                <c:pt idx="786">
                  <c:v>2.7560000000000002</c:v>
                </c:pt>
                <c:pt idx="787">
                  <c:v>2.7709999999999999</c:v>
                </c:pt>
                <c:pt idx="788">
                  <c:v>2.7640000000000002</c:v>
                </c:pt>
                <c:pt idx="789">
                  <c:v>2.7679999999999998</c:v>
                </c:pt>
                <c:pt idx="790">
                  <c:v>2.7730000000000001</c:v>
                </c:pt>
                <c:pt idx="791">
                  <c:v>2.7679999999999998</c:v>
                </c:pt>
                <c:pt idx="792">
                  <c:v>2.746</c:v>
                </c:pt>
                <c:pt idx="793">
                  <c:v>2.7930000000000001</c:v>
                </c:pt>
                <c:pt idx="794">
                  <c:v>2.7919999999999998</c:v>
                </c:pt>
                <c:pt idx="795">
                  <c:v>2.8090000000000002</c:v>
                </c:pt>
                <c:pt idx="796">
                  <c:v>2.8380000000000001</c:v>
                </c:pt>
                <c:pt idx="797">
                  <c:v>2.8420000000000001</c:v>
                </c:pt>
                <c:pt idx="798">
                  <c:v>2.786</c:v>
                </c:pt>
                <c:pt idx="799">
                  <c:v>2.7770000000000001</c:v>
                </c:pt>
                <c:pt idx="800">
                  <c:v>2.7320000000000002</c:v>
                </c:pt>
                <c:pt idx="801">
                  <c:v>2.7869999999999999</c:v>
                </c:pt>
                <c:pt idx="802">
                  <c:v>2.8079999999999998</c:v>
                </c:pt>
                <c:pt idx="803">
                  <c:v>2.8689999999999998</c:v>
                </c:pt>
                <c:pt idx="804">
                  <c:v>2.8759999999999999</c:v>
                </c:pt>
                <c:pt idx="805">
                  <c:v>2.8849999999999998</c:v>
                </c:pt>
                <c:pt idx="806">
                  <c:v>2.8849999999999998</c:v>
                </c:pt>
                <c:pt idx="807">
                  <c:v>2.8929999999999998</c:v>
                </c:pt>
                <c:pt idx="808">
                  <c:v>2.9740000000000002</c:v>
                </c:pt>
              </c:numCache>
            </c:numRef>
          </c:val>
          <c:smooth val="0"/>
          <c:extLst xmlns:c16r2="http://schemas.microsoft.com/office/drawing/2015/06/chart">
            <c:ext xmlns:c16="http://schemas.microsoft.com/office/drawing/2014/chart" uri="{C3380CC4-5D6E-409C-BE32-E72D297353CC}">
              <c16:uniqueId val="{00000007-5384-4359-9837-9632ABCFB98B}"/>
            </c:ext>
          </c:extLst>
        </c:ser>
        <c:dLbls>
          <c:showLegendKey val="0"/>
          <c:showVal val="0"/>
          <c:showCatName val="0"/>
          <c:showSerName val="0"/>
          <c:showPercent val="0"/>
          <c:showBubbleSize val="0"/>
        </c:dLbls>
        <c:smooth val="0"/>
        <c:axId val="918582000"/>
        <c:axId val="918584744"/>
      </c:lineChart>
      <c:dateAx>
        <c:axId val="918582000"/>
        <c:scaling>
          <c:orientation val="minMax"/>
        </c:scaling>
        <c:delete val="0"/>
        <c:axPos val="b"/>
        <c:numFmt formatCode="m/d/yyyy" sourceLinked="1"/>
        <c:majorTickMark val="out"/>
        <c:minorTickMark val="none"/>
        <c:tickLblPos val="nextTo"/>
        <c:txPr>
          <a:bodyPr/>
          <a:lstStyle/>
          <a:p>
            <a:pPr>
              <a:defRPr sz="800"/>
            </a:pPr>
            <a:endParaRPr lang="es-MX"/>
          </a:p>
        </c:txPr>
        <c:crossAx val="918584744"/>
        <c:crosses val="autoZero"/>
        <c:auto val="1"/>
        <c:lblOffset val="100"/>
        <c:baseTimeUnit val="days"/>
      </c:dateAx>
      <c:valAx>
        <c:axId val="918584744"/>
        <c:scaling>
          <c:orientation val="minMax"/>
          <c:max val="7.5"/>
          <c:min val="2"/>
        </c:scaling>
        <c:delete val="0"/>
        <c:axPos val="l"/>
        <c:majorGridlines/>
        <c:numFmt formatCode="General" sourceLinked="1"/>
        <c:majorTickMark val="out"/>
        <c:minorTickMark val="none"/>
        <c:tickLblPos val="nextTo"/>
        <c:txPr>
          <a:bodyPr/>
          <a:lstStyle/>
          <a:p>
            <a:pPr>
              <a:defRPr sz="800"/>
            </a:pPr>
            <a:endParaRPr lang="es-MX"/>
          </a:p>
        </c:txPr>
        <c:crossAx val="918582000"/>
        <c:crosses val="autoZero"/>
        <c:crossBetween val="between"/>
      </c:valAx>
    </c:plotArea>
    <c:legend>
      <c:legendPos val="b"/>
      <c:layout>
        <c:manualLayout>
          <c:xMode val="edge"/>
          <c:yMode val="edge"/>
          <c:x val="5.2021266877280113E-2"/>
          <c:y val="0.8939602451897215"/>
          <c:w val="0.91446115309765086"/>
          <c:h val="8.605402808125745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1992706250730328E-2"/>
          <c:y val="3.8314176245210725E-2"/>
          <c:w val="0.93601458749853939"/>
          <c:h val="0.69798273929932053"/>
        </c:manualLayout>
      </c:layout>
      <c:scatterChart>
        <c:scatterStyle val="lineMarker"/>
        <c:varyColors val="0"/>
        <c:ser>
          <c:idx val="0"/>
          <c:order val="0"/>
          <c:tx>
            <c:strRef>
              <c:f>'Analisis Riesgo'!$A$46</c:f>
              <c:strCache>
                <c:ptCount val="1"/>
                <c:pt idx="0">
                  <c:v>Min</c:v>
                </c:pt>
              </c:strCache>
            </c:strRef>
          </c:tx>
          <c:spPr>
            <a:ln w="28575">
              <a:noFill/>
            </a:ln>
          </c:spPr>
          <c:marker>
            <c:symbol val="square"/>
            <c:size val="7"/>
            <c:spPr>
              <a:solidFill>
                <a:schemeClr val="accent1">
                  <a:lumMod val="50000"/>
                </a:schemeClr>
              </a:solidFill>
            </c:spPr>
          </c:marker>
          <c:xVal>
            <c:numRef>
              <c:f>'Analisis Riesgo'!$B$46</c:f>
              <c:numCache>
                <c:formatCode>0.0</c:formatCode>
                <c:ptCount val="1"/>
                <c:pt idx="0">
                  <c:v>0.45840000000000014</c:v>
                </c:pt>
              </c:numCache>
            </c:numRef>
          </c:xVal>
          <c:yVal>
            <c:numRef>
              <c:f>'Analisis Riesgo'!$C$46</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0-2298-47FF-BB89-F4363DF164E4}"/>
            </c:ext>
          </c:extLst>
        </c:ser>
        <c:ser>
          <c:idx val="1"/>
          <c:order val="1"/>
          <c:tx>
            <c:strRef>
              <c:f>'Analisis Riesgo'!$A$47</c:f>
              <c:strCache>
                <c:ptCount val="1"/>
                <c:pt idx="0">
                  <c:v>Avg </c:v>
                </c:pt>
              </c:strCache>
            </c:strRef>
          </c:tx>
          <c:spPr>
            <a:ln w="28575">
              <a:noFill/>
            </a:ln>
          </c:spPr>
          <c:marker>
            <c:symbol val="square"/>
            <c:size val="7"/>
            <c:spPr>
              <a:solidFill>
                <a:schemeClr val="accent1">
                  <a:lumMod val="50000"/>
                </a:schemeClr>
              </a:solidFill>
              <a:ln>
                <a:noFill/>
              </a:ln>
            </c:spPr>
          </c:marker>
          <c:xVal>
            <c:numRef>
              <c:f>'Analisis Riesgo'!$B$47</c:f>
              <c:numCache>
                <c:formatCode>0.0</c:formatCode>
                <c:ptCount val="1"/>
                <c:pt idx="0">
                  <c:v>1.7514818710213103</c:v>
                </c:pt>
              </c:numCache>
            </c:numRef>
          </c:xVal>
          <c:yVal>
            <c:numRef>
              <c:f>'Analisis Riesgo'!$C$47</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1-2298-47FF-BB89-F4363DF164E4}"/>
            </c:ext>
          </c:extLst>
        </c:ser>
        <c:ser>
          <c:idx val="2"/>
          <c:order val="2"/>
          <c:tx>
            <c:strRef>
              <c:f>'Analisis Riesgo'!$A$48</c:f>
              <c:strCache>
                <c:ptCount val="1"/>
                <c:pt idx="0">
                  <c:v>Max</c:v>
                </c:pt>
              </c:strCache>
            </c:strRef>
          </c:tx>
          <c:spPr>
            <a:ln w="28575">
              <a:noFill/>
            </a:ln>
          </c:spPr>
          <c:dPt>
            <c:idx val="0"/>
            <c:marker>
              <c:symbol val="square"/>
              <c:size val="7"/>
              <c:spPr>
                <a:solidFill>
                  <a:schemeClr val="accent1">
                    <a:lumMod val="50000"/>
                  </a:schemeClr>
                </a:solidFill>
                <a:ln>
                  <a:solidFill>
                    <a:schemeClr val="accent1">
                      <a:lumMod val="50000"/>
                    </a:schemeClr>
                  </a:solidFill>
                </a:ln>
              </c:spPr>
            </c:marker>
            <c:bubble3D val="0"/>
            <c:spPr>
              <a:ln w="28575">
                <a:solidFill>
                  <a:schemeClr val="accent1">
                    <a:lumMod val="50000"/>
                  </a:schemeClr>
                </a:solidFill>
              </a:ln>
            </c:spPr>
            <c:extLst xmlns:c16r2="http://schemas.microsoft.com/office/drawing/2015/06/chart">
              <c:ext xmlns:c16="http://schemas.microsoft.com/office/drawing/2014/chart" uri="{C3380CC4-5D6E-409C-BE32-E72D297353CC}">
                <c16:uniqueId val="{00000003-2298-47FF-BB89-F4363DF164E4}"/>
              </c:ext>
            </c:extLst>
          </c:dPt>
          <c:xVal>
            <c:numRef>
              <c:f>'Analisis Riesgo'!$B$48</c:f>
              <c:numCache>
                <c:formatCode>0.0</c:formatCode>
                <c:ptCount val="1"/>
                <c:pt idx="0">
                  <c:v>5.3609999999999998</c:v>
                </c:pt>
              </c:numCache>
            </c:numRef>
          </c:xVal>
          <c:yVal>
            <c:numRef>
              <c:f>'Analisis Riesgo'!$C$48</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4-2298-47FF-BB89-F4363DF164E4}"/>
            </c:ext>
          </c:extLst>
        </c:ser>
        <c:ser>
          <c:idx val="3"/>
          <c:order val="3"/>
          <c:tx>
            <c:strRef>
              <c:f>'Analisis Riesgo'!$A$49</c:f>
              <c:strCache>
                <c:ptCount val="1"/>
                <c:pt idx="0">
                  <c:v>MEX</c:v>
                </c:pt>
              </c:strCache>
            </c:strRef>
          </c:tx>
          <c:spPr>
            <a:ln w="28575">
              <a:noFill/>
            </a:ln>
          </c:spPr>
          <c:marker>
            <c:symbol val="triangle"/>
            <c:size val="7"/>
            <c:spPr>
              <a:solidFill>
                <a:schemeClr val="accent3">
                  <a:lumMod val="50000"/>
                </a:schemeClr>
              </a:solidFill>
              <a:ln>
                <a:noFill/>
              </a:ln>
            </c:spPr>
          </c:marker>
          <c:dLbls>
            <c:spPr>
              <a:noFill/>
              <a:ln>
                <a:noFill/>
              </a:ln>
              <a:effectLst/>
            </c:spPr>
            <c:txPr>
              <a:bodyPr/>
              <a:lstStyle/>
              <a:p>
                <a:pPr>
                  <a:defRPr sz="800" b="1">
                    <a:solidFill>
                      <a:schemeClr val="accent3">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Riesgo'!$B$49</c:f>
              <c:numCache>
                <c:formatCode>0.0</c:formatCode>
                <c:ptCount val="1"/>
                <c:pt idx="0">
                  <c:v>1.4701</c:v>
                </c:pt>
              </c:numCache>
            </c:numRef>
          </c:xVal>
          <c:yVal>
            <c:numRef>
              <c:f>'Analisis Riesgo'!$C$49</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5-2298-47FF-BB89-F4363DF164E4}"/>
            </c:ext>
          </c:extLst>
        </c:ser>
        <c:ser>
          <c:idx val="4"/>
          <c:order val="4"/>
          <c:tx>
            <c:strRef>
              <c:f>'Analisis Riesgo'!$A$50</c:f>
              <c:strCache>
                <c:ptCount val="1"/>
                <c:pt idx="0">
                  <c:v>BRZ</c:v>
                </c:pt>
              </c:strCache>
            </c:strRef>
          </c:tx>
          <c:spPr>
            <a:ln w="28575">
              <a:noFill/>
            </a:ln>
          </c:spPr>
          <c:marker>
            <c:symbol val="triangle"/>
            <c:size val="7"/>
            <c:spPr>
              <a:solidFill>
                <a:schemeClr val="accent5">
                  <a:lumMod val="50000"/>
                </a:schemeClr>
              </a:solidFill>
              <a:ln>
                <a:noFill/>
              </a:ln>
            </c:spPr>
          </c:marker>
          <c:dLbls>
            <c:spPr>
              <a:noFill/>
              <a:ln>
                <a:noFill/>
              </a:ln>
              <a:effectLst/>
            </c:spPr>
            <c:txPr>
              <a:bodyPr/>
              <a:lstStyle/>
              <a:p>
                <a:pPr>
                  <a:defRPr sz="800" b="1">
                    <a:solidFill>
                      <a:schemeClr val="accent5">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Riesgo'!$B$50</c:f>
              <c:numCache>
                <c:formatCode>0.0</c:formatCode>
                <c:ptCount val="1"/>
                <c:pt idx="0">
                  <c:v>2.6810999999999998</c:v>
                </c:pt>
              </c:numCache>
            </c:numRef>
          </c:xVal>
          <c:yVal>
            <c:numRef>
              <c:f>'Analisis Riesgo'!$C$50</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6-2298-47FF-BB89-F4363DF164E4}"/>
            </c:ext>
          </c:extLst>
        </c:ser>
        <c:ser>
          <c:idx val="5"/>
          <c:order val="5"/>
          <c:tx>
            <c:strRef>
              <c:f>'Analisis Riesgo'!$A$51</c:f>
              <c:strCache>
                <c:ptCount val="1"/>
                <c:pt idx="0">
                  <c:v>COL</c:v>
                </c:pt>
              </c:strCache>
            </c:strRef>
          </c:tx>
          <c:spPr>
            <a:ln w="28575">
              <a:noFill/>
            </a:ln>
          </c:spPr>
          <c:marker>
            <c:symbol val="triangle"/>
            <c:size val="7"/>
            <c:spPr>
              <a:solidFill>
                <a:schemeClr val="accent6">
                  <a:lumMod val="50000"/>
                </a:schemeClr>
              </a:solidFill>
              <a:ln>
                <a:noFill/>
              </a:ln>
            </c:spPr>
          </c:marker>
          <c:dLbls>
            <c:spPr>
              <a:noFill/>
              <a:ln>
                <a:noFill/>
              </a:ln>
              <a:effectLst/>
            </c:spPr>
            <c:txPr>
              <a:bodyPr/>
              <a:lstStyle/>
              <a:p>
                <a:pPr>
                  <a:defRPr sz="800" b="1">
                    <a:solidFill>
                      <a:schemeClr val="accent6">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Riesgo'!$B$51</c:f>
              <c:numCache>
                <c:formatCode>0.0</c:formatCode>
                <c:ptCount val="1"/>
                <c:pt idx="0">
                  <c:v>1.5681000000000003</c:v>
                </c:pt>
              </c:numCache>
            </c:numRef>
          </c:xVal>
          <c:yVal>
            <c:numRef>
              <c:f>'Analisis Riesgo'!$C$51</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7-2298-47FF-BB89-F4363DF164E4}"/>
            </c:ext>
          </c:extLst>
        </c:ser>
        <c:ser>
          <c:idx val="6"/>
          <c:order val="6"/>
          <c:tx>
            <c:strRef>
              <c:f>'Analisis Riesgo'!$A$52</c:f>
              <c:strCache>
                <c:ptCount val="1"/>
                <c:pt idx="0">
                  <c:v>CHL</c:v>
                </c:pt>
              </c:strCache>
            </c:strRef>
          </c:tx>
          <c:spPr>
            <a:ln w="28575">
              <a:noFill/>
            </a:ln>
          </c:spPr>
          <c:marker>
            <c:symbol val="triangle"/>
            <c:size val="7"/>
            <c:spPr>
              <a:solidFill>
                <a:schemeClr val="accent4">
                  <a:lumMod val="50000"/>
                </a:schemeClr>
              </a:solidFill>
              <a:ln>
                <a:noFill/>
              </a:ln>
            </c:spPr>
          </c:marker>
          <c:dLbls>
            <c:spPr>
              <a:noFill/>
              <a:ln>
                <a:noFill/>
              </a:ln>
              <a:effectLst/>
            </c:spPr>
            <c:txPr>
              <a:bodyPr/>
              <a:lstStyle/>
              <a:p>
                <a:pPr>
                  <a:defRPr sz="800" b="1">
                    <a:solidFill>
                      <a:schemeClr val="accent4">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Riesgo'!$B$52</c:f>
              <c:numCache>
                <c:formatCode>0.0</c:formatCode>
                <c:ptCount val="1"/>
                <c:pt idx="0">
                  <c:v>0.60810000000000031</c:v>
                </c:pt>
              </c:numCache>
            </c:numRef>
          </c:xVal>
          <c:yVal>
            <c:numRef>
              <c:f>'Analisis Riesgo'!$C$52</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8-2298-47FF-BB89-F4363DF164E4}"/>
            </c:ext>
          </c:extLst>
        </c:ser>
        <c:ser>
          <c:idx val="7"/>
          <c:order val="7"/>
          <c:tx>
            <c:strRef>
              <c:f>'Analisis Riesgo'!$A$53</c:f>
              <c:strCache>
                <c:ptCount val="1"/>
                <c:pt idx="0">
                  <c:v>PER</c:v>
                </c:pt>
              </c:strCache>
            </c:strRef>
          </c:tx>
          <c:spPr>
            <a:ln w="28575">
              <a:noFill/>
            </a:ln>
          </c:spPr>
          <c:marker>
            <c:symbol val="triangle"/>
            <c:size val="7"/>
            <c:spPr>
              <a:solidFill>
                <a:schemeClr val="accent2">
                  <a:lumMod val="50000"/>
                </a:schemeClr>
              </a:solidFill>
              <a:ln>
                <a:noFill/>
              </a:ln>
            </c:spPr>
          </c:marker>
          <c:dLbls>
            <c:spPr>
              <a:noFill/>
              <a:ln>
                <a:noFill/>
              </a:ln>
              <a:effectLst/>
            </c:spPr>
            <c:txPr>
              <a:bodyPr/>
              <a:lstStyle/>
              <a:p>
                <a:pPr>
                  <a:defRPr sz="800" b="1">
                    <a:solidFill>
                      <a:schemeClr val="accent2">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Riesgo'!$B$53</c:f>
              <c:numCache>
                <c:formatCode>0.0</c:formatCode>
                <c:ptCount val="1"/>
                <c:pt idx="0">
                  <c:v>0.81309999999999993</c:v>
                </c:pt>
              </c:numCache>
            </c:numRef>
          </c:xVal>
          <c:yVal>
            <c:numRef>
              <c:f>'Analisis Riesgo'!$C$53</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9-2298-47FF-BB89-F4363DF164E4}"/>
            </c:ext>
          </c:extLst>
        </c:ser>
        <c:dLbls>
          <c:showLegendKey val="0"/>
          <c:showVal val="0"/>
          <c:showCatName val="0"/>
          <c:showSerName val="0"/>
          <c:showPercent val="0"/>
          <c:showBubbleSize val="0"/>
        </c:dLbls>
        <c:axId val="918582392"/>
        <c:axId val="918589056"/>
      </c:scatterChart>
      <c:valAx>
        <c:axId val="918582392"/>
        <c:scaling>
          <c:orientation val="minMax"/>
        </c:scaling>
        <c:delete val="0"/>
        <c:axPos val="b"/>
        <c:numFmt formatCode="0.0" sourceLinked="1"/>
        <c:majorTickMark val="out"/>
        <c:minorTickMark val="none"/>
        <c:tickLblPos val="nextTo"/>
        <c:txPr>
          <a:bodyPr/>
          <a:lstStyle/>
          <a:p>
            <a:pPr>
              <a:defRPr sz="800"/>
            </a:pPr>
            <a:endParaRPr lang="es-MX"/>
          </a:p>
        </c:txPr>
        <c:crossAx val="918589056"/>
        <c:crosses val="autoZero"/>
        <c:crossBetween val="midCat"/>
      </c:valAx>
      <c:valAx>
        <c:axId val="918589056"/>
        <c:scaling>
          <c:orientation val="minMax"/>
          <c:max val="0.1"/>
          <c:min val="-0.1"/>
        </c:scaling>
        <c:delete val="1"/>
        <c:axPos val="l"/>
        <c:numFmt formatCode="General" sourceLinked="1"/>
        <c:majorTickMark val="out"/>
        <c:minorTickMark val="none"/>
        <c:tickLblPos val="nextTo"/>
        <c:crossAx val="918582392"/>
        <c:crosses val="autoZero"/>
        <c:crossBetween val="midCat"/>
      </c:valAx>
    </c:plotArea>
    <c:legend>
      <c:legendPos val="b"/>
      <c:layout>
        <c:manualLayout>
          <c:xMode val="edge"/>
          <c:yMode val="edge"/>
          <c:x val="0.3064300215516807"/>
          <c:y val="0.62337841830850327"/>
          <c:w val="0.3871399568966386"/>
          <c:h val="0.3585561526235552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400"/>
            </a:pPr>
            <a:r>
              <a:rPr lang="en-US" sz="1400"/>
              <a:t>Mexico 10Y CDS vs (UMS10Y - 10Y US Note) Spread</a:t>
            </a:r>
          </a:p>
        </c:rich>
      </c:tx>
      <c:layout>
        <c:manualLayout>
          <c:xMode val="edge"/>
          <c:yMode val="edge"/>
          <c:x val="0.20438942622761866"/>
          <c:y val="8.4154611247195502E-4"/>
        </c:manualLayout>
      </c:layout>
      <c:overlay val="0"/>
    </c:title>
    <c:autoTitleDeleted val="0"/>
    <c:plotArea>
      <c:layout/>
      <c:areaChart>
        <c:grouping val="standard"/>
        <c:varyColors val="0"/>
        <c:ser>
          <c:idx val="2"/>
          <c:order val="0"/>
          <c:tx>
            <c:strRef>
              <c:f>CDSHistorico!$Z$4</c:f>
              <c:strCache>
                <c:ptCount val="1"/>
                <c:pt idx="0">
                  <c:v>SPREAD MEX</c:v>
                </c:pt>
              </c:strCache>
            </c:strRef>
          </c:tx>
          <c:spPr>
            <a:solidFill>
              <a:schemeClr val="tx2">
                <a:lumMod val="20000"/>
                <a:lumOff val="80000"/>
                <a:alpha val="50000"/>
              </a:schemeClr>
            </a:solidFill>
            <a:ln>
              <a:solidFill>
                <a:schemeClr val="tx2">
                  <a:lumMod val="40000"/>
                  <a:lumOff val="60000"/>
                </a:schemeClr>
              </a:solidFill>
            </a:ln>
          </c:spPr>
          <c:val>
            <c:numRef>
              <c:f>'CDS monitor PT-757.xlsm'!Spread</c:f>
              <c:numCache>
                <c:formatCode>General</c:formatCode>
                <c:ptCount val="809"/>
                <c:pt idx="0">
                  <c:v>0.85530000000000017</c:v>
                </c:pt>
                <c:pt idx="1">
                  <c:v>0.85550000000000015</c:v>
                </c:pt>
                <c:pt idx="2">
                  <c:v>0.8778999999999999</c:v>
                </c:pt>
                <c:pt idx="3">
                  <c:v>0.88960000000000017</c:v>
                </c:pt>
                <c:pt idx="4">
                  <c:v>0.78310000000000013</c:v>
                </c:pt>
                <c:pt idx="5">
                  <c:v>0.76579999999999959</c:v>
                </c:pt>
                <c:pt idx="6">
                  <c:v>0.78210000000000024</c:v>
                </c:pt>
                <c:pt idx="7">
                  <c:v>0.86459999999999981</c:v>
                </c:pt>
                <c:pt idx="8">
                  <c:v>0.88790000000000013</c:v>
                </c:pt>
                <c:pt idx="9">
                  <c:v>0.87170000000000014</c:v>
                </c:pt>
                <c:pt idx="10">
                  <c:v>0.90600000000000014</c:v>
                </c:pt>
                <c:pt idx="11">
                  <c:v>0.88270000000000026</c:v>
                </c:pt>
                <c:pt idx="12">
                  <c:v>0.94159999999999977</c:v>
                </c:pt>
                <c:pt idx="13">
                  <c:v>0.88839999999999986</c:v>
                </c:pt>
                <c:pt idx="14">
                  <c:v>0.89880000000000004</c:v>
                </c:pt>
                <c:pt idx="15">
                  <c:v>0.86589999999999989</c:v>
                </c:pt>
                <c:pt idx="16">
                  <c:v>0.8698999999999999</c:v>
                </c:pt>
                <c:pt idx="17">
                  <c:v>0.8468</c:v>
                </c:pt>
                <c:pt idx="18">
                  <c:v>0.84140000000000015</c:v>
                </c:pt>
                <c:pt idx="19">
                  <c:v>0.82000000000000028</c:v>
                </c:pt>
                <c:pt idx="20">
                  <c:v>0.82459999999999978</c:v>
                </c:pt>
                <c:pt idx="21">
                  <c:v>0.83129999999999971</c:v>
                </c:pt>
                <c:pt idx="22">
                  <c:v>0.7916000000000003</c:v>
                </c:pt>
                <c:pt idx="23">
                  <c:v>0.79369999999999985</c:v>
                </c:pt>
                <c:pt idx="24">
                  <c:v>0.79369999999999985</c:v>
                </c:pt>
                <c:pt idx="25">
                  <c:v>0.81700000000000017</c:v>
                </c:pt>
                <c:pt idx="26">
                  <c:v>0.84230000000000027</c:v>
                </c:pt>
                <c:pt idx="27">
                  <c:v>0.85270000000000001</c:v>
                </c:pt>
                <c:pt idx="28">
                  <c:v>0.89510000000000023</c:v>
                </c:pt>
                <c:pt idx="29">
                  <c:v>0.88100000000000023</c:v>
                </c:pt>
                <c:pt idx="30">
                  <c:v>0.90219999999999967</c:v>
                </c:pt>
                <c:pt idx="31">
                  <c:v>0.91319999999999979</c:v>
                </c:pt>
                <c:pt idx="32">
                  <c:v>0.94300000000000006</c:v>
                </c:pt>
                <c:pt idx="33">
                  <c:v>1.0002</c:v>
                </c:pt>
                <c:pt idx="34">
                  <c:v>0.91610000000000014</c:v>
                </c:pt>
                <c:pt idx="35">
                  <c:v>0.91360000000000019</c:v>
                </c:pt>
                <c:pt idx="36">
                  <c:v>0.87089999999999979</c:v>
                </c:pt>
                <c:pt idx="37">
                  <c:v>0.8165</c:v>
                </c:pt>
                <c:pt idx="38">
                  <c:v>0.81749999999999989</c:v>
                </c:pt>
                <c:pt idx="39">
                  <c:v>0.85049999999999981</c:v>
                </c:pt>
                <c:pt idx="40">
                  <c:v>0.85969999999999969</c:v>
                </c:pt>
                <c:pt idx="41">
                  <c:v>0.94089999999999963</c:v>
                </c:pt>
                <c:pt idx="42">
                  <c:v>0.89710000000000045</c:v>
                </c:pt>
                <c:pt idx="43">
                  <c:v>0.92320000000000002</c:v>
                </c:pt>
                <c:pt idx="44">
                  <c:v>1.0174999999999996</c:v>
                </c:pt>
                <c:pt idx="45">
                  <c:v>1.0083000000000002</c:v>
                </c:pt>
                <c:pt idx="46">
                  <c:v>1.0246</c:v>
                </c:pt>
                <c:pt idx="47">
                  <c:v>1.0112000000000001</c:v>
                </c:pt>
                <c:pt idx="48">
                  <c:v>1.0396000000000001</c:v>
                </c:pt>
                <c:pt idx="49">
                  <c:v>1.0356999999999998</c:v>
                </c:pt>
                <c:pt idx="50">
                  <c:v>1.0134999999999996</c:v>
                </c:pt>
                <c:pt idx="51">
                  <c:v>0.9899</c:v>
                </c:pt>
                <c:pt idx="52">
                  <c:v>0.96039999999999992</c:v>
                </c:pt>
                <c:pt idx="53">
                  <c:v>0.91349999999999998</c:v>
                </c:pt>
                <c:pt idx="54">
                  <c:v>0.96629999999999994</c:v>
                </c:pt>
                <c:pt idx="55">
                  <c:v>0.89729999999999999</c:v>
                </c:pt>
                <c:pt idx="56">
                  <c:v>0.87529999999999974</c:v>
                </c:pt>
                <c:pt idx="57">
                  <c:v>0.87159999999999993</c:v>
                </c:pt>
                <c:pt idx="58">
                  <c:v>0.85020000000000007</c:v>
                </c:pt>
                <c:pt idx="59">
                  <c:v>0.84660000000000002</c:v>
                </c:pt>
                <c:pt idx="60">
                  <c:v>0.83999999999999986</c:v>
                </c:pt>
                <c:pt idx="61">
                  <c:v>0.84779999999999989</c:v>
                </c:pt>
                <c:pt idx="62">
                  <c:v>0.87670000000000003</c:v>
                </c:pt>
                <c:pt idx="63">
                  <c:v>0.88189999999999991</c:v>
                </c:pt>
                <c:pt idx="64">
                  <c:v>0.87589999999999968</c:v>
                </c:pt>
                <c:pt idx="65">
                  <c:v>0.87589999999999968</c:v>
                </c:pt>
                <c:pt idx="66">
                  <c:v>0.85289999999999999</c:v>
                </c:pt>
                <c:pt idx="67">
                  <c:v>0.87179999999999991</c:v>
                </c:pt>
                <c:pt idx="68">
                  <c:v>0.85530000000000017</c:v>
                </c:pt>
                <c:pt idx="69">
                  <c:v>0.85030000000000028</c:v>
                </c:pt>
                <c:pt idx="70">
                  <c:v>0.83279999999999976</c:v>
                </c:pt>
                <c:pt idx="71">
                  <c:v>0.85840000000000005</c:v>
                </c:pt>
                <c:pt idx="72">
                  <c:v>0.87360000000000015</c:v>
                </c:pt>
                <c:pt idx="73">
                  <c:v>0.9014000000000002</c:v>
                </c:pt>
                <c:pt idx="74">
                  <c:v>0.91349999999999998</c:v>
                </c:pt>
                <c:pt idx="75">
                  <c:v>0.99429999999999996</c:v>
                </c:pt>
                <c:pt idx="76">
                  <c:v>0.98159999999999981</c:v>
                </c:pt>
                <c:pt idx="77">
                  <c:v>0.94819999999999993</c:v>
                </c:pt>
                <c:pt idx="78">
                  <c:v>0.96260000000000012</c:v>
                </c:pt>
                <c:pt idx="79">
                  <c:v>0.97150000000000025</c:v>
                </c:pt>
                <c:pt idx="80">
                  <c:v>0.98740000000000006</c:v>
                </c:pt>
                <c:pt idx="81">
                  <c:v>0.99250000000000016</c:v>
                </c:pt>
                <c:pt idx="82">
                  <c:v>0.94130000000000003</c:v>
                </c:pt>
                <c:pt idx="83">
                  <c:v>0.99879999999999969</c:v>
                </c:pt>
                <c:pt idx="84">
                  <c:v>0.99039999999999973</c:v>
                </c:pt>
                <c:pt idx="85">
                  <c:v>1.0918999999999999</c:v>
                </c:pt>
                <c:pt idx="86">
                  <c:v>1.0662000000000003</c:v>
                </c:pt>
                <c:pt idx="87">
                  <c:v>1.0753999999999997</c:v>
                </c:pt>
                <c:pt idx="88">
                  <c:v>1.044</c:v>
                </c:pt>
                <c:pt idx="89">
                  <c:v>1.0439999999999996</c:v>
                </c:pt>
                <c:pt idx="90">
                  <c:v>1.0503999999999998</c:v>
                </c:pt>
                <c:pt idx="91">
                  <c:v>1.1078999999999999</c:v>
                </c:pt>
                <c:pt idx="92">
                  <c:v>1.1177000000000001</c:v>
                </c:pt>
                <c:pt idx="93">
                  <c:v>1.0487000000000002</c:v>
                </c:pt>
                <c:pt idx="94">
                  <c:v>1.0785999999999998</c:v>
                </c:pt>
                <c:pt idx="95">
                  <c:v>1.0785999999999998</c:v>
                </c:pt>
                <c:pt idx="96">
                  <c:v>1.1117000000000004</c:v>
                </c:pt>
                <c:pt idx="97">
                  <c:v>1.1061999999999999</c:v>
                </c:pt>
                <c:pt idx="98">
                  <c:v>1.0871</c:v>
                </c:pt>
                <c:pt idx="99">
                  <c:v>0.99840000000000018</c:v>
                </c:pt>
                <c:pt idx="100">
                  <c:v>1.0171000000000001</c:v>
                </c:pt>
                <c:pt idx="101">
                  <c:v>1.0183</c:v>
                </c:pt>
                <c:pt idx="102">
                  <c:v>1.0585999999999998</c:v>
                </c:pt>
                <c:pt idx="103">
                  <c:v>1.0737999999999999</c:v>
                </c:pt>
                <c:pt idx="104">
                  <c:v>1.1004999999999998</c:v>
                </c:pt>
                <c:pt idx="105">
                  <c:v>1.0994999999999999</c:v>
                </c:pt>
                <c:pt idx="106">
                  <c:v>1.0550000000000002</c:v>
                </c:pt>
                <c:pt idx="107">
                  <c:v>1.0735999999999999</c:v>
                </c:pt>
                <c:pt idx="108">
                  <c:v>1.0972</c:v>
                </c:pt>
                <c:pt idx="109">
                  <c:v>1.0516999999999999</c:v>
                </c:pt>
                <c:pt idx="110">
                  <c:v>1.0734999999999997</c:v>
                </c:pt>
                <c:pt idx="111">
                  <c:v>1.0855000000000001</c:v>
                </c:pt>
                <c:pt idx="112">
                  <c:v>1.0895999999999999</c:v>
                </c:pt>
                <c:pt idx="113">
                  <c:v>1.0553999999999997</c:v>
                </c:pt>
                <c:pt idx="114">
                  <c:v>1.1143999999999998</c:v>
                </c:pt>
                <c:pt idx="115">
                  <c:v>1.0396000000000001</c:v>
                </c:pt>
                <c:pt idx="116">
                  <c:v>1.0396000000000001</c:v>
                </c:pt>
                <c:pt idx="117">
                  <c:v>1.0068000000000001</c:v>
                </c:pt>
                <c:pt idx="118">
                  <c:v>1.0370999999999997</c:v>
                </c:pt>
                <c:pt idx="119">
                  <c:v>1.0715999999999997</c:v>
                </c:pt>
                <c:pt idx="120">
                  <c:v>1.0871</c:v>
                </c:pt>
                <c:pt idx="121">
                  <c:v>1.1248999999999998</c:v>
                </c:pt>
                <c:pt idx="122">
                  <c:v>1.0895999999999999</c:v>
                </c:pt>
                <c:pt idx="123">
                  <c:v>1.1017000000000001</c:v>
                </c:pt>
                <c:pt idx="124">
                  <c:v>1.0821000000000001</c:v>
                </c:pt>
                <c:pt idx="125">
                  <c:v>1.0385999999999997</c:v>
                </c:pt>
                <c:pt idx="126">
                  <c:v>1.0489999999999999</c:v>
                </c:pt>
                <c:pt idx="127">
                  <c:v>1.0453000000000001</c:v>
                </c:pt>
                <c:pt idx="128">
                  <c:v>1.0453000000000001</c:v>
                </c:pt>
                <c:pt idx="129">
                  <c:v>1.1579999999999999</c:v>
                </c:pt>
                <c:pt idx="130">
                  <c:v>1.073</c:v>
                </c:pt>
                <c:pt idx="131">
                  <c:v>1.0156999999999998</c:v>
                </c:pt>
                <c:pt idx="132">
                  <c:v>1.0261</c:v>
                </c:pt>
                <c:pt idx="133">
                  <c:v>1.0778999999999996</c:v>
                </c:pt>
                <c:pt idx="134">
                  <c:v>1.0715000000000003</c:v>
                </c:pt>
                <c:pt idx="135">
                  <c:v>1.206</c:v>
                </c:pt>
                <c:pt idx="136">
                  <c:v>1.2391000000000001</c:v>
                </c:pt>
                <c:pt idx="137">
                  <c:v>1.3331999999999997</c:v>
                </c:pt>
                <c:pt idx="138">
                  <c:v>1.351</c:v>
                </c:pt>
                <c:pt idx="139">
                  <c:v>1.5072999999999999</c:v>
                </c:pt>
                <c:pt idx="140">
                  <c:v>1.5788000000000002</c:v>
                </c:pt>
                <c:pt idx="141">
                  <c:v>1.7589000000000001</c:v>
                </c:pt>
                <c:pt idx="142">
                  <c:v>1.4783999999999997</c:v>
                </c:pt>
                <c:pt idx="143">
                  <c:v>1.3904999999999998</c:v>
                </c:pt>
                <c:pt idx="144">
                  <c:v>1.3702000000000001</c:v>
                </c:pt>
                <c:pt idx="145">
                  <c:v>1.3077000000000001</c:v>
                </c:pt>
                <c:pt idx="146">
                  <c:v>1.1585999999999999</c:v>
                </c:pt>
                <c:pt idx="147">
                  <c:v>1.1738</c:v>
                </c:pt>
                <c:pt idx="148">
                  <c:v>1.1738</c:v>
                </c:pt>
                <c:pt idx="149">
                  <c:v>1.1870999999999996</c:v>
                </c:pt>
                <c:pt idx="150">
                  <c:v>1.2148999999999996</c:v>
                </c:pt>
                <c:pt idx="151">
                  <c:v>1.2258999999999998</c:v>
                </c:pt>
                <c:pt idx="152">
                  <c:v>1.2258000000000004</c:v>
                </c:pt>
                <c:pt idx="153">
                  <c:v>1.2258000000000004</c:v>
                </c:pt>
                <c:pt idx="154">
                  <c:v>1.2955000000000001</c:v>
                </c:pt>
                <c:pt idx="155">
                  <c:v>1.387</c:v>
                </c:pt>
                <c:pt idx="156">
                  <c:v>1.4168000000000003</c:v>
                </c:pt>
                <c:pt idx="157">
                  <c:v>1.3552999999999999</c:v>
                </c:pt>
                <c:pt idx="158">
                  <c:v>1.3201000000000001</c:v>
                </c:pt>
                <c:pt idx="159">
                  <c:v>1.3950999999999998</c:v>
                </c:pt>
                <c:pt idx="160">
                  <c:v>1.472</c:v>
                </c:pt>
                <c:pt idx="161">
                  <c:v>1.4790000000000001</c:v>
                </c:pt>
                <c:pt idx="162">
                  <c:v>1.5206999999999999</c:v>
                </c:pt>
                <c:pt idx="163">
                  <c:v>1.6680999999999999</c:v>
                </c:pt>
                <c:pt idx="164">
                  <c:v>1.6262000000000001</c:v>
                </c:pt>
                <c:pt idx="165">
                  <c:v>1.6262000000000001</c:v>
                </c:pt>
                <c:pt idx="166">
                  <c:v>1.639</c:v>
                </c:pt>
                <c:pt idx="167">
                  <c:v>1.5743</c:v>
                </c:pt>
                <c:pt idx="168">
                  <c:v>1.5298999999999998</c:v>
                </c:pt>
                <c:pt idx="169">
                  <c:v>1.4762000000000002</c:v>
                </c:pt>
                <c:pt idx="170">
                  <c:v>1.4489000000000001</c:v>
                </c:pt>
                <c:pt idx="171">
                  <c:v>1.4368999999999996</c:v>
                </c:pt>
                <c:pt idx="172">
                  <c:v>1.5343</c:v>
                </c:pt>
                <c:pt idx="173">
                  <c:v>1.5118</c:v>
                </c:pt>
                <c:pt idx="174">
                  <c:v>1.5283</c:v>
                </c:pt>
                <c:pt idx="175">
                  <c:v>1.4348000000000001</c:v>
                </c:pt>
                <c:pt idx="176">
                  <c:v>1.3765000000000001</c:v>
                </c:pt>
                <c:pt idx="177">
                  <c:v>1.6057000000000001</c:v>
                </c:pt>
                <c:pt idx="178">
                  <c:v>1.5325999999999997</c:v>
                </c:pt>
                <c:pt idx="179">
                  <c:v>1.4662999999999999</c:v>
                </c:pt>
                <c:pt idx="180">
                  <c:v>1.4535</c:v>
                </c:pt>
                <c:pt idx="181">
                  <c:v>1.4773000000000001</c:v>
                </c:pt>
                <c:pt idx="182">
                  <c:v>1.4554</c:v>
                </c:pt>
                <c:pt idx="183">
                  <c:v>1.4706000000000001</c:v>
                </c:pt>
                <c:pt idx="184">
                  <c:v>1.3276000000000003</c:v>
                </c:pt>
                <c:pt idx="185">
                  <c:v>1.3276000000000003</c:v>
                </c:pt>
                <c:pt idx="186">
                  <c:v>1.3320999999999996</c:v>
                </c:pt>
                <c:pt idx="187">
                  <c:v>1.3420000000000001</c:v>
                </c:pt>
                <c:pt idx="188">
                  <c:v>1.2867999999999999</c:v>
                </c:pt>
                <c:pt idx="189">
                  <c:v>1.2673000000000001</c:v>
                </c:pt>
                <c:pt idx="190">
                  <c:v>1.3106</c:v>
                </c:pt>
                <c:pt idx="191">
                  <c:v>1.302</c:v>
                </c:pt>
                <c:pt idx="192">
                  <c:v>1.2362000000000002</c:v>
                </c:pt>
                <c:pt idx="193">
                  <c:v>1.1995</c:v>
                </c:pt>
                <c:pt idx="194">
                  <c:v>1.2450000000000001</c:v>
                </c:pt>
                <c:pt idx="195">
                  <c:v>1.1930000000000001</c:v>
                </c:pt>
                <c:pt idx="196">
                  <c:v>1.2201</c:v>
                </c:pt>
                <c:pt idx="197">
                  <c:v>1.2608000000000001</c:v>
                </c:pt>
                <c:pt idx="198">
                  <c:v>1.2995999999999999</c:v>
                </c:pt>
                <c:pt idx="199">
                  <c:v>1.4236</c:v>
                </c:pt>
                <c:pt idx="200">
                  <c:v>1.5013000000000001</c:v>
                </c:pt>
                <c:pt idx="201">
                  <c:v>1.5692999999999997</c:v>
                </c:pt>
                <c:pt idx="202">
                  <c:v>1.5764</c:v>
                </c:pt>
                <c:pt idx="203">
                  <c:v>1.4613999999999998</c:v>
                </c:pt>
                <c:pt idx="204">
                  <c:v>1.5760000000000001</c:v>
                </c:pt>
                <c:pt idx="205">
                  <c:v>1.6583000000000001</c:v>
                </c:pt>
                <c:pt idx="206">
                  <c:v>1.7002999999999999</c:v>
                </c:pt>
                <c:pt idx="207">
                  <c:v>1.6250999999999998</c:v>
                </c:pt>
                <c:pt idx="208">
                  <c:v>1.5594999999999999</c:v>
                </c:pt>
                <c:pt idx="209">
                  <c:v>1.4697</c:v>
                </c:pt>
                <c:pt idx="210">
                  <c:v>1.423</c:v>
                </c:pt>
                <c:pt idx="211">
                  <c:v>1.4159000000000002</c:v>
                </c:pt>
                <c:pt idx="212">
                  <c:v>1.3880000000000001</c:v>
                </c:pt>
                <c:pt idx="213">
                  <c:v>1.3836000000000004</c:v>
                </c:pt>
                <c:pt idx="214">
                  <c:v>1.3475000000000001</c:v>
                </c:pt>
                <c:pt idx="215">
                  <c:v>1.3295000000000001</c:v>
                </c:pt>
                <c:pt idx="216">
                  <c:v>1.3678999999999999</c:v>
                </c:pt>
                <c:pt idx="217">
                  <c:v>1.3997000000000002</c:v>
                </c:pt>
                <c:pt idx="218">
                  <c:v>1.3453000000000002</c:v>
                </c:pt>
                <c:pt idx="219">
                  <c:v>1.4480999999999999</c:v>
                </c:pt>
                <c:pt idx="220">
                  <c:v>1.3148</c:v>
                </c:pt>
                <c:pt idx="221">
                  <c:v>1.3312000000000002</c:v>
                </c:pt>
                <c:pt idx="222">
                  <c:v>1.3462999999999998</c:v>
                </c:pt>
                <c:pt idx="223">
                  <c:v>1.3294000000000001</c:v>
                </c:pt>
                <c:pt idx="224">
                  <c:v>1.3596999999999999</c:v>
                </c:pt>
                <c:pt idx="225">
                  <c:v>1.3797999999999999</c:v>
                </c:pt>
                <c:pt idx="226">
                  <c:v>1.3545000000000003</c:v>
                </c:pt>
                <c:pt idx="227">
                  <c:v>1.35</c:v>
                </c:pt>
                <c:pt idx="228">
                  <c:v>1.3603000000000001</c:v>
                </c:pt>
                <c:pt idx="229">
                  <c:v>1.4016999999999999</c:v>
                </c:pt>
                <c:pt idx="230">
                  <c:v>1.3934</c:v>
                </c:pt>
                <c:pt idx="231">
                  <c:v>1.3452999999999999</c:v>
                </c:pt>
                <c:pt idx="232">
                  <c:v>1.3121999999999998</c:v>
                </c:pt>
                <c:pt idx="233">
                  <c:v>1.2903000000000002</c:v>
                </c:pt>
                <c:pt idx="234">
                  <c:v>1.3094000000000001</c:v>
                </c:pt>
                <c:pt idx="235">
                  <c:v>1.3302</c:v>
                </c:pt>
                <c:pt idx="236">
                  <c:v>1.2906</c:v>
                </c:pt>
                <c:pt idx="237">
                  <c:v>1.3161999999999998</c:v>
                </c:pt>
                <c:pt idx="238">
                  <c:v>1.3863000000000003</c:v>
                </c:pt>
                <c:pt idx="239">
                  <c:v>1.3454999999999999</c:v>
                </c:pt>
                <c:pt idx="240">
                  <c:v>1.3479999999999999</c:v>
                </c:pt>
                <c:pt idx="241">
                  <c:v>1.3197000000000001</c:v>
                </c:pt>
                <c:pt idx="242">
                  <c:v>1.2949000000000002</c:v>
                </c:pt>
                <c:pt idx="243">
                  <c:v>1.3580000000000001</c:v>
                </c:pt>
                <c:pt idx="244">
                  <c:v>1.3251999999999997</c:v>
                </c:pt>
                <c:pt idx="245">
                  <c:v>1.2793000000000001</c:v>
                </c:pt>
                <c:pt idx="246">
                  <c:v>1.3651</c:v>
                </c:pt>
                <c:pt idx="247">
                  <c:v>1.3123999999999998</c:v>
                </c:pt>
                <c:pt idx="248">
                  <c:v>1.3378999999999999</c:v>
                </c:pt>
                <c:pt idx="249">
                  <c:v>1.3346</c:v>
                </c:pt>
                <c:pt idx="250">
                  <c:v>1.2493000000000003</c:v>
                </c:pt>
                <c:pt idx="251">
                  <c:v>1.1854</c:v>
                </c:pt>
                <c:pt idx="252">
                  <c:v>1.2561</c:v>
                </c:pt>
                <c:pt idx="253">
                  <c:v>1.2772000000000001</c:v>
                </c:pt>
                <c:pt idx="254">
                  <c:v>1.2498</c:v>
                </c:pt>
                <c:pt idx="255">
                  <c:v>1.2498</c:v>
                </c:pt>
                <c:pt idx="256">
                  <c:v>1.3409999999999997</c:v>
                </c:pt>
                <c:pt idx="257">
                  <c:v>1.3755000000000002</c:v>
                </c:pt>
                <c:pt idx="258">
                  <c:v>1.4055</c:v>
                </c:pt>
                <c:pt idx="259">
                  <c:v>1.4166000000000003</c:v>
                </c:pt>
                <c:pt idx="260">
                  <c:v>1.4105999999999996</c:v>
                </c:pt>
                <c:pt idx="261">
                  <c:v>1.3926000000000003</c:v>
                </c:pt>
                <c:pt idx="262">
                  <c:v>1.3658000000000001</c:v>
                </c:pt>
                <c:pt idx="263">
                  <c:v>1.4510000000000001</c:v>
                </c:pt>
                <c:pt idx="264">
                  <c:v>1.4414000000000002</c:v>
                </c:pt>
                <c:pt idx="265">
                  <c:v>1.5146000000000002</c:v>
                </c:pt>
                <c:pt idx="266">
                  <c:v>1.5526</c:v>
                </c:pt>
                <c:pt idx="267">
                  <c:v>1.5871999999999997</c:v>
                </c:pt>
                <c:pt idx="268">
                  <c:v>1.5077999999999996</c:v>
                </c:pt>
                <c:pt idx="269">
                  <c:v>1.4582000000000002</c:v>
                </c:pt>
                <c:pt idx="270">
                  <c:v>1.5171000000000001</c:v>
                </c:pt>
                <c:pt idx="271">
                  <c:v>1.5787</c:v>
                </c:pt>
                <c:pt idx="272">
                  <c:v>1.5415000000000001</c:v>
                </c:pt>
                <c:pt idx="273">
                  <c:v>1.4654999999999996</c:v>
                </c:pt>
                <c:pt idx="274">
                  <c:v>1.4923000000000002</c:v>
                </c:pt>
                <c:pt idx="275">
                  <c:v>1.3835000000000002</c:v>
                </c:pt>
                <c:pt idx="276">
                  <c:v>1.3283</c:v>
                </c:pt>
                <c:pt idx="277">
                  <c:v>1.3828</c:v>
                </c:pt>
                <c:pt idx="278">
                  <c:v>1.3792000000000004</c:v>
                </c:pt>
                <c:pt idx="279">
                  <c:v>1.3784000000000001</c:v>
                </c:pt>
                <c:pt idx="280">
                  <c:v>1.4858000000000002</c:v>
                </c:pt>
                <c:pt idx="281">
                  <c:v>1.4429000000000003</c:v>
                </c:pt>
                <c:pt idx="282">
                  <c:v>1.3721000000000001</c:v>
                </c:pt>
                <c:pt idx="283">
                  <c:v>1.3867000000000003</c:v>
                </c:pt>
                <c:pt idx="284">
                  <c:v>1.3867000000000003</c:v>
                </c:pt>
                <c:pt idx="285">
                  <c:v>1.4939999999999998</c:v>
                </c:pt>
                <c:pt idx="286">
                  <c:v>1.4668000000000001</c:v>
                </c:pt>
                <c:pt idx="287">
                  <c:v>1.5387999999999997</c:v>
                </c:pt>
                <c:pt idx="288">
                  <c:v>1.4548999999999999</c:v>
                </c:pt>
                <c:pt idx="289">
                  <c:v>1.3828000000000005</c:v>
                </c:pt>
                <c:pt idx="290">
                  <c:v>1.3221999999999996</c:v>
                </c:pt>
                <c:pt idx="291">
                  <c:v>1.375</c:v>
                </c:pt>
                <c:pt idx="292">
                  <c:v>1.4428999999999998</c:v>
                </c:pt>
                <c:pt idx="293">
                  <c:v>1.4387000000000003</c:v>
                </c:pt>
                <c:pt idx="294">
                  <c:v>1.4171000000000005</c:v>
                </c:pt>
                <c:pt idx="295">
                  <c:v>1.4007000000000001</c:v>
                </c:pt>
                <c:pt idx="296">
                  <c:v>1.4317000000000002</c:v>
                </c:pt>
                <c:pt idx="297">
                  <c:v>1.4434999999999998</c:v>
                </c:pt>
                <c:pt idx="298">
                  <c:v>1.5472999999999999</c:v>
                </c:pt>
                <c:pt idx="299">
                  <c:v>1.5745999999999998</c:v>
                </c:pt>
                <c:pt idx="300">
                  <c:v>1.6485000000000003</c:v>
                </c:pt>
                <c:pt idx="301">
                  <c:v>1.5940999999999996</c:v>
                </c:pt>
                <c:pt idx="302">
                  <c:v>1.4901</c:v>
                </c:pt>
                <c:pt idx="303">
                  <c:v>1.4840999999999998</c:v>
                </c:pt>
                <c:pt idx="304">
                  <c:v>1.5329000000000002</c:v>
                </c:pt>
                <c:pt idx="305">
                  <c:v>1.5619999999999998</c:v>
                </c:pt>
                <c:pt idx="306">
                  <c:v>1.5217000000000001</c:v>
                </c:pt>
                <c:pt idx="307">
                  <c:v>1.4241000000000001</c:v>
                </c:pt>
                <c:pt idx="308">
                  <c:v>1.4576000000000002</c:v>
                </c:pt>
                <c:pt idx="309">
                  <c:v>1.4737</c:v>
                </c:pt>
                <c:pt idx="310">
                  <c:v>1.4690999999999996</c:v>
                </c:pt>
                <c:pt idx="311">
                  <c:v>1.5461000000000005</c:v>
                </c:pt>
                <c:pt idx="312">
                  <c:v>1.5310000000000001</c:v>
                </c:pt>
                <c:pt idx="313">
                  <c:v>1.5105999999999997</c:v>
                </c:pt>
                <c:pt idx="314">
                  <c:v>1.5122999999999998</c:v>
                </c:pt>
                <c:pt idx="315">
                  <c:v>1.5171999999999999</c:v>
                </c:pt>
                <c:pt idx="316">
                  <c:v>1.5655000000000001</c:v>
                </c:pt>
                <c:pt idx="317">
                  <c:v>1.6644000000000001</c:v>
                </c:pt>
                <c:pt idx="318">
                  <c:v>1.7351000000000001</c:v>
                </c:pt>
                <c:pt idx="319">
                  <c:v>1.8054999999999999</c:v>
                </c:pt>
                <c:pt idx="320">
                  <c:v>1.9356</c:v>
                </c:pt>
                <c:pt idx="321">
                  <c:v>1.9005999999999998</c:v>
                </c:pt>
                <c:pt idx="322">
                  <c:v>1.8388000000000004</c:v>
                </c:pt>
                <c:pt idx="323">
                  <c:v>1.7159</c:v>
                </c:pt>
                <c:pt idx="324">
                  <c:v>1.6633999999999998</c:v>
                </c:pt>
                <c:pt idx="325">
                  <c:v>1.6220999999999997</c:v>
                </c:pt>
                <c:pt idx="326">
                  <c:v>1.7005999999999997</c:v>
                </c:pt>
                <c:pt idx="327">
                  <c:v>1.6707000000000001</c:v>
                </c:pt>
                <c:pt idx="328">
                  <c:v>1.6633999999999998</c:v>
                </c:pt>
                <c:pt idx="329">
                  <c:v>1.7096</c:v>
                </c:pt>
                <c:pt idx="330">
                  <c:v>1.7096</c:v>
                </c:pt>
                <c:pt idx="331">
                  <c:v>1.5931999999999999</c:v>
                </c:pt>
                <c:pt idx="332">
                  <c:v>1.5364</c:v>
                </c:pt>
                <c:pt idx="333">
                  <c:v>1.5340000000000003</c:v>
                </c:pt>
                <c:pt idx="334">
                  <c:v>1.5647000000000002</c:v>
                </c:pt>
                <c:pt idx="335">
                  <c:v>1.5518999999999998</c:v>
                </c:pt>
                <c:pt idx="336">
                  <c:v>1.4312999999999998</c:v>
                </c:pt>
                <c:pt idx="337">
                  <c:v>1.4159999999999999</c:v>
                </c:pt>
                <c:pt idx="338">
                  <c:v>1.4407000000000001</c:v>
                </c:pt>
                <c:pt idx="339">
                  <c:v>1.4664000000000001</c:v>
                </c:pt>
                <c:pt idx="340">
                  <c:v>1.4618000000000002</c:v>
                </c:pt>
                <c:pt idx="341">
                  <c:v>1.5552999999999999</c:v>
                </c:pt>
                <c:pt idx="342">
                  <c:v>1.5652999999999997</c:v>
                </c:pt>
                <c:pt idx="343">
                  <c:v>1.6894</c:v>
                </c:pt>
                <c:pt idx="344">
                  <c:v>1.7726999999999999</c:v>
                </c:pt>
                <c:pt idx="345">
                  <c:v>1.9531000000000001</c:v>
                </c:pt>
                <c:pt idx="346">
                  <c:v>1.9241999999999999</c:v>
                </c:pt>
                <c:pt idx="347">
                  <c:v>1.8042000000000002</c:v>
                </c:pt>
                <c:pt idx="348">
                  <c:v>1.7332000000000001</c:v>
                </c:pt>
                <c:pt idx="349">
                  <c:v>1.5800999999999998</c:v>
                </c:pt>
                <c:pt idx="350">
                  <c:v>1.4228000000000001</c:v>
                </c:pt>
                <c:pt idx="351">
                  <c:v>1.4395000000000002</c:v>
                </c:pt>
                <c:pt idx="352">
                  <c:v>1.4961999999999995</c:v>
                </c:pt>
                <c:pt idx="353">
                  <c:v>1.4500000000000002</c:v>
                </c:pt>
                <c:pt idx="354">
                  <c:v>1.4709000000000003</c:v>
                </c:pt>
                <c:pt idx="355">
                  <c:v>1.4709000000000003</c:v>
                </c:pt>
                <c:pt idx="356">
                  <c:v>1.5761000000000003</c:v>
                </c:pt>
                <c:pt idx="357">
                  <c:v>1.6272000000000002</c:v>
                </c:pt>
                <c:pt idx="358">
                  <c:v>1.5215000000000001</c:v>
                </c:pt>
                <c:pt idx="359">
                  <c:v>1.5126000000000004</c:v>
                </c:pt>
                <c:pt idx="360">
                  <c:v>1.5641999999999996</c:v>
                </c:pt>
                <c:pt idx="361">
                  <c:v>1.6069999999999998</c:v>
                </c:pt>
                <c:pt idx="362">
                  <c:v>1.6612</c:v>
                </c:pt>
                <c:pt idx="363">
                  <c:v>1.6326999999999998</c:v>
                </c:pt>
                <c:pt idx="364">
                  <c:v>1.5454000000000003</c:v>
                </c:pt>
                <c:pt idx="365">
                  <c:v>1.5116000000000001</c:v>
                </c:pt>
                <c:pt idx="366">
                  <c:v>1.5590000000000002</c:v>
                </c:pt>
                <c:pt idx="367">
                  <c:v>1.4680999999999997</c:v>
                </c:pt>
                <c:pt idx="368">
                  <c:v>1.4885000000000002</c:v>
                </c:pt>
                <c:pt idx="369">
                  <c:v>1.5308999999999999</c:v>
                </c:pt>
                <c:pt idx="370">
                  <c:v>1.4901</c:v>
                </c:pt>
                <c:pt idx="371">
                  <c:v>1.4594999999999998</c:v>
                </c:pt>
                <c:pt idx="372">
                  <c:v>1.504</c:v>
                </c:pt>
                <c:pt idx="373">
                  <c:v>1.5257000000000001</c:v>
                </c:pt>
                <c:pt idx="374">
                  <c:v>1.5387999999999997</c:v>
                </c:pt>
                <c:pt idx="375">
                  <c:v>1.5834000000000001</c:v>
                </c:pt>
                <c:pt idx="376">
                  <c:v>1.5641000000000003</c:v>
                </c:pt>
                <c:pt idx="377">
                  <c:v>1.5759000000000003</c:v>
                </c:pt>
                <c:pt idx="378">
                  <c:v>1.6384000000000003</c:v>
                </c:pt>
                <c:pt idx="379">
                  <c:v>1.6932</c:v>
                </c:pt>
                <c:pt idx="380">
                  <c:v>1.6434000000000002</c:v>
                </c:pt>
                <c:pt idx="381">
                  <c:v>1.6101999999999999</c:v>
                </c:pt>
                <c:pt idx="382">
                  <c:v>1.6292</c:v>
                </c:pt>
                <c:pt idx="383">
                  <c:v>1.6077999999999997</c:v>
                </c:pt>
                <c:pt idx="384">
                  <c:v>1.5617000000000001</c:v>
                </c:pt>
                <c:pt idx="385">
                  <c:v>1.5633000000000004</c:v>
                </c:pt>
                <c:pt idx="386">
                  <c:v>1.5503000000000005</c:v>
                </c:pt>
                <c:pt idx="387">
                  <c:v>1.5418999999999996</c:v>
                </c:pt>
                <c:pt idx="388">
                  <c:v>1.5418999999999996</c:v>
                </c:pt>
                <c:pt idx="389">
                  <c:v>1.5699000000000001</c:v>
                </c:pt>
                <c:pt idx="390">
                  <c:v>1.5609999999999999</c:v>
                </c:pt>
                <c:pt idx="391">
                  <c:v>1.6219000000000001</c:v>
                </c:pt>
                <c:pt idx="392">
                  <c:v>1.5933000000000002</c:v>
                </c:pt>
                <c:pt idx="393">
                  <c:v>1.5863999999999998</c:v>
                </c:pt>
                <c:pt idx="394">
                  <c:v>1.6187</c:v>
                </c:pt>
                <c:pt idx="395">
                  <c:v>1.6991999999999998</c:v>
                </c:pt>
                <c:pt idx="396">
                  <c:v>1.7347999999999999</c:v>
                </c:pt>
                <c:pt idx="397">
                  <c:v>1.6845999999999997</c:v>
                </c:pt>
                <c:pt idx="398">
                  <c:v>1.6854999999999998</c:v>
                </c:pt>
                <c:pt idx="399">
                  <c:v>1.8410000000000002</c:v>
                </c:pt>
                <c:pt idx="400">
                  <c:v>1.7912999999999997</c:v>
                </c:pt>
                <c:pt idx="401">
                  <c:v>1.6501999999999999</c:v>
                </c:pt>
                <c:pt idx="402">
                  <c:v>1.6120000000000001</c:v>
                </c:pt>
                <c:pt idx="403">
                  <c:v>1.6486000000000001</c:v>
                </c:pt>
                <c:pt idx="404">
                  <c:v>1.6909999999999998</c:v>
                </c:pt>
                <c:pt idx="405">
                  <c:v>1.7213000000000003</c:v>
                </c:pt>
                <c:pt idx="406">
                  <c:v>1.6922999999999999</c:v>
                </c:pt>
                <c:pt idx="407">
                  <c:v>1.6555999999999997</c:v>
                </c:pt>
                <c:pt idx="408">
                  <c:v>1.665</c:v>
                </c:pt>
                <c:pt idx="409">
                  <c:v>1.665</c:v>
                </c:pt>
                <c:pt idx="410">
                  <c:v>1.6796000000000002</c:v>
                </c:pt>
                <c:pt idx="411">
                  <c:v>1.6149999999999998</c:v>
                </c:pt>
                <c:pt idx="412">
                  <c:v>1.6177000000000001</c:v>
                </c:pt>
                <c:pt idx="413">
                  <c:v>1.6345999999999998</c:v>
                </c:pt>
                <c:pt idx="414">
                  <c:v>1.6345999999999998</c:v>
                </c:pt>
                <c:pt idx="415">
                  <c:v>1.6572</c:v>
                </c:pt>
                <c:pt idx="416">
                  <c:v>1.5872999999999999</c:v>
                </c:pt>
                <c:pt idx="417">
                  <c:v>1.6577999999999999</c:v>
                </c:pt>
                <c:pt idx="418">
                  <c:v>1.7414999999999998</c:v>
                </c:pt>
                <c:pt idx="419">
                  <c:v>1.8283999999999998</c:v>
                </c:pt>
                <c:pt idx="420">
                  <c:v>1.7756000000000003</c:v>
                </c:pt>
                <c:pt idx="421">
                  <c:v>1.8357999999999999</c:v>
                </c:pt>
                <c:pt idx="422">
                  <c:v>1.9183000000000003</c:v>
                </c:pt>
                <c:pt idx="423">
                  <c:v>1.8505999999999996</c:v>
                </c:pt>
                <c:pt idx="424">
                  <c:v>1.9992999999999999</c:v>
                </c:pt>
                <c:pt idx="425">
                  <c:v>2.0183</c:v>
                </c:pt>
                <c:pt idx="426">
                  <c:v>1.9843999999999999</c:v>
                </c:pt>
                <c:pt idx="427">
                  <c:v>2.2615999999999996</c:v>
                </c:pt>
                <c:pt idx="428">
                  <c:v>2.1378999999999997</c:v>
                </c:pt>
                <c:pt idx="429">
                  <c:v>2.0901000000000005</c:v>
                </c:pt>
                <c:pt idx="430">
                  <c:v>2.1398000000000001</c:v>
                </c:pt>
                <c:pt idx="431">
                  <c:v>2.1137999999999995</c:v>
                </c:pt>
                <c:pt idx="432">
                  <c:v>2.0897000000000006</c:v>
                </c:pt>
                <c:pt idx="433">
                  <c:v>2.1035999999999997</c:v>
                </c:pt>
                <c:pt idx="434">
                  <c:v>2.1640999999999999</c:v>
                </c:pt>
                <c:pt idx="435">
                  <c:v>2.2014000000000005</c:v>
                </c:pt>
                <c:pt idx="436">
                  <c:v>2.3151999999999999</c:v>
                </c:pt>
                <c:pt idx="437">
                  <c:v>2.2449000000000003</c:v>
                </c:pt>
                <c:pt idx="438">
                  <c:v>2.2844999999999995</c:v>
                </c:pt>
                <c:pt idx="439">
                  <c:v>2.2503000000000002</c:v>
                </c:pt>
                <c:pt idx="440">
                  <c:v>2.3976999999999999</c:v>
                </c:pt>
                <c:pt idx="441">
                  <c:v>2.4299999999999997</c:v>
                </c:pt>
                <c:pt idx="442">
                  <c:v>2.5109000000000004</c:v>
                </c:pt>
                <c:pt idx="443">
                  <c:v>2.5280000000000005</c:v>
                </c:pt>
                <c:pt idx="444">
                  <c:v>2.4309000000000003</c:v>
                </c:pt>
                <c:pt idx="445">
                  <c:v>2.4539</c:v>
                </c:pt>
                <c:pt idx="446">
                  <c:v>2.3626999999999998</c:v>
                </c:pt>
                <c:pt idx="447">
                  <c:v>2.1970000000000001</c:v>
                </c:pt>
                <c:pt idx="448">
                  <c:v>2.2303999999999995</c:v>
                </c:pt>
                <c:pt idx="449">
                  <c:v>2.1831</c:v>
                </c:pt>
                <c:pt idx="450">
                  <c:v>2.0911999999999997</c:v>
                </c:pt>
                <c:pt idx="451">
                  <c:v>2.1185</c:v>
                </c:pt>
                <c:pt idx="452">
                  <c:v>2.0506000000000002</c:v>
                </c:pt>
                <c:pt idx="453">
                  <c:v>2.0602999999999998</c:v>
                </c:pt>
                <c:pt idx="454">
                  <c:v>2.0286999999999997</c:v>
                </c:pt>
                <c:pt idx="455">
                  <c:v>2.0453000000000001</c:v>
                </c:pt>
                <c:pt idx="456">
                  <c:v>1.9331</c:v>
                </c:pt>
                <c:pt idx="457">
                  <c:v>1.9063999999999999</c:v>
                </c:pt>
                <c:pt idx="458">
                  <c:v>1.8833000000000002</c:v>
                </c:pt>
                <c:pt idx="459">
                  <c:v>1.8509000000000002</c:v>
                </c:pt>
                <c:pt idx="460">
                  <c:v>1.8573</c:v>
                </c:pt>
                <c:pt idx="461">
                  <c:v>1.9293</c:v>
                </c:pt>
                <c:pt idx="462">
                  <c:v>1.8519999999999999</c:v>
                </c:pt>
                <c:pt idx="463">
                  <c:v>1.7946999999999997</c:v>
                </c:pt>
                <c:pt idx="464">
                  <c:v>1.7070999999999998</c:v>
                </c:pt>
                <c:pt idx="465">
                  <c:v>1.7378</c:v>
                </c:pt>
                <c:pt idx="466">
                  <c:v>1.8111000000000002</c:v>
                </c:pt>
                <c:pt idx="467">
                  <c:v>1.7948999999999997</c:v>
                </c:pt>
                <c:pt idx="468">
                  <c:v>1.7322000000000002</c:v>
                </c:pt>
                <c:pt idx="469">
                  <c:v>1.6967999999999999</c:v>
                </c:pt>
                <c:pt idx="470">
                  <c:v>1.6565000000000001</c:v>
                </c:pt>
                <c:pt idx="471">
                  <c:v>1.6256999999999997</c:v>
                </c:pt>
                <c:pt idx="472">
                  <c:v>1.7044000000000001</c:v>
                </c:pt>
                <c:pt idx="473">
                  <c:v>1.7230000000000003</c:v>
                </c:pt>
                <c:pt idx="474">
                  <c:v>1.7230000000000003</c:v>
                </c:pt>
                <c:pt idx="475">
                  <c:v>1.7439999999999998</c:v>
                </c:pt>
                <c:pt idx="476">
                  <c:v>1.8245</c:v>
                </c:pt>
                <c:pt idx="477">
                  <c:v>1.7602000000000002</c:v>
                </c:pt>
                <c:pt idx="478">
                  <c:v>1.7483</c:v>
                </c:pt>
                <c:pt idx="479">
                  <c:v>1.7344999999999999</c:v>
                </c:pt>
                <c:pt idx="480">
                  <c:v>1.7382</c:v>
                </c:pt>
                <c:pt idx="481">
                  <c:v>1.8039000000000001</c:v>
                </c:pt>
                <c:pt idx="482">
                  <c:v>1.7450999999999999</c:v>
                </c:pt>
                <c:pt idx="483">
                  <c:v>1.8671000000000002</c:v>
                </c:pt>
                <c:pt idx="484">
                  <c:v>1.8023000000000002</c:v>
                </c:pt>
                <c:pt idx="485">
                  <c:v>1.7566000000000002</c:v>
                </c:pt>
                <c:pt idx="486">
                  <c:v>1.6819000000000002</c:v>
                </c:pt>
                <c:pt idx="487">
                  <c:v>1.6450999999999998</c:v>
                </c:pt>
                <c:pt idx="488">
                  <c:v>1.6160999999999999</c:v>
                </c:pt>
                <c:pt idx="489">
                  <c:v>1.6792</c:v>
                </c:pt>
                <c:pt idx="490">
                  <c:v>1.6658999999999997</c:v>
                </c:pt>
                <c:pt idx="491">
                  <c:v>1.6169000000000002</c:v>
                </c:pt>
                <c:pt idx="492">
                  <c:v>1.5620000000000001</c:v>
                </c:pt>
                <c:pt idx="493">
                  <c:v>1.6010000000000002</c:v>
                </c:pt>
                <c:pt idx="494">
                  <c:v>1.6252</c:v>
                </c:pt>
                <c:pt idx="495">
                  <c:v>1.6432000000000002</c:v>
                </c:pt>
                <c:pt idx="496">
                  <c:v>1.6479000000000001</c:v>
                </c:pt>
                <c:pt idx="497">
                  <c:v>1.6461999999999999</c:v>
                </c:pt>
                <c:pt idx="498">
                  <c:v>1.6446999999999998</c:v>
                </c:pt>
                <c:pt idx="499">
                  <c:v>1.6747000000000001</c:v>
                </c:pt>
                <c:pt idx="500">
                  <c:v>1.6476999999999999</c:v>
                </c:pt>
                <c:pt idx="501">
                  <c:v>1.7197</c:v>
                </c:pt>
                <c:pt idx="502">
                  <c:v>1.7328000000000001</c:v>
                </c:pt>
                <c:pt idx="503">
                  <c:v>1.7337000000000002</c:v>
                </c:pt>
                <c:pt idx="504">
                  <c:v>1.6970999999999998</c:v>
                </c:pt>
                <c:pt idx="505">
                  <c:v>1.7323</c:v>
                </c:pt>
                <c:pt idx="506">
                  <c:v>1.7086999999999999</c:v>
                </c:pt>
                <c:pt idx="507">
                  <c:v>1.7353000000000001</c:v>
                </c:pt>
                <c:pt idx="508">
                  <c:v>1.7323999999999999</c:v>
                </c:pt>
                <c:pt idx="509">
                  <c:v>1.7848999999999999</c:v>
                </c:pt>
                <c:pt idx="510">
                  <c:v>1.7317</c:v>
                </c:pt>
                <c:pt idx="511">
                  <c:v>1.7317</c:v>
                </c:pt>
                <c:pt idx="512">
                  <c:v>1.7721999999999998</c:v>
                </c:pt>
                <c:pt idx="513">
                  <c:v>1.8132999999999999</c:v>
                </c:pt>
                <c:pt idx="514">
                  <c:v>1.8075999999999999</c:v>
                </c:pt>
                <c:pt idx="515">
                  <c:v>1.835</c:v>
                </c:pt>
                <c:pt idx="516">
                  <c:v>1.8230999999999999</c:v>
                </c:pt>
                <c:pt idx="517">
                  <c:v>1.7955999999999999</c:v>
                </c:pt>
                <c:pt idx="518">
                  <c:v>1.7807999999999999</c:v>
                </c:pt>
                <c:pt idx="519">
                  <c:v>1.7119999999999997</c:v>
                </c:pt>
                <c:pt idx="520">
                  <c:v>1.7119999999999997</c:v>
                </c:pt>
                <c:pt idx="521">
                  <c:v>1.7441999999999998</c:v>
                </c:pt>
                <c:pt idx="522">
                  <c:v>1.7136</c:v>
                </c:pt>
                <c:pt idx="523">
                  <c:v>1.7040999999999999</c:v>
                </c:pt>
                <c:pt idx="524">
                  <c:v>1.7176</c:v>
                </c:pt>
                <c:pt idx="525">
                  <c:v>1.6373000000000002</c:v>
                </c:pt>
                <c:pt idx="526">
                  <c:v>1.6432999999999998</c:v>
                </c:pt>
                <c:pt idx="527">
                  <c:v>1.6268000000000002</c:v>
                </c:pt>
                <c:pt idx="528">
                  <c:v>1.6553</c:v>
                </c:pt>
                <c:pt idx="529">
                  <c:v>1.7445999999999997</c:v>
                </c:pt>
                <c:pt idx="530">
                  <c:v>1.8164000000000002</c:v>
                </c:pt>
                <c:pt idx="531">
                  <c:v>1.9010000000000002</c:v>
                </c:pt>
                <c:pt idx="532">
                  <c:v>1.883</c:v>
                </c:pt>
                <c:pt idx="533">
                  <c:v>1.9032000000000002</c:v>
                </c:pt>
                <c:pt idx="534">
                  <c:v>1.8662000000000001</c:v>
                </c:pt>
                <c:pt idx="535">
                  <c:v>1.7793999999999999</c:v>
                </c:pt>
                <c:pt idx="536">
                  <c:v>1.7561000000000002</c:v>
                </c:pt>
                <c:pt idx="537">
                  <c:v>1.7498</c:v>
                </c:pt>
                <c:pt idx="538">
                  <c:v>1.6741999999999999</c:v>
                </c:pt>
                <c:pt idx="539">
                  <c:v>1.8661000000000003</c:v>
                </c:pt>
                <c:pt idx="540">
                  <c:v>1.9632999999999998</c:v>
                </c:pt>
                <c:pt idx="541">
                  <c:v>1.8095999999999999</c:v>
                </c:pt>
                <c:pt idx="542">
                  <c:v>1.6425000000000001</c:v>
                </c:pt>
                <c:pt idx="543">
                  <c:v>1.6313</c:v>
                </c:pt>
                <c:pt idx="544">
                  <c:v>1.5679000000000001</c:v>
                </c:pt>
                <c:pt idx="545">
                  <c:v>1.5679000000000001</c:v>
                </c:pt>
                <c:pt idx="546">
                  <c:v>1.5979999999999999</c:v>
                </c:pt>
                <c:pt idx="547">
                  <c:v>1.5757999999999999</c:v>
                </c:pt>
                <c:pt idx="548">
                  <c:v>1.546</c:v>
                </c:pt>
                <c:pt idx="549">
                  <c:v>1.5321000000000002</c:v>
                </c:pt>
                <c:pt idx="550">
                  <c:v>1.4477000000000002</c:v>
                </c:pt>
                <c:pt idx="551">
                  <c:v>1.41</c:v>
                </c:pt>
                <c:pt idx="552">
                  <c:v>1.4377</c:v>
                </c:pt>
                <c:pt idx="553">
                  <c:v>1.4133999999999998</c:v>
                </c:pt>
                <c:pt idx="554">
                  <c:v>1.4451000000000001</c:v>
                </c:pt>
                <c:pt idx="555">
                  <c:v>1.4121999999999999</c:v>
                </c:pt>
                <c:pt idx="556">
                  <c:v>1.3954</c:v>
                </c:pt>
                <c:pt idx="557">
                  <c:v>1.3549000000000002</c:v>
                </c:pt>
                <c:pt idx="558">
                  <c:v>1.42</c:v>
                </c:pt>
                <c:pt idx="559">
                  <c:v>1.4177</c:v>
                </c:pt>
                <c:pt idx="560">
                  <c:v>1.4579</c:v>
                </c:pt>
                <c:pt idx="561">
                  <c:v>1.4868999999999999</c:v>
                </c:pt>
                <c:pt idx="562">
                  <c:v>1.5624</c:v>
                </c:pt>
                <c:pt idx="563">
                  <c:v>1.5706000000000002</c:v>
                </c:pt>
                <c:pt idx="564">
                  <c:v>1.6139000000000001</c:v>
                </c:pt>
                <c:pt idx="565">
                  <c:v>1.5466000000000002</c:v>
                </c:pt>
                <c:pt idx="566">
                  <c:v>1.5461999999999998</c:v>
                </c:pt>
                <c:pt idx="567">
                  <c:v>1.5229999999999999</c:v>
                </c:pt>
                <c:pt idx="568">
                  <c:v>1.5062000000000002</c:v>
                </c:pt>
                <c:pt idx="569">
                  <c:v>1.4044999999999999</c:v>
                </c:pt>
                <c:pt idx="570">
                  <c:v>1.3980000000000001</c:v>
                </c:pt>
                <c:pt idx="571">
                  <c:v>1.4249999999999998</c:v>
                </c:pt>
                <c:pt idx="572">
                  <c:v>1.4196</c:v>
                </c:pt>
                <c:pt idx="573">
                  <c:v>1.3777000000000004</c:v>
                </c:pt>
                <c:pt idx="574">
                  <c:v>1.3915000000000002</c:v>
                </c:pt>
                <c:pt idx="575">
                  <c:v>1.3464</c:v>
                </c:pt>
                <c:pt idx="576">
                  <c:v>1.3263999999999998</c:v>
                </c:pt>
                <c:pt idx="577">
                  <c:v>1.3559000000000001</c:v>
                </c:pt>
                <c:pt idx="578">
                  <c:v>1.3603999999999998</c:v>
                </c:pt>
                <c:pt idx="579">
                  <c:v>1.3338999999999999</c:v>
                </c:pt>
                <c:pt idx="580">
                  <c:v>1.3955999999999997</c:v>
                </c:pt>
                <c:pt idx="581">
                  <c:v>1.3782000000000001</c:v>
                </c:pt>
                <c:pt idx="582">
                  <c:v>1.3828999999999998</c:v>
                </c:pt>
                <c:pt idx="583">
                  <c:v>1.4198999999999997</c:v>
                </c:pt>
                <c:pt idx="584">
                  <c:v>1.3233999999999999</c:v>
                </c:pt>
                <c:pt idx="585">
                  <c:v>1.3595000000000002</c:v>
                </c:pt>
                <c:pt idx="586">
                  <c:v>1.3607</c:v>
                </c:pt>
                <c:pt idx="587">
                  <c:v>1.3639999999999999</c:v>
                </c:pt>
                <c:pt idx="588">
                  <c:v>1.4399</c:v>
                </c:pt>
                <c:pt idx="589">
                  <c:v>1.3886000000000001</c:v>
                </c:pt>
                <c:pt idx="590">
                  <c:v>1.3886000000000001</c:v>
                </c:pt>
                <c:pt idx="591">
                  <c:v>1.3710000000000002</c:v>
                </c:pt>
                <c:pt idx="592">
                  <c:v>1.3129</c:v>
                </c:pt>
                <c:pt idx="593">
                  <c:v>1.3049999999999999</c:v>
                </c:pt>
                <c:pt idx="594">
                  <c:v>1.4091</c:v>
                </c:pt>
                <c:pt idx="595">
                  <c:v>1.4220999999999999</c:v>
                </c:pt>
                <c:pt idx="596">
                  <c:v>1.5289000000000001</c:v>
                </c:pt>
                <c:pt idx="597">
                  <c:v>1.6374</c:v>
                </c:pt>
                <c:pt idx="598">
                  <c:v>1.5583</c:v>
                </c:pt>
                <c:pt idx="599">
                  <c:v>1.6804000000000001</c:v>
                </c:pt>
                <c:pt idx="600">
                  <c:v>1.5862000000000001</c:v>
                </c:pt>
                <c:pt idx="601">
                  <c:v>1.5758000000000001</c:v>
                </c:pt>
                <c:pt idx="602">
                  <c:v>1.4979</c:v>
                </c:pt>
                <c:pt idx="603">
                  <c:v>1.4796999999999998</c:v>
                </c:pt>
                <c:pt idx="604">
                  <c:v>1.6106000000000003</c:v>
                </c:pt>
                <c:pt idx="605">
                  <c:v>1.7101000000000002</c:v>
                </c:pt>
                <c:pt idx="606">
                  <c:v>1.5746000000000002</c:v>
                </c:pt>
                <c:pt idx="607">
                  <c:v>1.5301</c:v>
                </c:pt>
                <c:pt idx="608">
                  <c:v>1.5901000000000001</c:v>
                </c:pt>
                <c:pt idx="609">
                  <c:v>1.5875999999999999</c:v>
                </c:pt>
                <c:pt idx="610">
                  <c:v>1.5089000000000001</c:v>
                </c:pt>
                <c:pt idx="611">
                  <c:v>1.5016000000000003</c:v>
                </c:pt>
                <c:pt idx="612">
                  <c:v>1.4568999999999999</c:v>
                </c:pt>
                <c:pt idx="613">
                  <c:v>1.4127999999999998</c:v>
                </c:pt>
                <c:pt idx="614">
                  <c:v>1.4139000000000002</c:v>
                </c:pt>
                <c:pt idx="615">
                  <c:v>1.4139000000000002</c:v>
                </c:pt>
                <c:pt idx="616">
                  <c:v>1.3741999999999999</c:v>
                </c:pt>
                <c:pt idx="617">
                  <c:v>1.3788</c:v>
                </c:pt>
                <c:pt idx="618">
                  <c:v>1.3759000000000001</c:v>
                </c:pt>
                <c:pt idx="619">
                  <c:v>1.3693</c:v>
                </c:pt>
                <c:pt idx="620">
                  <c:v>1.4</c:v>
                </c:pt>
                <c:pt idx="621">
                  <c:v>1.4280999999999999</c:v>
                </c:pt>
                <c:pt idx="622">
                  <c:v>1.3928000000000003</c:v>
                </c:pt>
                <c:pt idx="623">
                  <c:v>1.3743999999999998</c:v>
                </c:pt>
                <c:pt idx="624">
                  <c:v>1.3883000000000001</c:v>
                </c:pt>
                <c:pt idx="625">
                  <c:v>1.3862999999999999</c:v>
                </c:pt>
                <c:pt idx="626">
                  <c:v>1.4200000000000002</c:v>
                </c:pt>
                <c:pt idx="627">
                  <c:v>1.4389000000000003</c:v>
                </c:pt>
                <c:pt idx="628">
                  <c:v>1.4693999999999998</c:v>
                </c:pt>
                <c:pt idx="629">
                  <c:v>1.5531999999999999</c:v>
                </c:pt>
                <c:pt idx="630">
                  <c:v>1.5695000000000001</c:v>
                </c:pt>
                <c:pt idx="631">
                  <c:v>1.6346000000000003</c:v>
                </c:pt>
                <c:pt idx="632">
                  <c:v>1.6424999999999998</c:v>
                </c:pt>
                <c:pt idx="633">
                  <c:v>1.5814999999999997</c:v>
                </c:pt>
                <c:pt idx="634">
                  <c:v>1.6048000000000002</c:v>
                </c:pt>
                <c:pt idx="635">
                  <c:v>1.4639000000000002</c:v>
                </c:pt>
                <c:pt idx="636">
                  <c:v>1.3993</c:v>
                </c:pt>
                <c:pt idx="637">
                  <c:v>1.5758999999999999</c:v>
                </c:pt>
                <c:pt idx="638">
                  <c:v>1.8888999999999996</c:v>
                </c:pt>
                <c:pt idx="639">
                  <c:v>1.8888999999999996</c:v>
                </c:pt>
                <c:pt idx="640">
                  <c:v>2.0156000000000001</c:v>
                </c:pt>
                <c:pt idx="641">
                  <c:v>1.8431000000000002</c:v>
                </c:pt>
                <c:pt idx="642">
                  <c:v>1.8834999999999997</c:v>
                </c:pt>
                <c:pt idx="643">
                  <c:v>1.8983999999999996</c:v>
                </c:pt>
                <c:pt idx="644">
                  <c:v>2.0141999999999998</c:v>
                </c:pt>
                <c:pt idx="645">
                  <c:v>2.0425999999999997</c:v>
                </c:pt>
                <c:pt idx="646">
                  <c:v>1.9640999999999997</c:v>
                </c:pt>
                <c:pt idx="647">
                  <c:v>2.0171999999999999</c:v>
                </c:pt>
                <c:pt idx="648">
                  <c:v>2.0171999999999999</c:v>
                </c:pt>
                <c:pt idx="649">
                  <c:v>2.0127999999999999</c:v>
                </c:pt>
                <c:pt idx="650">
                  <c:v>1.9656000000000002</c:v>
                </c:pt>
                <c:pt idx="651">
                  <c:v>1.9860000000000002</c:v>
                </c:pt>
                <c:pt idx="652">
                  <c:v>1.9210999999999996</c:v>
                </c:pt>
                <c:pt idx="653">
                  <c:v>1.9439000000000002</c:v>
                </c:pt>
                <c:pt idx="654">
                  <c:v>1.9459</c:v>
                </c:pt>
                <c:pt idx="655">
                  <c:v>1.8379000000000003</c:v>
                </c:pt>
                <c:pt idx="656">
                  <c:v>1.7892999999999999</c:v>
                </c:pt>
                <c:pt idx="657">
                  <c:v>1.7429000000000001</c:v>
                </c:pt>
                <c:pt idx="658">
                  <c:v>1.7259000000000002</c:v>
                </c:pt>
                <c:pt idx="659">
                  <c:v>1.7414999999999994</c:v>
                </c:pt>
                <c:pt idx="660">
                  <c:v>1.7597999999999998</c:v>
                </c:pt>
                <c:pt idx="661">
                  <c:v>1.7287000000000003</c:v>
                </c:pt>
                <c:pt idx="662">
                  <c:v>1.6793</c:v>
                </c:pt>
                <c:pt idx="663">
                  <c:v>1.7023000000000001</c:v>
                </c:pt>
                <c:pt idx="664">
                  <c:v>1.6603999999999997</c:v>
                </c:pt>
                <c:pt idx="665">
                  <c:v>1.7208000000000006</c:v>
                </c:pt>
                <c:pt idx="666">
                  <c:v>1.7073999999999998</c:v>
                </c:pt>
                <c:pt idx="667">
                  <c:v>1.6851999999999996</c:v>
                </c:pt>
                <c:pt idx="668">
                  <c:v>1.7184999999999997</c:v>
                </c:pt>
                <c:pt idx="669">
                  <c:v>1.7306999999999997</c:v>
                </c:pt>
                <c:pt idx="670">
                  <c:v>1.7306999999999997</c:v>
                </c:pt>
                <c:pt idx="671">
                  <c:v>1.6964000000000001</c:v>
                </c:pt>
                <c:pt idx="672">
                  <c:v>1.7510000000000003</c:v>
                </c:pt>
                <c:pt idx="673">
                  <c:v>1.778</c:v>
                </c:pt>
                <c:pt idx="674">
                  <c:v>1.7886999999999995</c:v>
                </c:pt>
                <c:pt idx="675">
                  <c:v>1.7886999999999995</c:v>
                </c:pt>
                <c:pt idx="676">
                  <c:v>1.7826000000000004</c:v>
                </c:pt>
                <c:pt idx="677">
                  <c:v>1.8490000000000002</c:v>
                </c:pt>
                <c:pt idx="678">
                  <c:v>1.8626999999999998</c:v>
                </c:pt>
                <c:pt idx="679">
                  <c:v>1.7976999999999999</c:v>
                </c:pt>
                <c:pt idx="680">
                  <c:v>1.8122999999999996</c:v>
                </c:pt>
                <c:pt idx="681">
                  <c:v>1.8942999999999994</c:v>
                </c:pt>
                <c:pt idx="682">
                  <c:v>1.8778999999999999</c:v>
                </c:pt>
                <c:pt idx="683">
                  <c:v>1.8258999999999999</c:v>
                </c:pt>
                <c:pt idx="684">
                  <c:v>1.7536000000000005</c:v>
                </c:pt>
                <c:pt idx="685">
                  <c:v>1.7536000000000005</c:v>
                </c:pt>
                <c:pt idx="686">
                  <c:v>1.7117</c:v>
                </c:pt>
                <c:pt idx="687">
                  <c:v>1.7454000000000001</c:v>
                </c:pt>
                <c:pt idx="688">
                  <c:v>1.8111000000000002</c:v>
                </c:pt>
                <c:pt idx="689">
                  <c:v>1.7981999999999996</c:v>
                </c:pt>
                <c:pt idx="690">
                  <c:v>1.8239000000000001</c:v>
                </c:pt>
                <c:pt idx="691">
                  <c:v>1.7798000000000003</c:v>
                </c:pt>
                <c:pt idx="692">
                  <c:v>1.6683999999999997</c:v>
                </c:pt>
                <c:pt idx="693">
                  <c:v>1.7227000000000006</c:v>
                </c:pt>
                <c:pt idx="694">
                  <c:v>1.6867000000000001</c:v>
                </c:pt>
                <c:pt idx="695">
                  <c:v>1.6678999999999995</c:v>
                </c:pt>
                <c:pt idx="696">
                  <c:v>1.6468999999999996</c:v>
                </c:pt>
                <c:pt idx="697">
                  <c:v>1.6380999999999997</c:v>
                </c:pt>
                <c:pt idx="698">
                  <c:v>1.5823</c:v>
                </c:pt>
                <c:pt idx="699">
                  <c:v>1.5702000000000003</c:v>
                </c:pt>
                <c:pt idx="700">
                  <c:v>1.6152999999999995</c:v>
                </c:pt>
                <c:pt idx="701">
                  <c:v>1.6538999999999997</c:v>
                </c:pt>
                <c:pt idx="702">
                  <c:v>1.6467000000000001</c:v>
                </c:pt>
                <c:pt idx="703">
                  <c:v>1.6071999999999997</c:v>
                </c:pt>
                <c:pt idx="704">
                  <c:v>1.5596999999999999</c:v>
                </c:pt>
                <c:pt idx="705">
                  <c:v>1.4891999999999999</c:v>
                </c:pt>
                <c:pt idx="706">
                  <c:v>1.4901999999999997</c:v>
                </c:pt>
                <c:pt idx="707">
                  <c:v>1.5128000000000004</c:v>
                </c:pt>
                <c:pt idx="708">
                  <c:v>1.5783000000000005</c:v>
                </c:pt>
                <c:pt idx="709">
                  <c:v>1.5922999999999998</c:v>
                </c:pt>
                <c:pt idx="710">
                  <c:v>1.5922999999999998</c:v>
                </c:pt>
                <c:pt idx="711">
                  <c:v>1.5169999999999999</c:v>
                </c:pt>
                <c:pt idx="712">
                  <c:v>1.4960999999999998</c:v>
                </c:pt>
                <c:pt idx="713">
                  <c:v>1.476</c:v>
                </c:pt>
                <c:pt idx="714">
                  <c:v>1.4893000000000001</c:v>
                </c:pt>
                <c:pt idx="715">
                  <c:v>1.4489999999999998</c:v>
                </c:pt>
                <c:pt idx="716">
                  <c:v>1.4390999999999998</c:v>
                </c:pt>
                <c:pt idx="717">
                  <c:v>1.3804000000000003</c:v>
                </c:pt>
                <c:pt idx="718">
                  <c:v>1.3951000000000002</c:v>
                </c:pt>
                <c:pt idx="719">
                  <c:v>1.3580000000000001</c:v>
                </c:pt>
                <c:pt idx="720">
                  <c:v>1.3273000000000001</c:v>
                </c:pt>
                <c:pt idx="721">
                  <c:v>1.3460999999999999</c:v>
                </c:pt>
                <c:pt idx="722">
                  <c:v>1.4053</c:v>
                </c:pt>
                <c:pt idx="723">
                  <c:v>1.4357000000000006</c:v>
                </c:pt>
                <c:pt idx="724">
                  <c:v>1.4365000000000001</c:v>
                </c:pt>
                <c:pt idx="725">
                  <c:v>1.4382000000000001</c:v>
                </c:pt>
                <c:pt idx="726">
                  <c:v>1.4837999999999996</c:v>
                </c:pt>
                <c:pt idx="727">
                  <c:v>1.4360000000000004</c:v>
                </c:pt>
                <c:pt idx="728">
                  <c:v>1.4047999999999998</c:v>
                </c:pt>
                <c:pt idx="729">
                  <c:v>1.4265000000000003</c:v>
                </c:pt>
                <c:pt idx="730">
                  <c:v>1.3883000000000001</c:v>
                </c:pt>
                <c:pt idx="731">
                  <c:v>1.3995000000000002</c:v>
                </c:pt>
                <c:pt idx="732">
                  <c:v>1.3849999999999998</c:v>
                </c:pt>
                <c:pt idx="733">
                  <c:v>1.3336000000000001</c:v>
                </c:pt>
                <c:pt idx="734">
                  <c:v>1.2816999999999998</c:v>
                </c:pt>
                <c:pt idx="735">
                  <c:v>1.3138000000000001</c:v>
                </c:pt>
                <c:pt idx="736">
                  <c:v>1.2681999999999998</c:v>
                </c:pt>
                <c:pt idx="737">
                  <c:v>1.2755000000000001</c:v>
                </c:pt>
                <c:pt idx="738">
                  <c:v>1.3112999999999997</c:v>
                </c:pt>
                <c:pt idx="739">
                  <c:v>1.3555999999999999</c:v>
                </c:pt>
                <c:pt idx="740">
                  <c:v>1.4146999999999998</c:v>
                </c:pt>
                <c:pt idx="741">
                  <c:v>1.3734999999999999</c:v>
                </c:pt>
                <c:pt idx="742">
                  <c:v>1.3835999999999999</c:v>
                </c:pt>
                <c:pt idx="743">
                  <c:v>1.3882000000000003</c:v>
                </c:pt>
                <c:pt idx="744">
                  <c:v>1.3567999999999998</c:v>
                </c:pt>
                <c:pt idx="745">
                  <c:v>1.3679000000000001</c:v>
                </c:pt>
                <c:pt idx="746">
                  <c:v>1.4068000000000001</c:v>
                </c:pt>
                <c:pt idx="747">
                  <c:v>1.4418000000000002</c:v>
                </c:pt>
                <c:pt idx="748">
                  <c:v>1.4045999999999998</c:v>
                </c:pt>
                <c:pt idx="749">
                  <c:v>1.4045999999999998</c:v>
                </c:pt>
                <c:pt idx="750">
                  <c:v>1.3822000000000001</c:v>
                </c:pt>
                <c:pt idx="751">
                  <c:v>1.4327999999999999</c:v>
                </c:pt>
                <c:pt idx="752">
                  <c:v>1.4066999999999998</c:v>
                </c:pt>
                <c:pt idx="753">
                  <c:v>1.4329999999999998</c:v>
                </c:pt>
                <c:pt idx="754">
                  <c:v>1.391</c:v>
                </c:pt>
                <c:pt idx="755">
                  <c:v>1.3619999999999997</c:v>
                </c:pt>
                <c:pt idx="756">
                  <c:v>1.3378000000000001</c:v>
                </c:pt>
                <c:pt idx="757">
                  <c:v>1.4144999999999999</c:v>
                </c:pt>
                <c:pt idx="758">
                  <c:v>1.4024000000000001</c:v>
                </c:pt>
                <c:pt idx="759">
                  <c:v>1.3858000000000001</c:v>
                </c:pt>
                <c:pt idx="760">
                  <c:v>1.3380000000000001</c:v>
                </c:pt>
                <c:pt idx="761">
                  <c:v>1.3306999999999998</c:v>
                </c:pt>
                <c:pt idx="762">
                  <c:v>1.2509999999999999</c:v>
                </c:pt>
                <c:pt idx="763">
                  <c:v>1.2989000000000002</c:v>
                </c:pt>
                <c:pt idx="764">
                  <c:v>1.3033000000000001</c:v>
                </c:pt>
                <c:pt idx="765">
                  <c:v>1.2692000000000001</c:v>
                </c:pt>
                <c:pt idx="766">
                  <c:v>1.3033000000000001</c:v>
                </c:pt>
                <c:pt idx="767">
                  <c:v>1.2409000000000003</c:v>
                </c:pt>
                <c:pt idx="768">
                  <c:v>1.2545999999999999</c:v>
                </c:pt>
                <c:pt idx="769">
                  <c:v>1.2753000000000001</c:v>
                </c:pt>
                <c:pt idx="770">
                  <c:v>1.2506999999999997</c:v>
                </c:pt>
                <c:pt idx="771">
                  <c:v>1.2532999999999999</c:v>
                </c:pt>
                <c:pt idx="772">
                  <c:v>1.3367</c:v>
                </c:pt>
                <c:pt idx="773">
                  <c:v>1.3675999999999999</c:v>
                </c:pt>
                <c:pt idx="774">
                  <c:v>1.3194000000000004</c:v>
                </c:pt>
                <c:pt idx="775">
                  <c:v>1.3363</c:v>
                </c:pt>
                <c:pt idx="776">
                  <c:v>1.3191000000000002</c:v>
                </c:pt>
                <c:pt idx="777">
                  <c:v>1.3038000000000003</c:v>
                </c:pt>
                <c:pt idx="778">
                  <c:v>1.3266</c:v>
                </c:pt>
                <c:pt idx="779">
                  <c:v>1.3164999999999996</c:v>
                </c:pt>
                <c:pt idx="780">
                  <c:v>1.3164999999999996</c:v>
                </c:pt>
                <c:pt idx="781">
                  <c:v>1.3502000000000001</c:v>
                </c:pt>
                <c:pt idx="782">
                  <c:v>1.3802000000000003</c:v>
                </c:pt>
                <c:pt idx="783">
                  <c:v>1.3766000000000003</c:v>
                </c:pt>
                <c:pt idx="784">
                  <c:v>1.3938999999999999</c:v>
                </c:pt>
                <c:pt idx="785">
                  <c:v>1.3142999999999998</c:v>
                </c:pt>
                <c:pt idx="786">
                  <c:v>1.3988999999999998</c:v>
                </c:pt>
                <c:pt idx="787">
                  <c:v>1.3631000000000002</c:v>
                </c:pt>
                <c:pt idx="788">
                  <c:v>1.3385000000000002</c:v>
                </c:pt>
                <c:pt idx="789">
                  <c:v>1.3445</c:v>
                </c:pt>
                <c:pt idx="790">
                  <c:v>1.3304999999999998</c:v>
                </c:pt>
                <c:pt idx="791">
                  <c:v>1.3310999999999997</c:v>
                </c:pt>
                <c:pt idx="792">
                  <c:v>1.3734000000000002</c:v>
                </c:pt>
                <c:pt idx="793">
                  <c:v>1.3753000000000002</c:v>
                </c:pt>
                <c:pt idx="794">
                  <c:v>1.3855999999999997</c:v>
                </c:pt>
                <c:pt idx="795">
                  <c:v>1.3971</c:v>
                </c:pt>
                <c:pt idx="796">
                  <c:v>1.4615</c:v>
                </c:pt>
                <c:pt idx="797">
                  <c:v>1.4985999999999997</c:v>
                </c:pt>
                <c:pt idx="798">
                  <c:v>1.4903</c:v>
                </c:pt>
                <c:pt idx="799">
                  <c:v>1.4737</c:v>
                </c:pt>
                <c:pt idx="800">
                  <c:v>1.4020000000000001</c:v>
                </c:pt>
                <c:pt idx="801">
                  <c:v>1.3999000000000001</c:v>
                </c:pt>
                <c:pt idx="802">
                  <c:v>1.3801000000000001</c:v>
                </c:pt>
                <c:pt idx="803">
                  <c:v>1.4184000000000001</c:v>
                </c:pt>
                <c:pt idx="804">
                  <c:v>1.3893</c:v>
                </c:pt>
                <c:pt idx="805">
                  <c:v>1.3421000000000003</c:v>
                </c:pt>
                <c:pt idx="806">
                  <c:v>1.3421000000000003</c:v>
                </c:pt>
                <c:pt idx="807">
                  <c:v>1.4418000000000002</c:v>
                </c:pt>
                <c:pt idx="808">
                  <c:v>1.4701</c:v>
                </c:pt>
              </c:numCache>
            </c:numRef>
          </c:val>
          <c:extLst xmlns:c16r2="http://schemas.microsoft.com/office/drawing/2015/06/chart">
            <c:ext xmlns:c16="http://schemas.microsoft.com/office/drawing/2014/chart" uri="{C3380CC4-5D6E-409C-BE32-E72D297353CC}">
              <c16:uniqueId val="{00000000-8D83-4791-B84E-098FB1750CF8}"/>
            </c:ext>
            <c:ext xmlns:c15="http://schemas.microsoft.com/office/drawing/2012/chart" uri="{02D57815-91ED-43cb-92C2-25804820EDAC}">
              <c15:filteredCategoryTitle>
                <c15:cat>
                  <c:numRef>
                    <c:extLst xmlns:c16="http://schemas.microsoft.com/office/drawing/2014/chart" xmlns:c16r2="http://schemas.microsoft.com/office/drawing/2015/06/chart">
                      <c:ext uri="{02D57815-91ED-43cb-92C2-25804820EDAC}">
                        <c15:formulaRef>
                          <c15:sqref>'CDS monitor PT-757.xlsm'!FechaG</c15:sqref>
                        </c15:formulaRef>
                      </c:ext>
                    </c:extLst>
                    <c:numCache>
                      <c:formatCode>m/d/yyyy</c:formatCode>
                      <c:ptCount val="809"/>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numCache>
                  </c:numRef>
                </c15:cat>
              </c15:filteredCategoryTitle>
            </c:ext>
          </c:extLst>
        </c:ser>
        <c:dLbls>
          <c:showLegendKey val="0"/>
          <c:showVal val="0"/>
          <c:showCatName val="0"/>
          <c:showSerName val="0"/>
          <c:showPercent val="0"/>
          <c:showBubbleSize val="0"/>
        </c:dLbls>
        <c:axId val="918583568"/>
        <c:axId val="918588272"/>
      </c:areaChart>
      <c:lineChart>
        <c:grouping val="standard"/>
        <c:varyColors val="0"/>
        <c:ser>
          <c:idx val="0"/>
          <c:order val="1"/>
          <c:tx>
            <c:v>CDS Mexico</c:v>
          </c:tx>
          <c:marker>
            <c:symbol val="none"/>
          </c:marker>
          <c:val>
            <c:numRef>
              <c:f>'CDS monitor PT-757.xlsm'!MexCDS</c:f>
              <c:numCache>
                <c:formatCode>General</c:formatCode>
                <c:ptCount val="809"/>
                <c:pt idx="0">
                  <c:v>121.724</c:v>
                </c:pt>
                <c:pt idx="1">
                  <c:v>123.191</c:v>
                </c:pt>
                <c:pt idx="2">
                  <c:v>124.628</c:v>
                </c:pt>
                <c:pt idx="3">
                  <c:v>123.23699999999999</c:v>
                </c:pt>
                <c:pt idx="4">
                  <c:v>114.398</c:v>
                </c:pt>
                <c:pt idx="5">
                  <c:v>113.678</c:v>
                </c:pt>
                <c:pt idx="6">
                  <c:v>114.449</c:v>
                </c:pt>
                <c:pt idx="7">
                  <c:v>115.256</c:v>
                </c:pt>
                <c:pt idx="8">
                  <c:v>115.371</c:v>
                </c:pt>
                <c:pt idx="9">
                  <c:v>114.98699999999999</c:v>
                </c:pt>
                <c:pt idx="10">
                  <c:v>113.46599999999999</c:v>
                </c:pt>
                <c:pt idx="11">
                  <c:v>111.36</c:v>
                </c:pt>
                <c:pt idx="12">
                  <c:v>110.075</c:v>
                </c:pt>
                <c:pt idx="13">
                  <c:v>109.264</c:v>
                </c:pt>
                <c:pt idx="14">
                  <c:v>113.05800000000001</c:v>
                </c:pt>
                <c:pt idx="15">
                  <c:v>113.107</c:v>
                </c:pt>
                <c:pt idx="16">
                  <c:v>114.354</c:v>
                </c:pt>
                <c:pt idx="17">
                  <c:v>112.944</c:v>
                </c:pt>
                <c:pt idx="18">
                  <c:v>111.664</c:v>
                </c:pt>
                <c:pt idx="19">
                  <c:v>111.30800000000001</c:v>
                </c:pt>
                <c:pt idx="20">
                  <c:v>113.375</c:v>
                </c:pt>
                <c:pt idx="21">
                  <c:v>111.98</c:v>
                </c:pt>
                <c:pt idx="22">
                  <c:v>116.241</c:v>
                </c:pt>
                <c:pt idx="23">
                  <c:v>116.29900000000001</c:v>
                </c:pt>
                <c:pt idx="24">
                  <c:v>115.548</c:v>
                </c:pt>
                <c:pt idx="25">
                  <c:v>115.85299999999999</c:v>
                </c:pt>
                <c:pt idx="26">
                  <c:v>115.86</c:v>
                </c:pt>
                <c:pt idx="27">
                  <c:v>113.136</c:v>
                </c:pt>
                <c:pt idx="28">
                  <c:v>116.045</c:v>
                </c:pt>
                <c:pt idx="29">
                  <c:v>118.08</c:v>
                </c:pt>
                <c:pt idx="30">
                  <c:v>118.61799999999999</c:v>
                </c:pt>
                <c:pt idx="31">
                  <c:v>120.5</c:v>
                </c:pt>
                <c:pt idx="32">
                  <c:v>121.46</c:v>
                </c:pt>
                <c:pt idx="33">
                  <c:v>123.97799999999999</c:v>
                </c:pt>
                <c:pt idx="34">
                  <c:v>123.473</c:v>
                </c:pt>
                <c:pt idx="35">
                  <c:v>122.295</c:v>
                </c:pt>
                <c:pt idx="36">
                  <c:v>120.42</c:v>
                </c:pt>
                <c:pt idx="37">
                  <c:v>118.378</c:v>
                </c:pt>
                <c:pt idx="38">
                  <c:v>118.755</c:v>
                </c:pt>
                <c:pt idx="39">
                  <c:v>121.114</c:v>
                </c:pt>
                <c:pt idx="40">
                  <c:v>127.69</c:v>
                </c:pt>
                <c:pt idx="41">
                  <c:v>129.99700000000001</c:v>
                </c:pt>
                <c:pt idx="42">
                  <c:v>131.19</c:v>
                </c:pt>
                <c:pt idx="43">
                  <c:v>134.749</c:v>
                </c:pt>
                <c:pt idx="44">
                  <c:v>135.78200000000001</c:v>
                </c:pt>
                <c:pt idx="45">
                  <c:v>132.762</c:v>
                </c:pt>
                <c:pt idx="46">
                  <c:v>134.416</c:v>
                </c:pt>
                <c:pt idx="47">
                  <c:v>133.714</c:v>
                </c:pt>
                <c:pt idx="48">
                  <c:v>134.16300000000001</c:v>
                </c:pt>
                <c:pt idx="49">
                  <c:v>134.85599999999999</c:v>
                </c:pt>
                <c:pt idx="50">
                  <c:v>129.05099999999999</c:v>
                </c:pt>
                <c:pt idx="51">
                  <c:v>125.836</c:v>
                </c:pt>
                <c:pt idx="52">
                  <c:v>121.214</c:v>
                </c:pt>
                <c:pt idx="53">
                  <c:v>117.3</c:v>
                </c:pt>
                <c:pt idx="54">
                  <c:v>116.63500000000001</c:v>
                </c:pt>
                <c:pt idx="55">
                  <c:v>114.34699999999999</c:v>
                </c:pt>
                <c:pt idx="56">
                  <c:v>114.35299999999999</c:v>
                </c:pt>
                <c:pt idx="57">
                  <c:v>114.32</c:v>
                </c:pt>
                <c:pt idx="58">
                  <c:v>114.785</c:v>
                </c:pt>
                <c:pt idx="59">
                  <c:v>114.66200000000001</c:v>
                </c:pt>
                <c:pt idx="60">
                  <c:v>114.02</c:v>
                </c:pt>
                <c:pt idx="61">
                  <c:v>112.178</c:v>
                </c:pt>
                <c:pt idx="62">
                  <c:v>112.03700000000001</c:v>
                </c:pt>
                <c:pt idx="63">
                  <c:v>115.66800000000001</c:v>
                </c:pt>
                <c:pt idx="64">
                  <c:v>116.24299999999999</c:v>
                </c:pt>
                <c:pt idx="65">
                  <c:v>115.375</c:v>
                </c:pt>
                <c:pt idx="66">
                  <c:v>116.075</c:v>
                </c:pt>
                <c:pt idx="67">
                  <c:v>116.20699999999999</c:v>
                </c:pt>
                <c:pt idx="68">
                  <c:v>118.505</c:v>
                </c:pt>
                <c:pt idx="69">
                  <c:v>115.386</c:v>
                </c:pt>
                <c:pt idx="70">
                  <c:v>119.366</c:v>
                </c:pt>
                <c:pt idx="71">
                  <c:v>124.491</c:v>
                </c:pt>
                <c:pt idx="72">
                  <c:v>124.456</c:v>
                </c:pt>
                <c:pt idx="73">
                  <c:v>122.848</c:v>
                </c:pt>
                <c:pt idx="74">
                  <c:v>128.47800000000001</c:v>
                </c:pt>
                <c:pt idx="75">
                  <c:v>128.14699999999999</c:v>
                </c:pt>
                <c:pt idx="76">
                  <c:v>125.072</c:v>
                </c:pt>
                <c:pt idx="77">
                  <c:v>125.703</c:v>
                </c:pt>
                <c:pt idx="78">
                  <c:v>125.48099999999999</c:v>
                </c:pt>
                <c:pt idx="79">
                  <c:v>123.68300000000001</c:v>
                </c:pt>
                <c:pt idx="80">
                  <c:v>136.74700000000001</c:v>
                </c:pt>
                <c:pt idx="81">
                  <c:v>134.32499999999999</c:v>
                </c:pt>
                <c:pt idx="82">
                  <c:v>131.10599999999999</c:v>
                </c:pt>
                <c:pt idx="83">
                  <c:v>135.41800000000001</c:v>
                </c:pt>
                <c:pt idx="84">
                  <c:v>138.16200000000001</c:v>
                </c:pt>
                <c:pt idx="85">
                  <c:v>144.47399999999999</c:v>
                </c:pt>
                <c:pt idx="86">
                  <c:v>138.51499999999999</c:v>
                </c:pt>
                <c:pt idx="87">
                  <c:v>138.05500000000001</c:v>
                </c:pt>
                <c:pt idx="88">
                  <c:v>138.292</c:v>
                </c:pt>
                <c:pt idx="89">
                  <c:v>141.994</c:v>
                </c:pt>
                <c:pt idx="90">
                  <c:v>136.167</c:v>
                </c:pt>
                <c:pt idx="91">
                  <c:v>136.911</c:v>
                </c:pt>
                <c:pt idx="92">
                  <c:v>134.94900000000001</c:v>
                </c:pt>
                <c:pt idx="93">
                  <c:v>136.40899999999999</c:v>
                </c:pt>
                <c:pt idx="94">
                  <c:v>135.86000000000001</c:v>
                </c:pt>
                <c:pt idx="95">
                  <c:v>138.14500000000001</c:v>
                </c:pt>
                <c:pt idx="96">
                  <c:v>141.85</c:v>
                </c:pt>
                <c:pt idx="97">
                  <c:v>145.19200000000001</c:v>
                </c:pt>
                <c:pt idx="98">
                  <c:v>147.941</c:v>
                </c:pt>
                <c:pt idx="99">
                  <c:v>138.68199999999999</c:v>
                </c:pt>
                <c:pt idx="100">
                  <c:v>135.44499999999999</c:v>
                </c:pt>
                <c:pt idx="101">
                  <c:v>132.167</c:v>
                </c:pt>
                <c:pt idx="102">
                  <c:v>133.691</c:v>
                </c:pt>
                <c:pt idx="103">
                  <c:v>135.83799999999999</c:v>
                </c:pt>
                <c:pt idx="104">
                  <c:v>132.613</c:v>
                </c:pt>
                <c:pt idx="105">
                  <c:v>135.18</c:v>
                </c:pt>
                <c:pt idx="106">
                  <c:v>132.399</c:v>
                </c:pt>
                <c:pt idx="107">
                  <c:v>131.94900000000001</c:v>
                </c:pt>
                <c:pt idx="108">
                  <c:v>130.30500000000001</c:v>
                </c:pt>
                <c:pt idx="109">
                  <c:v>128.75700000000001</c:v>
                </c:pt>
                <c:pt idx="110">
                  <c:v>129.255</c:v>
                </c:pt>
                <c:pt idx="111">
                  <c:v>131.304</c:v>
                </c:pt>
                <c:pt idx="112">
                  <c:v>130.506</c:v>
                </c:pt>
                <c:pt idx="113">
                  <c:v>132.91999999999999</c:v>
                </c:pt>
                <c:pt idx="114">
                  <c:v>136.69999999999999</c:v>
                </c:pt>
                <c:pt idx="115">
                  <c:v>133.93799999999999</c:v>
                </c:pt>
                <c:pt idx="116">
                  <c:v>133.583</c:v>
                </c:pt>
                <c:pt idx="117">
                  <c:v>135.74100000000001</c:v>
                </c:pt>
                <c:pt idx="118">
                  <c:v>136.75299999999999</c:v>
                </c:pt>
                <c:pt idx="119">
                  <c:v>137.221</c:v>
                </c:pt>
                <c:pt idx="120">
                  <c:v>138.34800000000001</c:v>
                </c:pt>
                <c:pt idx="121">
                  <c:v>136.52799999999999</c:v>
                </c:pt>
                <c:pt idx="122">
                  <c:v>139.428</c:v>
                </c:pt>
                <c:pt idx="123">
                  <c:v>142.78299999999999</c:v>
                </c:pt>
                <c:pt idx="124">
                  <c:v>138.761</c:v>
                </c:pt>
                <c:pt idx="125">
                  <c:v>139.048</c:v>
                </c:pt>
                <c:pt idx="126">
                  <c:v>135.26599999999999</c:v>
                </c:pt>
                <c:pt idx="127">
                  <c:v>133.947</c:v>
                </c:pt>
                <c:pt idx="128">
                  <c:v>133.523</c:v>
                </c:pt>
                <c:pt idx="129">
                  <c:v>133.631</c:v>
                </c:pt>
                <c:pt idx="130">
                  <c:v>137.702</c:v>
                </c:pt>
                <c:pt idx="131">
                  <c:v>140.547</c:v>
                </c:pt>
                <c:pt idx="132">
                  <c:v>137.648</c:v>
                </c:pt>
                <c:pt idx="133">
                  <c:v>137.81</c:v>
                </c:pt>
                <c:pt idx="134">
                  <c:v>143.303</c:v>
                </c:pt>
                <c:pt idx="135">
                  <c:v>149.42099999999999</c:v>
                </c:pt>
                <c:pt idx="136">
                  <c:v>150.80099999999999</c:v>
                </c:pt>
                <c:pt idx="137">
                  <c:v>157.44800000000001</c:v>
                </c:pt>
                <c:pt idx="138">
                  <c:v>160.041</c:v>
                </c:pt>
                <c:pt idx="139">
                  <c:v>164.66900000000001</c:v>
                </c:pt>
                <c:pt idx="140">
                  <c:v>172.566</c:v>
                </c:pt>
                <c:pt idx="141">
                  <c:v>171.88300000000001</c:v>
                </c:pt>
                <c:pt idx="142">
                  <c:v>154.11000000000001</c:v>
                </c:pt>
                <c:pt idx="143">
                  <c:v>151.23599999999999</c:v>
                </c:pt>
                <c:pt idx="144">
                  <c:v>145.16900000000001</c:v>
                </c:pt>
                <c:pt idx="145">
                  <c:v>144.49100000000001</c:v>
                </c:pt>
                <c:pt idx="146">
                  <c:v>145.91</c:v>
                </c:pt>
                <c:pt idx="147">
                  <c:v>146.27600000000001</c:v>
                </c:pt>
                <c:pt idx="148">
                  <c:v>146.31800000000001</c:v>
                </c:pt>
                <c:pt idx="149">
                  <c:v>146.18199999999999</c:v>
                </c:pt>
                <c:pt idx="150">
                  <c:v>148.59700000000001</c:v>
                </c:pt>
                <c:pt idx="151">
                  <c:v>152.75800000000001</c:v>
                </c:pt>
                <c:pt idx="152">
                  <c:v>154.202</c:v>
                </c:pt>
                <c:pt idx="153">
                  <c:v>154.42099999999999</c:v>
                </c:pt>
                <c:pt idx="154">
                  <c:v>157.73500000000001</c:v>
                </c:pt>
                <c:pt idx="155">
                  <c:v>168.36799999999999</c:v>
                </c:pt>
                <c:pt idx="156">
                  <c:v>168.851</c:v>
                </c:pt>
                <c:pt idx="157">
                  <c:v>162.108</c:v>
                </c:pt>
                <c:pt idx="158">
                  <c:v>157.56299999999999</c:v>
                </c:pt>
                <c:pt idx="159">
                  <c:v>158.40600000000001</c:v>
                </c:pt>
                <c:pt idx="160">
                  <c:v>162.833</c:v>
                </c:pt>
                <c:pt idx="161">
                  <c:v>166.072</c:v>
                </c:pt>
                <c:pt idx="162">
                  <c:v>162.66900000000001</c:v>
                </c:pt>
                <c:pt idx="163">
                  <c:v>168.12100000000001</c:v>
                </c:pt>
                <c:pt idx="164">
                  <c:v>165.53700000000001</c:v>
                </c:pt>
                <c:pt idx="165">
                  <c:v>165.54400000000001</c:v>
                </c:pt>
                <c:pt idx="166">
                  <c:v>169.089</c:v>
                </c:pt>
                <c:pt idx="167">
                  <c:v>173.30500000000001</c:v>
                </c:pt>
                <c:pt idx="168">
                  <c:v>172.95</c:v>
                </c:pt>
                <c:pt idx="169">
                  <c:v>168.46199999999999</c:v>
                </c:pt>
                <c:pt idx="170">
                  <c:v>166.57300000000001</c:v>
                </c:pt>
                <c:pt idx="171">
                  <c:v>166.88900000000001</c:v>
                </c:pt>
                <c:pt idx="172">
                  <c:v>170.18100000000001</c:v>
                </c:pt>
                <c:pt idx="173">
                  <c:v>163.554</c:v>
                </c:pt>
                <c:pt idx="174">
                  <c:v>165.15299999999999</c:v>
                </c:pt>
                <c:pt idx="175">
                  <c:v>166.03399999999999</c:v>
                </c:pt>
                <c:pt idx="176">
                  <c:v>160.77199999999999</c:v>
                </c:pt>
                <c:pt idx="177">
                  <c:v>163.309</c:v>
                </c:pt>
                <c:pt idx="178">
                  <c:v>159.87799999999999</c:v>
                </c:pt>
                <c:pt idx="179">
                  <c:v>158.19</c:v>
                </c:pt>
                <c:pt idx="180">
                  <c:v>157.72300000000001</c:v>
                </c:pt>
                <c:pt idx="181">
                  <c:v>160.92599999999999</c:v>
                </c:pt>
                <c:pt idx="182">
                  <c:v>163.19399999999999</c:v>
                </c:pt>
                <c:pt idx="183">
                  <c:v>159.47200000000001</c:v>
                </c:pt>
                <c:pt idx="184">
                  <c:v>156.55699999999999</c:v>
                </c:pt>
                <c:pt idx="185">
                  <c:v>156.47900000000001</c:v>
                </c:pt>
                <c:pt idx="186">
                  <c:v>156.98099999999999</c:v>
                </c:pt>
                <c:pt idx="187">
                  <c:v>156.74299999999999</c:v>
                </c:pt>
                <c:pt idx="188">
                  <c:v>158.202</c:v>
                </c:pt>
                <c:pt idx="189">
                  <c:v>159.114</c:v>
                </c:pt>
                <c:pt idx="190">
                  <c:v>160.51400000000001</c:v>
                </c:pt>
                <c:pt idx="191">
                  <c:v>155.66399999999999</c:v>
                </c:pt>
                <c:pt idx="192">
                  <c:v>152.125</c:v>
                </c:pt>
                <c:pt idx="193">
                  <c:v>152.06</c:v>
                </c:pt>
                <c:pt idx="194">
                  <c:v>152.03700000000001</c:v>
                </c:pt>
                <c:pt idx="195">
                  <c:v>151.477</c:v>
                </c:pt>
                <c:pt idx="196">
                  <c:v>153.45500000000001</c:v>
                </c:pt>
                <c:pt idx="197">
                  <c:v>155.85400000000001</c:v>
                </c:pt>
                <c:pt idx="198">
                  <c:v>159.721</c:v>
                </c:pt>
                <c:pt idx="199">
                  <c:v>165.26</c:v>
                </c:pt>
                <c:pt idx="200">
                  <c:v>175.708</c:v>
                </c:pt>
                <c:pt idx="201">
                  <c:v>184.30199999999999</c:v>
                </c:pt>
                <c:pt idx="202">
                  <c:v>184.90799999999999</c:v>
                </c:pt>
                <c:pt idx="203">
                  <c:v>181.86699999999999</c:v>
                </c:pt>
                <c:pt idx="204">
                  <c:v>186.69200000000001</c:v>
                </c:pt>
                <c:pt idx="205">
                  <c:v>186.822</c:v>
                </c:pt>
                <c:pt idx="206">
                  <c:v>185.27099999999999</c:v>
                </c:pt>
                <c:pt idx="207">
                  <c:v>179.67599999999999</c:v>
                </c:pt>
                <c:pt idx="208">
                  <c:v>182.452</c:v>
                </c:pt>
                <c:pt idx="209">
                  <c:v>180.70599999999999</c:v>
                </c:pt>
                <c:pt idx="210">
                  <c:v>177.97</c:v>
                </c:pt>
                <c:pt idx="211">
                  <c:v>175.08699999999999</c:v>
                </c:pt>
                <c:pt idx="212">
                  <c:v>176.709</c:v>
                </c:pt>
                <c:pt idx="213">
                  <c:v>176.65600000000001</c:v>
                </c:pt>
                <c:pt idx="214">
                  <c:v>175.977</c:v>
                </c:pt>
                <c:pt idx="215">
                  <c:v>175.49199999999999</c:v>
                </c:pt>
                <c:pt idx="216">
                  <c:v>174.62299999999999</c:v>
                </c:pt>
                <c:pt idx="217">
                  <c:v>170.59</c:v>
                </c:pt>
                <c:pt idx="218">
                  <c:v>168.28700000000001</c:v>
                </c:pt>
                <c:pt idx="219">
                  <c:v>168.048</c:v>
                </c:pt>
                <c:pt idx="220">
                  <c:v>164.309</c:v>
                </c:pt>
                <c:pt idx="221">
                  <c:v>164.03100000000001</c:v>
                </c:pt>
                <c:pt idx="222">
                  <c:v>162.22999999999999</c:v>
                </c:pt>
                <c:pt idx="223">
                  <c:v>164.82</c:v>
                </c:pt>
                <c:pt idx="224">
                  <c:v>170.15899999999999</c:v>
                </c:pt>
                <c:pt idx="225">
                  <c:v>170.79599999999999</c:v>
                </c:pt>
                <c:pt idx="226">
                  <c:v>165.47200000000001</c:v>
                </c:pt>
                <c:pt idx="227">
                  <c:v>163.52699999999999</c:v>
                </c:pt>
                <c:pt idx="228">
                  <c:v>164.65</c:v>
                </c:pt>
                <c:pt idx="229">
                  <c:v>167.501</c:v>
                </c:pt>
                <c:pt idx="230">
                  <c:v>165.93100000000001</c:v>
                </c:pt>
                <c:pt idx="231">
                  <c:v>165.43299999999999</c:v>
                </c:pt>
                <c:pt idx="232">
                  <c:v>165.405</c:v>
                </c:pt>
                <c:pt idx="233">
                  <c:v>161.56299999999999</c:v>
                </c:pt>
                <c:pt idx="234">
                  <c:v>161.72399999999999</c:v>
                </c:pt>
                <c:pt idx="235">
                  <c:v>162.035</c:v>
                </c:pt>
                <c:pt idx="236">
                  <c:v>164</c:v>
                </c:pt>
                <c:pt idx="237">
                  <c:v>167.316</c:v>
                </c:pt>
                <c:pt idx="238">
                  <c:v>170.75299999999999</c:v>
                </c:pt>
                <c:pt idx="239">
                  <c:v>172.905</c:v>
                </c:pt>
                <c:pt idx="240">
                  <c:v>172.17</c:v>
                </c:pt>
                <c:pt idx="241">
                  <c:v>171.20599999999999</c:v>
                </c:pt>
                <c:pt idx="242">
                  <c:v>171.16300000000001</c:v>
                </c:pt>
                <c:pt idx="243">
                  <c:v>172.56200000000001</c:v>
                </c:pt>
                <c:pt idx="244">
                  <c:v>167.61799999999999</c:v>
                </c:pt>
                <c:pt idx="245">
                  <c:v>167.84200000000001</c:v>
                </c:pt>
                <c:pt idx="246">
                  <c:v>169.268</c:v>
                </c:pt>
                <c:pt idx="247">
                  <c:v>169.33799999999999</c:v>
                </c:pt>
                <c:pt idx="248">
                  <c:v>168.15899999999999</c:v>
                </c:pt>
                <c:pt idx="249">
                  <c:v>167.28200000000001</c:v>
                </c:pt>
                <c:pt idx="250">
                  <c:v>165.42400000000001</c:v>
                </c:pt>
                <c:pt idx="251">
                  <c:v>166.65600000000001</c:v>
                </c:pt>
                <c:pt idx="252">
                  <c:v>164.78700000000001</c:v>
                </c:pt>
                <c:pt idx="253">
                  <c:v>162.69</c:v>
                </c:pt>
                <c:pt idx="254">
                  <c:v>162.07599999999999</c:v>
                </c:pt>
                <c:pt idx="255">
                  <c:v>161.03399999999999</c:v>
                </c:pt>
                <c:pt idx="256">
                  <c:v>163.97</c:v>
                </c:pt>
                <c:pt idx="257">
                  <c:v>163.31200000000001</c:v>
                </c:pt>
                <c:pt idx="258">
                  <c:v>165.40700000000001</c:v>
                </c:pt>
                <c:pt idx="259">
                  <c:v>168.94800000000001</c:v>
                </c:pt>
                <c:pt idx="260">
                  <c:v>172.584</c:v>
                </c:pt>
                <c:pt idx="261">
                  <c:v>172.29900000000001</c:v>
                </c:pt>
                <c:pt idx="262">
                  <c:v>175.59299999999999</c:v>
                </c:pt>
                <c:pt idx="263">
                  <c:v>179.51400000000001</c:v>
                </c:pt>
                <c:pt idx="264">
                  <c:v>186.036</c:v>
                </c:pt>
                <c:pt idx="265">
                  <c:v>185.09200000000001</c:v>
                </c:pt>
                <c:pt idx="266">
                  <c:v>184.68799999999999</c:v>
                </c:pt>
                <c:pt idx="267">
                  <c:v>185.13800000000001</c:v>
                </c:pt>
                <c:pt idx="268">
                  <c:v>180.50200000000001</c:v>
                </c:pt>
                <c:pt idx="269">
                  <c:v>179.38800000000001</c:v>
                </c:pt>
                <c:pt idx="270">
                  <c:v>180.84299999999999</c:v>
                </c:pt>
                <c:pt idx="271">
                  <c:v>183.14500000000001</c:v>
                </c:pt>
                <c:pt idx="272">
                  <c:v>182.47200000000001</c:v>
                </c:pt>
                <c:pt idx="273">
                  <c:v>178.923</c:v>
                </c:pt>
                <c:pt idx="274">
                  <c:v>179.505</c:v>
                </c:pt>
                <c:pt idx="275">
                  <c:v>182.77699999999999</c:v>
                </c:pt>
                <c:pt idx="276">
                  <c:v>180.65799999999999</c:v>
                </c:pt>
                <c:pt idx="277">
                  <c:v>183.36699999999999</c:v>
                </c:pt>
                <c:pt idx="278">
                  <c:v>183.13300000000001</c:v>
                </c:pt>
                <c:pt idx="279">
                  <c:v>183.95599999999999</c:v>
                </c:pt>
                <c:pt idx="280">
                  <c:v>190.589</c:v>
                </c:pt>
                <c:pt idx="281">
                  <c:v>188.37299999999999</c:v>
                </c:pt>
                <c:pt idx="282">
                  <c:v>184.59399999999999</c:v>
                </c:pt>
                <c:pt idx="283">
                  <c:v>182.70500000000001</c:v>
                </c:pt>
                <c:pt idx="284">
                  <c:v>182.66</c:v>
                </c:pt>
                <c:pt idx="285">
                  <c:v>185.17500000000001</c:v>
                </c:pt>
                <c:pt idx="286">
                  <c:v>192.523</c:v>
                </c:pt>
                <c:pt idx="287">
                  <c:v>195.69499999999999</c:v>
                </c:pt>
                <c:pt idx="288">
                  <c:v>188.52099999999999</c:v>
                </c:pt>
                <c:pt idx="289">
                  <c:v>182.935</c:v>
                </c:pt>
                <c:pt idx="290">
                  <c:v>179.74199999999999</c:v>
                </c:pt>
                <c:pt idx="291">
                  <c:v>178.79900000000001</c:v>
                </c:pt>
                <c:pt idx="292">
                  <c:v>182.79</c:v>
                </c:pt>
                <c:pt idx="293">
                  <c:v>180.8</c:v>
                </c:pt>
                <c:pt idx="294">
                  <c:v>180.40299999999999</c:v>
                </c:pt>
                <c:pt idx="295">
                  <c:v>182.04499999999999</c:v>
                </c:pt>
                <c:pt idx="296">
                  <c:v>179.66900000000001</c:v>
                </c:pt>
                <c:pt idx="297">
                  <c:v>182.447</c:v>
                </c:pt>
                <c:pt idx="298">
                  <c:v>186.18600000000001</c:v>
                </c:pt>
                <c:pt idx="299">
                  <c:v>197.333</c:v>
                </c:pt>
                <c:pt idx="300">
                  <c:v>199.45400000000001</c:v>
                </c:pt>
                <c:pt idx="301">
                  <c:v>191.30500000000001</c:v>
                </c:pt>
                <c:pt idx="302">
                  <c:v>188.005</c:v>
                </c:pt>
                <c:pt idx="303">
                  <c:v>186.81399999999999</c:v>
                </c:pt>
                <c:pt idx="304">
                  <c:v>189.578</c:v>
                </c:pt>
                <c:pt idx="305">
                  <c:v>193.316</c:v>
                </c:pt>
                <c:pt idx="306">
                  <c:v>193.268</c:v>
                </c:pt>
                <c:pt idx="307">
                  <c:v>190.352</c:v>
                </c:pt>
                <c:pt idx="308">
                  <c:v>191.72800000000001</c:v>
                </c:pt>
                <c:pt idx="309">
                  <c:v>191.54400000000001</c:v>
                </c:pt>
                <c:pt idx="310">
                  <c:v>187.88900000000001</c:v>
                </c:pt>
                <c:pt idx="311">
                  <c:v>188.815</c:v>
                </c:pt>
                <c:pt idx="312">
                  <c:v>190.48400000000001</c:v>
                </c:pt>
                <c:pt idx="313">
                  <c:v>192.43600000000001</c:v>
                </c:pt>
                <c:pt idx="314">
                  <c:v>192</c:v>
                </c:pt>
                <c:pt idx="315">
                  <c:v>192.21899999999999</c:v>
                </c:pt>
                <c:pt idx="316">
                  <c:v>194.81899999999999</c:v>
                </c:pt>
                <c:pt idx="317">
                  <c:v>199.55099999999999</c:v>
                </c:pt>
                <c:pt idx="318">
                  <c:v>201.97800000000001</c:v>
                </c:pt>
                <c:pt idx="319">
                  <c:v>207.55500000000001</c:v>
                </c:pt>
                <c:pt idx="320">
                  <c:v>213.16900000000001</c:v>
                </c:pt>
                <c:pt idx="321">
                  <c:v>210.12100000000001</c:v>
                </c:pt>
                <c:pt idx="322">
                  <c:v>205.93700000000001</c:v>
                </c:pt>
                <c:pt idx="323">
                  <c:v>197.58099999999999</c:v>
                </c:pt>
                <c:pt idx="324">
                  <c:v>197.68299999999999</c:v>
                </c:pt>
                <c:pt idx="325">
                  <c:v>200.792</c:v>
                </c:pt>
                <c:pt idx="326">
                  <c:v>207.7</c:v>
                </c:pt>
                <c:pt idx="327">
                  <c:v>208.20699999999999</c:v>
                </c:pt>
                <c:pt idx="328">
                  <c:v>201.98400000000001</c:v>
                </c:pt>
                <c:pt idx="329">
                  <c:v>206.488</c:v>
                </c:pt>
                <c:pt idx="330">
                  <c:v>207.88200000000001</c:v>
                </c:pt>
                <c:pt idx="331">
                  <c:v>202.523</c:v>
                </c:pt>
                <c:pt idx="332">
                  <c:v>201.17</c:v>
                </c:pt>
                <c:pt idx="333">
                  <c:v>201.18600000000001</c:v>
                </c:pt>
                <c:pt idx="334">
                  <c:v>202.77500000000001</c:v>
                </c:pt>
                <c:pt idx="335">
                  <c:v>201.36500000000001</c:v>
                </c:pt>
                <c:pt idx="336">
                  <c:v>196.79300000000001</c:v>
                </c:pt>
                <c:pt idx="337">
                  <c:v>192.732</c:v>
                </c:pt>
                <c:pt idx="338">
                  <c:v>185.69800000000001</c:v>
                </c:pt>
                <c:pt idx="339">
                  <c:v>189.18899999999999</c:v>
                </c:pt>
                <c:pt idx="340">
                  <c:v>196.411</c:v>
                </c:pt>
                <c:pt idx="341">
                  <c:v>204.774</c:v>
                </c:pt>
                <c:pt idx="342">
                  <c:v>212.131</c:v>
                </c:pt>
                <c:pt idx="343">
                  <c:v>220.48599999999999</c:v>
                </c:pt>
                <c:pt idx="344">
                  <c:v>230.90199999999999</c:v>
                </c:pt>
                <c:pt idx="345">
                  <c:v>243.26</c:v>
                </c:pt>
                <c:pt idx="346">
                  <c:v>242.01499999999999</c:v>
                </c:pt>
                <c:pt idx="347">
                  <c:v>236.10400000000001</c:v>
                </c:pt>
                <c:pt idx="348">
                  <c:v>232.512</c:v>
                </c:pt>
                <c:pt idx="349">
                  <c:v>225.827</c:v>
                </c:pt>
                <c:pt idx="350">
                  <c:v>210.04300000000001</c:v>
                </c:pt>
                <c:pt idx="351">
                  <c:v>205.87299999999999</c:v>
                </c:pt>
                <c:pt idx="352">
                  <c:v>212.51499999999999</c:v>
                </c:pt>
                <c:pt idx="353">
                  <c:v>203.98099999999999</c:v>
                </c:pt>
                <c:pt idx="354">
                  <c:v>201.18100000000001</c:v>
                </c:pt>
                <c:pt idx="355">
                  <c:v>200.524</c:v>
                </c:pt>
                <c:pt idx="356">
                  <c:v>209.83500000000001</c:v>
                </c:pt>
                <c:pt idx="357">
                  <c:v>213.846</c:v>
                </c:pt>
                <c:pt idx="358">
                  <c:v>206.78399999999999</c:v>
                </c:pt>
                <c:pt idx="359">
                  <c:v>204.02099999999999</c:v>
                </c:pt>
                <c:pt idx="360">
                  <c:v>204.96</c:v>
                </c:pt>
                <c:pt idx="361">
                  <c:v>209.316</c:v>
                </c:pt>
                <c:pt idx="362">
                  <c:v>210.53200000000001</c:v>
                </c:pt>
                <c:pt idx="363">
                  <c:v>206.35599999999999</c:v>
                </c:pt>
                <c:pt idx="364">
                  <c:v>202.143</c:v>
                </c:pt>
                <c:pt idx="365">
                  <c:v>198.99100000000001</c:v>
                </c:pt>
                <c:pt idx="366">
                  <c:v>201.423</c:v>
                </c:pt>
                <c:pt idx="367">
                  <c:v>202.21899999999999</c:v>
                </c:pt>
                <c:pt idx="368">
                  <c:v>205.048</c:v>
                </c:pt>
                <c:pt idx="369">
                  <c:v>204.946</c:v>
                </c:pt>
                <c:pt idx="370">
                  <c:v>200.691</c:v>
                </c:pt>
                <c:pt idx="371">
                  <c:v>190.49700000000001</c:v>
                </c:pt>
                <c:pt idx="372">
                  <c:v>193.97800000000001</c:v>
                </c:pt>
                <c:pt idx="373">
                  <c:v>197.33</c:v>
                </c:pt>
                <c:pt idx="374">
                  <c:v>201.05</c:v>
                </c:pt>
                <c:pt idx="375">
                  <c:v>205.31700000000001</c:v>
                </c:pt>
                <c:pt idx="376">
                  <c:v>204.048</c:v>
                </c:pt>
                <c:pt idx="377">
                  <c:v>202.69900000000001</c:v>
                </c:pt>
                <c:pt idx="378">
                  <c:v>208.304</c:v>
                </c:pt>
                <c:pt idx="379">
                  <c:v>213.142</c:v>
                </c:pt>
                <c:pt idx="380">
                  <c:v>208.43100000000001</c:v>
                </c:pt>
                <c:pt idx="381">
                  <c:v>207.91200000000001</c:v>
                </c:pt>
                <c:pt idx="382">
                  <c:v>204.62</c:v>
                </c:pt>
                <c:pt idx="383">
                  <c:v>204.60300000000001</c:v>
                </c:pt>
                <c:pt idx="384">
                  <c:v>202.46600000000001</c:v>
                </c:pt>
                <c:pt idx="385">
                  <c:v>203.69200000000001</c:v>
                </c:pt>
                <c:pt idx="386">
                  <c:v>204.18799999999999</c:v>
                </c:pt>
                <c:pt idx="387">
                  <c:v>205.732</c:v>
                </c:pt>
                <c:pt idx="388">
                  <c:v>206.429</c:v>
                </c:pt>
                <c:pt idx="389">
                  <c:v>206.739</c:v>
                </c:pt>
                <c:pt idx="390">
                  <c:v>207.851</c:v>
                </c:pt>
                <c:pt idx="391">
                  <c:v>204.81299999999999</c:v>
                </c:pt>
                <c:pt idx="392">
                  <c:v>205.90799999999999</c:v>
                </c:pt>
                <c:pt idx="393">
                  <c:v>213.13499999999999</c:v>
                </c:pt>
                <c:pt idx="394">
                  <c:v>212.739</c:v>
                </c:pt>
                <c:pt idx="395">
                  <c:v>219.691</c:v>
                </c:pt>
                <c:pt idx="396">
                  <c:v>223.02</c:v>
                </c:pt>
                <c:pt idx="397">
                  <c:v>223.52600000000001</c:v>
                </c:pt>
                <c:pt idx="398">
                  <c:v>231.17400000000001</c:v>
                </c:pt>
                <c:pt idx="399">
                  <c:v>238.76</c:v>
                </c:pt>
                <c:pt idx="400">
                  <c:v>239.25800000000001</c:v>
                </c:pt>
                <c:pt idx="401">
                  <c:v>231.667</c:v>
                </c:pt>
                <c:pt idx="402">
                  <c:v>225.50399999999999</c:v>
                </c:pt>
                <c:pt idx="403">
                  <c:v>225.18600000000001</c:v>
                </c:pt>
                <c:pt idx="404">
                  <c:v>230.74100000000001</c:v>
                </c:pt>
                <c:pt idx="405">
                  <c:v>232.56800000000001</c:v>
                </c:pt>
                <c:pt idx="406">
                  <c:v>232.34200000000001</c:v>
                </c:pt>
                <c:pt idx="407">
                  <c:v>228.60900000000001</c:v>
                </c:pt>
                <c:pt idx="408">
                  <c:v>224.43199999999999</c:v>
                </c:pt>
                <c:pt idx="409">
                  <c:v>224.16499999999999</c:v>
                </c:pt>
                <c:pt idx="410">
                  <c:v>223.08600000000001</c:v>
                </c:pt>
                <c:pt idx="411">
                  <c:v>222.73400000000001</c:v>
                </c:pt>
                <c:pt idx="412">
                  <c:v>224.53800000000001</c:v>
                </c:pt>
                <c:pt idx="413">
                  <c:v>225.95599999999999</c:v>
                </c:pt>
                <c:pt idx="414">
                  <c:v>226.285</c:v>
                </c:pt>
                <c:pt idx="415">
                  <c:v>230.47300000000001</c:v>
                </c:pt>
                <c:pt idx="416">
                  <c:v>225.19399999999999</c:v>
                </c:pt>
                <c:pt idx="417">
                  <c:v>231.923</c:v>
                </c:pt>
                <c:pt idx="418">
                  <c:v>236.72399999999999</c:v>
                </c:pt>
                <c:pt idx="419">
                  <c:v>239.89400000000001</c:v>
                </c:pt>
                <c:pt idx="420">
                  <c:v>242.88300000000001</c:v>
                </c:pt>
                <c:pt idx="421">
                  <c:v>242.93899999999999</c:v>
                </c:pt>
                <c:pt idx="422">
                  <c:v>245.33799999999999</c:v>
                </c:pt>
                <c:pt idx="423">
                  <c:v>243.30600000000001</c:v>
                </c:pt>
                <c:pt idx="424">
                  <c:v>256.37799999999999</c:v>
                </c:pt>
                <c:pt idx="425">
                  <c:v>261.93299999999999</c:v>
                </c:pt>
                <c:pt idx="426">
                  <c:v>261.03899999999999</c:v>
                </c:pt>
                <c:pt idx="427">
                  <c:v>262.83100000000002</c:v>
                </c:pt>
                <c:pt idx="428">
                  <c:v>259.89</c:v>
                </c:pt>
                <c:pt idx="429">
                  <c:v>251.43700000000001</c:v>
                </c:pt>
                <c:pt idx="430">
                  <c:v>257.70699999999999</c:v>
                </c:pt>
                <c:pt idx="431">
                  <c:v>254.363</c:v>
                </c:pt>
                <c:pt idx="432">
                  <c:v>252.40299999999999</c:v>
                </c:pt>
                <c:pt idx="433">
                  <c:v>248.88900000000001</c:v>
                </c:pt>
                <c:pt idx="434">
                  <c:v>250.59700000000001</c:v>
                </c:pt>
                <c:pt idx="435">
                  <c:v>251.52799999999999</c:v>
                </c:pt>
                <c:pt idx="436">
                  <c:v>259.17500000000001</c:v>
                </c:pt>
                <c:pt idx="437">
                  <c:v>256.44799999999998</c:v>
                </c:pt>
                <c:pt idx="438">
                  <c:v>257.23</c:v>
                </c:pt>
                <c:pt idx="439">
                  <c:v>259.255</c:v>
                </c:pt>
                <c:pt idx="440">
                  <c:v>270.83100000000002</c:v>
                </c:pt>
                <c:pt idx="441">
                  <c:v>276.69499999999999</c:v>
                </c:pt>
                <c:pt idx="442">
                  <c:v>278.09399999999999</c:v>
                </c:pt>
                <c:pt idx="443">
                  <c:v>291.58499999999998</c:v>
                </c:pt>
                <c:pt idx="444">
                  <c:v>287.54899999999998</c:v>
                </c:pt>
                <c:pt idx="445">
                  <c:v>283.916</c:v>
                </c:pt>
                <c:pt idx="446">
                  <c:v>278.23</c:v>
                </c:pt>
                <c:pt idx="447">
                  <c:v>267.68</c:v>
                </c:pt>
                <c:pt idx="448">
                  <c:v>267.54500000000002</c:v>
                </c:pt>
                <c:pt idx="449">
                  <c:v>264.93099999999998</c:v>
                </c:pt>
                <c:pt idx="450">
                  <c:v>260.25799999999998</c:v>
                </c:pt>
                <c:pt idx="451">
                  <c:v>261.96199999999999</c:v>
                </c:pt>
                <c:pt idx="452">
                  <c:v>260.82600000000002</c:v>
                </c:pt>
                <c:pt idx="453">
                  <c:v>260.012</c:v>
                </c:pt>
                <c:pt idx="454">
                  <c:v>260.10700000000003</c:v>
                </c:pt>
                <c:pt idx="455">
                  <c:v>262.15600000000001</c:v>
                </c:pt>
                <c:pt idx="456">
                  <c:v>253.583</c:v>
                </c:pt>
                <c:pt idx="457">
                  <c:v>249.47900000000001</c:v>
                </c:pt>
                <c:pt idx="458">
                  <c:v>245.541</c:v>
                </c:pt>
                <c:pt idx="459">
                  <c:v>243.11500000000001</c:v>
                </c:pt>
                <c:pt idx="460">
                  <c:v>243.38399999999999</c:v>
                </c:pt>
                <c:pt idx="461">
                  <c:v>245.678</c:v>
                </c:pt>
                <c:pt idx="462">
                  <c:v>241.22200000000001</c:v>
                </c:pt>
                <c:pt idx="463">
                  <c:v>239.22300000000001</c:v>
                </c:pt>
                <c:pt idx="464">
                  <c:v>235.233</c:v>
                </c:pt>
                <c:pt idx="465">
                  <c:v>233.239</c:v>
                </c:pt>
                <c:pt idx="466">
                  <c:v>237.261</c:v>
                </c:pt>
                <c:pt idx="467">
                  <c:v>233.84899999999999</c:v>
                </c:pt>
                <c:pt idx="468">
                  <c:v>221.16499999999999</c:v>
                </c:pt>
                <c:pt idx="469">
                  <c:v>215.91499999999999</c:v>
                </c:pt>
                <c:pt idx="470">
                  <c:v>225.25700000000001</c:v>
                </c:pt>
                <c:pt idx="471">
                  <c:v>225.52600000000001</c:v>
                </c:pt>
                <c:pt idx="472">
                  <c:v>233.94399999999999</c:v>
                </c:pt>
                <c:pt idx="473">
                  <c:v>237.94399999999999</c:v>
                </c:pt>
                <c:pt idx="474">
                  <c:v>238.89699999999999</c:v>
                </c:pt>
                <c:pt idx="475">
                  <c:v>235.71</c:v>
                </c:pt>
                <c:pt idx="476">
                  <c:v>233.09100000000001</c:v>
                </c:pt>
                <c:pt idx="477">
                  <c:v>229.619</c:v>
                </c:pt>
                <c:pt idx="478">
                  <c:v>232.03299999999999</c:v>
                </c:pt>
                <c:pt idx="479">
                  <c:v>233.54599999999999</c:v>
                </c:pt>
                <c:pt idx="480">
                  <c:v>237.86199999999999</c:v>
                </c:pt>
                <c:pt idx="481">
                  <c:v>242.28399999999999</c:v>
                </c:pt>
                <c:pt idx="482">
                  <c:v>241.09100000000001</c:v>
                </c:pt>
                <c:pt idx="483">
                  <c:v>247.47200000000001</c:v>
                </c:pt>
                <c:pt idx="484">
                  <c:v>246.97399999999999</c:v>
                </c:pt>
                <c:pt idx="485">
                  <c:v>244.20099999999999</c:v>
                </c:pt>
                <c:pt idx="486">
                  <c:v>237.37899999999999</c:v>
                </c:pt>
                <c:pt idx="487">
                  <c:v>233.68299999999999</c:v>
                </c:pt>
                <c:pt idx="488">
                  <c:v>228.73699999999999</c:v>
                </c:pt>
                <c:pt idx="489">
                  <c:v>227.55600000000001</c:v>
                </c:pt>
                <c:pt idx="490">
                  <c:v>227.28299999999999</c:v>
                </c:pt>
                <c:pt idx="491">
                  <c:v>223.048</c:v>
                </c:pt>
                <c:pt idx="492">
                  <c:v>219.56100000000001</c:v>
                </c:pt>
                <c:pt idx="493">
                  <c:v>227.44300000000001</c:v>
                </c:pt>
                <c:pt idx="494">
                  <c:v>232.512</c:v>
                </c:pt>
                <c:pt idx="495">
                  <c:v>229.55799999999999</c:v>
                </c:pt>
                <c:pt idx="496">
                  <c:v>224.999</c:v>
                </c:pt>
                <c:pt idx="497">
                  <c:v>220.5</c:v>
                </c:pt>
                <c:pt idx="498">
                  <c:v>223.08099999999999</c:v>
                </c:pt>
                <c:pt idx="499">
                  <c:v>228.995</c:v>
                </c:pt>
                <c:pt idx="500">
                  <c:v>227.584</c:v>
                </c:pt>
                <c:pt idx="501">
                  <c:v>234.166</c:v>
                </c:pt>
                <c:pt idx="502">
                  <c:v>236.684</c:v>
                </c:pt>
                <c:pt idx="503">
                  <c:v>237.43600000000001</c:v>
                </c:pt>
                <c:pt idx="504">
                  <c:v>232.31399999999999</c:v>
                </c:pt>
                <c:pt idx="505">
                  <c:v>236.05099999999999</c:v>
                </c:pt>
                <c:pt idx="506">
                  <c:v>232.78700000000001</c:v>
                </c:pt>
                <c:pt idx="507">
                  <c:v>231.84399999999999</c:v>
                </c:pt>
                <c:pt idx="508">
                  <c:v>231.96600000000001</c:v>
                </c:pt>
                <c:pt idx="509">
                  <c:v>233.80799999999999</c:v>
                </c:pt>
                <c:pt idx="510">
                  <c:v>234.15</c:v>
                </c:pt>
                <c:pt idx="511">
                  <c:v>237.36500000000001</c:v>
                </c:pt>
                <c:pt idx="512">
                  <c:v>241.792</c:v>
                </c:pt>
                <c:pt idx="513">
                  <c:v>245.155</c:v>
                </c:pt>
                <c:pt idx="514">
                  <c:v>243.529</c:v>
                </c:pt>
                <c:pt idx="515">
                  <c:v>247.505</c:v>
                </c:pt>
                <c:pt idx="516">
                  <c:v>247.97399999999999</c:v>
                </c:pt>
                <c:pt idx="517">
                  <c:v>244.39699999999999</c:v>
                </c:pt>
                <c:pt idx="518">
                  <c:v>241.82499999999999</c:v>
                </c:pt>
                <c:pt idx="519">
                  <c:v>241.303</c:v>
                </c:pt>
                <c:pt idx="520">
                  <c:v>239.29900000000001</c:v>
                </c:pt>
                <c:pt idx="521">
                  <c:v>240.29599999999999</c:v>
                </c:pt>
                <c:pt idx="522">
                  <c:v>239.22399999999999</c:v>
                </c:pt>
                <c:pt idx="523">
                  <c:v>236.35400000000001</c:v>
                </c:pt>
                <c:pt idx="524">
                  <c:v>233.499</c:v>
                </c:pt>
                <c:pt idx="525">
                  <c:v>229.05099999999999</c:v>
                </c:pt>
                <c:pt idx="526">
                  <c:v>224.56399999999999</c:v>
                </c:pt>
                <c:pt idx="527">
                  <c:v>224.51400000000001</c:v>
                </c:pt>
                <c:pt idx="528">
                  <c:v>230.72499999999999</c:v>
                </c:pt>
                <c:pt idx="529">
                  <c:v>235.66399999999999</c:v>
                </c:pt>
                <c:pt idx="530">
                  <c:v>243.12700000000001</c:v>
                </c:pt>
                <c:pt idx="531">
                  <c:v>251.76400000000001</c:v>
                </c:pt>
                <c:pt idx="532">
                  <c:v>252.41499999999999</c:v>
                </c:pt>
                <c:pt idx="533">
                  <c:v>250.11600000000001</c:v>
                </c:pt>
                <c:pt idx="534">
                  <c:v>249.50200000000001</c:v>
                </c:pt>
                <c:pt idx="535">
                  <c:v>243.02</c:v>
                </c:pt>
                <c:pt idx="536">
                  <c:v>239.733</c:v>
                </c:pt>
                <c:pt idx="537">
                  <c:v>237.607</c:v>
                </c:pt>
                <c:pt idx="538">
                  <c:v>232.65299999999999</c:v>
                </c:pt>
                <c:pt idx="539">
                  <c:v>253.49299999999999</c:v>
                </c:pt>
                <c:pt idx="540">
                  <c:v>260.714</c:v>
                </c:pt>
                <c:pt idx="541">
                  <c:v>251.422</c:v>
                </c:pt>
                <c:pt idx="542">
                  <c:v>237.59299999999999</c:v>
                </c:pt>
                <c:pt idx="543">
                  <c:v>231.06</c:v>
                </c:pt>
                <c:pt idx="544">
                  <c:v>227.77799999999999</c:v>
                </c:pt>
                <c:pt idx="545">
                  <c:v>226.92099999999999</c:v>
                </c:pt>
                <c:pt idx="546">
                  <c:v>231.52799999999999</c:v>
                </c:pt>
                <c:pt idx="547">
                  <c:v>228.11600000000001</c:v>
                </c:pt>
                <c:pt idx="548">
                  <c:v>228.04599999999999</c:v>
                </c:pt>
                <c:pt idx="549">
                  <c:v>220.45500000000001</c:v>
                </c:pt>
                <c:pt idx="550">
                  <c:v>218.08699999999999</c:v>
                </c:pt>
                <c:pt idx="551">
                  <c:v>210.72200000000001</c:v>
                </c:pt>
                <c:pt idx="552">
                  <c:v>209.404</c:v>
                </c:pt>
                <c:pt idx="553">
                  <c:v>212.10499999999999</c:v>
                </c:pt>
                <c:pt idx="554">
                  <c:v>216.00800000000001</c:v>
                </c:pt>
                <c:pt idx="555">
                  <c:v>216.059</c:v>
                </c:pt>
                <c:pt idx="556">
                  <c:v>216.934</c:v>
                </c:pt>
                <c:pt idx="557">
                  <c:v>214.22</c:v>
                </c:pt>
                <c:pt idx="558">
                  <c:v>214.36500000000001</c:v>
                </c:pt>
                <c:pt idx="559">
                  <c:v>212.98500000000001</c:v>
                </c:pt>
                <c:pt idx="560">
                  <c:v>217.124</c:v>
                </c:pt>
                <c:pt idx="561">
                  <c:v>222.351</c:v>
                </c:pt>
                <c:pt idx="562">
                  <c:v>226.49600000000001</c:v>
                </c:pt>
                <c:pt idx="563">
                  <c:v>229.012</c:v>
                </c:pt>
                <c:pt idx="564">
                  <c:v>228.27099999999999</c:v>
                </c:pt>
                <c:pt idx="565">
                  <c:v>230.76499999999999</c:v>
                </c:pt>
                <c:pt idx="566">
                  <c:v>233.322</c:v>
                </c:pt>
                <c:pt idx="567">
                  <c:v>230.172</c:v>
                </c:pt>
                <c:pt idx="568">
                  <c:v>224.68100000000001</c:v>
                </c:pt>
                <c:pt idx="569">
                  <c:v>220.827</c:v>
                </c:pt>
                <c:pt idx="570">
                  <c:v>217.07300000000001</c:v>
                </c:pt>
                <c:pt idx="571">
                  <c:v>213.941</c:v>
                </c:pt>
                <c:pt idx="572">
                  <c:v>214.15</c:v>
                </c:pt>
                <c:pt idx="573">
                  <c:v>211.90700000000001</c:v>
                </c:pt>
                <c:pt idx="574">
                  <c:v>212.024</c:v>
                </c:pt>
                <c:pt idx="575">
                  <c:v>209.33099999999999</c:v>
                </c:pt>
                <c:pt idx="576">
                  <c:v>209.22300000000001</c:v>
                </c:pt>
                <c:pt idx="577">
                  <c:v>208.44200000000001</c:v>
                </c:pt>
                <c:pt idx="578">
                  <c:v>206.25299999999999</c:v>
                </c:pt>
                <c:pt idx="579">
                  <c:v>207.16900000000001</c:v>
                </c:pt>
                <c:pt idx="580">
                  <c:v>208.928</c:v>
                </c:pt>
                <c:pt idx="581">
                  <c:v>210.214</c:v>
                </c:pt>
                <c:pt idx="582">
                  <c:v>212.226</c:v>
                </c:pt>
                <c:pt idx="583">
                  <c:v>215.44399999999999</c:v>
                </c:pt>
                <c:pt idx="584">
                  <c:v>214.541</c:v>
                </c:pt>
                <c:pt idx="585">
                  <c:v>210.94399999999999</c:v>
                </c:pt>
                <c:pt idx="586">
                  <c:v>211.60900000000001</c:v>
                </c:pt>
                <c:pt idx="587">
                  <c:v>212.99</c:v>
                </c:pt>
                <c:pt idx="588">
                  <c:v>214.11099999999999</c:v>
                </c:pt>
                <c:pt idx="589">
                  <c:v>212.57599999999999</c:v>
                </c:pt>
                <c:pt idx="590">
                  <c:v>211.96100000000001</c:v>
                </c:pt>
                <c:pt idx="591">
                  <c:v>209.697</c:v>
                </c:pt>
                <c:pt idx="592">
                  <c:v>206.51</c:v>
                </c:pt>
                <c:pt idx="593">
                  <c:v>208.19</c:v>
                </c:pt>
                <c:pt idx="594">
                  <c:v>215.96799999999999</c:v>
                </c:pt>
                <c:pt idx="595">
                  <c:v>215.029</c:v>
                </c:pt>
                <c:pt idx="596">
                  <c:v>223.73599999999999</c:v>
                </c:pt>
                <c:pt idx="597">
                  <c:v>230.13200000000001</c:v>
                </c:pt>
                <c:pt idx="598">
                  <c:v>229.29900000000001</c:v>
                </c:pt>
                <c:pt idx="599">
                  <c:v>234.928</c:v>
                </c:pt>
                <c:pt idx="600">
                  <c:v>235.51599999999999</c:v>
                </c:pt>
                <c:pt idx="601">
                  <c:v>241.221</c:v>
                </c:pt>
                <c:pt idx="602">
                  <c:v>230.98400000000001</c:v>
                </c:pt>
                <c:pt idx="603">
                  <c:v>229.30699999999999</c:v>
                </c:pt>
                <c:pt idx="604">
                  <c:v>238.25700000000001</c:v>
                </c:pt>
                <c:pt idx="605">
                  <c:v>245.15600000000001</c:v>
                </c:pt>
                <c:pt idx="606">
                  <c:v>238.13</c:v>
                </c:pt>
                <c:pt idx="607">
                  <c:v>232.44800000000001</c:v>
                </c:pt>
                <c:pt idx="608">
                  <c:v>241.398</c:v>
                </c:pt>
                <c:pt idx="609">
                  <c:v>236.28899999999999</c:v>
                </c:pt>
                <c:pt idx="610">
                  <c:v>232.18899999999999</c:v>
                </c:pt>
                <c:pt idx="611">
                  <c:v>234.624</c:v>
                </c:pt>
                <c:pt idx="612">
                  <c:v>231.642</c:v>
                </c:pt>
                <c:pt idx="613">
                  <c:v>229.251</c:v>
                </c:pt>
                <c:pt idx="614">
                  <c:v>227.9</c:v>
                </c:pt>
                <c:pt idx="615">
                  <c:v>227.04</c:v>
                </c:pt>
                <c:pt idx="616">
                  <c:v>222.62700000000001</c:v>
                </c:pt>
                <c:pt idx="617">
                  <c:v>215.46199999999999</c:v>
                </c:pt>
                <c:pt idx="618">
                  <c:v>214.042</c:v>
                </c:pt>
                <c:pt idx="619">
                  <c:v>215.928</c:v>
                </c:pt>
                <c:pt idx="620">
                  <c:v>215.715</c:v>
                </c:pt>
                <c:pt idx="621">
                  <c:v>216.92599999999999</c:v>
                </c:pt>
                <c:pt idx="622">
                  <c:v>213.76900000000001</c:v>
                </c:pt>
                <c:pt idx="623">
                  <c:v>212.91800000000001</c:v>
                </c:pt>
                <c:pt idx="624">
                  <c:v>212.04499999999999</c:v>
                </c:pt>
                <c:pt idx="625">
                  <c:v>210.45599999999999</c:v>
                </c:pt>
                <c:pt idx="626">
                  <c:v>212.04499999999999</c:v>
                </c:pt>
                <c:pt idx="627">
                  <c:v>215.58799999999999</c:v>
                </c:pt>
                <c:pt idx="628">
                  <c:v>219.518</c:v>
                </c:pt>
                <c:pt idx="629">
                  <c:v>228.79</c:v>
                </c:pt>
                <c:pt idx="630">
                  <c:v>225.37799999999999</c:v>
                </c:pt>
                <c:pt idx="631">
                  <c:v>229.47399999999999</c:v>
                </c:pt>
                <c:pt idx="632">
                  <c:v>237.346</c:v>
                </c:pt>
                <c:pt idx="633">
                  <c:v>236.21199999999999</c:v>
                </c:pt>
                <c:pt idx="634">
                  <c:v>234.41499999999999</c:v>
                </c:pt>
                <c:pt idx="635">
                  <c:v>220.56899999999999</c:v>
                </c:pt>
                <c:pt idx="636">
                  <c:v>214.32400000000001</c:v>
                </c:pt>
                <c:pt idx="637">
                  <c:v>233.19</c:v>
                </c:pt>
                <c:pt idx="638">
                  <c:v>250.916</c:v>
                </c:pt>
                <c:pt idx="639">
                  <c:v>253.96100000000001</c:v>
                </c:pt>
                <c:pt idx="640">
                  <c:v>261.28500000000003</c:v>
                </c:pt>
                <c:pt idx="641">
                  <c:v>242.06299999999999</c:v>
                </c:pt>
                <c:pt idx="642">
                  <c:v>243.922</c:v>
                </c:pt>
                <c:pt idx="643">
                  <c:v>252.57300000000001</c:v>
                </c:pt>
                <c:pt idx="644">
                  <c:v>262.74099999999999</c:v>
                </c:pt>
                <c:pt idx="645">
                  <c:v>261.02300000000002</c:v>
                </c:pt>
                <c:pt idx="646">
                  <c:v>255.989</c:v>
                </c:pt>
                <c:pt idx="647">
                  <c:v>256.17500000000001</c:v>
                </c:pt>
                <c:pt idx="648">
                  <c:v>256.89699999999999</c:v>
                </c:pt>
                <c:pt idx="649">
                  <c:v>256.89</c:v>
                </c:pt>
                <c:pt idx="650">
                  <c:v>254.291</c:v>
                </c:pt>
                <c:pt idx="651">
                  <c:v>252.33099999999999</c:v>
                </c:pt>
                <c:pt idx="652">
                  <c:v>247.964</c:v>
                </c:pt>
                <c:pt idx="653">
                  <c:v>251.749</c:v>
                </c:pt>
                <c:pt idx="654">
                  <c:v>250.69499999999999</c:v>
                </c:pt>
                <c:pt idx="655">
                  <c:v>244.761</c:v>
                </c:pt>
                <c:pt idx="656">
                  <c:v>234.70400000000001</c:v>
                </c:pt>
                <c:pt idx="657">
                  <c:v>232.03399999999999</c:v>
                </c:pt>
                <c:pt idx="658">
                  <c:v>226.14400000000001</c:v>
                </c:pt>
                <c:pt idx="659">
                  <c:v>228.214</c:v>
                </c:pt>
                <c:pt idx="660">
                  <c:v>225.339</c:v>
                </c:pt>
                <c:pt idx="661">
                  <c:v>221.38800000000001</c:v>
                </c:pt>
                <c:pt idx="662">
                  <c:v>222.285</c:v>
                </c:pt>
                <c:pt idx="663">
                  <c:v>221.18899999999999</c:v>
                </c:pt>
                <c:pt idx="664">
                  <c:v>219.03</c:v>
                </c:pt>
                <c:pt idx="665">
                  <c:v>219.10599999999999</c:v>
                </c:pt>
                <c:pt idx="666">
                  <c:v>217.30699999999999</c:v>
                </c:pt>
                <c:pt idx="667">
                  <c:v>216.62</c:v>
                </c:pt>
                <c:pt idx="668">
                  <c:v>220.20400000000001</c:v>
                </c:pt>
                <c:pt idx="669">
                  <c:v>220.62100000000001</c:v>
                </c:pt>
                <c:pt idx="670">
                  <c:v>220.45400000000001</c:v>
                </c:pt>
                <c:pt idx="671">
                  <c:v>220.321</c:v>
                </c:pt>
                <c:pt idx="672">
                  <c:v>220.244</c:v>
                </c:pt>
                <c:pt idx="673">
                  <c:v>220.29599999999999</c:v>
                </c:pt>
                <c:pt idx="674">
                  <c:v>219.28100000000001</c:v>
                </c:pt>
                <c:pt idx="675">
                  <c:v>219.048</c:v>
                </c:pt>
                <c:pt idx="676">
                  <c:v>221.48099999999999</c:v>
                </c:pt>
                <c:pt idx="677">
                  <c:v>226.61199999999999</c:v>
                </c:pt>
                <c:pt idx="678">
                  <c:v>227.208</c:v>
                </c:pt>
                <c:pt idx="679">
                  <c:v>232.066</c:v>
                </c:pt>
                <c:pt idx="680">
                  <c:v>234.61600000000001</c:v>
                </c:pt>
                <c:pt idx="681">
                  <c:v>244.636</c:v>
                </c:pt>
                <c:pt idx="682">
                  <c:v>243.85400000000001</c:v>
                </c:pt>
                <c:pt idx="683">
                  <c:v>241.43</c:v>
                </c:pt>
                <c:pt idx="684">
                  <c:v>237.31</c:v>
                </c:pt>
                <c:pt idx="685">
                  <c:v>236.523</c:v>
                </c:pt>
                <c:pt idx="686">
                  <c:v>237.333</c:v>
                </c:pt>
                <c:pt idx="687">
                  <c:v>246.524</c:v>
                </c:pt>
                <c:pt idx="688">
                  <c:v>247.637</c:v>
                </c:pt>
                <c:pt idx="689">
                  <c:v>243.08699999999999</c:v>
                </c:pt>
                <c:pt idx="690">
                  <c:v>240.846</c:v>
                </c:pt>
                <c:pt idx="691">
                  <c:v>241.851</c:v>
                </c:pt>
                <c:pt idx="692">
                  <c:v>237.46199999999999</c:v>
                </c:pt>
                <c:pt idx="693">
                  <c:v>236.75399999999999</c:v>
                </c:pt>
                <c:pt idx="694">
                  <c:v>235.02699999999999</c:v>
                </c:pt>
                <c:pt idx="695">
                  <c:v>237.30799999999999</c:v>
                </c:pt>
                <c:pt idx="696">
                  <c:v>240.291</c:v>
                </c:pt>
                <c:pt idx="697">
                  <c:v>239.571</c:v>
                </c:pt>
                <c:pt idx="698">
                  <c:v>235.911</c:v>
                </c:pt>
                <c:pt idx="699">
                  <c:v>229.09299999999999</c:v>
                </c:pt>
                <c:pt idx="700">
                  <c:v>230.08600000000001</c:v>
                </c:pt>
                <c:pt idx="701">
                  <c:v>231.08799999999999</c:v>
                </c:pt>
                <c:pt idx="702">
                  <c:v>230.36</c:v>
                </c:pt>
                <c:pt idx="703">
                  <c:v>227.74600000000001</c:v>
                </c:pt>
                <c:pt idx="704">
                  <c:v>224.31700000000001</c:v>
                </c:pt>
                <c:pt idx="705">
                  <c:v>217.072</c:v>
                </c:pt>
                <c:pt idx="706">
                  <c:v>217.81200000000001</c:v>
                </c:pt>
                <c:pt idx="707">
                  <c:v>222.77199999999999</c:v>
                </c:pt>
                <c:pt idx="708">
                  <c:v>228.08799999999999</c:v>
                </c:pt>
                <c:pt idx="709">
                  <c:v>231.26499999999999</c:v>
                </c:pt>
                <c:pt idx="710">
                  <c:v>231.57499999999999</c:v>
                </c:pt>
                <c:pt idx="711">
                  <c:v>223.988</c:v>
                </c:pt>
                <c:pt idx="712">
                  <c:v>220.25700000000001</c:v>
                </c:pt>
                <c:pt idx="713">
                  <c:v>213.19200000000001</c:v>
                </c:pt>
                <c:pt idx="714">
                  <c:v>211.66200000000001</c:v>
                </c:pt>
                <c:pt idx="715">
                  <c:v>210.54300000000001</c:v>
                </c:pt>
                <c:pt idx="716">
                  <c:v>214.90600000000001</c:v>
                </c:pt>
                <c:pt idx="717">
                  <c:v>208.02099999999999</c:v>
                </c:pt>
                <c:pt idx="718">
                  <c:v>209.55099999999999</c:v>
                </c:pt>
                <c:pt idx="719">
                  <c:v>204.03399999999999</c:v>
                </c:pt>
                <c:pt idx="720">
                  <c:v>200.434</c:v>
                </c:pt>
                <c:pt idx="721">
                  <c:v>201.17099999999999</c:v>
                </c:pt>
                <c:pt idx="722">
                  <c:v>207.72800000000001</c:v>
                </c:pt>
                <c:pt idx="723">
                  <c:v>210.12</c:v>
                </c:pt>
                <c:pt idx="724">
                  <c:v>208.495</c:v>
                </c:pt>
                <c:pt idx="725">
                  <c:v>209.374</c:v>
                </c:pt>
                <c:pt idx="726">
                  <c:v>212.178</c:v>
                </c:pt>
                <c:pt idx="727">
                  <c:v>203.77600000000001</c:v>
                </c:pt>
                <c:pt idx="728">
                  <c:v>203.108</c:v>
                </c:pt>
                <c:pt idx="729">
                  <c:v>203.09399999999999</c:v>
                </c:pt>
                <c:pt idx="730">
                  <c:v>212.80699999999999</c:v>
                </c:pt>
                <c:pt idx="731">
                  <c:v>216.01499999999999</c:v>
                </c:pt>
                <c:pt idx="732">
                  <c:v>215.92400000000001</c:v>
                </c:pt>
                <c:pt idx="733">
                  <c:v>211.05500000000001</c:v>
                </c:pt>
                <c:pt idx="734">
                  <c:v>205.63800000000001</c:v>
                </c:pt>
                <c:pt idx="735">
                  <c:v>205.423</c:v>
                </c:pt>
                <c:pt idx="736">
                  <c:v>203.79499999999999</c:v>
                </c:pt>
                <c:pt idx="737">
                  <c:v>202.114</c:v>
                </c:pt>
                <c:pt idx="738">
                  <c:v>200.67500000000001</c:v>
                </c:pt>
                <c:pt idx="739">
                  <c:v>202.20599999999999</c:v>
                </c:pt>
                <c:pt idx="740">
                  <c:v>202.32300000000001</c:v>
                </c:pt>
                <c:pt idx="741">
                  <c:v>202.78700000000001</c:v>
                </c:pt>
                <c:pt idx="742">
                  <c:v>203.256</c:v>
                </c:pt>
                <c:pt idx="743">
                  <c:v>203.22900000000001</c:v>
                </c:pt>
                <c:pt idx="744">
                  <c:v>200.58199999999999</c:v>
                </c:pt>
                <c:pt idx="745">
                  <c:v>198.66800000000001</c:v>
                </c:pt>
                <c:pt idx="746">
                  <c:v>200.91399999999999</c:v>
                </c:pt>
                <c:pt idx="747">
                  <c:v>202.33500000000001</c:v>
                </c:pt>
                <c:pt idx="748">
                  <c:v>201.64699999999999</c:v>
                </c:pt>
                <c:pt idx="749">
                  <c:v>201.39</c:v>
                </c:pt>
                <c:pt idx="750">
                  <c:v>201.958</c:v>
                </c:pt>
                <c:pt idx="751">
                  <c:v>203.089</c:v>
                </c:pt>
                <c:pt idx="752">
                  <c:v>204.13200000000001</c:v>
                </c:pt>
                <c:pt idx="753">
                  <c:v>204.16</c:v>
                </c:pt>
                <c:pt idx="754">
                  <c:v>202.148</c:v>
                </c:pt>
                <c:pt idx="755">
                  <c:v>197.64</c:v>
                </c:pt>
                <c:pt idx="756">
                  <c:v>193.619</c:v>
                </c:pt>
                <c:pt idx="757">
                  <c:v>197.48500000000001</c:v>
                </c:pt>
                <c:pt idx="758">
                  <c:v>194.31200000000001</c:v>
                </c:pt>
                <c:pt idx="759">
                  <c:v>192.07499999999999</c:v>
                </c:pt>
                <c:pt idx="760">
                  <c:v>191.56899999999999</c:v>
                </c:pt>
                <c:pt idx="761">
                  <c:v>188.04300000000001</c:v>
                </c:pt>
                <c:pt idx="762">
                  <c:v>186.28899999999999</c:v>
                </c:pt>
                <c:pt idx="763">
                  <c:v>191.66</c:v>
                </c:pt>
                <c:pt idx="764">
                  <c:v>189.86</c:v>
                </c:pt>
                <c:pt idx="765">
                  <c:v>193.85599999999999</c:v>
                </c:pt>
                <c:pt idx="766">
                  <c:v>192.95099999999999</c:v>
                </c:pt>
                <c:pt idx="767">
                  <c:v>188.82900000000001</c:v>
                </c:pt>
                <c:pt idx="768">
                  <c:v>189.81800000000001</c:v>
                </c:pt>
                <c:pt idx="769">
                  <c:v>190.858</c:v>
                </c:pt>
                <c:pt idx="770">
                  <c:v>190.27199999999999</c:v>
                </c:pt>
                <c:pt idx="771">
                  <c:v>188.28100000000001</c:v>
                </c:pt>
                <c:pt idx="772">
                  <c:v>194.29499999999999</c:v>
                </c:pt>
                <c:pt idx="773">
                  <c:v>194.08600000000001</c:v>
                </c:pt>
                <c:pt idx="774">
                  <c:v>188.898</c:v>
                </c:pt>
                <c:pt idx="775">
                  <c:v>188.971</c:v>
                </c:pt>
                <c:pt idx="776">
                  <c:v>187.995</c:v>
                </c:pt>
                <c:pt idx="777">
                  <c:v>186.69</c:v>
                </c:pt>
                <c:pt idx="778">
                  <c:v>188.13399999999999</c:v>
                </c:pt>
                <c:pt idx="779">
                  <c:v>190.05500000000001</c:v>
                </c:pt>
                <c:pt idx="780">
                  <c:v>189.53800000000001</c:v>
                </c:pt>
                <c:pt idx="781">
                  <c:v>191.286</c:v>
                </c:pt>
                <c:pt idx="782">
                  <c:v>194.35599999999999</c:v>
                </c:pt>
                <c:pt idx="783">
                  <c:v>195.15100000000001</c:v>
                </c:pt>
                <c:pt idx="784">
                  <c:v>194.93</c:v>
                </c:pt>
                <c:pt idx="785">
                  <c:v>189.44800000000001</c:v>
                </c:pt>
                <c:pt idx="786">
                  <c:v>187.18899999999999</c:v>
                </c:pt>
                <c:pt idx="787">
                  <c:v>187.42500000000001</c:v>
                </c:pt>
                <c:pt idx="788">
                  <c:v>187.166</c:v>
                </c:pt>
                <c:pt idx="789">
                  <c:v>187.45</c:v>
                </c:pt>
                <c:pt idx="790">
                  <c:v>186.16800000000001</c:v>
                </c:pt>
                <c:pt idx="791">
                  <c:v>183.98500000000001</c:v>
                </c:pt>
                <c:pt idx="792">
                  <c:v>182.21</c:v>
                </c:pt>
                <c:pt idx="793">
                  <c:v>184.50899999999999</c:v>
                </c:pt>
                <c:pt idx="794">
                  <c:v>186.964</c:v>
                </c:pt>
                <c:pt idx="795">
                  <c:v>187.23599999999999</c:v>
                </c:pt>
                <c:pt idx="796">
                  <c:v>189.113</c:v>
                </c:pt>
                <c:pt idx="797">
                  <c:v>192.423</c:v>
                </c:pt>
                <c:pt idx="798">
                  <c:v>191.00200000000001</c:v>
                </c:pt>
                <c:pt idx="799">
                  <c:v>188.61099999999999</c:v>
                </c:pt>
                <c:pt idx="800">
                  <c:v>187.45699999999999</c:v>
                </c:pt>
                <c:pt idx="801">
                  <c:v>187.17599999999999</c:v>
                </c:pt>
                <c:pt idx="802">
                  <c:v>188.27799999999999</c:v>
                </c:pt>
                <c:pt idx="803">
                  <c:v>192.917</c:v>
                </c:pt>
                <c:pt idx="804">
                  <c:v>191.99700000000001</c:v>
                </c:pt>
                <c:pt idx="805">
                  <c:v>192.083</c:v>
                </c:pt>
                <c:pt idx="806">
                  <c:v>191.304</c:v>
                </c:pt>
                <c:pt idx="807">
                  <c:v>193.73599999999999</c:v>
                </c:pt>
                <c:pt idx="808">
                  <c:v>198.02699999999999</c:v>
                </c:pt>
              </c:numCache>
            </c:numRef>
          </c:val>
          <c:smooth val="0"/>
          <c:extLst xmlns:c16r2="http://schemas.microsoft.com/office/drawing/2015/06/chart">
            <c:ext xmlns:c16="http://schemas.microsoft.com/office/drawing/2014/chart" uri="{C3380CC4-5D6E-409C-BE32-E72D297353CC}">
              <c16:uniqueId val="{00000001-8D83-4791-B84E-098FB1750CF8}"/>
            </c:ext>
            <c:ext xmlns:c15="http://schemas.microsoft.com/office/drawing/2012/chart" uri="{02D57815-91ED-43cb-92C2-25804820EDAC}">
              <c15:filteredCategoryTitle>
                <c15:cat>
                  <c:multiLvlStrRef>
                    <c:extLst xmlns:c16="http://schemas.microsoft.com/office/drawing/2014/chart" xmlns:c16r2="http://schemas.microsoft.com/office/drawing/2015/06/chart">
                      <c:ext uri="{02D57815-91ED-43cb-92C2-25804820EDAC}">
                        <c15:formulaRef>
                          <c15:sqref>[0]!FechaG</c15:sqref>
                        </c15:formulaRef>
                      </c:ext>
                    </c:extLst>
                  </c:multiLvlStrRef>
                </c15:cat>
              </c15:filteredCategoryTitle>
            </c:ext>
          </c:extLst>
        </c:ser>
        <c:dLbls>
          <c:showLegendKey val="0"/>
          <c:showVal val="0"/>
          <c:showCatName val="0"/>
          <c:showSerName val="0"/>
          <c:showPercent val="0"/>
          <c:showBubbleSize val="0"/>
        </c:dLbls>
        <c:marker val="1"/>
        <c:smooth val="0"/>
        <c:axId val="918585528"/>
        <c:axId val="918580824"/>
      </c:lineChart>
      <c:catAx>
        <c:axId val="918583568"/>
        <c:scaling>
          <c:orientation val="minMax"/>
        </c:scaling>
        <c:delete val="0"/>
        <c:axPos val="b"/>
        <c:numFmt formatCode="m/d/yyyy" sourceLinked="1"/>
        <c:majorTickMark val="out"/>
        <c:minorTickMark val="none"/>
        <c:tickLblPos val="nextTo"/>
        <c:crossAx val="918588272"/>
        <c:crosses val="autoZero"/>
        <c:auto val="1"/>
        <c:lblAlgn val="ctr"/>
        <c:lblOffset val="100"/>
        <c:noMultiLvlLbl val="1"/>
      </c:catAx>
      <c:valAx>
        <c:axId val="918588272"/>
        <c:scaling>
          <c:orientation val="minMax"/>
        </c:scaling>
        <c:delete val="0"/>
        <c:axPos val="l"/>
        <c:majorGridlines/>
        <c:numFmt formatCode="General" sourceLinked="1"/>
        <c:majorTickMark val="out"/>
        <c:minorTickMark val="none"/>
        <c:tickLblPos val="nextTo"/>
        <c:crossAx val="918583568"/>
        <c:crosses val="autoZero"/>
        <c:crossBetween val="between"/>
      </c:valAx>
      <c:valAx>
        <c:axId val="918580824"/>
        <c:scaling>
          <c:orientation val="minMax"/>
        </c:scaling>
        <c:delete val="0"/>
        <c:axPos val="r"/>
        <c:numFmt formatCode="General" sourceLinked="1"/>
        <c:majorTickMark val="out"/>
        <c:minorTickMark val="none"/>
        <c:tickLblPos val="nextTo"/>
        <c:crossAx val="918585528"/>
        <c:crosses val="max"/>
        <c:crossBetween val="between"/>
      </c:valAx>
      <c:catAx>
        <c:axId val="918585528"/>
        <c:scaling>
          <c:orientation val="minMax"/>
        </c:scaling>
        <c:delete val="1"/>
        <c:axPos val="b"/>
        <c:numFmt formatCode="m/d/yyyy" sourceLinked="1"/>
        <c:majorTickMark val="out"/>
        <c:minorTickMark val="none"/>
        <c:tickLblPos val="nextTo"/>
        <c:crossAx val="918580824"/>
        <c:crosses val="autoZero"/>
        <c:auto val="1"/>
        <c:lblAlgn val="ctr"/>
        <c:lblOffset val="100"/>
        <c:tickLblSkip val="1"/>
        <c:tickMarkSkip val="1"/>
        <c:noMultiLvlLbl val="1"/>
      </c:catAx>
    </c:plotArea>
    <c:legend>
      <c:legendPos val="b"/>
      <c:overlay val="0"/>
    </c:legend>
    <c:plotVisOnly val="1"/>
    <c:dispBlanksAs val="gap"/>
    <c:showDLblsOverMax val="0"/>
  </c:chart>
  <c:spPr>
    <a:ln>
      <a:noFill/>
    </a:ln>
  </c:spPr>
  <c:txPr>
    <a:bodyPr/>
    <a:lstStyle/>
    <a:p>
      <a:pPr>
        <a:defRPr>
          <a:latin typeface="Century Gothic" panose="020B0502020202020204" pitchFamily="34" charset="0"/>
        </a:defRPr>
      </a:pPr>
      <a:endParaRPr lang="es-MX"/>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11691945238808E-2"/>
          <c:y val="3.1936127744510975E-2"/>
          <c:w val="0.92698698449779382"/>
          <c:h val="0.69990035676678142"/>
        </c:manualLayout>
      </c:layout>
      <c:barChart>
        <c:barDir val="col"/>
        <c:grouping val="clustered"/>
        <c:varyColors val="0"/>
        <c:ser>
          <c:idx val="0"/>
          <c:order val="0"/>
          <c:tx>
            <c:v>Equity market (P/E)</c:v>
          </c:tx>
          <c:invertIfNegative val="0"/>
          <c:dLbls>
            <c:dLbl>
              <c:idx val="1"/>
              <c:layout>
                <c:manualLayout>
                  <c:x val="1.3591100848332047E-17"/>
                  <c:y val="-1.862940785096473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26826749696897E-3"/>
                  <c:y val="-1.330671989354624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653653499393793E-3"/>
                  <c:y val="-1.330671989354624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4.4480480249090692E-3"/>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0"/>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0"/>
                  <c:y val="-5.3226879574184965E-3"/>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653653499393793E-3"/>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23"/>
              <c:layout>
                <c:manualLayout>
                  <c:x val="1.4826826749697983E-3"/>
                  <c:y val="-2.1290751829673986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7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(Monitor!$B$5:$B$7,Monitor!$B$9:$B$13,Monitor!$B$15:$B$19,Monitor!$B$21:$B$26,Monitor!$B$28:$B$29,Monitor!$B$31,Monitor!$B$34:$B$35)</c:f>
              <c:strCache>
                <c:ptCount val="24"/>
                <c:pt idx="0">
                  <c:v>US SPX Index</c:v>
                </c:pt>
                <c:pt idx="1">
                  <c:v>Nasdaq</c:v>
                </c:pt>
                <c:pt idx="2">
                  <c:v>Dow</c:v>
                </c:pt>
                <c:pt idx="3">
                  <c:v>Europe</c:v>
                </c:pt>
                <c:pt idx="4">
                  <c:v>Germany</c:v>
                </c:pt>
                <c:pt idx="5">
                  <c:v>UK</c:v>
                </c:pt>
                <c:pt idx="6">
                  <c:v>France</c:v>
                </c:pt>
                <c:pt idx="7">
                  <c:v>Japan</c:v>
                </c:pt>
                <c:pt idx="8">
                  <c:v>Brazil Bovespa Index</c:v>
                </c:pt>
                <c:pt idx="9">
                  <c:v>Russia</c:v>
                </c:pt>
                <c:pt idx="10">
                  <c:v>India</c:v>
                </c:pt>
                <c:pt idx="11">
                  <c:v>China</c:v>
                </c:pt>
                <c:pt idx="12">
                  <c:v>South Africa</c:v>
                </c:pt>
                <c:pt idx="13">
                  <c:v>Mexico IPC Index</c:v>
                </c:pt>
                <c:pt idx="14">
                  <c:v>Indonesia</c:v>
                </c:pt>
                <c:pt idx="15">
                  <c:v>Turkey</c:v>
                </c:pt>
                <c:pt idx="16">
                  <c:v>Argentina MERVAL Index</c:v>
                </c:pt>
                <c:pt idx="17">
                  <c:v>Chile IPSA Index</c:v>
                </c:pt>
                <c:pt idx="18">
                  <c:v>Colombia COLCAP Index</c:v>
                </c:pt>
                <c:pt idx="19">
                  <c:v>Hong Kong</c:v>
                </c:pt>
                <c:pt idx="20">
                  <c:v>Singapore</c:v>
                </c:pt>
                <c:pt idx="21">
                  <c:v>Taiwan</c:v>
                </c:pt>
                <c:pt idx="22">
                  <c:v>Polonia</c:v>
                </c:pt>
                <c:pt idx="23">
                  <c:v>Malaysia</c:v>
                </c:pt>
              </c:strCache>
            </c:strRef>
          </c:cat>
          <c:val>
            <c:numRef>
              <c:f>(Monitor!$E$5:$E$7,Monitor!$E$9:$E$13,Monitor!$E$15:$E$19,Monitor!$E$21:$E$26,Monitor!$E$28:$E$29,Monitor!$E$31,Monitor!$E$34:$E$35)</c:f>
              <c:numCache>
                <c:formatCode>0.0</c:formatCode>
                <c:ptCount val="24"/>
                <c:pt idx="0">
                  <c:v>20.625399999999999</c:v>
                </c:pt>
                <c:pt idx="1">
                  <c:v>29.892700000000001</c:v>
                </c:pt>
                <c:pt idx="2">
                  <c:v>18.250499999999999</c:v>
                </c:pt>
                <c:pt idx="3">
                  <c:v>27.105899999999998</c:v>
                </c:pt>
                <c:pt idx="4">
                  <c:v>19.225000000000001</c:v>
                </c:pt>
                <c:pt idx="5">
                  <c:v>38.155900000000003</c:v>
                </c:pt>
                <c:pt idx="6">
                  <c:v>18.712</c:v>
                </c:pt>
                <c:pt idx="7">
                  <c:v>22.572700000000001</c:v>
                </c:pt>
                <c:pt idx="8">
                  <c:v>190.3347</c:v>
                </c:pt>
                <c:pt idx="9">
                  <c:v>8.7722999999999995</c:v>
                </c:pt>
                <c:pt idx="10">
                  <c:v>19.8291</c:v>
                </c:pt>
                <c:pt idx="11">
                  <c:v>17.164000000000001</c:v>
                </c:pt>
                <c:pt idx="12">
                  <c:v>18.465900000000001</c:v>
                </c:pt>
                <c:pt idx="13">
                  <c:v>22.8202</c:v>
                </c:pt>
                <c:pt idx="14">
                  <c:v>23.2042</c:v>
                </c:pt>
                <c:pt idx="15">
                  <c:v>9.2719000000000005</c:v>
                </c:pt>
                <c:pt idx="16">
                  <c:v>0</c:v>
                </c:pt>
                <c:pt idx="17">
                  <c:v>17.954000000000001</c:v>
                </c:pt>
                <c:pt idx="18">
                  <c:v>13.0627</c:v>
                </c:pt>
                <c:pt idx="19">
                  <c:v>12.212</c:v>
                </c:pt>
                <c:pt idx="20">
                  <c:v>11.9018</c:v>
                </c:pt>
                <c:pt idx="21">
                  <c:v>15.13</c:v>
                </c:pt>
                <c:pt idx="22">
                  <c:v>17.5989</c:v>
                </c:pt>
                <c:pt idx="23">
                  <c:v>19.8291</c:v>
                </c:pt>
              </c:numCache>
            </c:numRef>
          </c:val>
          <c:extLst xmlns:c16r2="http://schemas.microsoft.com/office/drawing/2015/06/chart">
            <c:ext xmlns:c16="http://schemas.microsoft.com/office/drawing/2014/chart" uri="{C3380CC4-5D6E-409C-BE32-E72D297353CC}">
              <c16:uniqueId val="{00000000-65DB-4B6A-9842-1A220F8E2696}"/>
            </c:ext>
          </c:extLst>
        </c:ser>
        <c:ser>
          <c:idx val="1"/>
          <c:order val="1"/>
          <c:tx>
            <c:v>7 year average (P/E)</c:v>
          </c:tx>
          <c:invertIfNegative val="0"/>
          <c:dLbls>
            <c:dLbl>
              <c:idx val="0"/>
              <c:layout>
                <c:manualLayout>
                  <c:x val="2.9653653499393793E-3"/>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4480480249090553E-3"/>
                  <c:y val="0"/>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653653499393793E-3"/>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7.4134133748484481E-3"/>
                  <c:y val="0"/>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0"/>
                  <c:y val="1.0645375914836993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4.4480480249090692E-3"/>
                  <c:y val="0"/>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26826749696897E-3"/>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2.9653653499393793E-3"/>
                  <c:y val="-1.5968063872255488E-2"/>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0"/>
                  <c:y val="5.3226879574184965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7.9840319361277438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1.0645375914836993E-2"/>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0872880678665638E-16"/>
                  <c:y val="-1.330671989354624E-2"/>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1.0872880678665638E-16"/>
                  <c:y val="-1.330671989354624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1.4826826749696897E-3"/>
                  <c:y val="-1.596806387225548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7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(Monitor!$B$5:$B$7,Monitor!$B$9:$B$13,Monitor!$B$15:$B$19,Monitor!$B$21:$B$26,Monitor!$B$28:$B$29,Monitor!$B$31,Monitor!$B$34:$B$35)</c:f>
              <c:strCache>
                <c:ptCount val="24"/>
                <c:pt idx="0">
                  <c:v>US SPX Index</c:v>
                </c:pt>
                <c:pt idx="1">
                  <c:v>Nasdaq</c:v>
                </c:pt>
                <c:pt idx="2">
                  <c:v>Dow</c:v>
                </c:pt>
                <c:pt idx="3">
                  <c:v>Europe</c:v>
                </c:pt>
                <c:pt idx="4">
                  <c:v>Germany</c:v>
                </c:pt>
                <c:pt idx="5">
                  <c:v>UK</c:v>
                </c:pt>
                <c:pt idx="6">
                  <c:v>France</c:v>
                </c:pt>
                <c:pt idx="7">
                  <c:v>Japan</c:v>
                </c:pt>
                <c:pt idx="8">
                  <c:v>Brazil Bovespa Index</c:v>
                </c:pt>
                <c:pt idx="9">
                  <c:v>Russia</c:v>
                </c:pt>
                <c:pt idx="10">
                  <c:v>India</c:v>
                </c:pt>
                <c:pt idx="11">
                  <c:v>China</c:v>
                </c:pt>
                <c:pt idx="12">
                  <c:v>South Africa</c:v>
                </c:pt>
                <c:pt idx="13">
                  <c:v>Mexico IPC Index</c:v>
                </c:pt>
                <c:pt idx="14">
                  <c:v>Indonesia</c:v>
                </c:pt>
                <c:pt idx="15">
                  <c:v>Turkey</c:v>
                </c:pt>
                <c:pt idx="16">
                  <c:v>Argentina MERVAL Index</c:v>
                </c:pt>
                <c:pt idx="17">
                  <c:v>Chile IPSA Index</c:v>
                </c:pt>
                <c:pt idx="18">
                  <c:v>Colombia COLCAP Index</c:v>
                </c:pt>
                <c:pt idx="19">
                  <c:v>Hong Kong</c:v>
                </c:pt>
                <c:pt idx="20">
                  <c:v>Singapore</c:v>
                </c:pt>
                <c:pt idx="21">
                  <c:v>Taiwan</c:v>
                </c:pt>
                <c:pt idx="22">
                  <c:v>Polonia</c:v>
                </c:pt>
                <c:pt idx="23">
                  <c:v>Malaysia</c:v>
                </c:pt>
              </c:strCache>
            </c:strRef>
          </c:cat>
          <c:val>
            <c:numRef>
              <c:f>(Monitor!$P$5:$P$7,Monitor!$P$9:$P$13,Monitor!$P$15:$P$19,Monitor!$P$21:$P$26,Monitor!$P$28:$P$29,Monitor!$P$31,Monitor!$P$34:$P$35)</c:f>
              <c:numCache>
                <c:formatCode>0.0</c:formatCode>
                <c:ptCount val="24"/>
                <c:pt idx="0">
                  <c:v>16.847065517241383</c:v>
                </c:pt>
                <c:pt idx="1">
                  <c:v>27.198151724137936</c:v>
                </c:pt>
                <c:pt idx="2">
                  <c:v>14.868062068965518</c:v>
                </c:pt>
                <c:pt idx="3">
                  <c:v>17.438720689655174</c:v>
                </c:pt>
                <c:pt idx="4">
                  <c:v>16.515082758620693</c:v>
                </c:pt>
                <c:pt idx="5">
                  <c:v>22.561179310344826</c:v>
                </c:pt>
                <c:pt idx="6">
                  <c:v>17.600613793103445</c:v>
                </c:pt>
                <c:pt idx="7">
                  <c:v>21.269044827586214</c:v>
                </c:pt>
                <c:pt idx="8">
                  <c:v>54.197927586206895</c:v>
                </c:pt>
                <c:pt idx="9">
                  <c:v>6.2379206896551711</c:v>
                </c:pt>
                <c:pt idx="10">
                  <c:v>18.536424137931036</c:v>
                </c:pt>
                <c:pt idx="11">
                  <c:v>14.394496551724139</c:v>
                </c:pt>
                <c:pt idx="12">
                  <c:v>18.521055172413796</c:v>
                </c:pt>
                <c:pt idx="13">
                  <c:v>23.480186206896558</c:v>
                </c:pt>
                <c:pt idx="14">
                  <c:v>21.003700000000002</c:v>
                </c:pt>
                <c:pt idx="15">
                  <c:v>10.809603448275864</c:v>
                </c:pt>
                <c:pt idx="16">
                  <c:v>12.173777777777776</c:v>
                </c:pt>
                <c:pt idx="17">
                  <c:v>20.559241379310343</c:v>
                </c:pt>
                <c:pt idx="18">
                  <c:v>19.050196551724135</c:v>
                </c:pt>
                <c:pt idx="19">
                  <c:v>11.166727586206896</c:v>
                </c:pt>
                <c:pt idx="20">
                  <c:v>12.139627586206894</c:v>
                </c:pt>
                <c:pt idx="21">
                  <c:v>17.159013793103448</c:v>
                </c:pt>
                <c:pt idx="22">
                  <c:v>17.592637931034485</c:v>
                </c:pt>
                <c:pt idx="23">
                  <c:v>18.536424137931036</c:v>
                </c:pt>
              </c:numCache>
            </c:numRef>
          </c:val>
          <c:extLst xmlns:c16r2="http://schemas.microsoft.com/office/drawing/2015/06/chart">
            <c:ext xmlns:c16="http://schemas.microsoft.com/office/drawing/2014/chart" uri="{C3380CC4-5D6E-409C-BE32-E72D297353CC}">
              <c16:uniqueId val="{00000001-65DB-4B6A-9842-1A220F8E2696}"/>
            </c:ext>
          </c:extLst>
        </c:ser>
        <c:dLbls>
          <c:showLegendKey val="0"/>
          <c:showVal val="1"/>
          <c:showCatName val="0"/>
          <c:showSerName val="0"/>
          <c:showPercent val="0"/>
          <c:showBubbleSize val="0"/>
        </c:dLbls>
        <c:gapWidth val="75"/>
        <c:axId val="918581216"/>
        <c:axId val="918588664"/>
      </c:barChart>
      <c:catAx>
        <c:axId val="918581216"/>
        <c:scaling>
          <c:orientation val="minMax"/>
        </c:scaling>
        <c:delete val="0"/>
        <c:axPos val="b"/>
        <c:numFmt formatCode="General" sourceLinked="0"/>
        <c:majorTickMark val="none"/>
        <c:minorTickMark val="none"/>
        <c:tickLblPos val="nextTo"/>
        <c:txPr>
          <a:bodyPr/>
          <a:lstStyle/>
          <a:p>
            <a:pPr>
              <a:defRPr sz="1100"/>
            </a:pPr>
            <a:endParaRPr lang="es-MX"/>
          </a:p>
        </c:txPr>
        <c:crossAx val="918588664"/>
        <c:crosses val="autoZero"/>
        <c:auto val="1"/>
        <c:lblAlgn val="ctr"/>
        <c:lblOffset val="100"/>
        <c:noMultiLvlLbl val="0"/>
      </c:catAx>
      <c:valAx>
        <c:axId val="918588664"/>
        <c:scaling>
          <c:orientation val="minMax"/>
        </c:scaling>
        <c:delete val="0"/>
        <c:axPos val="l"/>
        <c:numFmt formatCode="0.0" sourceLinked="1"/>
        <c:majorTickMark val="none"/>
        <c:minorTickMark val="none"/>
        <c:tickLblPos val="nextTo"/>
        <c:txPr>
          <a:bodyPr/>
          <a:lstStyle/>
          <a:p>
            <a:pPr>
              <a:defRPr sz="800"/>
            </a:pPr>
            <a:endParaRPr lang="es-MX"/>
          </a:p>
        </c:txPr>
        <c:crossAx val="918581216"/>
        <c:crosses val="autoZero"/>
        <c:crossBetween val="between"/>
      </c:valAx>
    </c:plotArea>
    <c:legend>
      <c:legendPos val="r"/>
      <c:layout>
        <c:manualLayout>
          <c:xMode val="edge"/>
          <c:yMode val="edge"/>
          <c:x val="0.6264486098529719"/>
          <c:y val="4.1282808398950134E-2"/>
          <c:w val="0.2484776438343437"/>
          <c:h val="0.16743438320209975"/>
        </c:manualLayout>
      </c:layout>
      <c:overlay val="1"/>
    </c:legend>
    <c:plotVisOnly val="1"/>
    <c:dispBlanksAs val="gap"/>
    <c:showDLblsOverMax val="0"/>
  </c:chart>
  <c:spPr>
    <a:ln>
      <a:noFill/>
    </a:ln>
  </c:sp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a:t>S&amp;P 500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'Earnings Surprise'!$AB$4</c:f>
              <c:strCache>
                <c:ptCount val="1"/>
                <c:pt idx="0">
                  <c:v>Negative</c:v>
                </c:pt>
              </c:strCache>
            </c:strRef>
          </c:tx>
          <c:spPr>
            <a:solidFill>
              <a:schemeClr val="accent2">
                <a:lumMod val="60000"/>
                <a:lumOff val="40000"/>
              </a:schemeClr>
            </a:solidFill>
          </c:spPr>
          <c:invertIfNegative val="0"/>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Surprise'!$AB$5:$AB$14</c:f>
              <c:numCache>
                <c:formatCode>General</c:formatCode>
                <c:ptCount val="10"/>
                <c:pt idx="0">
                  <c:v>-8</c:v>
                </c:pt>
                <c:pt idx="1">
                  <c:v>-5</c:v>
                </c:pt>
                <c:pt idx="2">
                  <c:v>-12</c:v>
                </c:pt>
                <c:pt idx="3">
                  <c:v>-15</c:v>
                </c:pt>
                <c:pt idx="4">
                  <c:v>-10</c:v>
                </c:pt>
                <c:pt idx="5">
                  <c:v>-16</c:v>
                </c:pt>
                <c:pt idx="6">
                  <c:v>-3</c:v>
                </c:pt>
                <c:pt idx="7">
                  <c:v>-9</c:v>
                </c:pt>
                <c:pt idx="8">
                  <c:v>-22</c:v>
                </c:pt>
                <c:pt idx="9">
                  <c:v>-4</c:v>
                </c:pt>
              </c:numCache>
            </c:numRef>
          </c:val>
          <c:extLst xmlns:c16r2="http://schemas.microsoft.com/office/drawing/2015/06/chart">
            <c:ext xmlns:c16="http://schemas.microsoft.com/office/drawing/2014/chart" uri="{C3380CC4-5D6E-409C-BE32-E72D297353CC}">
              <c16:uniqueId val="{00000000-DD1C-4B2F-AF1F-8F456D3CE115}"/>
            </c:ext>
          </c:extLst>
        </c:ser>
        <c:ser>
          <c:idx val="1"/>
          <c:order val="1"/>
          <c:tx>
            <c:strRef>
              <c:f>'Earnings Surprise'!$AC$4</c:f>
              <c:strCache>
                <c:ptCount val="1"/>
                <c:pt idx="0">
                  <c:v>Inline</c:v>
                </c:pt>
              </c:strCache>
            </c:strRef>
          </c:tx>
          <c:spPr>
            <a:solidFill>
              <a:schemeClr val="accent1">
                <a:lumMod val="75000"/>
              </a:schemeClr>
            </a:solidFill>
          </c:spPr>
          <c:invertIfNegative val="0"/>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Surprise'!$AC$5:$AC$14</c:f>
              <c:numCache>
                <c:formatCode>General</c:formatCode>
                <c:ptCount val="10"/>
                <c:pt idx="0">
                  <c:v>0</c:v>
                </c:pt>
                <c:pt idx="1">
                  <c:v>0</c:v>
                </c:pt>
                <c:pt idx="2">
                  <c:v>0</c:v>
                </c:pt>
                <c:pt idx="3">
                  <c:v>0</c:v>
                </c:pt>
                <c:pt idx="4">
                  <c:v>1</c:v>
                </c:pt>
                <c:pt idx="5">
                  <c:v>0</c:v>
                </c:pt>
                <c:pt idx="6">
                  <c:v>0</c:v>
                </c:pt>
                <c:pt idx="7">
                  <c:v>0</c:v>
                </c:pt>
                <c:pt idx="8">
                  <c:v>3</c:v>
                </c:pt>
                <c:pt idx="9">
                  <c:v>0</c:v>
                </c:pt>
              </c:numCache>
            </c:numRef>
          </c:val>
          <c:extLst xmlns:c16r2="http://schemas.microsoft.com/office/drawing/2015/06/chart">
            <c:ext xmlns:c16="http://schemas.microsoft.com/office/drawing/2014/chart" uri="{C3380CC4-5D6E-409C-BE32-E72D297353CC}">
              <c16:uniqueId val="{00000001-DD1C-4B2F-AF1F-8F456D3CE115}"/>
            </c:ext>
          </c:extLst>
        </c:ser>
        <c:ser>
          <c:idx val="2"/>
          <c:order val="2"/>
          <c:tx>
            <c:strRef>
              <c:f>'Earnings Surprise'!$AD$4</c:f>
              <c:strCache>
                <c:ptCount val="1"/>
                <c:pt idx="0">
                  <c:v>Positive</c:v>
                </c:pt>
              </c:strCache>
            </c:strRef>
          </c:tx>
          <c:invertIfNegative val="0"/>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Surprise'!$AD$5:$AD$14</c:f>
              <c:numCache>
                <c:formatCode>General</c:formatCode>
                <c:ptCount val="10"/>
                <c:pt idx="0">
                  <c:v>24</c:v>
                </c:pt>
                <c:pt idx="1">
                  <c:v>14</c:v>
                </c:pt>
                <c:pt idx="2">
                  <c:v>67</c:v>
                </c:pt>
                <c:pt idx="3">
                  <c:v>45</c:v>
                </c:pt>
                <c:pt idx="4">
                  <c:v>42</c:v>
                </c:pt>
                <c:pt idx="5">
                  <c:v>55</c:v>
                </c:pt>
                <c:pt idx="6">
                  <c:v>1</c:v>
                </c:pt>
                <c:pt idx="7">
                  <c:v>20</c:v>
                </c:pt>
                <c:pt idx="8">
                  <c:v>75</c:v>
                </c:pt>
                <c:pt idx="9">
                  <c:v>46</c:v>
                </c:pt>
              </c:numCache>
            </c:numRef>
          </c:val>
          <c:extLst xmlns:c16r2="http://schemas.microsoft.com/office/drawing/2015/06/chart">
            <c:ext xmlns:c16="http://schemas.microsoft.com/office/drawing/2014/chart" uri="{C3380CC4-5D6E-409C-BE32-E72D297353CC}">
              <c16:uniqueId val="{00000002-DD1C-4B2F-AF1F-8F456D3CE115}"/>
            </c:ext>
          </c:extLst>
        </c:ser>
        <c:dLbls>
          <c:showLegendKey val="0"/>
          <c:showVal val="0"/>
          <c:showCatName val="0"/>
          <c:showSerName val="0"/>
          <c:showPercent val="0"/>
          <c:showBubbleSize val="0"/>
        </c:dLbls>
        <c:gapWidth val="150"/>
        <c:overlap val="100"/>
        <c:axId val="918590232"/>
        <c:axId val="918590624"/>
      </c:barChart>
      <c:barChart>
        <c:barDir val="bar"/>
        <c:grouping val="stacked"/>
        <c:varyColors val="0"/>
        <c:ser>
          <c:idx val="4"/>
          <c:order val="3"/>
          <c:tx>
            <c:strRef>
              <c:f>'Earnings Surprise'!$Q$4</c:f>
              <c:strCache>
                <c:ptCount val="1"/>
                <c:pt idx="0">
                  <c:v>Negative</c:v>
                </c:pt>
              </c:strCache>
            </c:strRef>
          </c:tx>
          <c:spPr>
            <a:solidFill>
              <a:schemeClr val="accent2">
                <a:lumMod val="50000"/>
              </a:schemeClr>
            </a:solidFill>
          </c:spPr>
          <c:invertIfNegative val="0"/>
          <c:val>
            <c:numRef>
              <c:f>'Earnings Surprise'!$Q$5:$Q$14</c:f>
              <c:numCache>
                <c:formatCode>General</c:formatCode>
                <c:ptCount val="10"/>
                <c:pt idx="0">
                  <c:v>0</c:v>
                </c:pt>
                <c:pt idx="1">
                  <c:v>0</c:v>
                </c:pt>
                <c:pt idx="2">
                  <c:v>-2</c:v>
                </c:pt>
                <c:pt idx="3">
                  <c:v>-1</c:v>
                </c:pt>
                <c:pt idx="4">
                  <c:v>0</c:v>
                </c:pt>
                <c:pt idx="5">
                  <c:v>-1</c:v>
                </c:pt>
                <c:pt idx="6">
                  <c:v>0</c:v>
                </c:pt>
                <c:pt idx="7">
                  <c:v>0</c:v>
                </c:pt>
                <c:pt idx="8">
                  <c:v>-1</c:v>
                </c:pt>
                <c:pt idx="9">
                  <c:v>0</c:v>
                </c:pt>
              </c:numCache>
            </c:numRef>
          </c:val>
          <c:extLst xmlns:c16r2="http://schemas.microsoft.com/office/drawing/2015/06/chart">
            <c:ext xmlns:c16="http://schemas.microsoft.com/office/drawing/2014/chart" uri="{C3380CC4-5D6E-409C-BE32-E72D297353CC}">
              <c16:uniqueId val="{00000000-A555-4AFD-BF52-5C65EDA9232A}"/>
            </c:ext>
          </c:extLst>
        </c:ser>
        <c:ser>
          <c:idx val="5"/>
          <c:order val="4"/>
          <c:tx>
            <c:strRef>
              <c:f>'Earnings Surprise'!$R$4</c:f>
              <c:strCache>
                <c:ptCount val="1"/>
                <c:pt idx="0">
                  <c:v>Inline</c:v>
                </c:pt>
              </c:strCache>
            </c:strRef>
          </c:tx>
          <c:spPr>
            <a:solidFill>
              <a:schemeClr val="accent1">
                <a:lumMod val="50000"/>
              </a:schemeClr>
            </a:solidFill>
          </c:spPr>
          <c:invertIfNegative val="0"/>
          <c:val>
            <c:numRef>
              <c:f>'Earnings Surprise'!$R$5:$R$14</c:f>
              <c:numCache>
                <c:formatCode>General</c:formatCode>
                <c:ptCount val="10"/>
                <c:pt idx="0">
                  <c:v>0</c:v>
                </c:pt>
                <c:pt idx="1">
                  <c:v>0</c:v>
                </c:pt>
                <c:pt idx="2">
                  <c:v>0</c:v>
                </c:pt>
                <c:pt idx="3">
                  <c:v>0</c:v>
                </c:pt>
                <c:pt idx="4">
                  <c:v>0</c:v>
                </c:pt>
                <c:pt idx="5">
                  <c:v>0</c:v>
                </c:pt>
                <c:pt idx="6">
                  <c:v>0</c:v>
                </c:pt>
                <c:pt idx="7">
                  <c:v>0</c:v>
                </c:pt>
                <c:pt idx="8">
                  <c:v>0</c:v>
                </c:pt>
                <c:pt idx="9">
                  <c:v>0</c:v>
                </c:pt>
              </c:numCache>
            </c:numRef>
          </c:val>
          <c:extLst xmlns:c16r2="http://schemas.microsoft.com/office/drawing/2015/06/chart">
            <c:ext xmlns:c16="http://schemas.microsoft.com/office/drawing/2014/chart" uri="{C3380CC4-5D6E-409C-BE32-E72D297353CC}">
              <c16:uniqueId val="{00000001-A555-4AFD-BF52-5C65EDA9232A}"/>
            </c:ext>
          </c:extLst>
        </c:ser>
        <c:ser>
          <c:idx val="6"/>
          <c:order val="5"/>
          <c:tx>
            <c:strRef>
              <c:f>'Earnings Surprise'!$S$4</c:f>
              <c:strCache>
                <c:ptCount val="1"/>
                <c:pt idx="0">
                  <c:v>Positive</c:v>
                </c:pt>
              </c:strCache>
            </c:strRef>
          </c:tx>
          <c:spPr>
            <a:solidFill>
              <a:schemeClr val="accent3">
                <a:lumMod val="50000"/>
              </a:schemeClr>
            </a:solidFill>
          </c:spPr>
          <c:invertIfNegative val="0"/>
          <c:val>
            <c:numRef>
              <c:f>'Earnings Surprise'!$S$5:$S$14</c:f>
              <c:numCache>
                <c:formatCode>General</c:formatCode>
                <c:ptCount val="10"/>
                <c:pt idx="0">
                  <c:v>0</c:v>
                </c:pt>
                <c:pt idx="1">
                  <c:v>0</c:v>
                </c:pt>
                <c:pt idx="2">
                  <c:v>2</c:v>
                </c:pt>
                <c:pt idx="3">
                  <c:v>6</c:v>
                </c:pt>
                <c:pt idx="4">
                  <c:v>0</c:v>
                </c:pt>
                <c:pt idx="5">
                  <c:v>5</c:v>
                </c:pt>
                <c:pt idx="6">
                  <c:v>0</c:v>
                </c:pt>
                <c:pt idx="7">
                  <c:v>0</c:v>
                </c:pt>
                <c:pt idx="8">
                  <c:v>0</c:v>
                </c:pt>
                <c:pt idx="9">
                  <c:v>4</c:v>
                </c:pt>
              </c:numCache>
            </c:numRef>
          </c:val>
          <c:extLst xmlns:c16r2="http://schemas.microsoft.com/office/drawing/2015/06/chart">
            <c:ext xmlns:c16="http://schemas.microsoft.com/office/drawing/2014/chart" uri="{C3380CC4-5D6E-409C-BE32-E72D297353CC}">
              <c16:uniqueId val="{00000002-A555-4AFD-BF52-5C65EDA9232A}"/>
            </c:ext>
          </c:extLst>
        </c:ser>
        <c:ser>
          <c:idx val="3"/>
          <c:order val="6"/>
          <c:tx>
            <c:strRef>
              <c:f>'Earnings Surprise'!$T$4</c:f>
              <c:strCache>
                <c:ptCount val="1"/>
                <c:pt idx="0">
                  <c:v>%</c:v>
                </c:pt>
              </c:strCache>
            </c:strRef>
          </c:tx>
          <c:spPr>
            <a:noFill/>
          </c:spPr>
          <c:invertIfNegative val="0"/>
          <c:dLbls>
            <c:dLbl>
              <c:idx val="0"/>
              <c:layout>
                <c:manualLayout>
                  <c:x val="0.22826086956521738"/>
                  <c:y val="-7.9129599330077603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B-A555-4AFD-BF52-5C65EDA9232A}"/>
                </c:ext>
                <c:ext xmlns:c15="http://schemas.microsoft.com/office/drawing/2012/chart" uri="{CE6537A1-D6FC-4f65-9D91-7224C49458BB}"/>
              </c:extLst>
            </c:dLbl>
            <c:dLbl>
              <c:idx val="1"/>
              <c:layout>
                <c:manualLayout>
                  <c:x val="0.28985507246376813"/>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A-A555-4AFD-BF52-5C65EDA9232A}"/>
                </c:ext>
                <c:ext xmlns:c15="http://schemas.microsoft.com/office/drawing/2012/chart" uri="{CE6537A1-D6FC-4f65-9D91-7224C49458BB}"/>
              </c:extLst>
            </c:dLbl>
            <c:dLbl>
              <c:idx val="2"/>
              <c:layout>
                <c:manualLayout>
                  <c:x val="5.0724637681159424E-2"/>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9-A555-4AFD-BF52-5C65EDA9232A}"/>
                </c:ext>
                <c:ext xmlns:c15="http://schemas.microsoft.com/office/drawing/2012/chart" uri="{CE6537A1-D6FC-4f65-9D91-7224C49458BB}"/>
              </c:extLst>
            </c:dLbl>
            <c:dLbl>
              <c:idx val="3"/>
              <c:layout>
                <c:manualLayout>
                  <c:x val="0.17391304347826086"/>
                  <c:y val="-7.9129599330077603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8-A555-4AFD-BF52-5C65EDA9232A}"/>
                </c:ext>
                <c:ext xmlns:c15="http://schemas.microsoft.com/office/drawing/2012/chart" uri="{CE6537A1-D6FC-4f65-9D91-7224C49458BB}"/>
              </c:extLst>
            </c:dLbl>
            <c:dLbl>
              <c:idx val="4"/>
              <c:layout>
                <c:manualLayout>
                  <c:x val="0.21014492753623187"/>
                  <c:y val="0"/>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7-A555-4AFD-BF52-5C65EDA9232A}"/>
                </c:ext>
                <c:ext xmlns:c15="http://schemas.microsoft.com/office/drawing/2012/chart" uri="{CE6537A1-D6FC-4f65-9D91-7224C49458BB}"/>
              </c:extLst>
            </c:dLbl>
            <c:dLbl>
              <c:idx val="5"/>
              <c:layout>
                <c:manualLayout>
                  <c:x val="0.21014492753623187"/>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6-A555-4AFD-BF52-5C65EDA9232A}"/>
                </c:ext>
                <c:ext xmlns:c15="http://schemas.microsoft.com/office/drawing/2012/chart" uri="{CE6537A1-D6FC-4f65-9D91-7224C49458BB}"/>
              </c:extLst>
            </c:dLbl>
            <c:dLbl>
              <c:idx val="6"/>
              <c:layout>
                <c:manualLayout>
                  <c:x val="0.38768115942028986"/>
                  <c:y val="1.1869439899511712E-2"/>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5-A555-4AFD-BF52-5C65EDA9232A}"/>
                </c:ext>
                <c:ext xmlns:c15="http://schemas.microsoft.com/office/drawing/2012/chart" uri="{CE6537A1-D6FC-4f65-9D91-7224C49458BB}"/>
              </c:extLst>
            </c:dLbl>
            <c:dLbl>
              <c:idx val="7"/>
              <c:layout>
                <c:manualLayout>
                  <c:x val="0.28260869565217389"/>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4-A555-4AFD-BF52-5C65EDA9232A}"/>
                </c:ext>
                <c:ext xmlns:c15="http://schemas.microsoft.com/office/drawing/2012/chart" uri="{CE6537A1-D6FC-4f65-9D91-7224C49458BB}"/>
              </c:extLst>
            </c:dLbl>
            <c:dLbl>
              <c:idx val="9"/>
              <c:layout>
                <c:manualLayout>
                  <c:x val="0.20652173913043465"/>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3-A555-4AFD-BF52-5C65EDA9232A}"/>
                </c:ext>
                <c:ext xmlns:c15="http://schemas.microsoft.com/office/drawing/2012/chart" uri="{CE6537A1-D6FC-4f65-9D91-7224C49458BB}"/>
              </c:extLst>
            </c:dLbl>
            <c:spPr>
              <a:noFill/>
              <a:ln>
                <a:noFill/>
              </a:ln>
              <a:effectLst/>
            </c:spPr>
            <c:txPr>
              <a:bodyPr rot="0" anchor="t" anchorCtr="0"/>
              <a:lstStyle/>
              <a:p>
                <a:pPr>
                  <a:defRPr sz="800" b="1"/>
                </a:pPr>
                <a:endParaRPr lang="es-MX"/>
              </a:p>
            </c:txPr>
            <c:dLblPos val="ct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Surprise'!$T$5:$T$14</c:f>
              <c:numCache>
                <c:formatCode>0.00%</c:formatCode>
                <c:ptCount val="10"/>
                <c:pt idx="0">
                  <c:v>0</c:v>
                </c:pt>
                <c:pt idx="1">
                  <c:v>0</c:v>
                </c:pt>
                <c:pt idx="2">
                  <c:v>4.3700000000000003E-2</c:v>
                </c:pt>
                <c:pt idx="3">
                  <c:v>0.12609999999999999</c:v>
                </c:pt>
                <c:pt idx="4">
                  <c:v>0</c:v>
                </c:pt>
                <c:pt idx="5">
                  <c:v>3.27E-2</c:v>
                </c:pt>
                <c:pt idx="6">
                  <c:v>0</c:v>
                </c:pt>
                <c:pt idx="7">
                  <c:v>0</c:v>
                </c:pt>
                <c:pt idx="8">
                  <c:v>-5.5999999999999999E-3</c:v>
                </c:pt>
                <c:pt idx="9">
                  <c:v>0.1086</c:v>
                </c:pt>
              </c:numCache>
            </c:numRef>
          </c:val>
          <c:extLst xmlns:c16r2="http://schemas.microsoft.com/office/drawing/2015/06/chart">
            <c:ext xmlns:c16="http://schemas.microsoft.com/office/drawing/2014/chart" uri="{C3380CC4-5D6E-409C-BE32-E72D297353CC}">
              <c16:uniqueId val="{00000003-DD1C-4B2F-AF1F-8F456D3CE115}"/>
            </c:ext>
          </c:extLst>
        </c:ser>
        <c:dLbls>
          <c:showLegendKey val="0"/>
          <c:showVal val="0"/>
          <c:showCatName val="0"/>
          <c:showSerName val="0"/>
          <c:showPercent val="0"/>
          <c:showBubbleSize val="0"/>
        </c:dLbls>
        <c:gapWidth val="150"/>
        <c:overlap val="100"/>
        <c:axId val="918591800"/>
        <c:axId val="918591016"/>
      </c:barChart>
      <c:catAx>
        <c:axId val="918590232"/>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918590624"/>
        <c:crosses val="autoZero"/>
        <c:auto val="0"/>
        <c:lblAlgn val="ctr"/>
        <c:lblOffset val="100"/>
        <c:noMultiLvlLbl val="0"/>
      </c:catAx>
      <c:valAx>
        <c:axId val="918590624"/>
        <c:scaling>
          <c:orientation val="minMax"/>
          <c:max val="80"/>
        </c:scaling>
        <c:delete val="0"/>
        <c:axPos val="b"/>
        <c:numFmt formatCode="General" sourceLinked="1"/>
        <c:majorTickMark val="out"/>
        <c:minorTickMark val="none"/>
        <c:tickLblPos val="nextTo"/>
        <c:txPr>
          <a:bodyPr/>
          <a:lstStyle/>
          <a:p>
            <a:pPr>
              <a:defRPr sz="800"/>
            </a:pPr>
            <a:endParaRPr lang="es-MX"/>
          </a:p>
        </c:txPr>
        <c:crossAx val="918590232"/>
        <c:crosses val="autoZero"/>
        <c:crossBetween val="between"/>
      </c:valAx>
      <c:valAx>
        <c:axId val="918591016"/>
        <c:scaling>
          <c:orientation val="minMax"/>
          <c:max val="80"/>
          <c:min val="-40"/>
        </c:scaling>
        <c:delete val="0"/>
        <c:axPos val="t"/>
        <c:numFmt formatCode="General" sourceLinked="1"/>
        <c:majorTickMark val="out"/>
        <c:minorTickMark val="none"/>
        <c:tickLblPos val="nextTo"/>
        <c:txPr>
          <a:bodyPr/>
          <a:lstStyle/>
          <a:p>
            <a:pPr>
              <a:defRPr sz="800">
                <a:solidFill>
                  <a:schemeClr val="bg1"/>
                </a:solidFill>
              </a:defRPr>
            </a:pPr>
            <a:endParaRPr lang="es-MX"/>
          </a:p>
        </c:txPr>
        <c:crossAx val="918591800"/>
        <c:crosses val="max"/>
        <c:crossBetween val="between"/>
      </c:valAx>
      <c:catAx>
        <c:axId val="918591800"/>
        <c:scaling>
          <c:orientation val="minMax"/>
        </c:scaling>
        <c:delete val="1"/>
        <c:axPos val="l"/>
        <c:majorTickMark val="out"/>
        <c:minorTickMark val="none"/>
        <c:tickLblPos val="nextTo"/>
        <c:crossAx val="918591016"/>
        <c:crosses val="autoZero"/>
        <c:auto val="1"/>
        <c:lblAlgn val="ctr"/>
        <c:lblOffset val="100"/>
        <c:noMultiLvlLbl val="0"/>
      </c:catAx>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54232397580737191"/>
          <c:y val="0.91427367127695236"/>
          <c:w val="0.429221727718817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a:t>Mexico IPC Index: Earnings Aggregate Surprise</a:t>
            </a:r>
          </a:p>
        </c:rich>
      </c:tx>
      <c:layout>
        <c:manualLayout>
          <c:xMode val="edge"/>
          <c:yMode val="edge"/>
          <c:x val="3.0227376469245695E-2"/>
          <c:y val="3.1671466364935751E-2"/>
        </c:manualLayout>
      </c:layout>
      <c:overlay val="0"/>
    </c:title>
    <c:autoTitleDeleted val="0"/>
    <c:plotArea>
      <c:layout>
        <c:manualLayout>
          <c:layoutTarget val="inner"/>
          <c:xMode val="edge"/>
          <c:yMode val="edge"/>
          <c:x val="0.3163993495378295"/>
          <c:y val="0.12588210811221698"/>
          <c:w val="0.63456093803491953"/>
          <c:h val="0.70395342693471874"/>
        </c:manualLayout>
      </c:layout>
      <c:barChart>
        <c:barDir val="bar"/>
        <c:grouping val="stacked"/>
        <c:varyColors val="0"/>
        <c:ser>
          <c:idx val="0"/>
          <c:order val="0"/>
          <c:tx>
            <c:strRef>
              <c:f>'Earnings Surprise'!$AB$18</c:f>
              <c:strCache>
                <c:ptCount val="1"/>
                <c:pt idx="0">
                  <c:v>Negative</c:v>
                </c:pt>
              </c:strCache>
            </c:strRef>
          </c:tx>
          <c:spPr>
            <a:solidFill>
              <a:schemeClr val="accent2">
                <a:lumMod val="60000"/>
                <a:lumOff val="40000"/>
              </a:schemeClr>
            </a:solidFill>
          </c:spPr>
          <c:invertIfNegative val="0"/>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Surprise'!$AB$19:$AB$26</c:f>
              <c:numCache>
                <c:formatCode>General</c:formatCode>
                <c:ptCount val="8"/>
                <c:pt idx="0">
                  <c:v>-2</c:v>
                </c:pt>
                <c:pt idx="1">
                  <c:v>-5</c:v>
                </c:pt>
                <c:pt idx="2">
                  <c:v>-7</c:v>
                </c:pt>
                <c:pt idx="3">
                  <c:v>0</c:v>
                </c:pt>
                <c:pt idx="4">
                  <c:v>-3</c:v>
                </c:pt>
                <c:pt idx="5">
                  <c:v>0</c:v>
                </c:pt>
                <c:pt idx="6">
                  <c:v>0</c:v>
                </c:pt>
                <c:pt idx="7">
                  <c:v>-2</c:v>
                </c:pt>
              </c:numCache>
            </c:numRef>
          </c:val>
          <c:extLst xmlns:c16r2="http://schemas.microsoft.com/office/drawing/2015/06/chart">
            <c:ext xmlns:c16="http://schemas.microsoft.com/office/drawing/2014/chart" uri="{C3380CC4-5D6E-409C-BE32-E72D297353CC}">
              <c16:uniqueId val="{00000000-758D-4878-9A05-CA215389EA9C}"/>
            </c:ext>
          </c:extLst>
        </c:ser>
        <c:ser>
          <c:idx val="1"/>
          <c:order val="1"/>
          <c:tx>
            <c:strRef>
              <c:f>'Earnings Surprise'!$AC$18</c:f>
              <c:strCache>
                <c:ptCount val="1"/>
                <c:pt idx="0">
                  <c:v>Inline</c:v>
                </c:pt>
              </c:strCache>
            </c:strRef>
          </c:tx>
          <c:spPr>
            <a:solidFill>
              <a:schemeClr val="accent1">
                <a:lumMod val="75000"/>
              </a:schemeClr>
            </a:solidFill>
          </c:spPr>
          <c:invertIfNegative val="0"/>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Surprise'!$AC$19:$AC$26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758D-4878-9A05-CA215389EA9C}"/>
            </c:ext>
          </c:extLst>
        </c:ser>
        <c:ser>
          <c:idx val="2"/>
          <c:order val="2"/>
          <c:tx>
            <c:strRef>
              <c:f>'Earnings Surprise'!$AD$18</c:f>
              <c:strCache>
                <c:ptCount val="1"/>
                <c:pt idx="0">
                  <c:v>Positive</c:v>
                </c:pt>
              </c:strCache>
            </c:strRef>
          </c:tx>
          <c:invertIfNegative val="0"/>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Surprise'!$AD$19:$AD$26</c:f>
              <c:numCache>
                <c:formatCode>General</c:formatCode>
                <c:ptCount val="8"/>
                <c:pt idx="0">
                  <c:v>2</c:v>
                </c:pt>
                <c:pt idx="1">
                  <c:v>3</c:v>
                </c:pt>
                <c:pt idx="2">
                  <c:v>1</c:v>
                </c:pt>
                <c:pt idx="3">
                  <c:v>1</c:v>
                </c:pt>
                <c:pt idx="4">
                  <c:v>2</c:v>
                </c:pt>
                <c:pt idx="5">
                  <c:v>1</c:v>
                </c:pt>
                <c:pt idx="6">
                  <c:v>1</c:v>
                </c:pt>
                <c:pt idx="7">
                  <c:v>4</c:v>
                </c:pt>
              </c:numCache>
            </c:numRef>
          </c:val>
          <c:extLst xmlns:c16r2="http://schemas.microsoft.com/office/drawing/2015/06/chart">
            <c:ext xmlns:c16="http://schemas.microsoft.com/office/drawing/2014/chart" uri="{C3380CC4-5D6E-409C-BE32-E72D297353CC}">
              <c16:uniqueId val="{00000002-758D-4878-9A05-CA215389EA9C}"/>
            </c:ext>
          </c:extLst>
        </c:ser>
        <c:ser>
          <c:idx val="3"/>
          <c:order val="6"/>
          <c:tx>
            <c:strRef>
              <c:f>'Earnings Surprise'!$T$18</c:f>
              <c:strCache>
                <c:ptCount val="1"/>
                <c:pt idx="0">
                  <c:v>%</c:v>
                </c:pt>
              </c:strCache>
            </c:strRef>
          </c:tx>
          <c:spPr>
            <a:noFill/>
          </c:spPr>
          <c:invertIfNegative val="0"/>
          <c:dLbls>
            <c:dLbl>
              <c:idx val="0"/>
              <c:layout>
                <c:manualLayout>
                  <c:x val="0.41261211913728174"/>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58D-4878-9A05-CA215389EA9C}"/>
                </c:ext>
                <c:ext xmlns:c15="http://schemas.microsoft.com/office/drawing/2012/chart" uri="{CE6537A1-D6FC-4f65-9D91-7224C49458BB}"/>
              </c:extLst>
            </c:dLbl>
            <c:dLbl>
              <c:idx val="1"/>
              <c:layout>
                <c:manualLayout>
                  <c:x val="0.45129436266118911"/>
                  <c:y val="-3.9558568987926191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58D-4878-9A05-CA215389EA9C}"/>
                </c:ext>
                <c:ext xmlns:c15="http://schemas.microsoft.com/office/drawing/2012/chart" uri="{CE6537A1-D6FC-4f65-9D91-7224C49458BB}"/>
              </c:extLst>
            </c:dLbl>
            <c:dLbl>
              <c:idx val="2"/>
              <c:layout>
                <c:manualLayout>
                  <c:x val="0.40189518429761495"/>
                  <c:y val="3.9577261019264004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758D-4878-9A05-CA215389EA9C}"/>
                </c:ext>
                <c:ext xmlns:c15="http://schemas.microsoft.com/office/drawing/2012/chart" uri="{CE6537A1-D6FC-4f65-9D91-7224C49458BB}"/>
              </c:extLst>
            </c:dLbl>
            <c:dLbl>
              <c:idx val="3"/>
              <c:layout>
                <c:manualLayout>
                  <c:x val="0.3221662102019856"/>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758D-4878-9A05-CA215389EA9C}"/>
                </c:ext>
                <c:ext xmlns:c15="http://schemas.microsoft.com/office/drawing/2012/chart" uri="{CE6537A1-D6FC-4f65-9D91-7224C49458BB}"/>
              </c:extLst>
            </c:dLbl>
            <c:dLbl>
              <c:idx val="4"/>
              <c:layout>
                <c:manualLayout>
                  <c:x val="0.30769057400433641"/>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58D-4878-9A05-CA215389EA9C}"/>
                </c:ext>
                <c:ext xmlns:c15="http://schemas.microsoft.com/office/drawing/2012/chart" uri="{CE6537A1-D6FC-4f65-9D91-7224C49458BB}"/>
              </c:extLst>
            </c:dLbl>
            <c:dLbl>
              <c:idx val="5"/>
              <c:layout>
                <c:manualLayout>
                  <c:x val="0.311360264749515"/>
                  <c:y val="3.1153385559395945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758D-4878-9A05-CA215389EA9C}"/>
                </c:ext>
                <c:ext xmlns:c15="http://schemas.microsoft.com/office/drawing/2012/chart" uri="{CE6537A1-D6FC-4f65-9D91-7224C49458BB}"/>
              </c:extLst>
            </c:dLbl>
            <c:dLbl>
              <c:idx val="6"/>
              <c:layout>
                <c:manualLayout>
                  <c:x val="0.41727519114458517"/>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758D-4878-9A05-CA215389EA9C}"/>
                </c:ext>
                <c:ext xmlns:c15="http://schemas.microsoft.com/office/drawing/2012/chart" uri="{CE6537A1-D6FC-4f65-9D91-7224C49458BB}"/>
              </c:extLst>
            </c:dLbl>
            <c:dLbl>
              <c:idx val="7"/>
              <c:layout>
                <c:manualLayout>
                  <c:x val="0.44880149492183041"/>
                  <c:y val="7.9129599330077967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758D-4878-9A05-CA215389EA9C}"/>
                </c:ext>
                <c:ext xmlns:c15="http://schemas.microsoft.com/office/drawing/2012/chart" uri="{CE6537A1-D6FC-4f65-9D91-7224C49458BB}"/>
              </c:extLst>
            </c:dLbl>
            <c:dLbl>
              <c:idx val="9"/>
              <c:layout>
                <c:manualLayout>
                  <c:x val="0.16275761725436494"/>
                  <c:y val="0"/>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758D-4878-9A05-CA215389EA9C}"/>
                </c:ext>
                <c:ext xmlns:c15="http://schemas.microsoft.com/office/drawing/2012/chart" uri="{CE6537A1-D6FC-4f65-9D91-7224C49458BB}"/>
              </c:extLst>
            </c:dLbl>
            <c:spPr>
              <a:noFill/>
              <a:ln>
                <a:noFill/>
              </a:ln>
              <a:effectLst/>
            </c:spPr>
            <c:txPr>
              <a:bodyPr/>
              <a:lstStyle/>
              <a:p>
                <a:pPr>
                  <a:defRPr sz="800" b="1"/>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Surprise'!$T$19:$T$26</c:f>
              <c:numCache>
                <c:formatCode>0.00%</c:formatCode>
                <c:ptCount val="8"/>
                <c:pt idx="0">
                  <c:v>-4.6800000000000001E-2</c:v>
                </c:pt>
                <c:pt idx="1">
                  <c:v>-6.3200000000000006E-2</c:v>
                </c:pt>
                <c:pt idx="2">
                  <c:v>5.8700000000000002E-2</c:v>
                </c:pt>
                <c:pt idx="3">
                  <c:v>0.3372</c:v>
                </c:pt>
                <c:pt idx="4">
                  <c:v>3.5000000000000003E-2</c:v>
                </c:pt>
                <c:pt idx="5">
                  <c:v>2.1217000000000001</c:v>
                </c:pt>
                <c:pt idx="6">
                  <c:v>0.41670000000000001</c:v>
                </c:pt>
                <c:pt idx="7">
                  <c:v>0.1452</c:v>
                </c:pt>
              </c:numCache>
            </c:numRef>
          </c:val>
          <c:extLst xmlns:c16r2="http://schemas.microsoft.com/office/drawing/2015/06/chart">
            <c:ext xmlns:c16="http://schemas.microsoft.com/office/drawing/2014/chart" uri="{C3380CC4-5D6E-409C-BE32-E72D297353CC}">
              <c16:uniqueId val="{0000000C-758D-4878-9A05-CA215389EA9C}"/>
            </c:ext>
          </c:extLst>
        </c:ser>
        <c:dLbls>
          <c:showLegendKey val="0"/>
          <c:showVal val="0"/>
          <c:showCatName val="0"/>
          <c:showSerName val="0"/>
          <c:showPercent val="0"/>
          <c:showBubbleSize val="0"/>
        </c:dLbls>
        <c:gapWidth val="150"/>
        <c:overlap val="100"/>
        <c:axId val="918580040"/>
        <c:axId val="918604344"/>
      </c:barChart>
      <c:barChart>
        <c:barDir val="bar"/>
        <c:grouping val="stacked"/>
        <c:varyColors val="0"/>
        <c:ser>
          <c:idx val="4"/>
          <c:order val="3"/>
          <c:tx>
            <c:strRef>
              <c:f>'Earnings Surprise'!$S$18</c:f>
              <c:strCache>
                <c:ptCount val="1"/>
                <c:pt idx="0">
                  <c:v>Positive</c:v>
                </c:pt>
              </c:strCache>
            </c:strRef>
          </c:tx>
          <c:spPr>
            <a:solidFill>
              <a:schemeClr val="accent3">
                <a:lumMod val="50000"/>
              </a:schemeClr>
            </a:solidFill>
          </c:spPr>
          <c:invertIfNegative val="0"/>
          <c:val>
            <c:numRef>
              <c:f>'Earnings Surprise'!$S$19:$S$26</c:f>
              <c:numCache>
                <c:formatCode>General</c:formatCode>
                <c:ptCount val="8"/>
                <c:pt idx="0">
                  <c:v>2</c:v>
                </c:pt>
                <c:pt idx="1">
                  <c:v>3</c:v>
                </c:pt>
                <c:pt idx="2">
                  <c:v>1</c:v>
                </c:pt>
                <c:pt idx="3">
                  <c:v>1</c:v>
                </c:pt>
                <c:pt idx="4">
                  <c:v>2</c:v>
                </c:pt>
                <c:pt idx="5">
                  <c:v>1</c:v>
                </c:pt>
                <c:pt idx="6">
                  <c:v>1</c:v>
                </c:pt>
                <c:pt idx="7">
                  <c:v>4</c:v>
                </c:pt>
              </c:numCache>
            </c:numRef>
          </c:val>
          <c:extLst xmlns:c16r2="http://schemas.microsoft.com/office/drawing/2015/06/chart">
            <c:ext xmlns:c16="http://schemas.microsoft.com/office/drawing/2014/chart" uri="{C3380CC4-5D6E-409C-BE32-E72D297353CC}">
              <c16:uniqueId val="{00000000-9FDD-4192-B12C-240F7F51C060}"/>
            </c:ext>
          </c:extLst>
        </c:ser>
        <c:ser>
          <c:idx val="5"/>
          <c:order val="4"/>
          <c:tx>
            <c:strRef>
              <c:f>'Earnings Surprise'!$R$18</c:f>
              <c:strCache>
                <c:ptCount val="1"/>
                <c:pt idx="0">
                  <c:v>Inline</c:v>
                </c:pt>
              </c:strCache>
            </c:strRef>
          </c:tx>
          <c:spPr>
            <a:solidFill>
              <a:schemeClr val="accent1">
                <a:lumMod val="50000"/>
              </a:schemeClr>
            </a:solidFill>
          </c:spPr>
          <c:invertIfNegative val="0"/>
          <c:val>
            <c:numRef>
              <c:f>'Earnings Surprise'!$R$19:$R$26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9FDD-4192-B12C-240F7F51C060}"/>
            </c:ext>
          </c:extLst>
        </c:ser>
        <c:ser>
          <c:idx val="6"/>
          <c:order val="5"/>
          <c:tx>
            <c:strRef>
              <c:f>'Earnings Surprise'!$Q$18</c:f>
              <c:strCache>
                <c:ptCount val="1"/>
                <c:pt idx="0">
                  <c:v>Negative</c:v>
                </c:pt>
              </c:strCache>
            </c:strRef>
          </c:tx>
          <c:spPr>
            <a:solidFill>
              <a:schemeClr val="accent2">
                <a:lumMod val="50000"/>
              </a:schemeClr>
            </a:solidFill>
          </c:spPr>
          <c:invertIfNegative val="0"/>
          <c:val>
            <c:numRef>
              <c:f>'Earnings Surprise'!$Q$19:$Q$26</c:f>
              <c:numCache>
                <c:formatCode>General</c:formatCode>
                <c:ptCount val="8"/>
                <c:pt idx="0">
                  <c:v>-2</c:v>
                </c:pt>
                <c:pt idx="1">
                  <c:v>-5</c:v>
                </c:pt>
                <c:pt idx="2">
                  <c:v>-7</c:v>
                </c:pt>
                <c:pt idx="3">
                  <c:v>0</c:v>
                </c:pt>
                <c:pt idx="4">
                  <c:v>-3</c:v>
                </c:pt>
                <c:pt idx="5">
                  <c:v>0</c:v>
                </c:pt>
                <c:pt idx="6">
                  <c:v>0</c:v>
                </c:pt>
                <c:pt idx="7">
                  <c:v>-2</c:v>
                </c:pt>
              </c:numCache>
            </c:numRef>
          </c:val>
          <c:extLst xmlns:c16r2="http://schemas.microsoft.com/office/drawing/2015/06/chart">
            <c:ext xmlns:c16="http://schemas.microsoft.com/office/drawing/2014/chart" uri="{C3380CC4-5D6E-409C-BE32-E72D297353CC}">
              <c16:uniqueId val="{00000002-9FDD-4192-B12C-240F7F51C060}"/>
            </c:ext>
          </c:extLst>
        </c:ser>
        <c:dLbls>
          <c:showLegendKey val="0"/>
          <c:showVal val="0"/>
          <c:showCatName val="0"/>
          <c:showSerName val="0"/>
          <c:showPercent val="0"/>
          <c:showBubbleSize val="0"/>
        </c:dLbls>
        <c:gapWidth val="150"/>
        <c:overlap val="100"/>
        <c:axId val="918600424"/>
        <c:axId val="918595720"/>
      </c:barChart>
      <c:catAx>
        <c:axId val="918580040"/>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918604344"/>
        <c:crosses val="autoZero"/>
        <c:auto val="0"/>
        <c:lblAlgn val="ctr"/>
        <c:lblOffset val="100"/>
        <c:noMultiLvlLbl val="0"/>
      </c:catAx>
      <c:valAx>
        <c:axId val="918604344"/>
        <c:scaling>
          <c:orientation val="minMax"/>
          <c:max val="8"/>
          <c:min val="-8"/>
        </c:scaling>
        <c:delete val="0"/>
        <c:axPos val="b"/>
        <c:numFmt formatCode="General" sourceLinked="1"/>
        <c:majorTickMark val="out"/>
        <c:minorTickMark val="none"/>
        <c:tickLblPos val="nextTo"/>
        <c:txPr>
          <a:bodyPr/>
          <a:lstStyle/>
          <a:p>
            <a:pPr>
              <a:defRPr sz="800"/>
            </a:pPr>
            <a:endParaRPr lang="es-MX"/>
          </a:p>
        </c:txPr>
        <c:crossAx val="918580040"/>
        <c:crosses val="autoZero"/>
        <c:crossBetween val="between"/>
      </c:valAx>
      <c:valAx>
        <c:axId val="918595720"/>
        <c:scaling>
          <c:orientation val="minMax"/>
          <c:max val="8"/>
          <c:min val="-8"/>
        </c:scaling>
        <c:delete val="0"/>
        <c:axPos val="t"/>
        <c:numFmt formatCode="General" sourceLinked="1"/>
        <c:majorTickMark val="out"/>
        <c:minorTickMark val="none"/>
        <c:tickLblPos val="nextTo"/>
        <c:txPr>
          <a:bodyPr/>
          <a:lstStyle/>
          <a:p>
            <a:pPr>
              <a:defRPr>
                <a:solidFill>
                  <a:schemeClr val="bg1"/>
                </a:solidFill>
              </a:defRPr>
            </a:pPr>
            <a:endParaRPr lang="es-MX"/>
          </a:p>
        </c:txPr>
        <c:crossAx val="918600424"/>
        <c:crosses val="max"/>
        <c:crossBetween val="between"/>
      </c:valAx>
      <c:catAx>
        <c:axId val="918600424"/>
        <c:scaling>
          <c:orientation val="minMax"/>
        </c:scaling>
        <c:delete val="1"/>
        <c:axPos val="l"/>
        <c:majorTickMark val="out"/>
        <c:minorTickMark val="none"/>
        <c:tickLblPos val="nextTo"/>
        <c:crossAx val="918595720"/>
        <c:crosses val="autoZero"/>
        <c:auto val="1"/>
        <c:lblAlgn val="ctr"/>
        <c:lblOffset val="100"/>
        <c:noMultiLvlLbl val="0"/>
      </c:catAx>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54232397580737191"/>
          <c:y val="0.91031719131044853"/>
          <c:w val="0.429221727718817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a:t>S&amp;P 500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'Earnings Surprise'!$AB$4</c:f>
              <c:strCache>
                <c:ptCount val="1"/>
                <c:pt idx="0">
                  <c:v>Negative</c:v>
                </c:pt>
              </c:strCache>
            </c:strRef>
          </c:tx>
          <c:spPr>
            <a:solidFill>
              <a:schemeClr val="accent2">
                <a:lumMod val="60000"/>
                <a:lumOff val="40000"/>
              </a:schemeClr>
            </a:solidFill>
          </c:spPr>
          <c:invertIfNegative val="0"/>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Surprise'!$AB$5:$AB$14</c:f>
              <c:numCache>
                <c:formatCode>General</c:formatCode>
                <c:ptCount val="10"/>
                <c:pt idx="0">
                  <c:v>-8</c:v>
                </c:pt>
                <c:pt idx="1">
                  <c:v>-5</c:v>
                </c:pt>
                <c:pt idx="2">
                  <c:v>-12</c:v>
                </c:pt>
                <c:pt idx="3">
                  <c:v>-15</c:v>
                </c:pt>
                <c:pt idx="4">
                  <c:v>-10</c:v>
                </c:pt>
                <c:pt idx="5">
                  <c:v>-16</c:v>
                </c:pt>
                <c:pt idx="6">
                  <c:v>-3</c:v>
                </c:pt>
                <c:pt idx="7">
                  <c:v>-9</c:v>
                </c:pt>
                <c:pt idx="8">
                  <c:v>-22</c:v>
                </c:pt>
                <c:pt idx="9">
                  <c:v>-4</c:v>
                </c:pt>
              </c:numCache>
            </c:numRef>
          </c:val>
          <c:extLst xmlns:c16r2="http://schemas.microsoft.com/office/drawing/2015/06/chart">
            <c:ext xmlns:c16="http://schemas.microsoft.com/office/drawing/2014/chart" uri="{C3380CC4-5D6E-409C-BE32-E72D297353CC}">
              <c16:uniqueId val="{00000000-DD1C-4B2F-AF1F-8F456D3CE115}"/>
            </c:ext>
          </c:extLst>
        </c:ser>
        <c:ser>
          <c:idx val="1"/>
          <c:order val="1"/>
          <c:tx>
            <c:strRef>
              <c:f>'Earnings Surprise'!$AC$4</c:f>
              <c:strCache>
                <c:ptCount val="1"/>
                <c:pt idx="0">
                  <c:v>Inline</c:v>
                </c:pt>
              </c:strCache>
            </c:strRef>
          </c:tx>
          <c:spPr>
            <a:solidFill>
              <a:schemeClr val="accent1">
                <a:lumMod val="75000"/>
              </a:schemeClr>
            </a:solidFill>
          </c:spPr>
          <c:invertIfNegative val="0"/>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Surprise'!$AC$5:$AC$14</c:f>
              <c:numCache>
                <c:formatCode>General</c:formatCode>
                <c:ptCount val="10"/>
                <c:pt idx="0">
                  <c:v>0</c:v>
                </c:pt>
                <c:pt idx="1">
                  <c:v>0</c:v>
                </c:pt>
                <c:pt idx="2">
                  <c:v>0</c:v>
                </c:pt>
                <c:pt idx="3">
                  <c:v>0</c:v>
                </c:pt>
                <c:pt idx="4">
                  <c:v>1</c:v>
                </c:pt>
                <c:pt idx="5">
                  <c:v>0</c:v>
                </c:pt>
                <c:pt idx="6">
                  <c:v>0</c:v>
                </c:pt>
                <c:pt idx="7">
                  <c:v>0</c:v>
                </c:pt>
                <c:pt idx="8">
                  <c:v>3</c:v>
                </c:pt>
                <c:pt idx="9">
                  <c:v>0</c:v>
                </c:pt>
              </c:numCache>
            </c:numRef>
          </c:val>
          <c:extLst xmlns:c16r2="http://schemas.microsoft.com/office/drawing/2015/06/chart">
            <c:ext xmlns:c16="http://schemas.microsoft.com/office/drawing/2014/chart" uri="{C3380CC4-5D6E-409C-BE32-E72D297353CC}">
              <c16:uniqueId val="{00000001-DD1C-4B2F-AF1F-8F456D3CE115}"/>
            </c:ext>
          </c:extLst>
        </c:ser>
        <c:ser>
          <c:idx val="2"/>
          <c:order val="2"/>
          <c:tx>
            <c:strRef>
              <c:f>'Earnings Surprise'!$AD$4</c:f>
              <c:strCache>
                <c:ptCount val="1"/>
                <c:pt idx="0">
                  <c:v>Positive</c:v>
                </c:pt>
              </c:strCache>
            </c:strRef>
          </c:tx>
          <c:invertIfNegative val="0"/>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Surprise'!$AD$5:$AD$14</c:f>
              <c:numCache>
                <c:formatCode>General</c:formatCode>
                <c:ptCount val="10"/>
                <c:pt idx="0">
                  <c:v>24</c:v>
                </c:pt>
                <c:pt idx="1">
                  <c:v>14</c:v>
                </c:pt>
                <c:pt idx="2">
                  <c:v>67</c:v>
                </c:pt>
                <c:pt idx="3">
                  <c:v>45</c:v>
                </c:pt>
                <c:pt idx="4">
                  <c:v>42</c:v>
                </c:pt>
                <c:pt idx="5">
                  <c:v>55</c:v>
                </c:pt>
                <c:pt idx="6">
                  <c:v>1</c:v>
                </c:pt>
                <c:pt idx="7">
                  <c:v>20</c:v>
                </c:pt>
                <c:pt idx="8">
                  <c:v>75</c:v>
                </c:pt>
                <c:pt idx="9">
                  <c:v>46</c:v>
                </c:pt>
              </c:numCache>
            </c:numRef>
          </c:val>
          <c:extLst xmlns:c16r2="http://schemas.microsoft.com/office/drawing/2015/06/chart">
            <c:ext xmlns:c16="http://schemas.microsoft.com/office/drawing/2014/chart" uri="{C3380CC4-5D6E-409C-BE32-E72D297353CC}">
              <c16:uniqueId val="{00000002-DD1C-4B2F-AF1F-8F456D3CE115}"/>
            </c:ext>
          </c:extLst>
        </c:ser>
        <c:dLbls>
          <c:showLegendKey val="0"/>
          <c:showVal val="0"/>
          <c:showCatName val="0"/>
          <c:showSerName val="0"/>
          <c:showPercent val="0"/>
          <c:showBubbleSize val="0"/>
        </c:dLbls>
        <c:gapWidth val="150"/>
        <c:overlap val="100"/>
        <c:axId val="918600816"/>
        <c:axId val="918601208"/>
      </c:barChart>
      <c:barChart>
        <c:barDir val="bar"/>
        <c:grouping val="stacked"/>
        <c:varyColors val="0"/>
        <c:ser>
          <c:idx val="4"/>
          <c:order val="3"/>
          <c:tx>
            <c:strRef>
              <c:f>'Earnings Surprise'!$Q$4</c:f>
              <c:strCache>
                <c:ptCount val="1"/>
                <c:pt idx="0">
                  <c:v>Negative</c:v>
                </c:pt>
              </c:strCache>
            </c:strRef>
          </c:tx>
          <c:spPr>
            <a:solidFill>
              <a:schemeClr val="accent2">
                <a:lumMod val="50000"/>
              </a:schemeClr>
            </a:solidFill>
          </c:spPr>
          <c:invertIfNegative val="0"/>
          <c:val>
            <c:numRef>
              <c:f>'Earnings Surprise'!$Q$5:$Q$14</c:f>
              <c:numCache>
                <c:formatCode>General</c:formatCode>
                <c:ptCount val="10"/>
                <c:pt idx="0">
                  <c:v>0</c:v>
                </c:pt>
                <c:pt idx="1">
                  <c:v>0</c:v>
                </c:pt>
                <c:pt idx="2">
                  <c:v>-2</c:v>
                </c:pt>
                <c:pt idx="3">
                  <c:v>-1</c:v>
                </c:pt>
                <c:pt idx="4">
                  <c:v>0</c:v>
                </c:pt>
                <c:pt idx="5">
                  <c:v>-1</c:v>
                </c:pt>
                <c:pt idx="6">
                  <c:v>0</c:v>
                </c:pt>
                <c:pt idx="7">
                  <c:v>0</c:v>
                </c:pt>
                <c:pt idx="8">
                  <c:v>-1</c:v>
                </c:pt>
                <c:pt idx="9">
                  <c:v>0</c:v>
                </c:pt>
              </c:numCache>
            </c:numRef>
          </c:val>
          <c:extLst xmlns:c16r2="http://schemas.microsoft.com/office/drawing/2015/06/chart">
            <c:ext xmlns:c16="http://schemas.microsoft.com/office/drawing/2014/chart" uri="{C3380CC4-5D6E-409C-BE32-E72D297353CC}">
              <c16:uniqueId val="{00000000-A555-4AFD-BF52-5C65EDA9232A}"/>
            </c:ext>
          </c:extLst>
        </c:ser>
        <c:ser>
          <c:idx val="5"/>
          <c:order val="4"/>
          <c:tx>
            <c:strRef>
              <c:f>'Earnings Surprise'!$R$4</c:f>
              <c:strCache>
                <c:ptCount val="1"/>
                <c:pt idx="0">
                  <c:v>Inline</c:v>
                </c:pt>
              </c:strCache>
            </c:strRef>
          </c:tx>
          <c:spPr>
            <a:solidFill>
              <a:schemeClr val="accent1">
                <a:lumMod val="50000"/>
              </a:schemeClr>
            </a:solidFill>
          </c:spPr>
          <c:invertIfNegative val="0"/>
          <c:val>
            <c:numRef>
              <c:f>'Earnings Surprise'!$R$5:$R$14</c:f>
              <c:numCache>
                <c:formatCode>General</c:formatCode>
                <c:ptCount val="10"/>
                <c:pt idx="0">
                  <c:v>0</c:v>
                </c:pt>
                <c:pt idx="1">
                  <c:v>0</c:v>
                </c:pt>
                <c:pt idx="2">
                  <c:v>0</c:v>
                </c:pt>
                <c:pt idx="3">
                  <c:v>0</c:v>
                </c:pt>
                <c:pt idx="4">
                  <c:v>0</c:v>
                </c:pt>
                <c:pt idx="5">
                  <c:v>0</c:v>
                </c:pt>
                <c:pt idx="6">
                  <c:v>0</c:v>
                </c:pt>
                <c:pt idx="7">
                  <c:v>0</c:v>
                </c:pt>
                <c:pt idx="8">
                  <c:v>0</c:v>
                </c:pt>
                <c:pt idx="9">
                  <c:v>0</c:v>
                </c:pt>
              </c:numCache>
            </c:numRef>
          </c:val>
          <c:extLst xmlns:c16r2="http://schemas.microsoft.com/office/drawing/2015/06/chart">
            <c:ext xmlns:c16="http://schemas.microsoft.com/office/drawing/2014/chart" uri="{C3380CC4-5D6E-409C-BE32-E72D297353CC}">
              <c16:uniqueId val="{00000001-A555-4AFD-BF52-5C65EDA9232A}"/>
            </c:ext>
          </c:extLst>
        </c:ser>
        <c:ser>
          <c:idx val="6"/>
          <c:order val="5"/>
          <c:tx>
            <c:strRef>
              <c:f>'Earnings Surprise'!$S$4</c:f>
              <c:strCache>
                <c:ptCount val="1"/>
                <c:pt idx="0">
                  <c:v>Positive</c:v>
                </c:pt>
              </c:strCache>
            </c:strRef>
          </c:tx>
          <c:spPr>
            <a:solidFill>
              <a:schemeClr val="accent3">
                <a:lumMod val="50000"/>
              </a:schemeClr>
            </a:solidFill>
          </c:spPr>
          <c:invertIfNegative val="0"/>
          <c:val>
            <c:numRef>
              <c:f>'Earnings Surprise'!$S$5:$S$14</c:f>
              <c:numCache>
                <c:formatCode>General</c:formatCode>
                <c:ptCount val="10"/>
                <c:pt idx="0">
                  <c:v>0</c:v>
                </c:pt>
                <c:pt idx="1">
                  <c:v>0</c:v>
                </c:pt>
                <c:pt idx="2">
                  <c:v>2</c:v>
                </c:pt>
                <c:pt idx="3">
                  <c:v>6</c:v>
                </c:pt>
                <c:pt idx="4">
                  <c:v>0</c:v>
                </c:pt>
                <c:pt idx="5">
                  <c:v>5</c:v>
                </c:pt>
                <c:pt idx="6">
                  <c:v>0</c:v>
                </c:pt>
                <c:pt idx="7">
                  <c:v>0</c:v>
                </c:pt>
                <c:pt idx="8">
                  <c:v>0</c:v>
                </c:pt>
                <c:pt idx="9">
                  <c:v>4</c:v>
                </c:pt>
              </c:numCache>
            </c:numRef>
          </c:val>
          <c:extLst xmlns:c16r2="http://schemas.microsoft.com/office/drawing/2015/06/chart">
            <c:ext xmlns:c16="http://schemas.microsoft.com/office/drawing/2014/chart" uri="{C3380CC4-5D6E-409C-BE32-E72D297353CC}">
              <c16:uniqueId val="{00000002-A555-4AFD-BF52-5C65EDA9232A}"/>
            </c:ext>
          </c:extLst>
        </c:ser>
        <c:ser>
          <c:idx val="3"/>
          <c:order val="6"/>
          <c:tx>
            <c:strRef>
              <c:f>'Earnings Surprise'!$T$4</c:f>
              <c:strCache>
                <c:ptCount val="1"/>
                <c:pt idx="0">
                  <c:v>%</c:v>
                </c:pt>
              </c:strCache>
            </c:strRef>
          </c:tx>
          <c:spPr>
            <a:noFill/>
          </c:spPr>
          <c:invertIfNegative val="0"/>
          <c:dLbls>
            <c:dLbl>
              <c:idx val="0"/>
              <c:layout>
                <c:manualLayout>
                  <c:x val="0.22826086956521738"/>
                  <c:y val="-7.9129599330077603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B-A555-4AFD-BF52-5C65EDA9232A}"/>
                </c:ext>
                <c:ext xmlns:c15="http://schemas.microsoft.com/office/drawing/2012/chart" uri="{CE6537A1-D6FC-4f65-9D91-7224C49458BB}"/>
              </c:extLst>
            </c:dLbl>
            <c:dLbl>
              <c:idx val="1"/>
              <c:layout>
                <c:manualLayout>
                  <c:x val="0.28985507246376813"/>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A-A555-4AFD-BF52-5C65EDA9232A}"/>
                </c:ext>
                <c:ext xmlns:c15="http://schemas.microsoft.com/office/drawing/2012/chart" uri="{CE6537A1-D6FC-4f65-9D91-7224C49458BB}"/>
              </c:extLst>
            </c:dLbl>
            <c:dLbl>
              <c:idx val="2"/>
              <c:layout>
                <c:manualLayout>
                  <c:x val="5.0724637681159424E-2"/>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9-A555-4AFD-BF52-5C65EDA9232A}"/>
                </c:ext>
                <c:ext xmlns:c15="http://schemas.microsoft.com/office/drawing/2012/chart" uri="{CE6537A1-D6FC-4f65-9D91-7224C49458BB}"/>
              </c:extLst>
            </c:dLbl>
            <c:dLbl>
              <c:idx val="3"/>
              <c:layout>
                <c:manualLayout>
                  <c:x val="0.17391304347826086"/>
                  <c:y val="-7.9129599330077603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8-A555-4AFD-BF52-5C65EDA9232A}"/>
                </c:ext>
                <c:ext xmlns:c15="http://schemas.microsoft.com/office/drawing/2012/chart" uri="{CE6537A1-D6FC-4f65-9D91-7224C49458BB}"/>
              </c:extLst>
            </c:dLbl>
            <c:dLbl>
              <c:idx val="4"/>
              <c:layout>
                <c:manualLayout>
                  <c:x val="0.21014492753623187"/>
                  <c:y val="0"/>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7-A555-4AFD-BF52-5C65EDA9232A}"/>
                </c:ext>
                <c:ext xmlns:c15="http://schemas.microsoft.com/office/drawing/2012/chart" uri="{CE6537A1-D6FC-4f65-9D91-7224C49458BB}"/>
              </c:extLst>
            </c:dLbl>
            <c:dLbl>
              <c:idx val="5"/>
              <c:layout>
                <c:manualLayout>
                  <c:x val="0.21014492753623187"/>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6-A555-4AFD-BF52-5C65EDA9232A}"/>
                </c:ext>
                <c:ext xmlns:c15="http://schemas.microsoft.com/office/drawing/2012/chart" uri="{CE6537A1-D6FC-4f65-9D91-7224C49458BB}"/>
              </c:extLst>
            </c:dLbl>
            <c:dLbl>
              <c:idx val="6"/>
              <c:layout>
                <c:manualLayout>
                  <c:x val="0.38768115942028986"/>
                  <c:y val="1.1869439899511712E-2"/>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5-A555-4AFD-BF52-5C65EDA9232A}"/>
                </c:ext>
                <c:ext xmlns:c15="http://schemas.microsoft.com/office/drawing/2012/chart" uri="{CE6537A1-D6FC-4f65-9D91-7224C49458BB}"/>
              </c:extLst>
            </c:dLbl>
            <c:dLbl>
              <c:idx val="7"/>
              <c:layout>
                <c:manualLayout>
                  <c:x val="0.28260869565217389"/>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4-A555-4AFD-BF52-5C65EDA9232A}"/>
                </c:ext>
                <c:ext xmlns:c15="http://schemas.microsoft.com/office/drawing/2012/chart" uri="{CE6537A1-D6FC-4f65-9D91-7224C49458BB}"/>
              </c:extLst>
            </c:dLbl>
            <c:dLbl>
              <c:idx val="9"/>
              <c:layout>
                <c:manualLayout>
                  <c:x val="0.20652173913043465"/>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3-A555-4AFD-BF52-5C65EDA9232A}"/>
                </c:ext>
                <c:ext xmlns:c15="http://schemas.microsoft.com/office/drawing/2012/chart" uri="{CE6537A1-D6FC-4f65-9D91-7224C49458BB}"/>
              </c:extLst>
            </c:dLbl>
            <c:spPr>
              <a:noFill/>
              <a:ln>
                <a:noFill/>
              </a:ln>
              <a:effectLst/>
            </c:spPr>
            <c:txPr>
              <a:bodyPr rot="0" anchor="t" anchorCtr="0"/>
              <a:lstStyle/>
              <a:p>
                <a:pPr>
                  <a:defRPr sz="800" b="1"/>
                </a:pPr>
                <a:endParaRPr lang="es-MX"/>
              </a:p>
            </c:txPr>
            <c:dLblPos val="ct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cat>
            <c:strRef>
              <c:f>'Earnings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Surprise'!$T$5:$T$14</c:f>
              <c:numCache>
                <c:formatCode>0.00%</c:formatCode>
                <c:ptCount val="10"/>
                <c:pt idx="0">
                  <c:v>0</c:v>
                </c:pt>
                <c:pt idx="1">
                  <c:v>0</c:v>
                </c:pt>
                <c:pt idx="2">
                  <c:v>4.3700000000000003E-2</c:v>
                </c:pt>
                <c:pt idx="3">
                  <c:v>0.12609999999999999</c:v>
                </c:pt>
                <c:pt idx="4">
                  <c:v>0</c:v>
                </c:pt>
                <c:pt idx="5">
                  <c:v>3.27E-2</c:v>
                </c:pt>
                <c:pt idx="6">
                  <c:v>0</c:v>
                </c:pt>
                <c:pt idx="7">
                  <c:v>0</c:v>
                </c:pt>
                <c:pt idx="8">
                  <c:v>-5.5999999999999999E-3</c:v>
                </c:pt>
                <c:pt idx="9">
                  <c:v>0.1086</c:v>
                </c:pt>
              </c:numCache>
            </c:numRef>
          </c:val>
          <c:extLst xmlns:c16r2="http://schemas.microsoft.com/office/drawing/2015/06/chart">
            <c:ext xmlns:c16="http://schemas.microsoft.com/office/drawing/2014/chart" uri="{C3380CC4-5D6E-409C-BE32-E72D297353CC}">
              <c16:uniqueId val="{00000003-DD1C-4B2F-AF1F-8F456D3CE115}"/>
            </c:ext>
          </c:extLst>
        </c:ser>
        <c:dLbls>
          <c:showLegendKey val="0"/>
          <c:showVal val="0"/>
          <c:showCatName val="0"/>
          <c:showSerName val="0"/>
          <c:showPercent val="0"/>
          <c:showBubbleSize val="0"/>
        </c:dLbls>
        <c:gapWidth val="150"/>
        <c:overlap val="100"/>
        <c:axId val="918597680"/>
        <c:axId val="918603952"/>
      </c:barChart>
      <c:catAx>
        <c:axId val="918600816"/>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918601208"/>
        <c:crosses val="autoZero"/>
        <c:auto val="0"/>
        <c:lblAlgn val="ctr"/>
        <c:lblOffset val="100"/>
        <c:noMultiLvlLbl val="0"/>
      </c:catAx>
      <c:valAx>
        <c:axId val="918601208"/>
        <c:scaling>
          <c:orientation val="minMax"/>
          <c:max val="80"/>
        </c:scaling>
        <c:delete val="0"/>
        <c:axPos val="b"/>
        <c:numFmt formatCode="General" sourceLinked="1"/>
        <c:majorTickMark val="out"/>
        <c:minorTickMark val="none"/>
        <c:tickLblPos val="nextTo"/>
        <c:txPr>
          <a:bodyPr/>
          <a:lstStyle/>
          <a:p>
            <a:pPr>
              <a:defRPr sz="800"/>
            </a:pPr>
            <a:endParaRPr lang="es-MX"/>
          </a:p>
        </c:txPr>
        <c:crossAx val="918600816"/>
        <c:crosses val="autoZero"/>
        <c:crossBetween val="between"/>
      </c:valAx>
      <c:valAx>
        <c:axId val="918603952"/>
        <c:scaling>
          <c:orientation val="minMax"/>
          <c:max val="80"/>
          <c:min val="-40"/>
        </c:scaling>
        <c:delete val="0"/>
        <c:axPos val="t"/>
        <c:numFmt formatCode="General" sourceLinked="1"/>
        <c:majorTickMark val="out"/>
        <c:minorTickMark val="none"/>
        <c:tickLblPos val="nextTo"/>
        <c:txPr>
          <a:bodyPr/>
          <a:lstStyle/>
          <a:p>
            <a:pPr>
              <a:defRPr sz="800">
                <a:solidFill>
                  <a:schemeClr val="bg1"/>
                </a:solidFill>
              </a:defRPr>
            </a:pPr>
            <a:endParaRPr lang="es-MX"/>
          </a:p>
        </c:txPr>
        <c:crossAx val="918597680"/>
        <c:crosses val="max"/>
        <c:crossBetween val="between"/>
      </c:valAx>
      <c:catAx>
        <c:axId val="918597680"/>
        <c:scaling>
          <c:orientation val="minMax"/>
        </c:scaling>
        <c:delete val="1"/>
        <c:axPos val="l"/>
        <c:majorTickMark val="out"/>
        <c:minorTickMark val="none"/>
        <c:tickLblPos val="nextTo"/>
        <c:crossAx val="918603952"/>
        <c:crosses val="autoZero"/>
        <c:auto val="1"/>
        <c:lblAlgn val="ctr"/>
        <c:lblOffset val="100"/>
        <c:noMultiLvlLbl val="0"/>
      </c:catAx>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54232397580737191"/>
          <c:y val="0.91427367127695236"/>
          <c:w val="0.429221727718817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a:t>Mexico IPC Index: Earnings Aggregate Surprise</a:t>
            </a:r>
          </a:p>
        </c:rich>
      </c:tx>
      <c:layout>
        <c:manualLayout>
          <c:xMode val="edge"/>
          <c:yMode val="edge"/>
          <c:x val="3.0227376469245695E-2"/>
          <c:y val="3.1671466364935751E-2"/>
        </c:manualLayout>
      </c:layout>
      <c:overlay val="0"/>
    </c:title>
    <c:autoTitleDeleted val="0"/>
    <c:plotArea>
      <c:layout>
        <c:manualLayout>
          <c:layoutTarget val="inner"/>
          <c:xMode val="edge"/>
          <c:yMode val="edge"/>
          <c:x val="0.3163993495378295"/>
          <c:y val="0.12588210811221698"/>
          <c:w val="0.63456093803491953"/>
          <c:h val="0.70395342693471874"/>
        </c:manualLayout>
      </c:layout>
      <c:barChart>
        <c:barDir val="bar"/>
        <c:grouping val="stacked"/>
        <c:varyColors val="0"/>
        <c:ser>
          <c:idx val="0"/>
          <c:order val="0"/>
          <c:tx>
            <c:strRef>
              <c:f>'Earnings Surprise'!$AB$18</c:f>
              <c:strCache>
                <c:ptCount val="1"/>
                <c:pt idx="0">
                  <c:v>Negative</c:v>
                </c:pt>
              </c:strCache>
            </c:strRef>
          </c:tx>
          <c:spPr>
            <a:solidFill>
              <a:schemeClr val="accent2">
                <a:lumMod val="60000"/>
                <a:lumOff val="40000"/>
              </a:schemeClr>
            </a:solidFill>
          </c:spPr>
          <c:invertIfNegative val="0"/>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Surprise'!$AB$19:$AB$26</c:f>
              <c:numCache>
                <c:formatCode>General</c:formatCode>
                <c:ptCount val="8"/>
                <c:pt idx="0">
                  <c:v>-2</c:v>
                </c:pt>
                <c:pt idx="1">
                  <c:v>-5</c:v>
                </c:pt>
                <c:pt idx="2">
                  <c:v>-7</c:v>
                </c:pt>
                <c:pt idx="3">
                  <c:v>0</c:v>
                </c:pt>
                <c:pt idx="4">
                  <c:v>-3</c:v>
                </c:pt>
                <c:pt idx="5">
                  <c:v>0</c:v>
                </c:pt>
                <c:pt idx="6">
                  <c:v>0</c:v>
                </c:pt>
                <c:pt idx="7">
                  <c:v>-2</c:v>
                </c:pt>
              </c:numCache>
            </c:numRef>
          </c:val>
          <c:extLst xmlns:c16r2="http://schemas.microsoft.com/office/drawing/2015/06/chart">
            <c:ext xmlns:c16="http://schemas.microsoft.com/office/drawing/2014/chart" uri="{C3380CC4-5D6E-409C-BE32-E72D297353CC}">
              <c16:uniqueId val="{00000000-758D-4878-9A05-CA215389EA9C}"/>
            </c:ext>
          </c:extLst>
        </c:ser>
        <c:ser>
          <c:idx val="1"/>
          <c:order val="1"/>
          <c:tx>
            <c:strRef>
              <c:f>'Earnings Surprise'!$AC$18</c:f>
              <c:strCache>
                <c:ptCount val="1"/>
                <c:pt idx="0">
                  <c:v>Inline</c:v>
                </c:pt>
              </c:strCache>
            </c:strRef>
          </c:tx>
          <c:spPr>
            <a:solidFill>
              <a:schemeClr val="accent1">
                <a:lumMod val="75000"/>
              </a:schemeClr>
            </a:solidFill>
          </c:spPr>
          <c:invertIfNegative val="0"/>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Surprise'!$AC$19:$AC$26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758D-4878-9A05-CA215389EA9C}"/>
            </c:ext>
          </c:extLst>
        </c:ser>
        <c:ser>
          <c:idx val="2"/>
          <c:order val="2"/>
          <c:tx>
            <c:strRef>
              <c:f>'Earnings Surprise'!$AD$18</c:f>
              <c:strCache>
                <c:ptCount val="1"/>
                <c:pt idx="0">
                  <c:v>Positive</c:v>
                </c:pt>
              </c:strCache>
            </c:strRef>
          </c:tx>
          <c:invertIfNegative val="0"/>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Surprise'!$AD$19:$AD$26</c:f>
              <c:numCache>
                <c:formatCode>General</c:formatCode>
                <c:ptCount val="8"/>
                <c:pt idx="0">
                  <c:v>2</c:v>
                </c:pt>
                <c:pt idx="1">
                  <c:v>3</c:v>
                </c:pt>
                <c:pt idx="2">
                  <c:v>1</c:v>
                </c:pt>
                <c:pt idx="3">
                  <c:v>1</c:v>
                </c:pt>
                <c:pt idx="4">
                  <c:v>2</c:v>
                </c:pt>
                <c:pt idx="5">
                  <c:v>1</c:v>
                </c:pt>
                <c:pt idx="6">
                  <c:v>1</c:v>
                </c:pt>
                <c:pt idx="7">
                  <c:v>4</c:v>
                </c:pt>
              </c:numCache>
            </c:numRef>
          </c:val>
          <c:extLst xmlns:c16r2="http://schemas.microsoft.com/office/drawing/2015/06/chart">
            <c:ext xmlns:c16="http://schemas.microsoft.com/office/drawing/2014/chart" uri="{C3380CC4-5D6E-409C-BE32-E72D297353CC}">
              <c16:uniqueId val="{00000002-758D-4878-9A05-CA215389EA9C}"/>
            </c:ext>
          </c:extLst>
        </c:ser>
        <c:ser>
          <c:idx val="3"/>
          <c:order val="6"/>
          <c:tx>
            <c:strRef>
              <c:f>'Earnings Surprise'!$T$18</c:f>
              <c:strCache>
                <c:ptCount val="1"/>
                <c:pt idx="0">
                  <c:v>%</c:v>
                </c:pt>
              </c:strCache>
            </c:strRef>
          </c:tx>
          <c:spPr>
            <a:noFill/>
          </c:spPr>
          <c:invertIfNegative val="0"/>
          <c:dLbls>
            <c:dLbl>
              <c:idx val="0"/>
              <c:layout>
                <c:manualLayout>
                  <c:x val="0.41261211913728174"/>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58D-4878-9A05-CA215389EA9C}"/>
                </c:ext>
                <c:ext xmlns:c15="http://schemas.microsoft.com/office/drawing/2012/chart" uri="{CE6537A1-D6FC-4f65-9D91-7224C49458BB}"/>
              </c:extLst>
            </c:dLbl>
            <c:dLbl>
              <c:idx val="1"/>
              <c:layout>
                <c:manualLayout>
                  <c:x val="0.45129436266118911"/>
                  <c:y val="-3.9558568987926191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58D-4878-9A05-CA215389EA9C}"/>
                </c:ext>
                <c:ext xmlns:c15="http://schemas.microsoft.com/office/drawing/2012/chart" uri="{CE6537A1-D6FC-4f65-9D91-7224C49458BB}"/>
              </c:extLst>
            </c:dLbl>
            <c:dLbl>
              <c:idx val="2"/>
              <c:layout>
                <c:manualLayout>
                  <c:x val="0.40189518429761495"/>
                  <c:y val="3.9577261019264004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758D-4878-9A05-CA215389EA9C}"/>
                </c:ext>
                <c:ext xmlns:c15="http://schemas.microsoft.com/office/drawing/2012/chart" uri="{CE6537A1-D6FC-4f65-9D91-7224C49458BB}"/>
              </c:extLst>
            </c:dLbl>
            <c:dLbl>
              <c:idx val="3"/>
              <c:layout>
                <c:manualLayout>
                  <c:x val="0.3221662102019856"/>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758D-4878-9A05-CA215389EA9C}"/>
                </c:ext>
                <c:ext xmlns:c15="http://schemas.microsoft.com/office/drawing/2012/chart" uri="{CE6537A1-D6FC-4f65-9D91-7224C49458BB}"/>
              </c:extLst>
            </c:dLbl>
            <c:dLbl>
              <c:idx val="4"/>
              <c:layout>
                <c:manualLayout>
                  <c:x val="0.30769057400433641"/>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58D-4878-9A05-CA215389EA9C}"/>
                </c:ext>
                <c:ext xmlns:c15="http://schemas.microsoft.com/office/drawing/2012/chart" uri="{CE6537A1-D6FC-4f65-9D91-7224C49458BB}"/>
              </c:extLst>
            </c:dLbl>
            <c:dLbl>
              <c:idx val="5"/>
              <c:layout>
                <c:manualLayout>
                  <c:x val="0.311360264749515"/>
                  <c:y val="3.1153385559395945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758D-4878-9A05-CA215389EA9C}"/>
                </c:ext>
                <c:ext xmlns:c15="http://schemas.microsoft.com/office/drawing/2012/chart" uri="{CE6537A1-D6FC-4f65-9D91-7224C49458BB}"/>
              </c:extLst>
            </c:dLbl>
            <c:dLbl>
              <c:idx val="6"/>
              <c:layout>
                <c:manualLayout>
                  <c:x val="0.41727519114458517"/>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758D-4878-9A05-CA215389EA9C}"/>
                </c:ext>
                <c:ext xmlns:c15="http://schemas.microsoft.com/office/drawing/2012/chart" uri="{CE6537A1-D6FC-4f65-9D91-7224C49458BB}"/>
              </c:extLst>
            </c:dLbl>
            <c:dLbl>
              <c:idx val="7"/>
              <c:layout>
                <c:manualLayout>
                  <c:x val="0.44880149492183041"/>
                  <c:y val="7.9129599330077967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758D-4878-9A05-CA215389EA9C}"/>
                </c:ext>
                <c:ext xmlns:c15="http://schemas.microsoft.com/office/drawing/2012/chart" uri="{CE6537A1-D6FC-4f65-9D91-7224C49458BB}"/>
              </c:extLst>
            </c:dLbl>
            <c:dLbl>
              <c:idx val="9"/>
              <c:layout>
                <c:manualLayout>
                  <c:x val="0.16275761725436494"/>
                  <c:y val="0"/>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758D-4878-9A05-CA215389EA9C}"/>
                </c:ext>
                <c:ext xmlns:c15="http://schemas.microsoft.com/office/drawing/2012/chart" uri="{CE6537A1-D6FC-4f65-9D91-7224C49458BB}"/>
              </c:extLst>
            </c:dLbl>
            <c:spPr>
              <a:noFill/>
              <a:ln>
                <a:noFill/>
              </a:ln>
              <a:effectLst/>
            </c:spPr>
            <c:txPr>
              <a:bodyPr/>
              <a:lstStyle/>
              <a:p>
                <a:pPr>
                  <a:defRPr sz="800" b="1"/>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Surprise'!$T$19:$T$26</c:f>
              <c:numCache>
                <c:formatCode>0.00%</c:formatCode>
                <c:ptCount val="8"/>
                <c:pt idx="0">
                  <c:v>-4.6800000000000001E-2</c:v>
                </c:pt>
                <c:pt idx="1">
                  <c:v>-6.3200000000000006E-2</c:v>
                </c:pt>
                <c:pt idx="2">
                  <c:v>5.8700000000000002E-2</c:v>
                </c:pt>
                <c:pt idx="3">
                  <c:v>0.3372</c:v>
                </c:pt>
                <c:pt idx="4">
                  <c:v>3.5000000000000003E-2</c:v>
                </c:pt>
                <c:pt idx="5">
                  <c:v>2.1217000000000001</c:v>
                </c:pt>
                <c:pt idx="6">
                  <c:v>0.41670000000000001</c:v>
                </c:pt>
                <c:pt idx="7">
                  <c:v>0.1452</c:v>
                </c:pt>
              </c:numCache>
            </c:numRef>
          </c:val>
          <c:extLst xmlns:c16r2="http://schemas.microsoft.com/office/drawing/2015/06/chart">
            <c:ext xmlns:c16="http://schemas.microsoft.com/office/drawing/2014/chart" uri="{C3380CC4-5D6E-409C-BE32-E72D297353CC}">
              <c16:uniqueId val="{0000000C-758D-4878-9A05-CA215389EA9C}"/>
            </c:ext>
          </c:extLst>
        </c:ser>
        <c:dLbls>
          <c:showLegendKey val="0"/>
          <c:showVal val="0"/>
          <c:showCatName val="0"/>
          <c:showSerName val="0"/>
          <c:showPercent val="0"/>
          <c:showBubbleSize val="0"/>
        </c:dLbls>
        <c:gapWidth val="150"/>
        <c:overlap val="100"/>
        <c:axId val="918593368"/>
        <c:axId val="918594544"/>
      </c:barChart>
      <c:barChart>
        <c:barDir val="bar"/>
        <c:grouping val="stacked"/>
        <c:varyColors val="0"/>
        <c:ser>
          <c:idx val="4"/>
          <c:order val="3"/>
          <c:tx>
            <c:strRef>
              <c:f>'Earnings Surprise'!$S$18</c:f>
              <c:strCache>
                <c:ptCount val="1"/>
                <c:pt idx="0">
                  <c:v>Positive</c:v>
                </c:pt>
              </c:strCache>
            </c:strRef>
          </c:tx>
          <c:spPr>
            <a:solidFill>
              <a:schemeClr val="accent3">
                <a:lumMod val="50000"/>
              </a:schemeClr>
            </a:solidFill>
          </c:spPr>
          <c:invertIfNegative val="0"/>
          <c:val>
            <c:numRef>
              <c:f>'Earnings Surprise'!$S$19:$S$26</c:f>
              <c:numCache>
                <c:formatCode>General</c:formatCode>
                <c:ptCount val="8"/>
                <c:pt idx="0">
                  <c:v>2</c:v>
                </c:pt>
                <c:pt idx="1">
                  <c:v>3</c:v>
                </c:pt>
                <c:pt idx="2">
                  <c:v>1</c:v>
                </c:pt>
                <c:pt idx="3">
                  <c:v>1</c:v>
                </c:pt>
                <c:pt idx="4">
                  <c:v>2</c:v>
                </c:pt>
                <c:pt idx="5">
                  <c:v>1</c:v>
                </c:pt>
                <c:pt idx="6">
                  <c:v>1</c:v>
                </c:pt>
                <c:pt idx="7">
                  <c:v>4</c:v>
                </c:pt>
              </c:numCache>
            </c:numRef>
          </c:val>
          <c:extLst xmlns:c16r2="http://schemas.microsoft.com/office/drawing/2015/06/chart">
            <c:ext xmlns:c16="http://schemas.microsoft.com/office/drawing/2014/chart" uri="{C3380CC4-5D6E-409C-BE32-E72D297353CC}">
              <c16:uniqueId val="{00000000-9FDD-4192-B12C-240F7F51C060}"/>
            </c:ext>
          </c:extLst>
        </c:ser>
        <c:ser>
          <c:idx val="5"/>
          <c:order val="4"/>
          <c:tx>
            <c:strRef>
              <c:f>'Earnings Surprise'!$R$18</c:f>
              <c:strCache>
                <c:ptCount val="1"/>
                <c:pt idx="0">
                  <c:v>Inline</c:v>
                </c:pt>
              </c:strCache>
            </c:strRef>
          </c:tx>
          <c:spPr>
            <a:solidFill>
              <a:schemeClr val="accent1">
                <a:lumMod val="50000"/>
              </a:schemeClr>
            </a:solidFill>
          </c:spPr>
          <c:invertIfNegative val="0"/>
          <c:val>
            <c:numRef>
              <c:f>'Earnings Surprise'!$R$19:$R$26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9FDD-4192-B12C-240F7F51C060}"/>
            </c:ext>
          </c:extLst>
        </c:ser>
        <c:ser>
          <c:idx val="6"/>
          <c:order val="5"/>
          <c:tx>
            <c:strRef>
              <c:f>'Earnings Surprise'!$Q$18</c:f>
              <c:strCache>
                <c:ptCount val="1"/>
                <c:pt idx="0">
                  <c:v>Negative</c:v>
                </c:pt>
              </c:strCache>
            </c:strRef>
          </c:tx>
          <c:spPr>
            <a:solidFill>
              <a:schemeClr val="accent2">
                <a:lumMod val="50000"/>
              </a:schemeClr>
            </a:solidFill>
          </c:spPr>
          <c:invertIfNegative val="0"/>
          <c:val>
            <c:numRef>
              <c:f>'Earnings Surprise'!$Q$19:$Q$26</c:f>
              <c:numCache>
                <c:formatCode>General</c:formatCode>
                <c:ptCount val="8"/>
                <c:pt idx="0">
                  <c:v>-2</c:v>
                </c:pt>
                <c:pt idx="1">
                  <c:v>-5</c:v>
                </c:pt>
                <c:pt idx="2">
                  <c:v>-7</c:v>
                </c:pt>
                <c:pt idx="3">
                  <c:v>0</c:v>
                </c:pt>
                <c:pt idx="4">
                  <c:v>-3</c:v>
                </c:pt>
                <c:pt idx="5">
                  <c:v>0</c:v>
                </c:pt>
                <c:pt idx="6">
                  <c:v>0</c:v>
                </c:pt>
                <c:pt idx="7">
                  <c:v>-2</c:v>
                </c:pt>
              </c:numCache>
            </c:numRef>
          </c:val>
          <c:extLst xmlns:c16r2="http://schemas.microsoft.com/office/drawing/2015/06/chart">
            <c:ext xmlns:c16="http://schemas.microsoft.com/office/drawing/2014/chart" uri="{C3380CC4-5D6E-409C-BE32-E72D297353CC}">
              <c16:uniqueId val="{00000002-9FDD-4192-B12C-240F7F51C060}"/>
            </c:ext>
          </c:extLst>
        </c:ser>
        <c:dLbls>
          <c:showLegendKey val="0"/>
          <c:showVal val="0"/>
          <c:showCatName val="0"/>
          <c:showSerName val="0"/>
          <c:showPercent val="0"/>
          <c:showBubbleSize val="0"/>
        </c:dLbls>
        <c:gapWidth val="150"/>
        <c:overlap val="100"/>
        <c:axId val="918592976"/>
        <c:axId val="918601600"/>
      </c:barChart>
      <c:catAx>
        <c:axId val="918593368"/>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918594544"/>
        <c:crosses val="autoZero"/>
        <c:auto val="0"/>
        <c:lblAlgn val="ctr"/>
        <c:lblOffset val="100"/>
        <c:noMultiLvlLbl val="0"/>
      </c:catAx>
      <c:valAx>
        <c:axId val="918594544"/>
        <c:scaling>
          <c:orientation val="minMax"/>
          <c:max val="8"/>
          <c:min val="-8"/>
        </c:scaling>
        <c:delete val="0"/>
        <c:axPos val="b"/>
        <c:numFmt formatCode="General" sourceLinked="1"/>
        <c:majorTickMark val="out"/>
        <c:minorTickMark val="none"/>
        <c:tickLblPos val="nextTo"/>
        <c:txPr>
          <a:bodyPr/>
          <a:lstStyle/>
          <a:p>
            <a:pPr>
              <a:defRPr sz="800"/>
            </a:pPr>
            <a:endParaRPr lang="es-MX"/>
          </a:p>
        </c:txPr>
        <c:crossAx val="918593368"/>
        <c:crosses val="autoZero"/>
        <c:crossBetween val="between"/>
      </c:valAx>
      <c:valAx>
        <c:axId val="918601600"/>
        <c:scaling>
          <c:orientation val="minMax"/>
          <c:max val="8"/>
          <c:min val="-8"/>
        </c:scaling>
        <c:delete val="0"/>
        <c:axPos val="t"/>
        <c:numFmt formatCode="General" sourceLinked="1"/>
        <c:majorTickMark val="out"/>
        <c:minorTickMark val="none"/>
        <c:tickLblPos val="nextTo"/>
        <c:txPr>
          <a:bodyPr/>
          <a:lstStyle/>
          <a:p>
            <a:pPr>
              <a:defRPr>
                <a:solidFill>
                  <a:schemeClr val="bg1"/>
                </a:solidFill>
              </a:defRPr>
            </a:pPr>
            <a:endParaRPr lang="es-MX"/>
          </a:p>
        </c:txPr>
        <c:crossAx val="918592976"/>
        <c:crosses val="max"/>
        <c:crossBetween val="between"/>
      </c:valAx>
      <c:catAx>
        <c:axId val="918592976"/>
        <c:scaling>
          <c:orientation val="minMax"/>
        </c:scaling>
        <c:delete val="1"/>
        <c:axPos val="l"/>
        <c:majorTickMark val="out"/>
        <c:minorTickMark val="none"/>
        <c:tickLblPos val="nextTo"/>
        <c:crossAx val="918601600"/>
        <c:crosses val="autoZero"/>
        <c:auto val="1"/>
        <c:lblAlgn val="ctr"/>
        <c:lblOffset val="100"/>
        <c:noMultiLvlLbl val="0"/>
      </c:catAx>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54232397580737191"/>
          <c:y val="0.91031719131044853"/>
          <c:w val="0.429221727718817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MX" b="1"/>
              <a:t>Estructura de Tasas Mbonos</a:t>
            </a:r>
            <a:r>
              <a:rPr lang="es-MX" b="1" baseline="0"/>
              <a:t> </a:t>
            </a:r>
            <a:endParaRPr lang="es-MX" b="1"/>
          </a:p>
        </c:rich>
      </c:tx>
      <c:overlay val="0"/>
      <c:spPr>
        <a:noFill/>
        <a:ln>
          <a:noFill/>
        </a:ln>
        <a:effectLst/>
      </c:spPr>
    </c:title>
    <c:autoTitleDeleted val="0"/>
    <c:plotArea>
      <c:layout/>
      <c:lineChart>
        <c:grouping val="standard"/>
        <c:varyColors val="0"/>
        <c:ser>
          <c:idx val="0"/>
          <c:order val="0"/>
          <c:tx>
            <c:strRef>
              <c:f>COMITE!$H$2</c:f>
              <c:strCache>
                <c:ptCount val="1"/>
                <c:pt idx="0">
                  <c:v>30 de diciembre de 2016</c:v>
                </c:pt>
              </c:strCache>
            </c:strRef>
          </c:tx>
          <c:spPr>
            <a:ln w="28575" cap="rnd">
              <a:solidFill>
                <a:srgbClr val="0070C0"/>
              </a:solidFill>
              <a:round/>
            </a:ln>
            <a:effectLst/>
          </c:spPr>
          <c:marker>
            <c:symbol val="circle"/>
            <c:size val="5"/>
            <c:spPr>
              <a:solidFill>
                <a:srgbClr val="0070C0"/>
              </a:solidFill>
              <a:ln w="9525">
                <a:solidFill>
                  <a:srgbClr val="0070C0"/>
                </a:solidFill>
              </a:ln>
              <a:effectLst/>
            </c:spPr>
          </c:marker>
          <c:dLbls>
            <c:dLbl>
              <c:idx val="0"/>
              <c:layout>
                <c:manualLayout>
                  <c:x val="-2.7570803925143314E-2"/>
                  <c:y val="-0.22934824978560855"/>
                </c:manualLayout>
              </c:layout>
              <c:tx>
                <c:rich>
                  <a:bodyPr/>
                  <a:lstStyle/>
                  <a:p>
                    <a:fld id="{16E6D64F-C05F-4981-BFB1-1686EC7A6BC4}" type="VALUE">
                      <a:rPr lang="en-US"/>
                      <a:pPr/>
                      <a:t>[VALOR]</a:t>
                    </a:fld>
                    <a:r>
                      <a:rPr lang="en-US"/>
                      <a:t/>
                    </a:r>
                    <a:br>
                      <a:rPr lang="en-US"/>
                    </a:br>
                    <a:r>
                      <a:rPr lang="en-US"/>
                      <a:t>M17</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1.8750517265826886E-2"/>
                  <c:y val="-0.14023933889451931"/>
                </c:manualLayout>
              </c:layout>
              <c:tx>
                <c:rich>
                  <a:bodyPr/>
                  <a:lstStyle/>
                  <a:p>
                    <a:fld id="{EEFB50B0-8AF0-4BC0-96D5-08A3062F7993}" type="VALUE">
                      <a:rPr lang="en-US"/>
                      <a:pPr/>
                      <a:t>[VALOR]</a:t>
                    </a:fld>
                    <a:r>
                      <a:rPr lang="en-US"/>
                      <a:t/>
                    </a:r>
                    <a:br>
                      <a:rPr lang="en-US"/>
                    </a:br>
                    <a:r>
                      <a:rPr lang="en-US"/>
                      <a:t>Mjun18</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tx>
                <c:rich>
                  <a:bodyPr/>
                  <a:lstStyle/>
                  <a:p>
                    <a:fld id="{50937B51-860E-4D8B-B350-19074212E79D}" type="VALUE">
                      <a:rPr lang="en-US"/>
                      <a:pPr/>
                      <a:t>[VALOR]</a:t>
                    </a:fld>
                    <a:r>
                      <a:rPr lang="en-US"/>
                      <a:t/>
                    </a:r>
                    <a:br>
                      <a:rPr lang="en-US"/>
                    </a:br>
                    <a:r>
                      <a:rPr lang="en-US"/>
                      <a:t>Mdic18</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tx>
                <c:rich>
                  <a:bodyPr/>
                  <a:lstStyle/>
                  <a:p>
                    <a:fld id="{30D4A8E2-4CC1-4F1D-8E4C-1A0AD8F25F03}" type="VALUE">
                      <a:rPr lang="en-US"/>
                      <a:pPr/>
                      <a:t>[VALOR]</a:t>
                    </a:fld>
                    <a:r>
                      <a:rPr lang="en-US"/>
                      <a:t/>
                    </a:r>
                    <a:br>
                      <a:rPr lang="en-US"/>
                    </a:br>
                    <a:r>
                      <a:rPr lang="en-US"/>
                      <a:t>M19</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tx>
                <c:rich>
                  <a:bodyPr/>
                  <a:lstStyle/>
                  <a:p>
                    <a:fld id="{6C287B05-3A1B-41FB-80AB-6EC98FED6990}" type="VALUE">
                      <a:rPr lang="en-US"/>
                      <a:pPr/>
                      <a:t>[VALOR]</a:t>
                    </a:fld>
                    <a:r>
                      <a:rPr lang="en-US"/>
                      <a:t/>
                    </a:r>
                    <a:br>
                      <a:rPr lang="en-US"/>
                    </a:br>
                    <a:r>
                      <a:rPr lang="en-US"/>
                      <a:t>M20</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tx>
                <c:rich>
                  <a:bodyPr/>
                  <a:lstStyle/>
                  <a:p>
                    <a:fld id="{0553AD75-E709-402C-89C7-98C1F8340B7E}" type="VALUE">
                      <a:rPr lang="en-US"/>
                      <a:pPr/>
                      <a:t>[VALOR]</a:t>
                    </a:fld>
                    <a:r>
                      <a:rPr lang="en-US"/>
                      <a:t/>
                    </a:r>
                    <a:br>
                      <a:rPr lang="en-US"/>
                    </a:br>
                    <a:r>
                      <a:rPr lang="en-US"/>
                      <a:t>M21</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tx>
                <c:rich>
                  <a:bodyPr/>
                  <a:lstStyle/>
                  <a:p>
                    <a:fld id="{35E094D2-6A8C-479B-AA9C-8C380A21237D}" type="VALUE">
                      <a:rPr lang="en-US"/>
                      <a:pPr/>
                      <a:t>[VALOR]</a:t>
                    </a:fld>
                    <a:r>
                      <a:rPr lang="en-US"/>
                      <a:t/>
                    </a:r>
                    <a:br>
                      <a:rPr lang="en-US"/>
                    </a:br>
                    <a:r>
                      <a:rPr lang="en-US"/>
                      <a:t>M22</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tx>
                <c:rich>
                  <a:bodyPr/>
                  <a:lstStyle/>
                  <a:p>
                    <a:fld id="{85A6397B-98D1-4A50-BFF0-284477D58096}" type="VALUE">
                      <a:rPr lang="en-US"/>
                      <a:pPr/>
                      <a:t>[VALOR]</a:t>
                    </a:fld>
                    <a:r>
                      <a:rPr lang="en-US"/>
                      <a:t/>
                    </a:r>
                    <a:br>
                      <a:rPr lang="en-US"/>
                    </a:br>
                    <a:r>
                      <a:rPr lang="en-US"/>
                      <a:t>M23</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tx>
                <c:rich>
                  <a:bodyPr/>
                  <a:lstStyle/>
                  <a:p>
                    <a:fld id="{7D4675E0-DE93-4C5F-A54D-EF4FE9CAED3E}" type="VALUE">
                      <a:rPr lang="en-US"/>
                      <a:pPr/>
                      <a:t>[VALOR]</a:t>
                    </a:fld>
                    <a:r>
                      <a:rPr lang="en-US"/>
                      <a:t/>
                    </a:r>
                    <a:br>
                      <a:rPr lang="en-US"/>
                    </a:br>
                    <a:r>
                      <a:rPr lang="en-US"/>
                      <a:t>M24</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9"/>
              <c:tx>
                <c:rich>
                  <a:bodyPr/>
                  <a:lstStyle/>
                  <a:p>
                    <a:fld id="{B6EF7F76-BEBA-4618-89C7-A16BE5E4BF3D}" type="VALUE">
                      <a:rPr lang="en-US"/>
                      <a:pPr/>
                      <a:t>[VALOR]</a:t>
                    </a:fld>
                    <a:r>
                      <a:rPr lang="en-US"/>
                      <a:t/>
                    </a:r>
                    <a:br>
                      <a:rPr lang="en-US"/>
                    </a:br>
                    <a:r>
                      <a:rPr lang="en-US"/>
                      <a:t>M26</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0"/>
              <c:tx>
                <c:rich>
                  <a:bodyPr/>
                  <a:lstStyle/>
                  <a:p>
                    <a:fld id="{3685C1FD-015B-4B38-94D9-85A2E306C185}" type="VALUE">
                      <a:rPr lang="en-US"/>
                      <a:pPr/>
                      <a:t>[VALOR]</a:t>
                    </a:fld>
                    <a:r>
                      <a:rPr lang="en-US"/>
                      <a:t/>
                    </a:r>
                    <a:br>
                      <a:rPr lang="en-US"/>
                    </a:br>
                    <a:r>
                      <a:rPr lang="en-US"/>
                      <a:t>M27</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1"/>
              <c:tx>
                <c:rich>
                  <a:bodyPr/>
                  <a:lstStyle/>
                  <a:p>
                    <a:fld id="{FC4374C8-E816-43E6-916A-C7ED478250C1}" type="VALUE">
                      <a:rPr lang="en-US"/>
                      <a:pPr/>
                      <a:t>[VALOR]</a:t>
                    </a:fld>
                    <a:r>
                      <a:rPr lang="en-US"/>
                      <a:t/>
                    </a:r>
                    <a:br>
                      <a:rPr lang="en-US"/>
                    </a:br>
                    <a:r>
                      <a:rPr lang="en-US"/>
                      <a:t>M29</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2"/>
              <c:tx>
                <c:rich>
                  <a:bodyPr/>
                  <a:lstStyle/>
                  <a:p>
                    <a:fld id="{9377D485-DDAB-4AB8-8420-57B4CC3D5886}" type="VALUE">
                      <a:rPr lang="en-US"/>
                      <a:pPr/>
                      <a:t>[VALOR]</a:t>
                    </a:fld>
                    <a:r>
                      <a:rPr lang="en-US"/>
                      <a:t/>
                    </a:r>
                    <a:br>
                      <a:rPr lang="en-US"/>
                    </a:br>
                    <a:r>
                      <a:rPr lang="en-US"/>
                      <a:t>M31</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3"/>
              <c:tx>
                <c:rich>
                  <a:bodyPr/>
                  <a:lstStyle/>
                  <a:p>
                    <a:fld id="{03E7CE29-D2BD-451C-860C-E5374D90E912}" type="VALUE">
                      <a:rPr lang="en-US"/>
                      <a:pPr/>
                      <a:t>[VALOR]</a:t>
                    </a:fld>
                    <a:r>
                      <a:rPr lang="en-US"/>
                      <a:t/>
                    </a:r>
                    <a:br>
                      <a:rPr lang="en-US"/>
                    </a:br>
                    <a:r>
                      <a:rPr lang="en-US"/>
                      <a:t>M34</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4"/>
              <c:tx>
                <c:rich>
                  <a:bodyPr/>
                  <a:lstStyle/>
                  <a:p>
                    <a:fld id="{B3BE9AA5-4B07-4AB3-A898-FDD3E290D950}" type="VALUE">
                      <a:rPr lang="en-US"/>
                      <a:pPr/>
                      <a:t>[VALOR]</a:t>
                    </a:fld>
                    <a:r>
                      <a:rPr lang="en-US"/>
                      <a:t/>
                    </a:r>
                    <a:br>
                      <a:rPr lang="en-US"/>
                    </a:br>
                    <a:r>
                      <a:rPr lang="en-US"/>
                      <a:t>M36</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5"/>
              <c:tx>
                <c:rich>
                  <a:bodyPr/>
                  <a:lstStyle/>
                  <a:p>
                    <a:fld id="{A920FABB-838E-4DA6-897C-B9DC0379F1C2}" type="VALUE">
                      <a:rPr lang="en-US"/>
                      <a:pPr/>
                      <a:t>[VALOR]</a:t>
                    </a:fld>
                    <a:r>
                      <a:rPr lang="en-US"/>
                      <a:t/>
                    </a:r>
                    <a:br>
                      <a:rPr lang="en-US"/>
                    </a:br>
                    <a:r>
                      <a:rPr lang="en-US"/>
                      <a:t>M38</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6"/>
              <c:tx>
                <c:rich>
                  <a:bodyPr/>
                  <a:lstStyle/>
                  <a:p>
                    <a:fld id="{C945EED4-7A54-4CC6-B41B-3A16DFFD1B66}" type="VALUE">
                      <a:rPr lang="en-US"/>
                      <a:pPr/>
                      <a:t>[VALOR]</a:t>
                    </a:fld>
                    <a:r>
                      <a:rPr lang="en-US"/>
                      <a:t/>
                    </a:r>
                    <a:br>
                      <a:rPr lang="en-US"/>
                    </a:br>
                    <a:r>
                      <a:rPr lang="en-US"/>
                      <a:t>M42</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MX"/>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COMITE!$G$3:$G$20</c:f>
              <c:numCache>
                <c:formatCode>0.00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cat>
          <c:val>
            <c:numRef>
              <c:f>COMITE!$H$3:$H$20</c:f>
              <c:numCache>
                <c:formatCode>General</c:formatCode>
                <c:ptCount val="18"/>
                <c:pt idx="0">
                  <c:v>6.298</c:v>
                </c:pt>
                <c:pt idx="1">
                  <c:v>6.702</c:v>
                </c:pt>
                <c:pt idx="2">
                  <c:v>6.7539999999999996</c:v>
                </c:pt>
                <c:pt idx="3">
                  <c:v>6.9009999999999998</c:v>
                </c:pt>
                <c:pt idx="4">
                  <c:v>7.0209999999999999</c:v>
                </c:pt>
                <c:pt idx="5">
                  <c:v>7.1470000000000002</c:v>
                </c:pt>
                <c:pt idx="6">
                  <c:v>7.2560000000000002</c:v>
                </c:pt>
                <c:pt idx="7">
                  <c:v>7.2720000000000002</c:v>
                </c:pt>
                <c:pt idx="8">
                  <c:v>7.3719999999999999</c:v>
                </c:pt>
                <c:pt idx="9">
                  <c:v>7.4189999999999996</c:v>
                </c:pt>
                <c:pt idx="10">
                  <c:v>7.5609999999999999</c:v>
                </c:pt>
                <c:pt idx="11">
                  <c:v>7.6710000000000003</c:v>
                </c:pt>
                <c:pt idx="12">
                  <c:v>7.7439999999999998</c:v>
                </c:pt>
                <c:pt idx="13">
                  <c:v>7.8309999999999995</c:v>
                </c:pt>
                <c:pt idx="14">
                  <c:v>7.8529999999999998</c:v>
                </c:pt>
                <c:pt idx="15">
                  <c:v>7.9020000000000001</c:v>
                </c:pt>
                <c:pt idx="16">
                  <c:v>7.8140000000000001</c:v>
                </c:pt>
              </c:numCache>
            </c:numRef>
          </c:val>
          <c:smooth val="0"/>
        </c:ser>
        <c:ser>
          <c:idx val="1"/>
          <c:order val="1"/>
          <c:tx>
            <c:strRef>
              <c:f>COMITE!$I$2</c:f>
              <c:strCache>
                <c:ptCount val="1"/>
                <c:pt idx="0">
                  <c:v>30 de junio de 2017</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tx>
                <c:rich>
                  <a:bodyPr/>
                  <a:lstStyle/>
                  <a:p>
                    <a:fld id="{E3A7E571-1F25-4E34-8E7D-B35A9B33AD91}" type="VALUE">
                      <a:rPr lang="en-US"/>
                      <a:pPr/>
                      <a:t>[VALOR]</a:t>
                    </a:fld>
                    <a:r>
                      <a:rPr lang="en-US"/>
                      <a:t/>
                    </a:r>
                    <a:br>
                      <a:rPr lang="en-US"/>
                    </a:br>
                    <a:r>
                      <a:rPr lang="en-US"/>
                      <a:t>M17  </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3.6332288673397634E-2"/>
                  <c:y val="0.16166679660091993"/>
                </c:manualLayout>
              </c:layout>
              <c:tx>
                <c:rich>
                  <a:bodyPr/>
                  <a:lstStyle/>
                  <a:p>
                    <a:fld id="{CEF9AC68-DD85-42B3-A00C-65331043FF57}" type="VALUE">
                      <a:rPr lang="en-US"/>
                      <a:pPr/>
                      <a:t>[VALOR]</a:t>
                    </a:fld>
                    <a:r>
                      <a:rPr lang="en-US"/>
                      <a:t/>
                    </a:r>
                    <a:br>
                      <a:rPr lang="en-US"/>
                    </a:br>
                    <a:r>
                      <a:rPr lang="en-US"/>
                      <a:t>Mjun18</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3.2646057059846571E-2"/>
                  <c:y val="0.1286634962708868"/>
                </c:manualLayout>
              </c:layout>
              <c:tx>
                <c:rich>
                  <a:bodyPr/>
                  <a:lstStyle/>
                  <a:p>
                    <a:fld id="{B3143A87-3483-42C6-917D-93C0D3990BB3}" type="VALUE">
                      <a:rPr lang="en-US"/>
                      <a:pPr/>
                      <a:t>[VALOR]</a:t>
                    </a:fld>
                    <a:r>
                      <a:rPr lang="en-US"/>
                      <a:t/>
                    </a:r>
                    <a:br>
                      <a:rPr lang="en-US"/>
                    </a:br>
                    <a:r>
                      <a:rPr lang="en-US"/>
                      <a:t>Mdic18</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tx>
                <c:rich>
                  <a:bodyPr/>
                  <a:lstStyle/>
                  <a:p>
                    <a:fld id="{1BEE4996-A3DC-4783-BDC3-CC0739BA87DB}" type="VALUE">
                      <a:rPr lang="en-US"/>
                      <a:pPr/>
                      <a:t>[VALOR]</a:t>
                    </a:fld>
                    <a:r>
                      <a:rPr lang="en-US"/>
                      <a:t/>
                    </a:r>
                    <a:br>
                      <a:rPr lang="en-US"/>
                    </a:br>
                    <a:r>
                      <a:rPr lang="en-US"/>
                      <a:t>M19</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tx>
                <c:rich>
                  <a:bodyPr/>
                  <a:lstStyle/>
                  <a:p>
                    <a:fld id="{D0ADA4FB-4486-4885-85A8-A70E5DE02CF0}" type="VALUE">
                      <a:rPr lang="en-US"/>
                      <a:pPr/>
                      <a:t>[VALOR]</a:t>
                    </a:fld>
                    <a:r>
                      <a:rPr lang="en-US"/>
                      <a:t/>
                    </a:r>
                    <a:br>
                      <a:rPr lang="en-US"/>
                    </a:br>
                    <a:r>
                      <a:rPr lang="en-US"/>
                      <a:t>M20</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tx>
                <c:rich>
                  <a:bodyPr/>
                  <a:lstStyle/>
                  <a:p>
                    <a:fld id="{B237DBB0-F9FC-408C-836C-5D59A8C92140}" type="VALUE">
                      <a:rPr lang="en-US"/>
                      <a:pPr/>
                      <a:t>[VALOR]</a:t>
                    </a:fld>
                    <a:r>
                      <a:rPr lang="en-US"/>
                      <a:t/>
                    </a:r>
                    <a:br>
                      <a:rPr lang="en-US"/>
                    </a:br>
                    <a:r>
                      <a:rPr lang="en-US"/>
                      <a:t>M21</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tx>
                <c:rich>
                  <a:bodyPr/>
                  <a:lstStyle/>
                  <a:p>
                    <a:fld id="{0182FF4E-54A7-4220-888F-96A0F4F52811}" type="VALUE">
                      <a:rPr lang="en-US"/>
                      <a:pPr/>
                      <a:t>[VALOR]</a:t>
                    </a:fld>
                    <a:r>
                      <a:rPr lang="en-US"/>
                      <a:t/>
                    </a:r>
                    <a:br>
                      <a:rPr lang="en-US"/>
                    </a:br>
                    <a:r>
                      <a:rPr lang="en-US"/>
                      <a:t>M22</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tx>
                <c:rich>
                  <a:bodyPr/>
                  <a:lstStyle/>
                  <a:p>
                    <a:fld id="{0E8EEB45-A827-4037-957C-C0A85E639883}" type="VALUE">
                      <a:rPr lang="en-US"/>
                      <a:pPr/>
                      <a:t>[VALOR]</a:t>
                    </a:fld>
                    <a:r>
                      <a:rPr lang="en-US"/>
                      <a:t/>
                    </a:r>
                    <a:br>
                      <a:rPr lang="en-US"/>
                    </a:br>
                    <a:r>
                      <a:rPr lang="en-US"/>
                      <a:t>M23</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tx>
                <c:rich>
                  <a:bodyPr/>
                  <a:lstStyle/>
                  <a:p>
                    <a:fld id="{2A0CED37-8699-44B1-9D43-F084E2C50950}" type="VALUE">
                      <a:rPr lang="en-US"/>
                      <a:pPr/>
                      <a:t>[VALOR]</a:t>
                    </a:fld>
                    <a:r>
                      <a:rPr lang="en-US"/>
                      <a:t/>
                    </a:r>
                    <a:br>
                      <a:rPr lang="en-US"/>
                    </a:br>
                    <a:r>
                      <a:rPr lang="en-US"/>
                      <a:t>M24</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9"/>
              <c:tx>
                <c:rich>
                  <a:bodyPr/>
                  <a:lstStyle/>
                  <a:p>
                    <a:fld id="{A4E7CD9F-A927-470F-B264-D5EDB356AB66}" type="VALUE">
                      <a:rPr lang="en-US"/>
                      <a:pPr/>
                      <a:t>[VALOR]</a:t>
                    </a:fld>
                    <a:r>
                      <a:rPr lang="en-US"/>
                      <a:t/>
                    </a:r>
                    <a:br>
                      <a:rPr lang="en-US"/>
                    </a:br>
                    <a:r>
                      <a:rPr lang="en-US"/>
                      <a:t>M26</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0"/>
              <c:tx>
                <c:rich>
                  <a:bodyPr/>
                  <a:lstStyle/>
                  <a:p>
                    <a:fld id="{855811B1-01FF-43D2-95A6-1C0B33B95CE8}" type="VALUE">
                      <a:rPr lang="en-US"/>
                      <a:pPr/>
                      <a:t>[VALOR]</a:t>
                    </a:fld>
                    <a:r>
                      <a:rPr lang="en-US"/>
                      <a:t/>
                    </a:r>
                    <a:br>
                      <a:rPr lang="en-US"/>
                    </a:br>
                    <a:r>
                      <a:rPr lang="en-US"/>
                      <a:t>M27</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1"/>
              <c:tx>
                <c:rich>
                  <a:bodyPr/>
                  <a:lstStyle/>
                  <a:p>
                    <a:fld id="{BCF4127E-F060-401A-8F8E-B59D50F68D29}" type="VALUE">
                      <a:rPr lang="en-US"/>
                      <a:pPr/>
                      <a:t>[VALOR]</a:t>
                    </a:fld>
                    <a:r>
                      <a:rPr lang="en-US"/>
                      <a:t/>
                    </a:r>
                    <a:br>
                      <a:rPr lang="en-US"/>
                    </a:br>
                    <a:r>
                      <a:rPr lang="en-US"/>
                      <a:t>M29</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2"/>
              <c:tx>
                <c:rich>
                  <a:bodyPr/>
                  <a:lstStyle/>
                  <a:p>
                    <a:fld id="{891F218B-3F43-42F9-9A81-D3B45ECB3ABE}" type="VALUE">
                      <a:rPr lang="en-US"/>
                      <a:pPr/>
                      <a:t>[VALOR]</a:t>
                    </a:fld>
                    <a:r>
                      <a:rPr lang="en-US"/>
                      <a:t/>
                    </a:r>
                    <a:br>
                      <a:rPr lang="en-US"/>
                    </a:br>
                    <a:r>
                      <a:rPr lang="en-US"/>
                      <a:t>M31</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3"/>
              <c:tx>
                <c:rich>
                  <a:bodyPr/>
                  <a:lstStyle/>
                  <a:p>
                    <a:fld id="{CC685B62-E8C3-4627-99FC-D46EE900E14B}" type="VALUE">
                      <a:rPr lang="en-US"/>
                      <a:pPr/>
                      <a:t>[VALOR]</a:t>
                    </a:fld>
                    <a:r>
                      <a:rPr lang="en-US"/>
                      <a:t/>
                    </a:r>
                    <a:br>
                      <a:rPr lang="en-US"/>
                    </a:br>
                    <a:r>
                      <a:rPr lang="en-US"/>
                      <a:t>M34</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4"/>
              <c:tx>
                <c:rich>
                  <a:bodyPr/>
                  <a:lstStyle/>
                  <a:p>
                    <a:fld id="{F803E443-95BC-4CBF-9F5D-F9E0D0AE8992}" type="VALUE">
                      <a:rPr lang="en-US"/>
                      <a:pPr/>
                      <a:t>[VALOR]</a:t>
                    </a:fld>
                    <a:r>
                      <a:rPr lang="en-US"/>
                      <a:t/>
                    </a:r>
                    <a:br>
                      <a:rPr lang="en-US"/>
                    </a:br>
                    <a:r>
                      <a:rPr lang="en-US"/>
                      <a:t>M36</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5"/>
              <c:tx>
                <c:rich>
                  <a:bodyPr/>
                  <a:lstStyle/>
                  <a:p>
                    <a:fld id="{3704B0BB-006E-4CCD-81D0-8C98ADE820EA}" type="VALUE">
                      <a:rPr lang="en-US"/>
                      <a:pPr/>
                      <a:t>[VALOR]</a:t>
                    </a:fld>
                    <a:r>
                      <a:rPr lang="en-US"/>
                      <a:t/>
                    </a:r>
                    <a:br>
                      <a:rPr lang="en-US"/>
                    </a:br>
                    <a:r>
                      <a:rPr lang="en-US"/>
                      <a:t>M38</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6"/>
              <c:tx>
                <c:rich>
                  <a:bodyPr/>
                  <a:lstStyle/>
                  <a:p>
                    <a:fld id="{EF7C45DD-137A-4559-9F74-27E8E188EA8A}" type="VALUE">
                      <a:rPr lang="en-US"/>
                      <a:pPr/>
                      <a:t>[VALOR]</a:t>
                    </a:fld>
                    <a:r>
                      <a:rPr lang="en-US"/>
                      <a:t/>
                    </a:r>
                    <a:br>
                      <a:rPr lang="en-US"/>
                    </a:br>
                    <a:r>
                      <a:rPr lang="en-US"/>
                      <a:t>M42</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7"/>
              <c:tx>
                <c:rich>
                  <a:bodyPr/>
                  <a:lstStyle/>
                  <a:p>
                    <a:fld id="{2EEA2E99-C809-4C66-A797-6A038E06EF33}" type="VALUE">
                      <a:rPr lang="en-US"/>
                      <a:pPr/>
                      <a:t>[VALOR]</a:t>
                    </a:fld>
                    <a:r>
                      <a:rPr lang="en-US"/>
                      <a:t/>
                    </a:r>
                    <a:br>
                      <a:rPr lang="en-US"/>
                    </a:br>
                    <a:r>
                      <a:rPr lang="en-US"/>
                      <a:t>M47</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MX"/>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COMITE!$G$3:$G$20</c:f>
              <c:numCache>
                <c:formatCode>0.00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cat>
          <c:val>
            <c:numRef>
              <c:f>COMITE!$I$3:$I$20</c:f>
              <c:numCache>
                <c:formatCode>General</c:formatCode>
                <c:ptCount val="18"/>
                <c:pt idx="0">
                  <c:v>6.7690000000000001</c:v>
                </c:pt>
                <c:pt idx="1">
                  <c:v>6.8739999999999997</c:v>
                </c:pt>
                <c:pt idx="2">
                  <c:v>6.7960000000000003</c:v>
                </c:pt>
                <c:pt idx="3">
                  <c:v>6.5819999999999999</c:v>
                </c:pt>
                <c:pt idx="4">
                  <c:v>6.577</c:v>
                </c:pt>
                <c:pt idx="5">
                  <c:v>6.5789999999999997</c:v>
                </c:pt>
                <c:pt idx="6">
                  <c:v>6.6159999999999997</c:v>
                </c:pt>
                <c:pt idx="7">
                  <c:v>6.6680000000000001</c:v>
                </c:pt>
                <c:pt idx="8">
                  <c:v>6.726</c:v>
                </c:pt>
                <c:pt idx="9">
                  <c:v>6.7489999999999997</c:v>
                </c:pt>
                <c:pt idx="10">
                  <c:v>6.782</c:v>
                </c:pt>
                <c:pt idx="11">
                  <c:v>6.8540000000000001</c:v>
                </c:pt>
                <c:pt idx="12">
                  <c:v>6.9660000000000002</c:v>
                </c:pt>
                <c:pt idx="13">
                  <c:v>7.016</c:v>
                </c:pt>
                <c:pt idx="14">
                  <c:v>7.1539999999999999</c:v>
                </c:pt>
                <c:pt idx="15">
                  <c:v>7.2119999999999997</c:v>
                </c:pt>
                <c:pt idx="16">
                  <c:v>7.2720000000000002</c:v>
                </c:pt>
                <c:pt idx="17">
                  <c:v>7.2830000000000004</c:v>
                </c:pt>
              </c:numCache>
            </c:numRef>
          </c:val>
          <c:smooth val="0"/>
        </c:ser>
        <c:dLbls>
          <c:showLegendKey val="0"/>
          <c:showVal val="0"/>
          <c:showCatName val="0"/>
          <c:showSerName val="0"/>
          <c:showPercent val="0"/>
          <c:showBubbleSize val="0"/>
        </c:dLbls>
        <c:marker val="1"/>
        <c:smooth val="0"/>
        <c:axId val="918598072"/>
        <c:axId val="918597288"/>
      </c:lineChart>
      <c:catAx>
        <c:axId val="91859807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s-MX" b="1"/>
                  <a:t>Plazo</a:t>
                </a:r>
                <a:r>
                  <a:rPr lang="es-MX" b="1" baseline="0"/>
                  <a:t> (años)</a:t>
                </a:r>
                <a:endParaRPr lang="es-MX" b="1"/>
              </a:p>
            </c:rich>
          </c:tx>
          <c:overlay val="0"/>
          <c:spPr>
            <a:noFill/>
            <a:ln>
              <a:noFill/>
            </a:ln>
            <a:effectLst/>
          </c:spPr>
        </c:title>
        <c:numFmt formatCode="0.00" sourceLinked="1"/>
        <c:majorTickMark val="none"/>
        <c:minorTickMark val="none"/>
        <c:tickLblPos val="low"/>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18597288"/>
        <c:crosses val="autoZero"/>
        <c:auto val="1"/>
        <c:lblAlgn val="ctr"/>
        <c:lblOffset val="100"/>
        <c:noMultiLvlLbl val="0"/>
      </c:catAx>
      <c:valAx>
        <c:axId val="918597288"/>
        <c:scaling>
          <c:orientation val="minMax"/>
          <c:max val="8.5"/>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s-MX" b="1"/>
                  <a:t>Rendimiento a vencimiento</a:t>
                </a:r>
              </a:p>
            </c:rich>
          </c:tx>
          <c:overlay val="0"/>
          <c:spPr>
            <a:noFill/>
            <a:ln>
              <a:noFill/>
            </a:ln>
            <a:effectLst/>
          </c:spPr>
        </c:title>
        <c:numFmt formatCode="General" sourceLinked="1"/>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1859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2">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MX" b="1"/>
              <a:t>Movimientos</a:t>
            </a:r>
            <a:r>
              <a:rPr lang="es-MX" b="1" baseline="0"/>
              <a:t> Estructura de Mbonos (puntos base)</a:t>
            </a:r>
            <a:endParaRPr lang="es-MX" b="1"/>
          </a:p>
        </c:rich>
      </c:tx>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COMITE!$F$3:$F$20</c:f>
              <c:strCache>
                <c:ptCount val="18"/>
                <c:pt idx="0">
                  <c:v>M17</c:v>
                </c:pt>
                <c:pt idx="1">
                  <c:v>Mjun18</c:v>
                </c:pt>
                <c:pt idx="2">
                  <c:v>Mdic18</c:v>
                </c:pt>
                <c:pt idx="3">
                  <c:v>M19</c:v>
                </c:pt>
                <c:pt idx="4">
                  <c:v>M20</c:v>
                </c:pt>
                <c:pt idx="5">
                  <c:v>M21</c:v>
                </c:pt>
                <c:pt idx="6">
                  <c:v>M22</c:v>
                </c:pt>
                <c:pt idx="7">
                  <c:v>M23</c:v>
                </c:pt>
                <c:pt idx="8">
                  <c:v>M24</c:v>
                </c:pt>
                <c:pt idx="9">
                  <c:v>M26</c:v>
                </c:pt>
                <c:pt idx="10">
                  <c:v>M27</c:v>
                </c:pt>
                <c:pt idx="11">
                  <c:v>M29</c:v>
                </c:pt>
                <c:pt idx="12">
                  <c:v>M31</c:v>
                </c:pt>
                <c:pt idx="13">
                  <c:v>M34</c:v>
                </c:pt>
                <c:pt idx="14">
                  <c:v>M36</c:v>
                </c:pt>
                <c:pt idx="15">
                  <c:v>M38</c:v>
                </c:pt>
                <c:pt idx="16">
                  <c:v>M42</c:v>
                </c:pt>
                <c:pt idx="17">
                  <c:v>M47</c:v>
                </c:pt>
              </c:strCache>
            </c:strRef>
          </c:cat>
          <c:val>
            <c:numRef>
              <c:f>COMITE!$K$3:$K$20</c:f>
              <c:numCache>
                <c:formatCode>0</c:formatCode>
                <c:ptCount val="18"/>
                <c:pt idx="0">
                  <c:v>47.100000000000009</c:v>
                </c:pt>
                <c:pt idx="1">
                  <c:v>17.199999999999971</c:v>
                </c:pt>
                <c:pt idx="2">
                  <c:v>4.2000000000000703</c:v>
                </c:pt>
                <c:pt idx="3">
                  <c:v>-31.899999999999995</c:v>
                </c:pt>
                <c:pt idx="4">
                  <c:v>-44.399999999999991</c:v>
                </c:pt>
                <c:pt idx="5">
                  <c:v>-56.800000000000054</c:v>
                </c:pt>
                <c:pt idx="6">
                  <c:v>-64.000000000000057</c:v>
                </c:pt>
                <c:pt idx="7">
                  <c:v>-60.400000000000006</c:v>
                </c:pt>
                <c:pt idx="8">
                  <c:v>-64.599999999999994</c:v>
                </c:pt>
                <c:pt idx="9">
                  <c:v>-67</c:v>
                </c:pt>
                <c:pt idx="10">
                  <c:v>-77.899999999999991</c:v>
                </c:pt>
                <c:pt idx="11">
                  <c:v>-81.700000000000017</c:v>
                </c:pt>
                <c:pt idx="12">
                  <c:v>-77.799999999999955</c:v>
                </c:pt>
                <c:pt idx="13">
                  <c:v>-81.499999999999943</c:v>
                </c:pt>
                <c:pt idx="14">
                  <c:v>-69.899999999999977</c:v>
                </c:pt>
                <c:pt idx="15">
                  <c:v>-69.000000000000043</c:v>
                </c:pt>
                <c:pt idx="16">
                  <c:v>-54.199999999999982</c:v>
                </c:pt>
              </c:numCache>
            </c:numRef>
          </c:val>
        </c:ser>
        <c:dLbls>
          <c:showLegendKey val="0"/>
          <c:showVal val="0"/>
          <c:showCatName val="0"/>
          <c:showSerName val="0"/>
          <c:showPercent val="0"/>
          <c:showBubbleSize val="0"/>
        </c:dLbls>
        <c:gapWidth val="219"/>
        <c:overlap val="-27"/>
        <c:axId val="918596504"/>
        <c:axId val="918593760"/>
      </c:barChart>
      <c:catAx>
        <c:axId val="918596504"/>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18593760"/>
        <c:crosses val="autoZero"/>
        <c:auto val="1"/>
        <c:lblAlgn val="ctr"/>
        <c:lblOffset val="100"/>
        <c:noMultiLvlLbl val="0"/>
      </c:catAx>
      <c:valAx>
        <c:axId val="918593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1859650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s-MX" sz="1400"/>
              <a:t>Movimientos Estructura de Udibonos (puntos base)</a:t>
            </a:r>
          </a:p>
        </c:rich>
      </c:tx>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vert="horz"/>
              <a:lstStyle/>
              <a:p>
                <a:pPr>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COMITE!$F$42:$F$50</c:f>
              <c:strCache>
                <c:ptCount val="9"/>
                <c:pt idx="0">
                  <c:v>UDI17</c:v>
                </c:pt>
                <c:pt idx="1">
                  <c:v>UDI19</c:v>
                </c:pt>
                <c:pt idx="2">
                  <c:v>UDI20</c:v>
                </c:pt>
                <c:pt idx="3">
                  <c:v>UDI22</c:v>
                </c:pt>
                <c:pt idx="4">
                  <c:v>UDI25</c:v>
                </c:pt>
                <c:pt idx="5">
                  <c:v>UDI28</c:v>
                </c:pt>
                <c:pt idx="6">
                  <c:v>UDI35</c:v>
                </c:pt>
                <c:pt idx="7">
                  <c:v>UDI40</c:v>
                </c:pt>
                <c:pt idx="8">
                  <c:v>UDI46</c:v>
                </c:pt>
              </c:strCache>
            </c:strRef>
          </c:cat>
          <c:val>
            <c:numRef>
              <c:f>COMITE!$J$42:$J$50</c:f>
              <c:numCache>
                <c:formatCode>0</c:formatCode>
                <c:ptCount val="9"/>
                <c:pt idx="0">
                  <c:v>120.49999999999999</c:v>
                </c:pt>
                <c:pt idx="1">
                  <c:v>85.6</c:v>
                </c:pt>
                <c:pt idx="2">
                  <c:v>62.599999999999987</c:v>
                </c:pt>
                <c:pt idx="3">
                  <c:v>38.299999999999955</c:v>
                </c:pt>
                <c:pt idx="4">
                  <c:v>13.3</c:v>
                </c:pt>
                <c:pt idx="6">
                  <c:v>-27.800000000000004</c:v>
                </c:pt>
                <c:pt idx="7">
                  <c:v>-28.500000000000014</c:v>
                </c:pt>
                <c:pt idx="8">
                  <c:v>-28.499999999999972</c:v>
                </c:pt>
              </c:numCache>
            </c:numRef>
          </c:val>
        </c:ser>
        <c:dLbls>
          <c:showLegendKey val="0"/>
          <c:showVal val="0"/>
          <c:showCatName val="0"/>
          <c:showSerName val="0"/>
          <c:showPercent val="0"/>
          <c:showBubbleSize val="0"/>
        </c:dLbls>
        <c:gapWidth val="219"/>
        <c:overlap val="-27"/>
        <c:axId val="918602384"/>
        <c:axId val="918594152"/>
      </c:barChart>
      <c:catAx>
        <c:axId val="918602384"/>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60000000" vert="horz"/>
          <a:lstStyle/>
          <a:p>
            <a:pPr>
              <a:defRPr/>
            </a:pPr>
            <a:endParaRPr lang="es-MX"/>
          </a:p>
        </c:txPr>
        <c:crossAx val="918594152"/>
        <c:crosses val="autoZero"/>
        <c:auto val="1"/>
        <c:lblAlgn val="ctr"/>
        <c:lblOffset val="100"/>
        <c:noMultiLvlLbl val="0"/>
      </c:catAx>
      <c:valAx>
        <c:axId val="918594152"/>
        <c:scaling>
          <c:orientation val="minMax"/>
          <c:max val="1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s-MX"/>
          </a:p>
        </c:txPr>
        <c:crossAx val="9186023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s-MX" sz="1400"/>
              <a:t>Estructura de Tasas Mbonos </a:t>
            </a:r>
          </a:p>
        </c:rich>
      </c:tx>
      <c:overlay val="0"/>
      <c:spPr>
        <a:noFill/>
        <a:ln>
          <a:noFill/>
        </a:ln>
        <a:effectLst/>
      </c:spPr>
    </c:title>
    <c:autoTitleDeleted val="0"/>
    <c:plotArea>
      <c:layout/>
      <c:lineChart>
        <c:grouping val="standard"/>
        <c:varyColors val="0"/>
        <c:ser>
          <c:idx val="0"/>
          <c:order val="0"/>
          <c:tx>
            <c:strRef>
              <c:f>COMITE!$H$2</c:f>
              <c:strCache>
                <c:ptCount val="1"/>
                <c:pt idx="0">
                  <c:v>30 de diciembre de 2016</c:v>
                </c:pt>
              </c:strCache>
            </c:strRef>
          </c:tx>
          <c:spPr>
            <a:ln w="28575" cap="rnd">
              <a:solidFill>
                <a:srgbClr val="0070C0"/>
              </a:solidFill>
              <a:round/>
            </a:ln>
            <a:effectLst/>
          </c:spPr>
          <c:marker>
            <c:symbol val="circle"/>
            <c:size val="5"/>
            <c:spPr>
              <a:solidFill>
                <a:srgbClr val="0070C0"/>
              </a:solidFill>
              <a:ln w="9525">
                <a:solidFill>
                  <a:srgbClr val="0070C0"/>
                </a:solidFill>
              </a:ln>
              <a:effectLst/>
            </c:spPr>
          </c:marker>
          <c:cat>
            <c:numRef>
              <c:f>COMITE!$G$3:$G$20</c:f>
              <c:numCache>
                <c:formatCode>0.00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cat>
          <c:val>
            <c:numRef>
              <c:f>COMITE!$H$3:$H$20</c:f>
              <c:numCache>
                <c:formatCode>General</c:formatCode>
                <c:ptCount val="18"/>
                <c:pt idx="0">
                  <c:v>6.298</c:v>
                </c:pt>
                <c:pt idx="1">
                  <c:v>6.702</c:v>
                </c:pt>
                <c:pt idx="2">
                  <c:v>6.7539999999999996</c:v>
                </c:pt>
                <c:pt idx="3">
                  <c:v>6.9009999999999998</c:v>
                </c:pt>
                <c:pt idx="4">
                  <c:v>7.0209999999999999</c:v>
                </c:pt>
                <c:pt idx="5">
                  <c:v>7.1470000000000002</c:v>
                </c:pt>
                <c:pt idx="6">
                  <c:v>7.2560000000000002</c:v>
                </c:pt>
                <c:pt idx="7">
                  <c:v>7.2720000000000002</c:v>
                </c:pt>
                <c:pt idx="8">
                  <c:v>7.3719999999999999</c:v>
                </c:pt>
                <c:pt idx="9">
                  <c:v>7.4189999999999996</c:v>
                </c:pt>
                <c:pt idx="10">
                  <c:v>7.5609999999999999</c:v>
                </c:pt>
                <c:pt idx="11">
                  <c:v>7.6710000000000003</c:v>
                </c:pt>
                <c:pt idx="12">
                  <c:v>7.7439999999999998</c:v>
                </c:pt>
                <c:pt idx="13">
                  <c:v>7.8309999999999995</c:v>
                </c:pt>
                <c:pt idx="14">
                  <c:v>7.8529999999999998</c:v>
                </c:pt>
                <c:pt idx="15">
                  <c:v>7.9020000000000001</c:v>
                </c:pt>
                <c:pt idx="16">
                  <c:v>7.8140000000000001</c:v>
                </c:pt>
              </c:numCache>
            </c:numRef>
          </c:val>
          <c:smooth val="0"/>
        </c:ser>
        <c:ser>
          <c:idx val="1"/>
          <c:order val="1"/>
          <c:tx>
            <c:strRef>
              <c:f>COMITE!$I$2</c:f>
              <c:strCache>
                <c:ptCount val="1"/>
                <c:pt idx="0">
                  <c:v>30 de junio de 2017</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cat>
            <c:numRef>
              <c:f>COMITE!$G$3:$G$20</c:f>
              <c:numCache>
                <c:formatCode>0.00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cat>
          <c:val>
            <c:numRef>
              <c:f>COMITE!$I$3:$I$20</c:f>
              <c:numCache>
                <c:formatCode>General</c:formatCode>
                <c:ptCount val="18"/>
                <c:pt idx="0">
                  <c:v>6.7690000000000001</c:v>
                </c:pt>
                <c:pt idx="1">
                  <c:v>6.8739999999999997</c:v>
                </c:pt>
                <c:pt idx="2">
                  <c:v>6.7960000000000003</c:v>
                </c:pt>
                <c:pt idx="3">
                  <c:v>6.5819999999999999</c:v>
                </c:pt>
                <c:pt idx="4">
                  <c:v>6.577</c:v>
                </c:pt>
                <c:pt idx="5">
                  <c:v>6.5789999999999997</c:v>
                </c:pt>
                <c:pt idx="6">
                  <c:v>6.6159999999999997</c:v>
                </c:pt>
                <c:pt idx="7">
                  <c:v>6.6680000000000001</c:v>
                </c:pt>
                <c:pt idx="8">
                  <c:v>6.726</c:v>
                </c:pt>
                <c:pt idx="9">
                  <c:v>6.7489999999999997</c:v>
                </c:pt>
                <c:pt idx="10">
                  <c:v>6.782</c:v>
                </c:pt>
                <c:pt idx="11">
                  <c:v>6.8540000000000001</c:v>
                </c:pt>
                <c:pt idx="12">
                  <c:v>6.9660000000000002</c:v>
                </c:pt>
                <c:pt idx="13">
                  <c:v>7.016</c:v>
                </c:pt>
                <c:pt idx="14">
                  <c:v>7.1539999999999999</c:v>
                </c:pt>
                <c:pt idx="15">
                  <c:v>7.2119999999999997</c:v>
                </c:pt>
                <c:pt idx="16">
                  <c:v>7.2720000000000002</c:v>
                </c:pt>
                <c:pt idx="17">
                  <c:v>7.2830000000000004</c:v>
                </c:pt>
              </c:numCache>
            </c:numRef>
          </c:val>
          <c:smooth val="0"/>
        </c:ser>
        <c:ser>
          <c:idx val="2"/>
          <c:order val="2"/>
          <c:tx>
            <c:strRef>
              <c:f>COMITE!$J$2</c:f>
              <c:strCache>
                <c:ptCount val="1"/>
                <c:pt idx="0">
                  <c:v>26 de junio de 2017</c:v>
                </c:pt>
              </c:strCache>
            </c:strRef>
          </c:tx>
          <c:spPr>
            <a:ln w="28575" cap="rnd">
              <a:solidFill>
                <a:srgbClr val="00B050"/>
              </a:solidFill>
              <a:round/>
            </a:ln>
            <a:effectLst/>
          </c:spPr>
          <c:marker>
            <c:symbol val="circle"/>
            <c:size val="5"/>
            <c:spPr>
              <a:solidFill>
                <a:srgbClr val="00B050"/>
              </a:solidFill>
              <a:ln w="9525">
                <a:solidFill>
                  <a:srgbClr val="00B050"/>
                </a:solidFill>
              </a:ln>
              <a:effectLst/>
            </c:spPr>
          </c:marker>
          <c:cat>
            <c:numRef>
              <c:f>COMITE!$G$3:$G$20</c:f>
              <c:numCache>
                <c:formatCode>0.00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cat>
          <c:val>
            <c:numRef>
              <c:f>COMITE!$J$3:$J$20</c:f>
              <c:numCache>
                <c:formatCode>General</c:formatCode>
                <c:ptCount val="18"/>
                <c:pt idx="0">
                  <c:v>6.72</c:v>
                </c:pt>
                <c:pt idx="1">
                  <c:v>6.7450000000000001</c:v>
                </c:pt>
                <c:pt idx="2">
                  <c:v>6.6630000000000003</c:v>
                </c:pt>
                <c:pt idx="3">
                  <c:v>6.4619999999999997</c:v>
                </c:pt>
                <c:pt idx="4">
                  <c:v>6.468</c:v>
                </c:pt>
                <c:pt idx="5">
                  <c:v>6.4740000000000002</c:v>
                </c:pt>
                <c:pt idx="6">
                  <c:v>6.4879999999999995</c:v>
                </c:pt>
                <c:pt idx="7">
                  <c:v>6.5670000000000002</c:v>
                </c:pt>
                <c:pt idx="8">
                  <c:v>6.6150000000000002</c:v>
                </c:pt>
                <c:pt idx="9">
                  <c:v>6.65</c:v>
                </c:pt>
                <c:pt idx="10">
                  <c:v>6.6639999999999997</c:v>
                </c:pt>
                <c:pt idx="11">
                  <c:v>6.7379999999999995</c:v>
                </c:pt>
                <c:pt idx="12">
                  <c:v>6.851</c:v>
                </c:pt>
                <c:pt idx="13">
                  <c:v>6.9080000000000004</c:v>
                </c:pt>
                <c:pt idx="14">
                  <c:v>7.0090000000000003</c:v>
                </c:pt>
                <c:pt idx="15">
                  <c:v>7.0579999999999998</c:v>
                </c:pt>
                <c:pt idx="16">
                  <c:v>7.1</c:v>
                </c:pt>
                <c:pt idx="17">
                  <c:v>7.1189999999999998</c:v>
                </c:pt>
              </c:numCache>
            </c:numRef>
          </c:val>
          <c:smooth val="0"/>
        </c:ser>
        <c:dLbls>
          <c:showLegendKey val="0"/>
          <c:showVal val="0"/>
          <c:showCatName val="0"/>
          <c:showSerName val="0"/>
          <c:showPercent val="0"/>
          <c:showBubbleSize val="0"/>
        </c:dLbls>
        <c:marker val="1"/>
        <c:smooth val="0"/>
        <c:axId val="918592192"/>
        <c:axId val="918598856"/>
      </c:lineChart>
      <c:catAx>
        <c:axId val="9185921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s-MX"/>
                  <a:t>Plazo (años)</a:t>
                </a:r>
              </a:p>
            </c:rich>
          </c:tx>
          <c:overlay val="0"/>
          <c:spPr>
            <a:noFill/>
            <a:ln>
              <a:noFill/>
            </a:ln>
            <a:effectLst/>
          </c:spPr>
        </c:title>
        <c:numFmt formatCode="0.00" sourceLinked="1"/>
        <c:majorTickMark val="none"/>
        <c:minorTickMark val="none"/>
        <c:tickLblPos val="low"/>
        <c:spPr>
          <a:noFill/>
          <a:ln w="19050" cap="flat" cmpd="sng" algn="ctr">
            <a:solidFill>
              <a:schemeClr val="tx1"/>
            </a:solidFill>
            <a:round/>
          </a:ln>
          <a:effectLst/>
        </c:spPr>
        <c:txPr>
          <a:bodyPr rot="-60000000" vert="horz"/>
          <a:lstStyle/>
          <a:p>
            <a:pPr>
              <a:defRPr/>
            </a:pPr>
            <a:endParaRPr lang="es-MX"/>
          </a:p>
        </c:txPr>
        <c:crossAx val="918598856"/>
        <c:crosses val="autoZero"/>
        <c:auto val="1"/>
        <c:lblAlgn val="ctr"/>
        <c:lblOffset val="100"/>
        <c:noMultiLvlLbl val="0"/>
      </c:catAx>
      <c:valAx>
        <c:axId val="918598856"/>
        <c:scaling>
          <c:orientation val="minMax"/>
          <c:max val="8.5"/>
          <c:min val="6"/>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s-MX"/>
                  <a:t>Rendimiento a vencimiento</a:t>
                </a:r>
              </a:p>
            </c:rich>
          </c:tx>
          <c:overlay val="0"/>
          <c:spPr>
            <a:noFill/>
            <a:ln>
              <a:noFill/>
            </a:ln>
            <a:effectLst/>
          </c:spPr>
        </c:title>
        <c:numFmt formatCode="General" sourceLinked="1"/>
        <c:majorTickMark val="none"/>
        <c:minorTickMark val="none"/>
        <c:tickLblPos val="nextTo"/>
        <c:spPr>
          <a:noFill/>
          <a:ln w="19050">
            <a:solidFill>
              <a:schemeClr val="tx1"/>
            </a:solidFill>
          </a:ln>
          <a:effectLst/>
        </c:spPr>
        <c:txPr>
          <a:bodyPr rot="-60000000" vert="horz"/>
          <a:lstStyle/>
          <a:p>
            <a:pPr>
              <a:defRPr/>
            </a:pPr>
            <a:endParaRPr lang="es-MX"/>
          </a:p>
        </c:txPr>
        <c:crossAx val="918592192"/>
        <c:crosses val="autoZero"/>
        <c:crossBetween val="between"/>
      </c:valAx>
      <c:spPr>
        <a:noFill/>
        <a:ln>
          <a:noFill/>
        </a:ln>
        <a:effectLst/>
      </c:spPr>
    </c:plotArea>
    <c:legend>
      <c:legendPos val="b"/>
      <c:overlay val="0"/>
      <c:spPr>
        <a:noFill/>
        <a:ln>
          <a:noFill/>
        </a:ln>
        <a:effectLst/>
      </c:spPr>
      <c:txPr>
        <a:bodyPr rot="0" vert="horz"/>
        <a:lstStyle/>
        <a:p>
          <a:pPr>
            <a:defRPr/>
          </a:pPr>
          <a:endParaRPr lang="es-MX"/>
        </a:p>
      </c:txPr>
    </c:legend>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userShapes r:id="rId2"/>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s-MX" sz="1400"/>
              <a:t>Movimientos Estructura de Mbonos (puntos base)</a:t>
            </a:r>
          </a:p>
        </c:rich>
      </c:tx>
      <c:overlay val="0"/>
      <c:spPr>
        <a:noFill/>
        <a:ln>
          <a:noFill/>
        </a:ln>
        <a:effectLst/>
      </c:spPr>
    </c:title>
    <c:autoTitleDeleted val="0"/>
    <c:plotArea>
      <c:layout/>
      <c:barChart>
        <c:barDir val="col"/>
        <c:grouping val="clustered"/>
        <c:varyColors val="0"/>
        <c:ser>
          <c:idx val="0"/>
          <c:order val="0"/>
          <c:tx>
            <c:strRef>
              <c:f>COMITE!$K$2</c:f>
              <c:strCache>
                <c:ptCount val="1"/>
                <c:pt idx="0">
                  <c:v>del 30 dic 2016 al 31 jun 2017</c:v>
                </c:pt>
              </c:strCache>
            </c:strRef>
          </c:tx>
          <c:spPr>
            <a:solidFill>
              <a:srgbClr val="C00000"/>
            </a:solidFill>
            <a:ln>
              <a:solidFill>
                <a:srgbClr val="C00000"/>
              </a:solidFill>
            </a:ln>
            <a:effectLst/>
          </c:spPr>
          <c:invertIfNegative val="0"/>
          <c:dLbls>
            <c:spPr>
              <a:noFill/>
              <a:ln>
                <a:noFill/>
              </a:ln>
              <a:effectLst/>
            </c:spPr>
            <c:txPr>
              <a:bodyPr rot="0" vert="horz"/>
              <a:lstStyle/>
              <a:p>
                <a:pPr>
                  <a:defRPr sz="600"/>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COMITE!$F$3:$F$20</c:f>
              <c:strCache>
                <c:ptCount val="18"/>
                <c:pt idx="0">
                  <c:v>M17</c:v>
                </c:pt>
                <c:pt idx="1">
                  <c:v>Mjun18</c:v>
                </c:pt>
                <c:pt idx="2">
                  <c:v>Mdic18</c:v>
                </c:pt>
                <c:pt idx="3">
                  <c:v>M19</c:v>
                </c:pt>
                <c:pt idx="4">
                  <c:v>M20</c:v>
                </c:pt>
                <c:pt idx="5">
                  <c:v>M21</c:v>
                </c:pt>
                <c:pt idx="6">
                  <c:v>M22</c:v>
                </c:pt>
                <c:pt idx="7">
                  <c:v>M23</c:v>
                </c:pt>
                <c:pt idx="8">
                  <c:v>M24</c:v>
                </c:pt>
                <c:pt idx="9">
                  <c:v>M26</c:v>
                </c:pt>
                <c:pt idx="10">
                  <c:v>M27</c:v>
                </c:pt>
                <c:pt idx="11">
                  <c:v>M29</c:v>
                </c:pt>
                <c:pt idx="12">
                  <c:v>M31</c:v>
                </c:pt>
                <c:pt idx="13">
                  <c:v>M34</c:v>
                </c:pt>
                <c:pt idx="14">
                  <c:v>M36</c:v>
                </c:pt>
                <c:pt idx="15">
                  <c:v>M38</c:v>
                </c:pt>
                <c:pt idx="16">
                  <c:v>M42</c:v>
                </c:pt>
                <c:pt idx="17">
                  <c:v>M47</c:v>
                </c:pt>
              </c:strCache>
            </c:strRef>
          </c:cat>
          <c:val>
            <c:numRef>
              <c:f>COMITE!$K$3:$K$20</c:f>
              <c:numCache>
                <c:formatCode>0</c:formatCode>
                <c:ptCount val="18"/>
                <c:pt idx="0">
                  <c:v>47.100000000000009</c:v>
                </c:pt>
                <c:pt idx="1">
                  <c:v>17.199999999999971</c:v>
                </c:pt>
                <c:pt idx="2">
                  <c:v>4.2000000000000703</c:v>
                </c:pt>
                <c:pt idx="3">
                  <c:v>-31.899999999999995</c:v>
                </c:pt>
                <c:pt idx="4">
                  <c:v>-44.399999999999991</c:v>
                </c:pt>
                <c:pt idx="5">
                  <c:v>-56.800000000000054</c:v>
                </c:pt>
                <c:pt idx="6">
                  <c:v>-64.000000000000057</c:v>
                </c:pt>
                <c:pt idx="7">
                  <c:v>-60.400000000000006</c:v>
                </c:pt>
                <c:pt idx="8">
                  <c:v>-64.599999999999994</c:v>
                </c:pt>
                <c:pt idx="9">
                  <c:v>-67</c:v>
                </c:pt>
                <c:pt idx="10">
                  <c:v>-77.899999999999991</c:v>
                </c:pt>
                <c:pt idx="11">
                  <c:v>-81.700000000000017</c:v>
                </c:pt>
                <c:pt idx="12">
                  <c:v>-77.799999999999955</c:v>
                </c:pt>
                <c:pt idx="13">
                  <c:v>-81.499999999999943</c:v>
                </c:pt>
                <c:pt idx="14">
                  <c:v>-69.899999999999977</c:v>
                </c:pt>
                <c:pt idx="15">
                  <c:v>-69.000000000000043</c:v>
                </c:pt>
                <c:pt idx="16">
                  <c:v>-54.199999999999982</c:v>
                </c:pt>
              </c:numCache>
            </c:numRef>
          </c:val>
        </c:ser>
        <c:ser>
          <c:idx val="1"/>
          <c:order val="1"/>
          <c:tx>
            <c:strRef>
              <c:f>COMITE!$L$2</c:f>
              <c:strCache>
                <c:ptCount val="1"/>
                <c:pt idx="0">
                  <c:v>del 30 dic 2016 al 26 jun 2017</c:v>
                </c:pt>
              </c:strCache>
            </c:strRef>
          </c:tx>
          <c:spPr>
            <a:solidFill>
              <a:srgbClr val="00B050"/>
            </a:solidFill>
            <a:ln>
              <a:solidFill>
                <a:srgbClr val="00B050"/>
              </a:solidFill>
            </a:ln>
            <a:effectLst/>
          </c:spPr>
          <c:invertIfNegative val="0"/>
          <c:dLbls>
            <c:dLbl>
              <c:idx val="2"/>
              <c:layout>
                <c:manualLayout>
                  <c:x val="0"/>
                  <c:y val="-3.2930034049309484E-2"/>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vert="horz"/>
              <a:lstStyle/>
              <a:p>
                <a:pPr>
                  <a:defRPr sz="600"/>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COMITE!$F$3:$F$20</c:f>
              <c:strCache>
                <c:ptCount val="18"/>
                <c:pt idx="0">
                  <c:v>M17</c:v>
                </c:pt>
                <c:pt idx="1">
                  <c:v>Mjun18</c:v>
                </c:pt>
                <c:pt idx="2">
                  <c:v>Mdic18</c:v>
                </c:pt>
                <c:pt idx="3">
                  <c:v>M19</c:v>
                </c:pt>
                <c:pt idx="4">
                  <c:v>M20</c:v>
                </c:pt>
                <c:pt idx="5">
                  <c:v>M21</c:v>
                </c:pt>
                <c:pt idx="6">
                  <c:v>M22</c:v>
                </c:pt>
                <c:pt idx="7">
                  <c:v>M23</c:v>
                </c:pt>
                <c:pt idx="8">
                  <c:v>M24</c:v>
                </c:pt>
                <c:pt idx="9">
                  <c:v>M26</c:v>
                </c:pt>
                <c:pt idx="10">
                  <c:v>M27</c:v>
                </c:pt>
                <c:pt idx="11">
                  <c:v>M29</c:v>
                </c:pt>
                <c:pt idx="12">
                  <c:v>M31</c:v>
                </c:pt>
                <c:pt idx="13">
                  <c:v>M34</c:v>
                </c:pt>
                <c:pt idx="14">
                  <c:v>M36</c:v>
                </c:pt>
                <c:pt idx="15">
                  <c:v>M38</c:v>
                </c:pt>
                <c:pt idx="16">
                  <c:v>M42</c:v>
                </c:pt>
                <c:pt idx="17">
                  <c:v>M47</c:v>
                </c:pt>
              </c:strCache>
            </c:strRef>
          </c:cat>
          <c:val>
            <c:numRef>
              <c:f>COMITE!$L$3:$L$20</c:f>
              <c:numCache>
                <c:formatCode>0</c:formatCode>
                <c:ptCount val="18"/>
                <c:pt idx="0">
                  <c:v>42.199999999999974</c:v>
                </c:pt>
                <c:pt idx="1">
                  <c:v>4.3000000000000149</c:v>
                </c:pt>
                <c:pt idx="2">
                  <c:v>-9.0999999999999304</c:v>
                </c:pt>
                <c:pt idx="3">
                  <c:v>-43.900000000000006</c:v>
                </c:pt>
                <c:pt idx="4">
                  <c:v>-55.3</c:v>
                </c:pt>
                <c:pt idx="5">
                  <c:v>-67.300000000000011</c:v>
                </c:pt>
                <c:pt idx="6">
                  <c:v>-76.800000000000068</c:v>
                </c:pt>
                <c:pt idx="7">
                  <c:v>-70.5</c:v>
                </c:pt>
                <c:pt idx="8">
                  <c:v>-75.69999999999996</c:v>
                </c:pt>
                <c:pt idx="9">
                  <c:v>-76.89999999999992</c:v>
                </c:pt>
                <c:pt idx="10">
                  <c:v>-89.700000000000017</c:v>
                </c:pt>
                <c:pt idx="11">
                  <c:v>-93.300000000000068</c:v>
                </c:pt>
                <c:pt idx="12">
                  <c:v>-89.299999999999983</c:v>
                </c:pt>
                <c:pt idx="13">
                  <c:v>-92.299999999999912</c:v>
                </c:pt>
                <c:pt idx="14">
                  <c:v>-84.399999999999949</c:v>
                </c:pt>
                <c:pt idx="15">
                  <c:v>-84.400000000000034</c:v>
                </c:pt>
                <c:pt idx="16">
                  <c:v>-71.400000000000034</c:v>
                </c:pt>
              </c:numCache>
            </c:numRef>
          </c:val>
        </c:ser>
        <c:ser>
          <c:idx val="2"/>
          <c:order val="2"/>
          <c:tx>
            <c:strRef>
              <c:f>COMITE!$M$2</c:f>
              <c:strCache>
                <c:ptCount val="1"/>
                <c:pt idx="0">
                  <c:v>del 26 de jun 2017 al 30 de jun 2017</c:v>
                </c:pt>
              </c:strCache>
            </c:strRef>
          </c:tx>
          <c:spPr>
            <a:solidFill>
              <a:srgbClr val="0070C0"/>
            </a:solidFill>
            <a:ln>
              <a:solidFill>
                <a:srgbClr val="0070C0"/>
              </a:solidFill>
            </a:ln>
            <a:effectLst/>
          </c:spPr>
          <c:invertIfNegative val="0"/>
          <c:dLbls>
            <c:spPr>
              <a:noFill/>
              <a:ln>
                <a:noFill/>
              </a:ln>
              <a:effectLst/>
            </c:spPr>
            <c:txPr>
              <a:bodyPr rot="0" vert="horz"/>
              <a:lstStyle/>
              <a:p>
                <a:pPr>
                  <a:defRPr sz="600"/>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COMITE!$F$3:$F$20</c:f>
              <c:strCache>
                <c:ptCount val="18"/>
                <c:pt idx="0">
                  <c:v>M17</c:v>
                </c:pt>
                <c:pt idx="1">
                  <c:v>Mjun18</c:v>
                </c:pt>
                <c:pt idx="2">
                  <c:v>Mdic18</c:v>
                </c:pt>
                <c:pt idx="3">
                  <c:v>M19</c:v>
                </c:pt>
                <c:pt idx="4">
                  <c:v>M20</c:v>
                </c:pt>
                <c:pt idx="5">
                  <c:v>M21</c:v>
                </c:pt>
                <c:pt idx="6">
                  <c:v>M22</c:v>
                </c:pt>
                <c:pt idx="7">
                  <c:v>M23</c:v>
                </c:pt>
                <c:pt idx="8">
                  <c:v>M24</c:v>
                </c:pt>
                <c:pt idx="9">
                  <c:v>M26</c:v>
                </c:pt>
                <c:pt idx="10">
                  <c:v>M27</c:v>
                </c:pt>
                <c:pt idx="11">
                  <c:v>M29</c:v>
                </c:pt>
                <c:pt idx="12">
                  <c:v>M31</c:v>
                </c:pt>
                <c:pt idx="13">
                  <c:v>M34</c:v>
                </c:pt>
                <c:pt idx="14">
                  <c:v>M36</c:v>
                </c:pt>
                <c:pt idx="15">
                  <c:v>M38</c:v>
                </c:pt>
                <c:pt idx="16">
                  <c:v>M42</c:v>
                </c:pt>
                <c:pt idx="17">
                  <c:v>M47</c:v>
                </c:pt>
              </c:strCache>
            </c:strRef>
          </c:cat>
          <c:val>
            <c:numRef>
              <c:f>COMITE!$M$3:$M$20</c:f>
              <c:numCache>
                <c:formatCode>General</c:formatCode>
                <c:ptCount val="18"/>
                <c:pt idx="0">
                  <c:v>4.9000000000000377</c:v>
                </c:pt>
                <c:pt idx="1">
                  <c:v>12.899999999999956</c:v>
                </c:pt>
                <c:pt idx="2">
                  <c:v>13.3</c:v>
                </c:pt>
                <c:pt idx="3">
                  <c:v>12.000000000000011</c:v>
                </c:pt>
                <c:pt idx="4">
                  <c:v>10.899999999999999</c:v>
                </c:pt>
                <c:pt idx="5">
                  <c:v>10.499999999999954</c:v>
                </c:pt>
                <c:pt idx="6">
                  <c:v>12.800000000000011</c:v>
                </c:pt>
                <c:pt idx="7">
                  <c:v>10.099999999999998</c:v>
                </c:pt>
                <c:pt idx="8">
                  <c:v>11.099999999999977</c:v>
                </c:pt>
                <c:pt idx="9">
                  <c:v>9.8999999999999311</c:v>
                </c:pt>
                <c:pt idx="10">
                  <c:v>11.800000000000033</c:v>
                </c:pt>
                <c:pt idx="11">
                  <c:v>11.600000000000055</c:v>
                </c:pt>
                <c:pt idx="12">
                  <c:v>11.500000000000021</c:v>
                </c:pt>
                <c:pt idx="13">
                  <c:v>10.799999999999965</c:v>
                </c:pt>
                <c:pt idx="14">
                  <c:v>14.499999999999957</c:v>
                </c:pt>
                <c:pt idx="15">
                  <c:v>15.399999999999991</c:v>
                </c:pt>
                <c:pt idx="16">
                  <c:v>17.20000000000006</c:v>
                </c:pt>
                <c:pt idx="17">
                  <c:v>16.400000000000059</c:v>
                </c:pt>
              </c:numCache>
            </c:numRef>
          </c:val>
        </c:ser>
        <c:dLbls>
          <c:dLblPos val="outEnd"/>
          <c:showLegendKey val="0"/>
          <c:showVal val="1"/>
          <c:showCatName val="0"/>
          <c:showSerName val="0"/>
          <c:showPercent val="0"/>
          <c:showBubbleSize val="0"/>
        </c:dLbls>
        <c:gapWidth val="219"/>
        <c:overlap val="-27"/>
        <c:axId val="918602776"/>
        <c:axId val="918603168"/>
      </c:barChart>
      <c:catAx>
        <c:axId val="918602776"/>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60000000" vert="horz"/>
          <a:lstStyle/>
          <a:p>
            <a:pPr>
              <a:defRPr sz="800"/>
            </a:pPr>
            <a:endParaRPr lang="es-MX"/>
          </a:p>
        </c:txPr>
        <c:crossAx val="918603168"/>
        <c:crosses val="autoZero"/>
        <c:auto val="1"/>
        <c:lblAlgn val="ctr"/>
        <c:lblOffset val="100"/>
        <c:noMultiLvlLbl val="0"/>
      </c:catAx>
      <c:valAx>
        <c:axId val="918603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s-MX"/>
          </a:p>
        </c:txPr>
        <c:crossAx val="918602776"/>
        <c:crosses val="autoZero"/>
        <c:crossBetween val="between"/>
      </c:valAx>
      <c:spPr>
        <a:noFill/>
        <a:ln>
          <a:noFill/>
        </a:ln>
        <a:effectLst/>
      </c:spPr>
    </c:plotArea>
    <c:legend>
      <c:legendPos val="b"/>
      <c:overlay val="0"/>
      <c:spPr>
        <a:noFill/>
        <a:ln>
          <a:noFill/>
        </a:ln>
        <a:effectLst/>
      </c:spPr>
      <c:txPr>
        <a:bodyPr rot="0" vert="horz"/>
        <a:lstStyle/>
        <a:p>
          <a:pPr>
            <a:defRPr/>
          </a:pPr>
          <a:endParaRPr lang="es-MX"/>
        </a:p>
      </c:txPr>
    </c:legend>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latin typeface="Century Gothic" panose="020B0502020202020204" pitchFamily="34" charset="0"/>
              </a:defRPr>
            </a:pPr>
            <a:r>
              <a:rPr lang="es-MX" sz="1400">
                <a:latin typeface="Century Gothic" panose="020B0502020202020204" pitchFamily="34" charset="0"/>
              </a:rPr>
              <a:t>Ingresos</a:t>
            </a:r>
            <a:r>
              <a:rPr lang="es-MX" sz="1400" baseline="0">
                <a:latin typeface="Century Gothic" panose="020B0502020202020204" pitchFamily="34" charset="0"/>
              </a:rPr>
              <a:t> generados en la gestión del FANVIT</a:t>
            </a:r>
            <a:endParaRPr lang="es-MX" sz="1400">
              <a:latin typeface="Century Gothic" panose="020B0502020202020204" pitchFamily="34" charset="0"/>
            </a:endParaRPr>
          </a:p>
        </c:rich>
      </c:tx>
      <c:layout>
        <c:manualLayout>
          <c:xMode val="edge"/>
          <c:yMode val="edge"/>
          <c:x val="0.29105131089383057"/>
          <c:y val="6.4548663640948065E-2"/>
        </c:manualLayout>
      </c:layout>
      <c:overlay val="1"/>
    </c:title>
    <c:autoTitleDeleted val="0"/>
    <c:plotArea>
      <c:layout>
        <c:manualLayout>
          <c:layoutTarget val="inner"/>
          <c:xMode val="edge"/>
          <c:yMode val="edge"/>
          <c:x val="8.5729745320296508E-2"/>
          <c:y val="6.1252648767054343E-2"/>
          <c:w val="0.87431997923336502"/>
          <c:h val="0.85061198431277174"/>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'!$B$3:$B$751</c:f>
              <c:numCache>
                <c:formatCode>d\-mmm</c:formatCode>
                <c:ptCount val="74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pt idx="727">
                  <c:v>42887</c:v>
                </c:pt>
                <c:pt idx="728">
                  <c:v>42888</c:v>
                </c:pt>
                <c:pt idx="729">
                  <c:v>42891</c:v>
                </c:pt>
                <c:pt idx="730">
                  <c:v>42892</c:v>
                </c:pt>
                <c:pt idx="731">
                  <c:v>42893</c:v>
                </c:pt>
                <c:pt idx="732">
                  <c:v>42894</c:v>
                </c:pt>
                <c:pt idx="733">
                  <c:v>42895</c:v>
                </c:pt>
                <c:pt idx="734">
                  <c:v>42898</c:v>
                </c:pt>
                <c:pt idx="735">
                  <c:v>42899</c:v>
                </c:pt>
                <c:pt idx="736">
                  <c:v>42900</c:v>
                </c:pt>
                <c:pt idx="737">
                  <c:v>42901</c:v>
                </c:pt>
                <c:pt idx="738">
                  <c:v>42902</c:v>
                </c:pt>
                <c:pt idx="739">
                  <c:v>42905</c:v>
                </c:pt>
                <c:pt idx="740">
                  <c:v>42906</c:v>
                </c:pt>
                <c:pt idx="741">
                  <c:v>42907</c:v>
                </c:pt>
                <c:pt idx="742">
                  <c:v>42908</c:v>
                </c:pt>
                <c:pt idx="743">
                  <c:v>42909</c:v>
                </c:pt>
                <c:pt idx="744">
                  <c:v>42912</c:v>
                </c:pt>
                <c:pt idx="745">
                  <c:v>42913</c:v>
                </c:pt>
                <c:pt idx="746">
                  <c:v>42914</c:v>
                </c:pt>
                <c:pt idx="747">
                  <c:v>42915</c:v>
                </c:pt>
                <c:pt idx="748">
                  <c:v>42916</c:v>
                </c:pt>
              </c:numCache>
            </c:numRef>
          </c:cat>
          <c:val>
            <c:numRef>
              <c:f>'Utilidad '!$C$3:$C$751</c:f>
              <c:numCache>
                <c:formatCode>#,##0.00</c:formatCode>
                <c:ptCount val="749"/>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1739750235.7161865</c:v>
                </c:pt>
                <c:pt idx="327">
                  <c:v>1692362780.2861786</c:v>
                </c:pt>
                <c:pt idx="328">
                  <c:v>1539075606.2761841</c:v>
                </c:pt>
                <c:pt idx="329">
                  <c:v>1579909479.6461868</c:v>
                </c:pt>
                <c:pt idx="330">
                  <c:v>1505148149.4961777</c:v>
                </c:pt>
                <c:pt idx="331">
                  <c:v>1485414213.4161835</c:v>
                </c:pt>
                <c:pt idx="332">
                  <c:v>1466190126.9261856</c:v>
                </c:pt>
                <c:pt idx="333">
                  <c:v>1381009240.1161804</c:v>
                </c:pt>
                <c:pt idx="334">
                  <c:v>1257412740.9361801</c:v>
                </c:pt>
                <c:pt idx="335">
                  <c:v>1306438461.7461777</c:v>
                </c:pt>
                <c:pt idx="336">
                  <c:v>1257160924.5761795</c:v>
                </c:pt>
                <c:pt idx="337">
                  <c:v>1264248395.1061783</c:v>
                </c:pt>
                <c:pt idx="338">
                  <c:v>1304951667.8461838</c:v>
                </c:pt>
                <c:pt idx="339">
                  <c:v>1362350307.0489578</c:v>
                </c:pt>
                <c:pt idx="340">
                  <c:v>1422094541.718956</c:v>
                </c:pt>
                <c:pt idx="341">
                  <c:v>1493279026.468956</c:v>
                </c:pt>
                <c:pt idx="342">
                  <c:v>1526459482.9789581</c:v>
                </c:pt>
                <c:pt idx="343">
                  <c:v>1526899258.0389633</c:v>
                </c:pt>
                <c:pt idx="344">
                  <c:v>1427785422.0411835</c:v>
                </c:pt>
                <c:pt idx="345">
                  <c:v>1340112471.8911819</c:v>
                </c:pt>
                <c:pt idx="346">
                  <c:v>1246712983.5411835</c:v>
                </c:pt>
                <c:pt idx="347">
                  <c:v>834362519.76118469</c:v>
                </c:pt>
                <c:pt idx="348">
                  <c:v>816673700.48118591</c:v>
                </c:pt>
                <c:pt idx="349">
                  <c:v>850647226.76118469</c:v>
                </c:pt>
                <c:pt idx="350">
                  <c:v>723899373.90118408</c:v>
                </c:pt>
                <c:pt idx="351">
                  <c:v>655533530.33118439</c:v>
                </c:pt>
                <c:pt idx="352">
                  <c:v>797697041.66118622</c:v>
                </c:pt>
                <c:pt idx="353">
                  <c:v>767519227.80117798</c:v>
                </c:pt>
                <c:pt idx="354">
                  <c:v>603495325.1211853</c:v>
                </c:pt>
                <c:pt idx="355">
                  <c:v>561092905.08118439</c:v>
                </c:pt>
                <c:pt idx="356">
                  <c:v>452306462.58117676</c:v>
                </c:pt>
                <c:pt idx="357">
                  <c:v>381346938.79117584</c:v>
                </c:pt>
                <c:pt idx="358">
                  <c:v>382918068.34117889</c:v>
                </c:pt>
                <c:pt idx="359">
                  <c:v>571549008.10317993</c:v>
                </c:pt>
                <c:pt idx="360">
                  <c:v>671531025.05317688</c:v>
                </c:pt>
                <c:pt idx="361">
                  <c:v>826935499.923172</c:v>
                </c:pt>
                <c:pt idx="362">
                  <c:v>857598852.30318451</c:v>
                </c:pt>
                <c:pt idx="363">
                  <c:v>866967777.16317749</c:v>
                </c:pt>
                <c:pt idx="364">
                  <c:v>783266564.15318298</c:v>
                </c:pt>
                <c:pt idx="365">
                  <c:v>817536669.34845734</c:v>
                </c:pt>
                <c:pt idx="366">
                  <c:v>842753519.26846313</c:v>
                </c:pt>
                <c:pt idx="367">
                  <c:v>844905377.42845917</c:v>
                </c:pt>
                <c:pt idx="368">
                  <c:v>698794059.83846283</c:v>
                </c:pt>
                <c:pt idx="369">
                  <c:v>682133301.84118652</c:v>
                </c:pt>
                <c:pt idx="370">
                  <c:v>733040750.97118378</c:v>
                </c:pt>
                <c:pt idx="371">
                  <c:v>806894603.28118896</c:v>
                </c:pt>
                <c:pt idx="372">
                  <c:v>830179194.05118561</c:v>
                </c:pt>
                <c:pt idx="373">
                  <c:v>871872908.82119751</c:v>
                </c:pt>
                <c:pt idx="374">
                  <c:v>832195239.09119415</c:v>
                </c:pt>
                <c:pt idx="375">
                  <c:v>931460398.01119232</c:v>
                </c:pt>
                <c:pt idx="376">
                  <c:v>936696151.06118774</c:v>
                </c:pt>
                <c:pt idx="377">
                  <c:v>943707813.36118317</c:v>
                </c:pt>
                <c:pt idx="378">
                  <c:v>940671513.86118317</c:v>
                </c:pt>
                <c:pt idx="379">
                  <c:v>922231540.46118927</c:v>
                </c:pt>
                <c:pt idx="380">
                  <c:v>709558073.40119171</c:v>
                </c:pt>
                <c:pt idx="381">
                  <c:v>695498082.98119354</c:v>
                </c:pt>
                <c:pt idx="382">
                  <c:v>748282822.76118469</c:v>
                </c:pt>
                <c:pt idx="383">
                  <c:v>628884426.85119629</c:v>
                </c:pt>
                <c:pt idx="384">
                  <c:v>704694268.24118805</c:v>
                </c:pt>
                <c:pt idx="385">
                  <c:v>800066640.47119141</c:v>
                </c:pt>
                <c:pt idx="386">
                  <c:v>817560317.84119415</c:v>
                </c:pt>
                <c:pt idx="387">
                  <c:v>877823811.07118988</c:v>
                </c:pt>
                <c:pt idx="388">
                  <c:v>924442446.39118958</c:v>
                </c:pt>
                <c:pt idx="389">
                  <c:v>964197735.86118317</c:v>
                </c:pt>
                <c:pt idx="390">
                  <c:v>1196453894.491188</c:v>
                </c:pt>
                <c:pt idx="391">
                  <c:v>1074823268.6511841</c:v>
                </c:pt>
                <c:pt idx="392">
                  <c:v>1199349677.3911896</c:v>
                </c:pt>
                <c:pt idx="393">
                  <c:v>1227506233.7011871</c:v>
                </c:pt>
                <c:pt idx="394">
                  <c:v>1161181410.0411835</c:v>
                </c:pt>
                <c:pt idx="395">
                  <c:v>1081178876.941185</c:v>
                </c:pt>
                <c:pt idx="396">
                  <c:v>1069779558.5211868</c:v>
                </c:pt>
                <c:pt idx="397">
                  <c:v>1131605724.0611877</c:v>
                </c:pt>
                <c:pt idx="398">
                  <c:v>1048055128.8511887</c:v>
                </c:pt>
                <c:pt idx="399">
                  <c:v>1125289083.2811813</c:v>
                </c:pt>
                <c:pt idx="400">
                  <c:v>1228407507.9411926</c:v>
                </c:pt>
                <c:pt idx="401">
                  <c:v>1195833321.7011948</c:v>
                </c:pt>
                <c:pt idx="402">
                  <c:v>1187066224.5511932</c:v>
                </c:pt>
                <c:pt idx="403">
                  <c:v>1177183120.531189</c:v>
                </c:pt>
                <c:pt idx="404">
                  <c:v>1090927126.421196</c:v>
                </c:pt>
                <c:pt idx="405">
                  <c:v>1102195270.8111877</c:v>
                </c:pt>
                <c:pt idx="406">
                  <c:v>967555212.90119171</c:v>
                </c:pt>
                <c:pt idx="407">
                  <c:v>1048582669.9811935</c:v>
                </c:pt>
                <c:pt idx="408">
                  <c:v>1086568898.1111908</c:v>
                </c:pt>
                <c:pt idx="409">
                  <c:v>1072022457.6311951</c:v>
                </c:pt>
                <c:pt idx="410">
                  <c:v>1117147502.2011871</c:v>
                </c:pt>
                <c:pt idx="411">
                  <c:v>1075772569.2911911</c:v>
                </c:pt>
                <c:pt idx="412">
                  <c:v>1067544266.9311905</c:v>
                </c:pt>
                <c:pt idx="413">
                  <c:v>1041647367.0911942</c:v>
                </c:pt>
                <c:pt idx="414">
                  <c:v>1178231011.6011887</c:v>
                </c:pt>
                <c:pt idx="415">
                  <c:v>1190167776.3811951</c:v>
                </c:pt>
                <c:pt idx="416">
                  <c:v>1186968956.5611954</c:v>
                </c:pt>
                <c:pt idx="417">
                  <c:v>1181347397.6611938</c:v>
                </c:pt>
                <c:pt idx="418">
                  <c:v>1179402641.7511826</c:v>
                </c:pt>
                <c:pt idx="419">
                  <c:v>1208563645.3011856</c:v>
                </c:pt>
                <c:pt idx="420">
                  <c:v>1180383739.0611877</c:v>
                </c:pt>
                <c:pt idx="421">
                  <c:v>1155694358.7711945</c:v>
                </c:pt>
                <c:pt idx="422">
                  <c:v>1267328166.0708084</c:v>
                </c:pt>
                <c:pt idx="423">
                  <c:v>1500969447.8312759</c:v>
                </c:pt>
                <c:pt idx="424">
                  <c:v>1560795048.131279</c:v>
                </c:pt>
                <c:pt idx="425">
                  <c:v>1513912954.741272</c:v>
                </c:pt>
                <c:pt idx="426">
                  <c:v>1496965550.1612778</c:v>
                </c:pt>
                <c:pt idx="427">
                  <c:v>1518950083.6312714</c:v>
                </c:pt>
                <c:pt idx="428">
                  <c:v>1606924493.0712738</c:v>
                </c:pt>
                <c:pt idx="429">
                  <c:v>1758058485.6912766</c:v>
                </c:pt>
                <c:pt idx="430">
                  <c:v>1721782674.8112793</c:v>
                </c:pt>
                <c:pt idx="431">
                  <c:v>1734785087.6712646</c:v>
                </c:pt>
                <c:pt idx="432">
                  <c:v>1854558035.5512695</c:v>
                </c:pt>
                <c:pt idx="433">
                  <c:v>1814003724.4712753</c:v>
                </c:pt>
                <c:pt idx="434">
                  <c:v>1802691569.8312683</c:v>
                </c:pt>
                <c:pt idx="435">
                  <c:v>1712398521.0212708</c:v>
                </c:pt>
                <c:pt idx="436">
                  <c:v>1754540804.3212738</c:v>
                </c:pt>
                <c:pt idx="437">
                  <c:v>1755345979.351265</c:v>
                </c:pt>
                <c:pt idx="438">
                  <c:v>1881562984.5012741</c:v>
                </c:pt>
                <c:pt idx="439">
                  <c:v>1862676252.4812698</c:v>
                </c:pt>
                <c:pt idx="440">
                  <c:v>1918958672.8912735</c:v>
                </c:pt>
                <c:pt idx="441">
                  <c:v>2068109179.5912704</c:v>
                </c:pt>
                <c:pt idx="442">
                  <c:v>2094041753.5112686</c:v>
                </c:pt>
                <c:pt idx="443">
                  <c:v>2040584641.8439026</c:v>
                </c:pt>
                <c:pt idx="444">
                  <c:v>2016555473.7538986</c:v>
                </c:pt>
                <c:pt idx="445">
                  <c:v>1940531440.9638977</c:v>
                </c:pt>
                <c:pt idx="446">
                  <c:v>2007033441.7238998</c:v>
                </c:pt>
                <c:pt idx="447">
                  <c:v>2023853470.6038971</c:v>
                </c:pt>
                <c:pt idx="448">
                  <c:v>2035431907.9638977</c:v>
                </c:pt>
                <c:pt idx="449">
                  <c:v>2032650608.7538986</c:v>
                </c:pt>
                <c:pt idx="450">
                  <c:v>2102413408.9639053</c:v>
                </c:pt>
                <c:pt idx="451">
                  <c:v>2095790295.5639038</c:v>
                </c:pt>
                <c:pt idx="452">
                  <c:v>2101484385.0739059</c:v>
                </c:pt>
                <c:pt idx="453">
                  <c:v>2072276321.0639038</c:v>
                </c:pt>
                <c:pt idx="454">
                  <c:v>2046974831.233902</c:v>
                </c:pt>
                <c:pt idx="455">
                  <c:v>2023950062.9338989</c:v>
                </c:pt>
                <c:pt idx="456">
                  <c:v>2074809229.1139069</c:v>
                </c:pt>
                <c:pt idx="457">
                  <c:v>2058725290.4139023</c:v>
                </c:pt>
                <c:pt idx="458">
                  <c:v>2040046361.4639053</c:v>
                </c:pt>
                <c:pt idx="459">
                  <c:v>2036076031.1539001</c:v>
                </c:pt>
                <c:pt idx="460">
                  <c:v>2094337507.6539001</c:v>
                </c:pt>
                <c:pt idx="461">
                  <c:v>2090131399.7138977</c:v>
                </c:pt>
                <c:pt idx="462">
                  <c:v>1976742488.7239075</c:v>
                </c:pt>
                <c:pt idx="463">
                  <c:v>1922988190.2939072</c:v>
                </c:pt>
                <c:pt idx="464">
                  <c:v>1846308149.3638992</c:v>
                </c:pt>
                <c:pt idx="465">
                  <c:v>1752812109.9639053</c:v>
                </c:pt>
                <c:pt idx="466">
                  <c:v>1776319370.8939056</c:v>
                </c:pt>
                <c:pt idx="467">
                  <c:v>1647741069.803894</c:v>
                </c:pt>
                <c:pt idx="468">
                  <c:v>1692220694.6838989</c:v>
                </c:pt>
                <c:pt idx="469">
                  <c:v>1733939982.1238937</c:v>
                </c:pt>
                <c:pt idx="470">
                  <c:v>1856300812.7938995</c:v>
                </c:pt>
                <c:pt idx="471">
                  <c:v>1861385857.2138901</c:v>
                </c:pt>
                <c:pt idx="472">
                  <c:v>1836189798.8538971</c:v>
                </c:pt>
                <c:pt idx="473">
                  <c:v>1803658223.0939026</c:v>
                </c:pt>
                <c:pt idx="474">
                  <c:v>1836428804.4838943</c:v>
                </c:pt>
                <c:pt idx="475">
                  <c:v>1796915718.6638947</c:v>
                </c:pt>
                <c:pt idx="476">
                  <c:v>1929438345.8138962</c:v>
                </c:pt>
                <c:pt idx="477">
                  <c:v>1901723528.0638962</c:v>
                </c:pt>
                <c:pt idx="478">
                  <c:v>1988803155.2138977</c:v>
                </c:pt>
                <c:pt idx="479">
                  <c:v>2151455364.4039001</c:v>
                </c:pt>
                <c:pt idx="480">
                  <c:v>2185766792.8238983</c:v>
                </c:pt>
                <c:pt idx="481">
                  <c:v>2039219607.4038925</c:v>
                </c:pt>
                <c:pt idx="482">
                  <c:v>1923985863.9638977</c:v>
                </c:pt>
                <c:pt idx="483">
                  <c:v>1890843578.4039001</c:v>
                </c:pt>
                <c:pt idx="484">
                  <c:v>2068233028.5338974</c:v>
                </c:pt>
                <c:pt idx="485">
                  <c:v>2036305348.9338989</c:v>
                </c:pt>
                <c:pt idx="486">
                  <c:v>2114068387.1038971</c:v>
                </c:pt>
                <c:pt idx="487">
                  <c:v>2219953093.233902</c:v>
                </c:pt>
                <c:pt idx="488">
                  <c:v>2193820788.6539001</c:v>
                </c:pt>
                <c:pt idx="489">
                  <c:v>2158107342.6195221</c:v>
                </c:pt>
                <c:pt idx="490">
                  <c:v>2249157910.2395248</c:v>
                </c:pt>
                <c:pt idx="491">
                  <c:v>2223703358.0895233</c:v>
                </c:pt>
                <c:pt idx="492">
                  <c:v>2191437168.0695267</c:v>
                </c:pt>
                <c:pt idx="493">
                  <c:v>2312318058.6695251</c:v>
                </c:pt>
                <c:pt idx="494">
                  <c:v>2462444229.3895187</c:v>
                </c:pt>
                <c:pt idx="495">
                  <c:v>2525519712.1295242</c:v>
                </c:pt>
                <c:pt idx="496">
                  <c:v>2533879674.6695175</c:v>
                </c:pt>
                <c:pt idx="497">
                  <c:v>2509433913.5595245</c:v>
                </c:pt>
                <c:pt idx="498">
                  <c:v>2533120881.3295288</c:v>
                </c:pt>
                <c:pt idx="499">
                  <c:v>2583976742.9095306</c:v>
                </c:pt>
                <c:pt idx="500">
                  <c:v>2546264636.3162842</c:v>
                </c:pt>
                <c:pt idx="501">
                  <c:v>2775391326.2462769</c:v>
                </c:pt>
                <c:pt idx="502">
                  <c:v>2780270402.7462845</c:v>
                </c:pt>
                <c:pt idx="503">
                  <c:v>2791177550.1562881</c:v>
                </c:pt>
                <c:pt idx="504">
                  <c:v>2771479345.8962784</c:v>
                </c:pt>
                <c:pt idx="505">
                  <c:v>2744401461.1262817</c:v>
                </c:pt>
                <c:pt idx="506">
                  <c:v>2610886477.8662872</c:v>
                </c:pt>
                <c:pt idx="507">
                  <c:v>2643276530.2262878</c:v>
                </c:pt>
                <c:pt idx="508">
                  <c:v>2712037917.4162827</c:v>
                </c:pt>
                <c:pt idx="509">
                  <c:v>2703718407.7762833</c:v>
                </c:pt>
                <c:pt idx="510">
                  <c:v>2748113425.0462875</c:v>
                </c:pt>
                <c:pt idx="511">
                  <c:v>2862120086.5762863</c:v>
                </c:pt>
                <c:pt idx="512">
                  <c:v>2844774633.9462891</c:v>
                </c:pt>
                <c:pt idx="513">
                  <c:v>2878565326.8162918</c:v>
                </c:pt>
                <c:pt idx="514">
                  <c:v>2890269204.5062866</c:v>
                </c:pt>
                <c:pt idx="515">
                  <c:v>2900959462.1862793</c:v>
                </c:pt>
                <c:pt idx="516">
                  <c:v>2944386712.0762787</c:v>
                </c:pt>
                <c:pt idx="517">
                  <c:v>2903105842.4962921</c:v>
                </c:pt>
                <c:pt idx="518">
                  <c:v>2852517148.4062881</c:v>
                </c:pt>
                <c:pt idx="519">
                  <c:v>2816555205.2962875</c:v>
                </c:pt>
                <c:pt idx="520">
                  <c:v>2855671546.1162872</c:v>
                </c:pt>
                <c:pt idx="521">
                  <c:v>2992791240.1862793</c:v>
                </c:pt>
                <c:pt idx="522">
                  <c:v>3049272067.8062897</c:v>
                </c:pt>
                <c:pt idx="523">
                  <c:v>3023007620.6662827</c:v>
                </c:pt>
                <c:pt idx="524">
                  <c:v>3045546803.6562881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3274796933.9651413</c:v>
                </c:pt>
                <c:pt idx="569">
                  <c:v>3333994999.1951447</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pt idx="602">
                  <c:v>446766127.75675964</c:v>
                </c:pt>
                <c:pt idx="603">
                  <c:v>466083785.74676514</c:v>
                </c:pt>
                <c:pt idx="604">
                  <c:v>587708454.51676941</c:v>
                </c:pt>
                <c:pt idx="605">
                  <c:v>784749540.83676147</c:v>
                </c:pt>
                <c:pt idx="606">
                  <c:v>1033578044.8367615</c:v>
                </c:pt>
                <c:pt idx="607">
                  <c:v>1059816698.0167389</c:v>
                </c:pt>
                <c:pt idx="608">
                  <c:v>861405281.91676331</c:v>
                </c:pt>
                <c:pt idx="609">
                  <c:v>988155437.73677063</c:v>
                </c:pt>
                <c:pt idx="610">
                  <c:v>1031664616.2404785</c:v>
                </c:pt>
                <c:pt idx="611">
                  <c:v>1016616675.9204712</c:v>
                </c:pt>
                <c:pt idx="612">
                  <c:v>849472419.64048767</c:v>
                </c:pt>
                <c:pt idx="613">
                  <c:v>1127836341.1204834</c:v>
                </c:pt>
                <c:pt idx="614">
                  <c:v>1151310166.1605072</c:v>
                </c:pt>
                <c:pt idx="615">
                  <c:v>1133751755.760498</c:v>
                </c:pt>
                <c:pt idx="616">
                  <c:v>784938090.37866211</c:v>
                </c:pt>
                <c:pt idx="617">
                  <c:v>820337242.74865723</c:v>
                </c:pt>
                <c:pt idx="618">
                  <c:v>702577762.32865906</c:v>
                </c:pt>
                <c:pt idx="619">
                  <c:v>633044404.52865601</c:v>
                </c:pt>
                <c:pt idx="620">
                  <c:v>929583162.79866028</c:v>
                </c:pt>
                <c:pt idx="621">
                  <c:v>1021412991.0086517</c:v>
                </c:pt>
                <c:pt idx="622">
                  <c:v>1041899755.9286652</c:v>
                </c:pt>
                <c:pt idx="623">
                  <c:v>1074860009.2386475</c:v>
                </c:pt>
                <c:pt idx="624">
                  <c:v>802418484.15866089</c:v>
                </c:pt>
                <c:pt idx="625">
                  <c:v>695444620.50865173</c:v>
                </c:pt>
                <c:pt idx="626">
                  <c:v>422207764.32865906</c:v>
                </c:pt>
                <c:pt idx="627">
                  <c:v>782554922.85865784</c:v>
                </c:pt>
                <c:pt idx="628">
                  <c:v>663160317.74865723</c:v>
                </c:pt>
                <c:pt idx="629">
                  <c:v>430842561.99865723</c:v>
                </c:pt>
                <c:pt idx="630">
                  <c:v>645881737.71865845</c:v>
                </c:pt>
                <c:pt idx="631">
                  <c:v>985513535.87435913</c:v>
                </c:pt>
                <c:pt idx="632">
                  <c:v>928045103.40437317</c:v>
                </c:pt>
                <c:pt idx="633">
                  <c:v>800610574.8943634</c:v>
                </c:pt>
                <c:pt idx="634">
                  <c:v>781564124.31434631</c:v>
                </c:pt>
                <c:pt idx="635">
                  <c:v>850037596.99436951</c:v>
                </c:pt>
                <c:pt idx="636">
                  <c:v>932716175.71437073</c:v>
                </c:pt>
                <c:pt idx="637">
                  <c:v>1190282186.4743652</c:v>
                </c:pt>
                <c:pt idx="638">
                  <c:v>1340369242.4843597</c:v>
                </c:pt>
                <c:pt idx="639">
                  <c:v>1402227913.2143707</c:v>
                </c:pt>
                <c:pt idx="640">
                  <c:v>1281718106.734375</c:v>
                </c:pt>
                <c:pt idx="641">
                  <c:v>1281524274.254364</c:v>
                </c:pt>
                <c:pt idx="642">
                  <c:v>1391182521.5843811</c:v>
                </c:pt>
                <c:pt idx="643">
                  <c:v>1406171355.8543701</c:v>
                </c:pt>
                <c:pt idx="644">
                  <c:v>1518707781.5343628</c:v>
                </c:pt>
                <c:pt idx="645">
                  <c:v>1467305725.6843567</c:v>
                </c:pt>
                <c:pt idx="646">
                  <c:v>1447396144.9043579</c:v>
                </c:pt>
                <c:pt idx="647">
                  <c:v>1410240648.6251221</c:v>
                </c:pt>
                <c:pt idx="648">
                  <c:v>1674301001.1851196</c:v>
                </c:pt>
                <c:pt idx="649">
                  <c:v>1940063074.6551361</c:v>
                </c:pt>
                <c:pt idx="650">
                  <c:v>1963290575.0651398</c:v>
                </c:pt>
                <c:pt idx="651">
                  <c:v>2134308261.4951324</c:v>
                </c:pt>
                <c:pt idx="652">
                  <c:v>2304980632.1651306</c:v>
                </c:pt>
                <c:pt idx="653">
                  <c:v>2124098756.0451202</c:v>
                </c:pt>
                <c:pt idx="654">
                  <c:v>1979827228.8751373</c:v>
                </c:pt>
                <c:pt idx="655">
                  <c:v>2017926153.0451355</c:v>
                </c:pt>
                <c:pt idx="656">
                  <c:v>2063839652.9551239</c:v>
                </c:pt>
                <c:pt idx="657">
                  <c:v>2137969208.7851257</c:v>
                </c:pt>
                <c:pt idx="658">
                  <c:v>2256603363.9551239</c:v>
                </c:pt>
                <c:pt idx="659">
                  <c:v>2233247987.585144</c:v>
                </c:pt>
                <c:pt idx="660">
                  <c:v>2418022964.3551178</c:v>
                </c:pt>
                <c:pt idx="661">
                  <c:v>2387995623.7651215</c:v>
                </c:pt>
                <c:pt idx="662">
                  <c:v>2295879097.6051178</c:v>
                </c:pt>
                <c:pt idx="663">
                  <c:v>2107226558.1351166</c:v>
                </c:pt>
                <c:pt idx="664">
                  <c:v>2263921320.0651245</c:v>
                </c:pt>
                <c:pt idx="665">
                  <c:v>2117675533.5351257</c:v>
                </c:pt>
                <c:pt idx="666">
                  <c:v>2447180612.505127</c:v>
                </c:pt>
                <c:pt idx="667">
                  <c:v>2455878922.6951141</c:v>
                </c:pt>
                <c:pt idx="668">
                  <c:v>2472640165.6551208</c:v>
                </c:pt>
                <c:pt idx="669">
                  <c:v>2439684305.5851288</c:v>
                </c:pt>
                <c:pt idx="670">
                  <c:v>2312731177.6951294</c:v>
                </c:pt>
                <c:pt idx="671">
                  <c:v>2423599011.1651154</c:v>
                </c:pt>
                <c:pt idx="672">
                  <c:v>2544698218.5651245</c:v>
                </c:pt>
                <c:pt idx="673">
                  <c:v>2439821446.6151123</c:v>
                </c:pt>
                <c:pt idx="674">
                  <c:v>2758454504.2651215</c:v>
                </c:pt>
                <c:pt idx="675">
                  <c:v>2682996230.2851257</c:v>
                </c:pt>
                <c:pt idx="676">
                  <c:v>2878176879.3451233</c:v>
                </c:pt>
                <c:pt idx="677">
                  <c:v>2933615291.4451141</c:v>
                </c:pt>
                <c:pt idx="678">
                  <c:v>3136738746.4451141</c:v>
                </c:pt>
                <c:pt idx="679">
                  <c:v>3336687885.5651245</c:v>
                </c:pt>
                <c:pt idx="680">
                  <c:v>3424814665.5151215</c:v>
                </c:pt>
                <c:pt idx="681">
                  <c:v>3452197920.0951233</c:v>
                </c:pt>
                <c:pt idx="682">
                  <c:v>3307801127.3551331</c:v>
                </c:pt>
                <c:pt idx="683">
                  <c:v>3540312885.2851257</c:v>
                </c:pt>
                <c:pt idx="684">
                  <c:v>3709425158.0751343</c:v>
                </c:pt>
                <c:pt idx="685">
                  <c:v>3694577069.0051117</c:v>
                </c:pt>
                <c:pt idx="686">
                  <c:v>3620486785.2851257</c:v>
                </c:pt>
                <c:pt idx="687">
                  <c:v>3555352204.8151245</c:v>
                </c:pt>
                <c:pt idx="688">
                  <c:v>3705236880.0727234</c:v>
                </c:pt>
                <c:pt idx="689">
                  <c:v>3651975653.7527313</c:v>
                </c:pt>
                <c:pt idx="690">
                  <c:v>3726768951.3527222</c:v>
                </c:pt>
                <c:pt idx="691">
                  <c:v>3622953335.0627136</c:v>
                </c:pt>
                <c:pt idx="692">
                  <c:v>3563374189.6327362</c:v>
                </c:pt>
                <c:pt idx="693">
                  <c:v>3622355323.1027374</c:v>
                </c:pt>
                <c:pt idx="694">
                  <c:v>3730476287.0527191</c:v>
                </c:pt>
                <c:pt idx="695">
                  <c:v>3790979956.162735</c:v>
                </c:pt>
                <c:pt idx="696">
                  <c:v>3703828096.3827209</c:v>
                </c:pt>
                <c:pt idx="697">
                  <c:v>3603045518.5627289</c:v>
                </c:pt>
                <c:pt idx="698">
                  <c:v>3567061962.6327209</c:v>
                </c:pt>
                <c:pt idx="699">
                  <c:v>3717499523.7427216</c:v>
                </c:pt>
                <c:pt idx="700">
                  <c:v>3792371609.3027344</c:v>
                </c:pt>
                <c:pt idx="701">
                  <c:v>3844468333.7627258</c:v>
                </c:pt>
                <c:pt idx="702">
                  <c:v>4025396385.4827271</c:v>
                </c:pt>
                <c:pt idx="703">
                  <c:v>4115608307.7427216</c:v>
                </c:pt>
                <c:pt idx="704">
                  <c:v>4145562280.3527222</c:v>
                </c:pt>
                <c:pt idx="705">
                  <c:v>4403798348.432724</c:v>
                </c:pt>
                <c:pt idx="706">
                  <c:v>4411888875.8427277</c:v>
                </c:pt>
                <c:pt idx="707">
                  <c:v>4269614650.2227173</c:v>
                </c:pt>
                <c:pt idx="708">
                  <c:v>4424779348.7127228</c:v>
                </c:pt>
                <c:pt idx="709">
                  <c:v>4415532927.4627228</c:v>
                </c:pt>
                <c:pt idx="710">
                  <c:v>4378822176.182724</c:v>
                </c:pt>
                <c:pt idx="711">
                  <c:v>4398813339.0227203</c:v>
                </c:pt>
                <c:pt idx="712">
                  <c:v>4411418046.9227295</c:v>
                </c:pt>
                <c:pt idx="713">
                  <c:v>4499681080.9627228</c:v>
                </c:pt>
                <c:pt idx="714">
                  <c:v>4559345155.0827332</c:v>
                </c:pt>
                <c:pt idx="715">
                  <c:v>4647755390.4927216</c:v>
                </c:pt>
                <c:pt idx="716">
                  <c:v>4708891802.7927094</c:v>
                </c:pt>
                <c:pt idx="717">
                  <c:v>4482186737.7027283</c:v>
                </c:pt>
                <c:pt idx="718">
                  <c:v>4349305111.7227325</c:v>
                </c:pt>
                <c:pt idx="719">
                  <c:v>4247571764.7427368</c:v>
                </c:pt>
                <c:pt idx="720">
                  <c:v>4229300065.5027161</c:v>
                </c:pt>
                <c:pt idx="721">
                  <c:v>4412757814.3427277</c:v>
                </c:pt>
                <c:pt idx="722">
                  <c:v>4397133141.9927216</c:v>
                </c:pt>
                <c:pt idx="723">
                  <c:v>4517268586.3927155</c:v>
                </c:pt>
                <c:pt idx="724">
                  <c:v>4533448801.5927277</c:v>
                </c:pt>
                <c:pt idx="725">
                  <c:v>4392366599.5727234</c:v>
                </c:pt>
                <c:pt idx="726">
                  <c:v>4439250374.6927185</c:v>
                </c:pt>
                <c:pt idx="727">
                  <c:v>4680085821.5827179</c:v>
                </c:pt>
                <c:pt idx="728">
                  <c:v>4876276622.3327179</c:v>
                </c:pt>
                <c:pt idx="729">
                  <c:v>5134089250.8627167</c:v>
                </c:pt>
                <c:pt idx="730">
                  <c:v>5478646305.3627167</c:v>
                </c:pt>
                <c:pt idx="731">
                  <c:v>5395757531.162735</c:v>
                </c:pt>
                <c:pt idx="732">
                  <c:v>5596308652.3827209</c:v>
                </c:pt>
                <c:pt idx="733">
                  <c:v>5587651671.5327148</c:v>
                </c:pt>
                <c:pt idx="734">
                  <c:v>5524175727.0727386</c:v>
                </c:pt>
                <c:pt idx="735">
                  <c:v>5475673115.0727234</c:v>
                </c:pt>
                <c:pt idx="736">
                  <c:v>5736678850.0227203</c:v>
                </c:pt>
                <c:pt idx="737">
                  <c:v>5842564509.9527283</c:v>
                </c:pt>
                <c:pt idx="738">
                  <c:v>6200081480.7227325</c:v>
                </c:pt>
                <c:pt idx="739">
                  <c:v>6195729944.952713</c:v>
                </c:pt>
                <c:pt idx="740">
                  <c:v>6033895573.2927246</c:v>
                </c:pt>
                <c:pt idx="741">
                  <c:v>5986925301.1927185</c:v>
                </c:pt>
                <c:pt idx="742">
                  <c:v>6431319079.2227325</c:v>
                </c:pt>
                <c:pt idx="743">
                  <c:v>6730961787.8227386</c:v>
                </c:pt>
                <c:pt idx="744">
                  <c:v>6840372495.5227356</c:v>
                </c:pt>
                <c:pt idx="745">
                  <c:v>6520546919.1727295</c:v>
                </c:pt>
                <c:pt idx="746">
                  <c:v>6768716005.4827423</c:v>
                </c:pt>
                <c:pt idx="747">
                  <c:v>6575443285.4327393</c:v>
                </c:pt>
                <c:pt idx="748">
                  <c:v>6496673041.2827301</c:v>
                </c:pt>
              </c:numCache>
            </c:numRef>
          </c:val>
          <c:smooth val="0"/>
        </c:ser>
        <c:ser>
          <c:idx val="1"/>
          <c:order val="1"/>
          <c:tx>
            <c:strRef>
              <c:f>'Utilidad '!$D$2</c:f>
              <c:strCache>
                <c:ptCount val="1"/>
                <c:pt idx="0">
                  <c:v>Fondeo</c:v>
                </c:pt>
              </c:strCache>
            </c:strRef>
          </c:tx>
          <c:spPr>
            <a:ln>
              <a:solidFill>
                <a:schemeClr val="accent1"/>
              </a:solidFill>
            </a:ln>
          </c:spPr>
          <c:marker>
            <c:symbol val="none"/>
          </c:marker>
          <c:cat>
            <c:numRef>
              <c:f>'Utilidad '!$B$3:$B$751</c:f>
              <c:numCache>
                <c:formatCode>d\-mmm</c:formatCode>
                <c:ptCount val="74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pt idx="727">
                  <c:v>42887</c:v>
                </c:pt>
                <c:pt idx="728">
                  <c:v>42888</c:v>
                </c:pt>
                <c:pt idx="729">
                  <c:v>42891</c:v>
                </c:pt>
                <c:pt idx="730">
                  <c:v>42892</c:v>
                </c:pt>
                <c:pt idx="731">
                  <c:v>42893</c:v>
                </c:pt>
                <c:pt idx="732">
                  <c:v>42894</c:v>
                </c:pt>
                <c:pt idx="733">
                  <c:v>42895</c:v>
                </c:pt>
                <c:pt idx="734">
                  <c:v>42898</c:v>
                </c:pt>
                <c:pt idx="735">
                  <c:v>42899</c:v>
                </c:pt>
                <c:pt idx="736">
                  <c:v>42900</c:v>
                </c:pt>
                <c:pt idx="737">
                  <c:v>42901</c:v>
                </c:pt>
                <c:pt idx="738">
                  <c:v>42902</c:v>
                </c:pt>
                <c:pt idx="739">
                  <c:v>42905</c:v>
                </c:pt>
                <c:pt idx="740">
                  <c:v>42906</c:v>
                </c:pt>
                <c:pt idx="741">
                  <c:v>42907</c:v>
                </c:pt>
                <c:pt idx="742">
                  <c:v>42908</c:v>
                </c:pt>
                <c:pt idx="743">
                  <c:v>42909</c:v>
                </c:pt>
                <c:pt idx="744">
                  <c:v>42912</c:v>
                </c:pt>
                <c:pt idx="745">
                  <c:v>42913</c:v>
                </c:pt>
                <c:pt idx="746">
                  <c:v>42914</c:v>
                </c:pt>
                <c:pt idx="747">
                  <c:v>42915</c:v>
                </c:pt>
                <c:pt idx="748">
                  <c:v>42916</c:v>
                </c:pt>
              </c:numCache>
            </c:numRef>
          </c:cat>
          <c:val>
            <c:numRef>
              <c:f>'Utilidad '!$D$3:$D$751</c:f>
              <c:numCache>
                <c:formatCode>#,##0.00</c:formatCode>
                <c:ptCount val="749"/>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2072560118.3796692</c:v>
                </c:pt>
                <c:pt idx="417">
                  <c:v>2083512697.6044006</c:v>
                </c:pt>
                <c:pt idx="418">
                  <c:v>2088975563.5103989</c:v>
                </c:pt>
                <c:pt idx="419">
                  <c:v>2105365868.3740005</c:v>
                </c:pt>
                <c:pt idx="420">
                  <c:v>2110903879.2156525</c:v>
                </c:pt>
                <c:pt idx="421">
                  <c:v>2116369598.3697357</c:v>
                </c:pt>
                <c:pt idx="422">
                  <c:v>2121981654.5628891</c:v>
                </c:pt>
                <c:pt idx="423">
                  <c:v>2127506840.964859</c:v>
                </c:pt>
                <c:pt idx="424">
                  <c:v>2149901510.5503311</c:v>
                </c:pt>
                <c:pt idx="425">
                  <c:v>2155429636.2926788</c:v>
                </c:pt>
                <c:pt idx="426">
                  <c:v>2183219051.1418839</c:v>
                </c:pt>
                <c:pt idx="427">
                  <c:v>2188765279.8194962</c:v>
                </c:pt>
                <c:pt idx="428">
                  <c:v>2194166125.1399155</c:v>
                </c:pt>
                <c:pt idx="429">
                  <c:v>2199567525.547226</c:v>
                </c:pt>
                <c:pt idx="430">
                  <c:v>2205130079.7770081</c:v>
                </c:pt>
                <c:pt idx="431">
                  <c:v>2221600487.2020111</c:v>
                </c:pt>
                <c:pt idx="432">
                  <c:v>2227121555.2531662</c:v>
                </c:pt>
                <c:pt idx="433">
                  <c:v>2232570165.347641</c:v>
                </c:pt>
                <c:pt idx="434">
                  <c:v>2237946294.7423248</c:v>
                </c:pt>
                <c:pt idx="435">
                  <c:v>2243293752.6156235</c:v>
                </c:pt>
                <c:pt idx="436">
                  <c:v>2259381593.2882996</c:v>
                </c:pt>
                <c:pt idx="437">
                  <c:v>2264848162.3760452</c:v>
                </c:pt>
                <c:pt idx="438">
                  <c:v>2270344535.4063339</c:v>
                </c:pt>
                <c:pt idx="439">
                  <c:v>2275783004.3416672</c:v>
                </c:pt>
                <c:pt idx="440">
                  <c:v>2281280519.4554596</c:v>
                </c:pt>
                <c:pt idx="441">
                  <c:v>2297730919.6177826</c:v>
                </c:pt>
                <c:pt idx="442">
                  <c:v>2303230727.0693893</c:v>
                </c:pt>
                <c:pt idx="443">
                  <c:v>2308701851.5949326</c:v>
                </c:pt>
                <c:pt idx="444">
                  <c:v>2314188174.7044754</c:v>
                </c:pt>
                <c:pt idx="445">
                  <c:v>2319689701.0249405</c:v>
                </c:pt>
                <c:pt idx="446">
                  <c:v>2336152104.0565033</c:v>
                </c:pt>
                <c:pt idx="447">
                  <c:v>2341641286.567337</c:v>
                </c:pt>
                <c:pt idx="448">
                  <c:v>2347292073.6608429</c:v>
                </c:pt>
                <c:pt idx="449">
                  <c:v>2353002030.3021622</c:v>
                </c:pt>
                <c:pt idx="450">
                  <c:v>2358712605.52211</c:v>
                </c:pt>
                <c:pt idx="451">
                  <c:v>2376241577.4634476</c:v>
                </c:pt>
                <c:pt idx="452">
                  <c:v>2382101159.860939</c:v>
                </c:pt>
                <c:pt idx="453">
                  <c:v>2387756285.1519623</c:v>
                </c:pt>
                <c:pt idx="454">
                  <c:v>2393382712.4890442</c:v>
                </c:pt>
                <c:pt idx="455">
                  <c:v>2399024393.6957932</c:v>
                </c:pt>
                <c:pt idx="456">
                  <c:v>2415335725.4041824</c:v>
                </c:pt>
                <c:pt idx="457">
                  <c:v>2420759857.1315079</c:v>
                </c:pt>
                <c:pt idx="458">
                  <c:v>2426331159.5608673</c:v>
                </c:pt>
                <c:pt idx="459">
                  <c:v>2431961701.5512238</c:v>
                </c:pt>
                <c:pt idx="460">
                  <c:v>2437578179.6989136</c:v>
                </c:pt>
                <c:pt idx="461">
                  <c:v>2454517402.6982346</c:v>
                </c:pt>
                <c:pt idx="462">
                  <c:v>2460136280.5219116</c:v>
                </c:pt>
                <c:pt idx="463">
                  <c:v>2465726411.6115952</c:v>
                </c:pt>
                <c:pt idx="464">
                  <c:v>2471229091.4461441</c:v>
                </c:pt>
                <c:pt idx="465">
                  <c:v>2476776370.5007401</c:v>
                </c:pt>
                <c:pt idx="466">
                  <c:v>2493419955.0574417</c:v>
                </c:pt>
                <c:pt idx="467">
                  <c:v>2498910838.1305466</c:v>
                </c:pt>
                <c:pt idx="468">
                  <c:v>2504328876.4914551</c:v>
                </c:pt>
                <c:pt idx="469">
                  <c:v>2509791523.8086929</c:v>
                </c:pt>
                <c:pt idx="470">
                  <c:v>2515298793.759079</c:v>
                </c:pt>
                <c:pt idx="471">
                  <c:v>2531954512.8791199</c:v>
                </c:pt>
                <c:pt idx="472">
                  <c:v>2537096786.2345352</c:v>
                </c:pt>
                <c:pt idx="473">
                  <c:v>2542900773.2430115</c:v>
                </c:pt>
                <c:pt idx="474">
                  <c:v>2548543749.3254929</c:v>
                </c:pt>
                <c:pt idx="475">
                  <c:v>2554422476.4087601</c:v>
                </c:pt>
                <c:pt idx="476">
                  <c:v>2572501570.7548599</c:v>
                </c:pt>
                <c:pt idx="477">
                  <c:v>2578015373.0018005</c:v>
                </c:pt>
                <c:pt idx="478">
                  <c:v>2583544454.6074295</c:v>
                </c:pt>
                <c:pt idx="479">
                  <c:v>2589103526.7751541</c:v>
                </c:pt>
                <c:pt idx="480">
                  <c:v>2594619058.3925171</c:v>
                </c:pt>
                <c:pt idx="481">
                  <c:v>2611388021.0943451</c:v>
                </c:pt>
                <c:pt idx="482">
                  <c:v>2617008873.9343643</c:v>
                </c:pt>
                <c:pt idx="483">
                  <c:v>2622600891.5377197</c:v>
                </c:pt>
                <c:pt idx="484">
                  <c:v>2628134629.8530579</c:v>
                </c:pt>
                <c:pt idx="485">
                  <c:v>2633580632.5789032</c:v>
                </c:pt>
                <c:pt idx="486">
                  <c:v>2650096965.2093964</c:v>
                </c:pt>
                <c:pt idx="487">
                  <c:v>2655618850.3099365</c:v>
                </c:pt>
                <c:pt idx="488">
                  <c:v>2661170763.7284241</c:v>
                </c:pt>
                <c:pt idx="489">
                  <c:v>2666693802.3496399</c:v>
                </c:pt>
                <c:pt idx="490">
                  <c:v>2672276334.8360519</c:v>
                </c:pt>
                <c:pt idx="491">
                  <c:v>2689335050.3904343</c:v>
                </c:pt>
                <c:pt idx="492">
                  <c:v>2694978910.2027435</c:v>
                </c:pt>
                <c:pt idx="493">
                  <c:v>2700593895.4707336</c:v>
                </c:pt>
                <c:pt idx="494">
                  <c:v>2706179996.8836136</c:v>
                </c:pt>
                <c:pt idx="495">
                  <c:v>2711958314.2610474</c:v>
                </c:pt>
                <c:pt idx="496">
                  <c:v>2730843086.0945358</c:v>
                </c:pt>
                <c:pt idx="497">
                  <c:v>2737066512.7007523</c:v>
                </c:pt>
                <c:pt idx="498">
                  <c:v>2743349665.5714188</c:v>
                </c:pt>
                <c:pt idx="499">
                  <c:v>2749471301.7134171</c:v>
                </c:pt>
                <c:pt idx="500">
                  <c:v>2755755922.4841156</c:v>
                </c:pt>
                <c:pt idx="501">
                  <c:v>2774567752.706665</c:v>
                </c:pt>
                <c:pt idx="502">
                  <c:v>2780840583.6219177</c:v>
                </c:pt>
                <c:pt idx="503">
                  <c:v>2787114155.0797043</c:v>
                </c:pt>
                <c:pt idx="504">
                  <c:v>2793358940.9929352</c:v>
                </c:pt>
                <c:pt idx="505">
                  <c:v>2799648755.1342926</c:v>
                </c:pt>
                <c:pt idx="506">
                  <c:v>2818476130.7350693</c:v>
                </c:pt>
                <c:pt idx="507">
                  <c:v>2824754145.2782898</c:v>
                </c:pt>
                <c:pt idx="508">
                  <c:v>2831047674.5188217</c:v>
                </c:pt>
                <c:pt idx="509">
                  <c:v>2837341948.4936523</c:v>
                </c:pt>
                <c:pt idx="510">
                  <c:v>2843636967.2908936</c:v>
                </c:pt>
                <c:pt idx="511">
                  <c:v>2862479922.0501404</c:v>
                </c:pt>
                <c:pt idx="512">
                  <c:v>2868733563.440979</c:v>
                </c:pt>
                <c:pt idx="513">
                  <c:v>2874987939.6346817</c:v>
                </c:pt>
                <c:pt idx="514">
                  <c:v>2881272625.7108841</c:v>
                </c:pt>
                <c:pt idx="515">
                  <c:v>2887558053.729187</c:v>
                </c:pt>
                <c:pt idx="516">
                  <c:v>2906904666.4887085</c:v>
                </c:pt>
                <c:pt idx="517">
                  <c:v>2913429862.3103561</c:v>
                </c:pt>
                <c:pt idx="518">
                  <c:v>2919793077.5439148</c:v>
                </c:pt>
                <c:pt idx="519">
                  <c:v>2926097853.0580978</c:v>
                </c:pt>
                <c:pt idx="520">
                  <c:v>2932418176.3312302</c:v>
                </c:pt>
                <c:pt idx="521">
                  <c:v>2951381395.1323166</c:v>
                </c:pt>
                <c:pt idx="522">
                  <c:v>2957734334.7485809</c:v>
                </c:pt>
                <c:pt idx="523">
                  <c:v>2964102841.9052277</c:v>
                </c:pt>
                <c:pt idx="524">
                  <c:v>2970442485.2430954</c:v>
                </c:pt>
                <c:pt idx="525">
                  <c:v>2976768068.2823257</c:v>
                </c:pt>
                <c:pt idx="526">
                  <c:v>2995791515.5599976</c:v>
                </c:pt>
                <c:pt idx="527">
                  <c:v>3002164568.435463</c:v>
                </c:pt>
                <c:pt idx="528">
                  <c:v>3008508736.8896942</c:v>
                </c:pt>
                <c:pt idx="529">
                  <c:v>3014824010.4235687</c:v>
                </c:pt>
                <c:pt idx="530">
                  <c:v>3021228989.3048172</c:v>
                </c:pt>
                <c:pt idx="531">
                  <c:v>3040179325.5960159</c:v>
                </c:pt>
                <c:pt idx="532">
                  <c:v>3046483513.4330597</c:v>
                </c:pt>
                <c:pt idx="533">
                  <c:v>3052818115.7831268</c:v>
                </c:pt>
                <c:pt idx="534">
                  <c:v>3059153469.4874191</c:v>
                </c:pt>
                <c:pt idx="535">
                  <c:v>3065489574.6350555</c:v>
                </c:pt>
                <c:pt idx="536">
                  <c:v>3084678229.6406097</c:v>
                </c:pt>
                <c:pt idx="537">
                  <c:v>3091002516.5644531</c:v>
                </c:pt>
                <c:pt idx="538">
                  <c:v>3097372094.3643417</c:v>
                </c:pt>
                <c:pt idx="539">
                  <c:v>3103801828.2856979</c:v>
                </c:pt>
                <c:pt idx="540">
                  <c:v>3110217484.5050964</c:v>
                </c:pt>
                <c:pt idx="541">
                  <c:v>3129511321.3140869</c:v>
                </c:pt>
                <c:pt idx="542">
                  <c:v>3135826055.2895203</c:v>
                </c:pt>
                <c:pt idx="543">
                  <c:v>3142215834.5127869</c:v>
                </c:pt>
                <c:pt idx="544">
                  <c:v>3148636100.4129257</c:v>
                </c:pt>
                <c:pt idx="545">
                  <c:v>3155161181.3151779</c:v>
                </c:pt>
                <c:pt idx="546">
                  <c:v>3174114467.5669022</c:v>
                </c:pt>
                <c:pt idx="547">
                  <c:v>3180538561.3029938</c:v>
                </c:pt>
                <c:pt idx="548">
                  <c:v>3186933681.1866989</c:v>
                </c:pt>
                <c:pt idx="549">
                  <c:v>3193344439.0802078</c:v>
                </c:pt>
                <c:pt idx="550">
                  <c:v>3219466570.4232635</c:v>
                </c:pt>
                <c:pt idx="551">
                  <c:v>3225881223.2265549</c:v>
                </c:pt>
                <c:pt idx="552">
                  <c:v>3232251989.1053162</c:v>
                </c:pt>
                <c:pt idx="553">
                  <c:v>3238593738.9240341</c:v>
                </c:pt>
                <c:pt idx="554">
                  <c:v>3244921350.6848831</c:v>
                </c:pt>
                <c:pt idx="555">
                  <c:v>3263906426.9965744</c:v>
                </c:pt>
                <c:pt idx="556">
                  <c:v>3270162549.4130707</c:v>
                </c:pt>
                <c:pt idx="557">
                  <c:v>3276493888.0473785</c:v>
                </c:pt>
                <c:pt idx="558">
                  <c:v>3282825974.1313858</c:v>
                </c:pt>
                <c:pt idx="559">
                  <c:v>3289367418.7432251</c:v>
                </c:pt>
                <c:pt idx="560">
                  <c:v>3310916581.323082</c:v>
                </c:pt>
                <c:pt idx="561">
                  <c:v>3317998160.5942383</c:v>
                </c:pt>
                <c:pt idx="562">
                  <c:v>3325110495.3505249</c:v>
                </c:pt>
                <c:pt idx="563">
                  <c:v>3332193947.4297791</c:v>
                </c:pt>
                <c:pt idx="564">
                  <c:v>3339293248.6294937</c:v>
                </c:pt>
                <c:pt idx="565">
                  <c:v>3360504469.4626923</c:v>
                </c:pt>
                <c:pt idx="566">
                  <c:v>3368120369.3579712</c:v>
                </c:pt>
                <c:pt idx="567">
                  <c:v>3375737274.1289368</c:v>
                </c:pt>
                <c:pt idx="568">
                  <c:v>3383323108.4985733</c:v>
                </c:pt>
                <c:pt idx="569">
                  <c:v>3390958058.9984665</c:v>
                </c:pt>
                <c:pt idx="570">
                  <c:v>3415452605.6952057</c:v>
                </c:pt>
                <c:pt idx="571">
                  <c:v>3423603533.469574</c:v>
                </c:pt>
                <c:pt idx="572">
                  <c:v>3431755536.7135773</c:v>
                </c:pt>
                <c:pt idx="573">
                  <c:v>3440491219.8098373</c:v>
                </c:pt>
                <c:pt idx="574">
                  <c:v>3449701006.8457947</c:v>
                </c:pt>
                <c:pt idx="575">
                  <c:v>3477275838.7434998</c:v>
                </c:pt>
                <c:pt idx="576">
                  <c:v>3486509878.5488434</c:v>
                </c:pt>
                <c:pt idx="577">
                  <c:v>3495725737.4911652</c:v>
                </c:pt>
                <c:pt idx="578">
                  <c:v>3505470590.192627</c:v>
                </c:pt>
                <c:pt idx="579">
                  <c:v>3515744506.4510651</c:v>
                </c:pt>
                <c:pt idx="580">
                  <c:v>3546635218.4385986</c:v>
                </c:pt>
                <c:pt idx="581">
                  <c:v>3557066051.2650604</c:v>
                </c:pt>
                <c:pt idx="582">
                  <c:v>3577800648.286499</c:v>
                </c:pt>
                <c:pt idx="583">
                  <c:v>3588702927.8727722</c:v>
                </c:pt>
                <c:pt idx="584">
                  <c:v>3621550699.6296997</c:v>
                </c:pt>
                <c:pt idx="585">
                  <c:v>3632436027.7503662</c:v>
                </c:pt>
                <c:pt idx="586">
                  <c:v>3643618884.9974823</c:v>
                </c:pt>
                <c:pt idx="587">
                  <c:v>3654803267.4620819</c:v>
                </c:pt>
                <c:pt idx="588">
                  <c:v>3665738574.5644226</c:v>
                </c:pt>
                <c:pt idx="589">
                  <c:v>3698275450.8656616</c:v>
                </c:pt>
                <c:pt idx="590">
                  <c:v>3709170966.3283081</c:v>
                </c:pt>
                <c:pt idx="591">
                  <c:v>3719999537.4974823</c:v>
                </c:pt>
                <c:pt idx="592">
                  <c:v>3730875137.4362183</c:v>
                </c:pt>
                <c:pt idx="593">
                  <c:v>3743190915.4072571</c:v>
                </c:pt>
                <c:pt idx="594">
                  <c:v>3795662794.5018921</c:v>
                </c:pt>
                <c:pt idx="595">
                  <c:v>3808664661.9927521</c:v>
                </c:pt>
                <c:pt idx="596">
                  <c:v>3821544580.2216949</c:v>
                </c:pt>
                <c:pt idx="597">
                  <c:v>3834475904.1858215</c:v>
                </c:pt>
                <c:pt idx="598">
                  <c:v>3873498487.3939056</c:v>
                </c:pt>
                <c:pt idx="599">
                  <c:v>3887240872.5899963</c:v>
                </c:pt>
                <c:pt idx="600">
                  <c:v>3901011441.6730499</c:v>
                </c:pt>
                <c:pt idx="601">
                  <c:v>3914836390.0178223</c:v>
                </c:pt>
                <c:pt idx="602">
                  <c:v>3928584803.6580353</c:v>
                </c:pt>
                <c:pt idx="603">
                  <c:v>3969914633.3302917</c:v>
                </c:pt>
                <c:pt idx="604">
                  <c:v>3983697281.9683838</c:v>
                </c:pt>
                <c:pt idx="605">
                  <c:v>3997403324.6568451</c:v>
                </c:pt>
                <c:pt idx="606">
                  <c:v>4011189989.6981964</c:v>
                </c:pt>
                <c:pt idx="607">
                  <c:v>4024926240.6855774</c:v>
                </c:pt>
                <c:pt idx="608">
                  <c:v>4080193858.6065216</c:v>
                </c:pt>
                <c:pt idx="609">
                  <c:v>4094045087.0391083</c:v>
                </c:pt>
                <c:pt idx="610">
                  <c:v>4108449328.9149017</c:v>
                </c:pt>
                <c:pt idx="611">
                  <c:v>4123800451.9308777</c:v>
                </c:pt>
                <c:pt idx="612">
                  <c:v>4169861304.6511841</c:v>
                </c:pt>
                <c:pt idx="613">
                  <c:v>4185064857.3443604</c:v>
                </c:pt>
                <c:pt idx="614">
                  <c:v>4200270855.275589</c:v>
                </c:pt>
                <c:pt idx="615">
                  <c:v>4215374231.8705139</c:v>
                </c:pt>
                <c:pt idx="616">
                  <c:v>4276007555.1280518</c:v>
                </c:pt>
                <c:pt idx="617">
                  <c:v>4291201891.8966217</c:v>
                </c:pt>
                <c:pt idx="618">
                  <c:v>4306451252.2014008</c:v>
                </c:pt>
                <c:pt idx="619">
                  <c:v>4321624180.6382294</c:v>
                </c:pt>
                <c:pt idx="620">
                  <c:v>4336799540.958313</c:v>
                </c:pt>
                <c:pt idx="621">
                  <c:v>4352056247.5510101</c:v>
                </c:pt>
                <c:pt idx="622">
                  <c:v>4382574576.7863312</c:v>
                </c:pt>
                <c:pt idx="623">
                  <c:v>4397680753.9549408</c:v>
                </c:pt>
                <c:pt idx="624">
                  <c:v>4412868304.4535828</c:v>
                </c:pt>
                <c:pt idx="625">
                  <c:v>4428005637.585556</c:v>
                </c:pt>
                <c:pt idx="626">
                  <c:v>4443119058.4844513</c:v>
                </c:pt>
                <c:pt idx="627">
                  <c:v>4488624555.6325073</c:v>
                </c:pt>
                <c:pt idx="628">
                  <c:v>4503800335.5614014</c:v>
                </c:pt>
                <c:pt idx="629">
                  <c:v>4518952192.5594482</c:v>
                </c:pt>
                <c:pt idx="630">
                  <c:v>4534080114.3812561</c:v>
                </c:pt>
                <c:pt idx="631">
                  <c:v>4549553121.333252</c:v>
                </c:pt>
                <c:pt idx="632">
                  <c:v>4595584254.5971069</c:v>
                </c:pt>
                <c:pt idx="633">
                  <c:v>4611120043.2432098</c:v>
                </c:pt>
                <c:pt idx="634">
                  <c:v>4626262660.7167816</c:v>
                </c:pt>
                <c:pt idx="635">
                  <c:v>4641434077.6695557</c:v>
                </c:pt>
                <c:pt idx="636">
                  <c:v>4656766253.5582123</c:v>
                </c:pt>
                <c:pt idx="637">
                  <c:v>4702611843.2755585</c:v>
                </c:pt>
                <c:pt idx="638">
                  <c:v>4718753788.2227631</c:v>
                </c:pt>
                <c:pt idx="639">
                  <c:v>4734926388.8288879</c:v>
                </c:pt>
                <c:pt idx="640">
                  <c:v>4751129658.9750977</c:v>
                </c:pt>
                <c:pt idx="641">
                  <c:v>4767279353.295639</c:v>
                </c:pt>
                <c:pt idx="642">
                  <c:v>4815820447.3852386</c:v>
                </c:pt>
                <c:pt idx="643">
                  <c:v>4831980474.2622681</c:v>
                </c:pt>
                <c:pt idx="644">
                  <c:v>4848227408.9050751</c:v>
                </c:pt>
                <c:pt idx="645">
                  <c:v>4864476952.0835114</c:v>
                </c:pt>
                <c:pt idx="646">
                  <c:v>4880869693.7676849</c:v>
                </c:pt>
                <c:pt idx="647">
                  <c:v>4946338789.503006</c:v>
                </c:pt>
                <c:pt idx="648">
                  <c:v>4962604085.0086365</c:v>
                </c:pt>
                <c:pt idx="649">
                  <c:v>4978928282.3334351</c:v>
                </c:pt>
                <c:pt idx="650">
                  <c:v>4996240349.2483215</c:v>
                </c:pt>
                <c:pt idx="651">
                  <c:v>5049283448.3644409</c:v>
                </c:pt>
                <c:pt idx="652">
                  <c:v>5066917395.9862976</c:v>
                </c:pt>
                <c:pt idx="653">
                  <c:v>5084667106.5305939</c:v>
                </c:pt>
                <c:pt idx="654">
                  <c:v>5102335386.0516205</c:v>
                </c:pt>
                <c:pt idx="655">
                  <c:v>5119922190.8518829</c:v>
                </c:pt>
                <c:pt idx="656">
                  <c:v>5172522617.1874695</c:v>
                </c:pt>
                <c:pt idx="657">
                  <c:v>5190093384.295929</c:v>
                </c:pt>
                <c:pt idx="658">
                  <c:v>5207751817.2010956</c:v>
                </c:pt>
                <c:pt idx="659">
                  <c:v>5225385107.4471436</c:v>
                </c:pt>
                <c:pt idx="660">
                  <c:v>5243049677.1908264</c:v>
                </c:pt>
                <c:pt idx="661">
                  <c:v>5296137270.6471558</c:v>
                </c:pt>
                <c:pt idx="662">
                  <c:v>5313814143.4058838</c:v>
                </c:pt>
                <c:pt idx="663">
                  <c:v>5331578818.1548157</c:v>
                </c:pt>
                <c:pt idx="664">
                  <c:v>5349657321.0558319</c:v>
                </c:pt>
                <c:pt idx="665">
                  <c:v>5367456511.0870361</c:v>
                </c:pt>
                <c:pt idx="666">
                  <c:v>5420948198.635788</c:v>
                </c:pt>
                <c:pt idx="667">
                  <c:v>5438675047.1137238</c:v>
                </c:pt>
                <c:pt idx="668">
                  <c:v>5456433260.4274902</c:v>
                </c:pt>
                <c:pt idx="669">
                  <c:v>5474222853.9054871</c:v>
                </c:pt>
                <c:pt idx="670">
                  <c:v>5492072130.1890411</c:v>
                </c:pt>
                <c:pt idx="671">
                  <c:v>5545459591.3305969</c:v>
                </c:pt>
                <c:pt idx="672">
                  <c:v>5563406275.0475159</c:v>
                </c:pt>
                <c:pt idx="673">
                  <c:v>5581441055.5467377</c:v>
                </c:pt>
                <c:pt idx="674">
                  <c:v>5599563978.4010773</c:v>
                </c:pt>
                <c:pt idx="675">
                  <c:v>5617208647.3895416</c:v>
                </c:pt>
                <c:pt idx="676">
                  <c:v>5688932617.4715118</c:v>
                </c:pt>
                <c:pt idx="677">
                  <c:v>5706564405.2737427</c:v>
                </c:pt>
                <c:pt idx="678">
                  <c:v>5724397702.2212067</c:v>
                </c:pt>
                <c:pt idx="679">
                  <c:v>5742460969.2590485</c:v>
                </c:pt>
                <c:pt idx="680">
                  <c:v>5793937626.6643829</c:v>
                </c:pt>
                <c:pt idx="681">
                  <c:v>5811644309.1863251</c:v>
                </c:pt>
                <c:pt idx="682">
                  <c:v>5829382441.8789062</c:v>
                </c:pt>
                <c:pt idx="683">
                  <c:v>5847180425.9875183</c:v>
                </c:pt>
                <c:pt idx="684">
                  <c:v>5865520936.6972961</c:v>
                </c:pt>
                <c:pt idx="685">
                  <c:v>5921574597.3442535</c:v>
                </c:pt>
                <c:pt idx="686">
                  <c:v>5940525100.1932526</c:v>
                </c:pt>
                <c:pt idx="687">
                  <c:v>5960703560.0523529</c:v>
                </c:pt>
                <c:pt idx="688">
                  <c:v>5980229965.8389893</c:v>
                </c:pt>
                <c:pt idx="689">
                  <c:v>5999461757.0411987</c:v>
                </c:pt>
                <c:pt idx="690">
                  <c:v>6057256933.9537354</c:v>
                </c:pt>
                <c:pt idx="691">
                  <c:v>6076771068.9634094</c:v>
                </c:pt>
                <c:pt idx="692">
                  <c:v>6096587184.5161438</c:v>
                </c:pt>
                <c:pt idx="693">
                  <c:v>6195089056.101944</c:v>
                </c:pt>
                <c:pt idx="694">
                  <c:v>6214419095.718399</c:v>
                </c:pt>
                <c:pt idx="695">
                  <c:v>6233543436.8909607</c:v>
                </c:pt>
                <c:pt idx="696">
                  <c:v>6253059710.1865997</c:v>
                </c:pt>
                <c:pt idx="697">
                  <c:v>6272430060.934433</c:v>
                </c:pt>
                <c:pt idx="698">
                  <c:v>6333421771.3023071</c:v>
                </c:pt>
                <c:pt idx="699">
                  <c:v>6353404884.0087738</c:v>
                </c:pt>
                <c:pt idx="700">
                  <c:v>6373660988.2050323</c:v>
                </c:pt>
                <c:pt idx="701">
                  <c:v>6393262529.3014832</c:v>
                </c:pt>
                <c:pt idx="702">
                  <c:v>6412658116.5567627</c:v>
                </c:pt>
                <c:pt idx="703">
                  <c:v>6452773494.8556976</c:v>
                </c:pt>
                <c:pt idx="704">
                  <c:v>6492903804.9899139</c:v>
                </c:pt>
                <c:pt idx="705">
                  <c:v>6513066306.1734772</c:v>
                </c:pt>
                <c:pt idx="706">
                  <c:v>6532603317.0711365</c:v>
                </c:pt>
                <c:pt idx="707">
                  <c:v>6551964045.3330383</c:v>
                </c:pt>
                <c:pt idx="708">
                  <c:v>6610236505.917511</c:v>
                </c:pt>
                <c:pt idx="709">
                  <c:v>6629581173.2914886</c:v>
                </c:pt>
                <c:pt idx="710">
                  <c:v>6649379263.1732788</c:v>
                </c:pt>
                <c:pt idx="711">
                  <c:v>6669000967.0727692</c:v>
                </c:pt>
                <c:pt idx="712">
                  <c:v>6688596227.5259399</c:v>
                </c:pt>
                <c:pt idx="713">
                  <c:v>6747572752.9667816</c:v>
                </c:pt>
                <c:pt idx="714">
                  <c:v>6767362444.7568512</c:v>
                </c:pt>
                <c:pt idx="715">
                  <c:v>6786885440.7538147</c:v>
                </c:pt>
                <c:pt idx="716">
                  <c:v>6806351880.1331635</c:v>
                </c:pt>
                <c:pt idx="717">
                  <c:v>6826032146.9335937</c:v>
                </c:pt>
                <c:pt idx="718">
                  <c:v>6886976945.0430298</c:v>
                </c:pt>
                <c:pt idx="719">
                  <c:v>6907183047.4060974</c:v>
                </c:pt>
                <c:pt idx="720">
                  <c:v>6927032030.964798</c:v>
                </c:pt>
                <c:pt idx="721">
                  <c:v>6947305769.7394562</c:v>
                </c:pt>
                <c:pt idx="722">
                  <c:v>6967823987.11026</c:v>
                </c:pt>
                <c:pt idx="723">
                  <c:v>7028758388.1030121</c:v>
                </c:pt>
                <c:pt idx="724">
                  <c:v>7049231820.2429962</c:v>
                </c:pt>
                <c:pt idx="725">
                  <c:v>7069679005.9113007</c:v>
                </c:pt>
                <c:pt idx="726">
                  <c:v>7090250525.5671692</c:v>
                </c:pt>
                <c:pt idx="727">
                  <c:v>7110795823.027832</c:v>
                </c:pt>
                <c:pt idx="728">
                  <c:v>7172352999.6574097</c:v>
                </c:pt>
                <c:pt idx="729">
                  <c:v>7193004294.6031799</c:v>
                </c:pt>
                <c:pt idx="730">
                  <c:v>7214642684.029068</c:v>
                </c:pt>
                <c:pt idx="731">
                  <c:v>7236847276.5560303</c:v>
                </c:pt>
                <c:pt idx="732">
                  <c:v>7259503024.8840332</c:v>
                </c:pt>
                <c:pt idx="733">
                  <c:v>7330340145.7496643</c:v>
                </c:pt>
                <c:pt idx="734">
                  <c:v>7354035887.3992462</c:v>
                </c:pt>
                <c:pt idx="735">
                  <c:v>7377771138.0369415</c:v>
                </c:pt>
                <c:pt idx="736">
                  <c:v>7401580984.3154602</c:v>
                </c:pt>
                <c:pt idx="737">
                  <c:v>7425886338.654953</c:v>
                </c:pt>
                <c:pt idx="738">
                  <c:v>7498395485.0610962</c:v>
                </c:pt>
                <c:pt idx="739">
                  <c:v>7522122783.7688293</c:v>
                </c:pt>
                <c:pt idx="740">
                  <c:v>7545679007.2099152</c:v>
                </c:pt>
                <c:pt idx="741">
                  <c:v>7569309846.6465302</c:v>
                </c:pt>
                <c:pt idx="742">
                  <c:v>7593577250.2865601</c:v>
                </c:pt>
                <c:pt idx="743">
                  <c:v>7667025703.0727539</c:v>
                </c:pt>
                <c:pt idx="744">
                  <c:v>7691382155.5205994</c:v>
                </c:pt>
                <c:pt idx="745">
                  <c:v>7715637837.1004028</c:v>
                </c:pt>
                <c:pt idx="746">
                  <c:v>7740214606.7804413</c:v>
                </c:pt>
                <c:pt idx="747">
                  <c:v>7764831315.1762085</c:v>
                </c:pt>
                <c:pt idx="748">
                  <c:v>7839856527.7304535</c:v>
                </c:pt>
              </c:numCache>
            </c:numRef>
          </c:val>
          <c:smooth val="0"/>
        </c:ser>
        <c:dLbls>
          <c:showLegendKey val="0"/>
          <c:showVal val="0"/>
          <c:showCatName val="0"/>
          <c:showSerName val="0"/>
          <c:showPercent val="0"/>
          <c:showBubbleSize val="0"/>
        </c:dLbls>
        <c:smooth val="0"/>
        <c:axId val="918599248"/>
        <c:axId val="918599640"/>
      </c:lineChart>
      <c:dateAx>
        <c:axId val="918599248"/>
        <c:scaling>
          <c:orientation val="minMax"/>
          <c:max val="43006"/>
        </c:scaling>
        <c:delete val="0"/>
        <c:axPos val="b"/>
        <c:numFmt formatCode="d\-mmm" sourceLinked="1"/>
        <c:majorTickMark val="out"/>
        <c:minorTickMark val="none"/>
        <c:tickLblPos val="nextTo"/>
        <c:txPr>
          <a:bodyPr rot="-5400000" vert="horz"/>
          <a:lstStyle/>
          <a:p>
            <a:pPr>
              <a:defRPr/>
            </a:pPr>
            <a:endParaRPr lang="es-MX"/>
          </a:p>
        </c:txPr>
        <c:crossAx val="918599640"/>
        <c:crosses val="autoZero"/>
        <c:auto val="1"/>
        <c:lblOffset val="100"/>
        <c:baseTimeUnit val="days"/>
      </c:dateAx>
      <c:valAx>
        <c:axId val="918599640"/>
        <c:scaling>
          <c:orientation val="minMax"/>
          <c:min val="-500000000"/>
        </c:scaling>
        <c:delete val="0"/>
        <c:axPos val="l"/>
        <c:numFmt formatCode="#,##0.00" sourceLinked="1"/>
        <c:majorTickMark val="out"/>
        <c:minorTickMark val="none"/>
        <c:tickLblPos val="nextTo"/>
        <c:crossAx val="918599248"/>
        <c:crosses val="autoZero"/>
        <c:crossBetween val="between"/>
        <c:dispUnits>
          <c:builtInUnit val="millions"/>
          <c:dispUnitsLbl>
            <c:layout>
              <c:manualLayout>
                <c:xMode val="edge"/>
                <c:yMode val="edge"/>
                <c:x val="3.1359647401883101E-3"/>
                <c:y val="0.4829047865008026"/>
              </c:manualLayout>
            </c:layout>
          </c:dispUnitsLbl>
        </c:dispUnits>
      </c:valAx>
    </c:plotArea>
    <c:legend>
      <c:legendPos val="r"/>
      <c:layout>
        <c:manualLayout>
          <c:xMode val="edge"/>
          <c:yMode val="edge"/>
          <c:x val="0.14570135590890892"/>
          <c:y val="0.95459099751193477"/>
          <c:w val="0.80961922067433878"/>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s-MX"/>
    </a:p>
  </c:txPr>
  <c:externalData r:id="rId2">
    <c:autoUpdate val="0"/>
  </c:externalData>
  <c:userShapes r:id="rId3"/>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14372241931297E-2"/>
          <c:y val="0.2015644605602597"/>
          <c:w val="0.81487306394393011"/>
          <c:h val="0.65240772885522103"/>
        </c:manualLayout>
      </c:layout>
      <c:barChart>
        <c:barDir val="col"/>
        <c:grouping val="clustered"/>
        <c:varyColors val="0"/>
        <c:ser>
          <c:idx val="2"/>
          <c:order val="2"/>
          <c:tx>
            <c:strRef>
              <c:f>'Nvo FANVIT1 Sin Asset'!$AC$2</c:f>
              <c:strCache>
                <c:ptCount val="1"/>
                <c:pt idx="0">
                  <c:v>Asesor Financiero</c:v>
                </c:pt>
              </c:strCache>
            </c:strRef>
          </c:tx>
          <c:invertIfNegative val="0"/>
          <c:cat>
            <c:numRef>
              <c:f>'Nvo FANVIT1 Sin Asset'!$A$3:$A$751</c:f>
              <c:numCache>
                <c:formatCode>d\-mmm</c:formatCode>
                <c:ptCount val="74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numCache>
            </c:numRef>
          </c:cat>
          <c:val>
            <c:numRef>
              <c:f>'Nvo FANVIT1 Sin Asset'!$AC$3:$AC$751</c:f>
              <c:numCache>
                <c:formatCode>_-* #,##0_-;\-* #,##0_-;_-* "-"??_-;_-@_-</c:formatCode>
                <c:ptCount val="749"/>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numCache>
            </c:numRef>
          </c:val>
        </c:ser>
        <c:ser>
          <c:idx val="3"/>
          <c:order val="3"/>
          <c:tx>
            <c:strRef>
              <c:f>'Nvo FANVIT1 Sin Asset'!$AD$2</c:f>
              <c:strCache>
                <c:ptCount val="1"/>
                <c:pt idx="0">
                  <c:v>INFONAVIT</c:v>
                </c:pt>
              </c:strCache>
            </c:strRef>
          </c:tx>
          <c:invertIfNegative val="0"/>
          <c:cat>
            <c:numRef>
              <c:f>'Nvo FANVIT1 Sin Asset'!$A$3:$A$751</c:f>
              <c:numCache>
                <c:formatCode>d\-mmm</c:formatCode>
                <c:ptCount val="74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numCache>
            </c:numRef>
          </c:cat>
          <c:val>
            <c:numRef>
              <c:f>'Nvo FANVIT1 Sin Asset'!$AD$3:$AD$751</c:f>
              <c:numCache>
                <c:formatCode>_-* #,##0_-;\-* #,##0_-;_-* "-"??_-;_-@_-</c:formatCode>
                <c:ptCount val="74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pt idx="602">
                  <c:v>90360000000</c:v>
                </c:pt>
                <c:pt idx="603">
                  <c:v>90360000000</c:v>
                </c:pt>
                <c:pt idx="604">
                  <c:v>90360000000</c:v>
                </c:pt>
                <c:pt idx="605">
                  <c:v>90360000000</c:v>
                </c:pt>
                <c:pt idx="606">
                  <c:v>90360000000</c:v>
                </c:pt>
                <c:pt idx="607">
                  <c:v>90360000000</c:v>
                </c:pt>
                <c:pt idx="608">
                  <c:v>90360000000</c:v>
                </c:pt>
                <c:pt idx="609">
                  <c:v>90360000000</c:v>
                </c:pt>
                <c:pt idx="610">
                  <c:v>90360000000</c:v>
                </c:pt>
                <c:pt idx="611">
                  <c:v>90360000000</c:v>
                </c:pt>
                <c:pt idx="612">
                  <c:v>90360000000</c:v>
                </c:pt>
                <c:pt idx="613">
                  <c:v>90360000000</c:v>
                </c:pt>
                <c:pt idx="614">
                  <c:v>90360000000</c:v>
                </c:pt>
                <c:pt idx="615">
                  <c:v>90360000000</c:v>
                </c:pt>
                <c:pt idx="616">
                  <c:v>90360000000</c:v>
                </c:pt>
                <c:pt idx="617">
                  <c:v>90360000000</c:v>
                </c:pt>
                <c:pt idx="618">
                  <c:v>90360000000</c:v>
                </c:pt>
                <c:pt idx="619">
                  <c:v>90360000000</c:v>
                </c:pt>
                <c:pt idx="620">
                  <c:v>90360000000</c:v>
                </c:pt>
                <c:pt idx="621">
                  <c:v>90360000000</c:v>
                </c:pt>
                <c:pt idx="622">
                  <c:v>90360000000</c:v>
                </c:pt>
                <c:pt idx="623">
                  <c:v>90360000000</c:v>
                </c:pt>
                <c:pt idx="624">
                  <c:v>90360000000</c:v>
                </c:pt>
                <c:pt idx="625">
                  <c:v>90360000000</c:v>
                </c:pt>
                <c:pt idx="626">
                  <c:v>90360000000</c:v>
                </c:pt>
                <c:pt idx="627">
                  <c:v>90360000000</c:v>
                </c:pt>
                <c:pt idx="628">
                  <c:v>90360000000</c:v>
                </c:pt>
                <c:pt idx="629">
                  <c:v>90360000000</c:v>
                </c:pt>
                <c:pt idx="630">
                  <c:v>90360000000</c:v>
                </c:pt>
                <c:pt idx="631">
                  <c:v>90360000000</c:v>
                </c:pt>
                <c:pt idx="632">
                  <c:v>90360000000</c:v>
                </c:pt>
                <c:pt idx="633">
                  <c:v>90360000000</c:v>
                </c:pt>
                <c:pt idx="634">
                  <c:v>90360000000</c:v>
                </c:pt>
                <c:pt idx="635">
                  <c:v>90360000000</c:v>
                </c:pt>
                <c:pt idx="636">
                  <c:v>90360000000</c:v>
                </c:pt>
                <c:pt idx="637">
                  <c:v>90360000000</c:v>
                </c:pt>
                <c:pt idx="638">
                  <c:v>96360000000</c:v>
                </c:pt>
                <c:pt idx="639">
                  <c:v>96360000000</c:v>
                </c:pt>
                <c:pt idx="640">
                  <c:v>96360000000</c:v>
                </c:pt>
                <c:pt idx="641">
                  <c:v>96360000000</c:v>
                </c:pt>
                <c:pt idx="642">
                  <c:v>96360000000</c:v>
                </c:pt>
                <c:pt idx="643">
                  <c:v>96360000000</c:v>
                </c:pt>
                <c:pt idx="644">
                  <c:v>96360000000</c:v>
                </c:pt>
                <c:pt idx="645">
                  <c:v>96360000000</c:v>
                </c:pt>
                <c:pt idx="646">
                  <c:v>96360000000</c:v>
                </c:pt>
                <c:pt idx="647">
                  <c:v>96360000000</c:v>
                </c:pt>
                <c:pt idx="648">
                  <c:v>96360000000</c:v>
                </c:pt>
                <c:pt idx="649">
                  <c:v>96360000000</c:v>
                </c:pt>
                <c:pt idx="650">
                  <c:v>96360000000</c:v>
                </c:pt>
                <c:pt idx="651">
                  <c:v>96360000000</c:v>
                </c:pt>
                <c:pt idx="652">
                  <c:v>96360000000</c:v>
                </c:pt>
                <c:pt idx="653">
                  <c:v>96360000000</c:v>
                </c:pt>
                <c:pt idx="654">
                  <c:v>96360000000</c:v>
                </c:pt>
                <c:pt idx="655">
                  <c:v>96360000000</c:v>
                </c:pt>
                <c:pt idx="656">
                  <c:v>96360000000</c:v>
                </c:pt>
                <c:pt idx="657">
                  <c:v>96360000000</c:v>
                </c:pt>
                <c:pt idx="658">
                  <c:v>96360000000</c:v>
                </c:pt>
                <c:pt idx="659">
                  <c:v>96360000000</c:v>
                </c:pt>
                <c:pt idx="660">
                  <c:v>96360000000</c:v>
                </c:pt>
                <c:pt idx="661">
                  <c:v>96360000000</c:v>
                </c:pt>
                <c:pt idx="662">
                  <c:v>96360000000</c:v>
                </c:pt>
                <c:pt idx="663">
                  <c:v>96360000000</c:v>
                </c:pt>
                <c:pt idx="664">
                  <c:v>96360000000</c:v>
                </c:pt>
                <c:pt idx="665">
                  <c:v>96360000000</c:v>
                </c:pt>
                <c:pt idx="666">
                  <c:v>96360000000</c:v>
                </c:pt>
                <c:pt idx="667">
                  <c:v>96360000000</c:v>
                </c:pt>
                <c:pt idx="668">
                  <c:v>96360000000</c:v>
                </c:pt>
                <c:pt idx="669">
                  <c:v>96360000000</c:v>
                </c:pt>
                <c:pt idx="670">
                  <c:v>96360000000</c:v>
                </c:pt>
                <c:pt idx="671">
                  <c:v>96360000000</c:v>
                </c:pt>
                <c:pt idx="672">
                  <c:v>96360000000</c:v>
                </c:pt>
                <c:pt idx="673">
                  <c:v>96360000000</c:v>
                </c:pt>
                <c:pt idx="674">
                  <c:v>96360000000</c:v>
                </c:pt>
                <c:pt idx="675">
                  <c:v>96360000000</c:v>
                </c:pt>
                <c:pt idx="676">
                  <c:v>96360000000</c:v>
                </c:pt>
                <c:pt idx="677">
                  <c:v>96360000000</c:v>
                </c:pt>
                <c:pt idx="678">
                  <c:v>96360000000</c:v>
                </c:pt>
                <c:pt idx="679">
                  <c:v>96360000000</c:v>
                </c:pt>
                <c:pt idx="680">
                  <c:v>96360000000</c:v>
                </c:pt>
                <c:pt idx="681">
                  <c:v>96360000000</c:v>
                </c:pt>
                <c:pt idx="682">
                  <c:v>96360000000</c:v>
                </c:pt>
                <c:pt idx="683">
                  <c:v>96360000000</c:v>
                </c:pt>
                <c:pt idx="684">
                  <c:v>96360000000</c:v>
                </c:pt>
                <c:pt idx="685">
                  <c:v>96360000000</c:v>
                </c:pt>
                <c:pt idx="686">
                  <c:v>96360000000</c:v>
                </c:pt>
                <c:pt idx="687">
                  <c:v>101360000000</c:v>
                </c:pt>
                <c:pt idx="688">
                  <c:v>101360000000</c:v>
                </c:pt>
                <c:pt idx="689">
                  <c:v>101360000000</c:v>
                </c:pt>
                <c:pt idx="690">
                  <c:v>101360000000</c:v>
                </c:pt>
                <c:pt idx="691">
                  <c:v>101360000000</c:v>
                </c:pt>
                <c:pt idx="692">
                  <c:v>101360000000</c:v>
                </c:pt>
                <c:pt idx="693">
                  <c:v>101360000000</c:v>
                </c:pt>
                <c:pt idx="694">
                  <c:v>101360000000</c:v>
                </c:pt>
                <c:pt idx="695">
                  <c:v>101360000000</c:v>
                </c:pt>
                <c:pt idx="696">
                  <c:v>101360000000</c:v>
                </c:pt>
                <c:pt idx="697">
                  <c:v>101360000000</c:v>
                </c:pt>
                <c:pt idx="698">
                  <c:v>101360000000</c:v>
                </c:pt>
                <c:pt idx="699">
                  <c:v>101360000000</c:v>
                </c:pt>
                <c:pt idx="700">
                  <c:v>101360000000</c:v>
                </c:pt>
                <c:pt idx="701">
                  <c:v>101360000000</c:v>
                </c:pt>
                <c:pt idx="702">
                  <c:v>101360000000</c:v>
                </c:pt>
                <c:pt idx="703">
                  <c:v>101360000000</c:v>
                </c:pt>
                <c:pt idx="704">
                  <c:v>101360000000</c:v>
                </c:pt>
                <c:pt idx="705">
                  <c:v>101360000000</c:v>
                </c:pt>
                <c:pt idx="706">
                  <c:v>101360000000</c:v>
                </c:pt>
                <c:pt idx="707">
                  <c:v>101360000000</c:v>
                </c:pt>
                <c:pt idx="708">
                  <c:v>101360000000</c:v>
                </c:pt>
                <c:pt idx="709">
                  <c:v>101360000000</c:v>
                </c:pt>
                <c:pt idx="710">
                  <c:v>101360000000</c:v>
                </c:pt>
                <c:pt idx="711">
                  <c:v>101360000000</c:v>
                </c:pt>
                <c:pt idx="712">
                  <c:v>101360000000</c:v>
                </c:pt>
                <c:pt idx="713">
                  <c:v>101360000000</c:v>
                </c:pt>
                <c:pt idx="714">
                  <c:v>101360000000</c:v>
                </c:pt>
                <c:pt idx="715">
                  <c:v>101360000000</c:v>
                </c:pt>
                <c:pt idx="716">
                  <c:v>101360000000</c:v>
                </c:pt>
                <c:pt idx="717">
                  <c:v>101360000000</c:v>
                </c:pt>
                <c:pt idx="718">
                  <c:v>101360000000</c:v>
                </c:pt>
                <c:pt idx="719">
                  <c:v>101360000000</c:v>
                </c:pt>
                <c:pt idx="720">
                  <c:v>101360000000</c:v>
                </c:pt>
                <c:pt idx="721">
                  <c:v>101360000000</c:v>
                </c:pt>
                <c:pt idx="722">
                  <c:v>101360000000</c:v>
                </c:pt>
                <c:pt idx="723">
                  <c:v>101360000000</c:v>
                </c:pt>
                <c:pt idx="724">
                  <c:v>101360000000</c:v>
                </c:pt>
                <c:pt idx="725">
                  <c:v>101360000000</c:v>
                </c:pt>
                <c:pt idx="726">
                  <c:v>101360000000</c:v>
                </c:pt>
                <c:pt idx="727">
                  <c:v>101360000000</c:v>
                </c:pt>
                <c:pt idx="728">
                  <c:v>101360000000</c:v>
                </c:pt>
                <c:pt idx="729">
                  <c:v>101360000000</c:v>
                </c:pt>
                <c:pt idx="730">
                  <c:v>106860000000</c:v>
                </c:pt>
                <c:pt idx="731">
                  <c:v>110860000000</c:v>
                </c:pt>
                <c:pt idx="732">
                  <c:v>114860000000</c:v>
                </c:pt>
                <c:pt idx="733">
                  <c:v>118860000000</c:v>
                </c:pt>
                <c:pt idx="734">
                  <c:v>118860000000</c:v>
                </c:pt>
                <c:pt idx="735">
                  <c:v>118860000000</c:v>
                </c:pt>
                <c:pt idx="736">
                  <c:v>118860000000</c:v>
                </c:pt>
                <c:pt idx="737">
                  <c:v>118860000000</c:v>
                </c:pt>
                <c:pt idx="738">
                  <c:v>118860000000</c:v>
                </c:pt>
                <c:pt idx="739">
                  <c:v>118860000000</c:v>
                </c:pt>
                <c:pt idx="740">
                  <c:v>118860000000</c:v>
                </c:pt>
                <c:pt idx="741">
                  <c:v>118860000000</c:v>
                </c:pt>
                <c:pt idx="742">
                  <c:v>118860000000</c:v>
                </c:pt>
                <c:pt idx="743">
                  <c:v>118860000000</c:v>
                </c:pt>
                <c:pt idx="744">
                  <c:v>118860000000</c:v>
                </c:pt>
                <c:pt idx="745">
                  <c:v>118860000000</c:v>
                </c:pt>
                <c:pt idx="746">
                  <c:v>118860000000</c:v>
                </c:pt>
                <c:pt idx="747">
                  <c:v>118860000000</c:v>
                </c:pt>
                <c:pt idx="748">
                  <c:v>118860000000</c:v>
                </c:pt>
              </c:numCache>
            </c:numRef>
          </c:val>
        </c:ser>
        <c:dLbls>
          <c:showLegendKey val="0"/>
          <c:showVal val="0"/>
          <c:showCatName val="0"/>
          <c:showSerName val="0"/>
          <c:showPercent val="0"/>
          <c:showBubbleSize val="0"/>
        </c:dLbls>
        <c:gapWidth val="150"/>
        <c:axId val="918606696"/>
        <c:axId val="918611792"/>
      </c:barChart>
      <c:lineChart>
        <c:grouping val="standard"/>
        <c:varyColors val="0"/>
        <c:ser>
          <c:idx val="0"/>
          <c:order val="0"/>
          <c:tx>
            <c:strRef>
              <c:f>'Nvo FANVIT1 Sin Asset'!$V$2</c:f>
              <c:strCache>
                <c:ptCount val="1"/>
                <c:pt idx="0">
                  <c:v>FANVIT</c:v>
                </c:pt>
              </c:strCache>
            </c:strRef>
          </c:tx>
          <c:spPr>
            <a:ln>
              <a:solidFill>
                <a:srgbClr val="C00000"/>
              </a:solidFill>
            </a:ln>
          </c:spPr>
          <c:marker>
            <c:symbol val="none"/>
          </c:marker>
          <c:dLbls>
            <c:dLbl>
              <c:idx val="210"/>
              <c:delete val="1"/>
              <c:extLst>
                <c:ext xmlns:c15="http://schemas.microsoft.com/office/drawing/2012/chart" uri="{CE6537A1-D6FC-4f65-9D91-7224C49458BB}"/>
              </c:extLst>
            </c:dLbl>
            <c:dLbl>
              <c:idx val="220"/>
              <c:delete val="1"/>
              <c:extLst>
                <c:ext xmlns:c15="http://schemas.microsoft.com/office/drawing/2012/chart" uri="{CE6537A1-D6FC-4f65-9D91-7224C49458BB}"/>
              </c:extLst>
            </c:dLbl>
            <c:dLbl>
              <c:idx val="225"/>
              <c:delete val="1"/>
              <c:extLst>
                <c:ext xmlns:c15="http://schemas.microsoft.com/office/drawing/2012/chart" uri="{CE6537A1-D6FC-4f65-9D91-7224C49458BB}"/>
              </c:extLst>
            </c:dLbl>
            <c:dLbl>
              <c:idx val="230"/>
              <c:delete val="1"/>
              <c:extLst>
                <c:ext xmlns:c15="http://schemas.microsoft.com/office/drawing/2012/chart" uri="{CE6537A1-D6FC-4f65-9D91-7224C49458BB}"/>
              </c:extLst>
            </c:dLbl>
            <c:dLbl>
              <c:idx val="231"/>
              <c:delete val="1"/>
              <c:extLst>
                <c:ext xmlns:c15="http://schemas.microsoft.com/office/drawing/2012/chart" uri="{CE6537A1-D6FC-4f65-9D91-7224C49458BB}"/>
              </c:extLst>
            </c:dLbl>
            <c:dLbl>
              <c:idx val="239"/>
              <c:delete val="1"/>
              <c:extLst>
                <c:ext xmlns:c15="http://schemas.microsoft.com/office/drawing/2012/chart" uri="{CE6537A1-D6FC-4f65-9D91-7224C49458BB}"/>
              </c:extLst>
            </c:dLbl>
            <c:dLbl>
              <c:idx val="245"/>
              <c:delete val="1"/>
              <c:extLst>
                <c:ext xmlns:c15="http://schemas.microsoft.com/office/drawing/2012/chart" uri="{CE6537A1-D6FC-4f65-9D91-7224C49458BB}"/>
              </c:extLst>
            </c:dLbl>
            <c:dLbl>
              <c:idx val="249"/>
              <c:delete val="1"/>
              <c:extLst>
                <c:ext xmlns:c15="http://schemas.microsoft.com/office/drawing/2012/chart" uri="{CE6537A1-D6FC-4f65-9D91-7224C49458BB}"/>
              </c:extLst>
            </c:dLbl>
            <c:dLbl>
              <c:idx val="253"/>
              <c:delete val="1"/>
              <c:extLst>
                <c:ext xmlns:c15="http://schemas.microsoft.com/office/drawing/2012/chart" uri="{CE6537A1-D6FC-4f65-9D91-7224C49458BB}"/>
              </c:extLst>
            </c:dLbl>
            <c:dLbl>
              <c:idx val="259"/>
              <c:delete val="1"/>
              <c:extLst>
                <c:ext xmlns:c15="http://schemas.microsoft.com/office/drawing/2012/chart" uri="{CE6537A1-D6FC-4f65-9D91-7224C49458BB}"/>
              </c:extLst>
            </c:dLbl>
            <c:dLbl>
              <c:idx val="269"/>
              <c:delete val="1"/>
              <c:extLst>
                <c:ext xmlns:c15="http://schemas.microsoft.com/office/drawing/2012/chart" uri="{CE6537A1-D6FC-4f65-9D91-7224C49458BB}"/>
              </c:extLst>
            </c:dLbl>
            <c:dLbl>
              <c:idx val="274"/>
              <c:delete val="1"/>
              <c:extLst>
                <c:ext xmlns:c15="http://schemas.microsoft.com/office/drawing/2012/chart" uri="{CE6537A1-D6FC-4f65-9D91-7224C49458BB}"/>
              </c:extLst>
            </c:dLbl>
            <c:dLbl>
              <c:idx val="275"/>
              <c:layout>
                <c:manualLayout>
                  <c:x val="0.46218753425052639"/>
                  <c:y val="-0.2064775282558983"/>
                </c:manualLayout>
              </c:layout>
              <c:tx>
                <c:rich>
                  <a:bodyPr/>
                  <a:lstStyle/>
                  <a:p>
                    <a:pPr>
                      <a:defRPr>
                        <a:solidFill>
                          <a:sysClr val="windowText" lastClr="000000"/>
                        </a:solidFill>
                      </a:defRPr>
                    </a:pPr>
                    <a:r>
                      <a:rPr lang="en-US" sz="800" dirty="0">
                        <a:solidFill>
                          <a:sysClr val="windowText" lastClr="000000"/>
                        </a:solidFill>
                      </a:rPr>
                      <a:t>FANVIT
</a:t>
                    </a:r>
                    <a:r>
                      <a:rPr lang="en-US" sz="800" dirty="0" smtClean="0">
                        <a:solidFill>
                          <a:sysClr val="windowText" lastClr="000000"/>
                        </a:solidFill>
                      </a:rPr>
                      <a:t>30-Junio</a:t>
                    </a:r>
                    <a:endParaRPr lang="en-US" sz="800" dirty="0">
                      <a:solidFill>
                        <a:sysClr val="windowText" lastClr="000000"/>
                      </a:solidFill>
                    </a:endParaRPr>
                  </a:p>
                  <a:p>
                    <a:pPr>
                      <a:defRPr>
                        <a:solidFill>
                          <a:sysClr val="windowText" lastClr="000000"/>
                        </a:solidFill>
                      </a:defRPr>
                    </a:pPr>
                    <a:r>
                      <a:rPr lang="en-US" sz="800" dirty="0" smtClean="0">
                        <a:solidFill>
                          <a:sysClr val="windowText" lastClr="000000"/>
                        </a:solidFill>
                      </a:rPr>
                      <a:t>6.71</a:t>
                    </a:r>
                    <a:endParaRPr lang="en-US" sz="900" dirty="0">
                      <a:solidFill>
                        <a:sysClr val="windowText" lastClr="000000"/>
                      </a:solidFill>
                    </a:endParaRPr>
                  </a:p>
                </c:rich>
              </c:tx>
              <c:numFmt formatCode="#,##0.00" sourceLinked="0"/>
              <c:spPr>
                <a:solidFill>
                  <a:srgbClr val="9BBB59">
                    <a:lumMod val="20000"/>
                    <a:lumOff val="80000"/>
                  </a:srgbClr>
                </a:solidFill>
                <a:ln>
                  <a:noFill/>
                </a:ln>
                <a:effectLst/>
              </c:spPr>
              <c:showLegendKey val="0"/>
              <c:showVal val="1"/>
              <c:showCatName val="1"/>
              <c:showSerName val="1"/>
              <c:showPercent val="0"/>
              <c:showBubbleSize val="0"/>
              <c:separator>
</c:separator>
              <c:extLst>
                <c:ext xmlns:c15="http://schemas.microsoft.com/office/drawing/2012/chart" uri="{CE6537A1-D6FC-4f65-9D91-7224C49458BB}"/>
              </c:extLst>
            </c:dLbl>
            <c:dLbl>
              <c:idx val="658"/>
              <c:delete val="1"/>
              <c:extLst>
                <c:ext xmlns:c15="http://schemas.microsoft.com/office/drawing/2012/chart" uri="{CE6537A1-D6FC-4f65-9D91-7224C49458BB}"/>
              </c:extLst>
            </c:dLbl>
            <c:numFmt formatCode="#,##0.00" sourceLinked="0"/>
            <c:spPr>
              <a:noFill/>
              <a:ln>
                <a:noFill/>
              </a:ln>
              <a:effectLst/>
            </c:sp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'Nvo FANVIT1 Sin Asset'!$A$3:$A$747</c:f>
              <c:numCache>
                <c:formatCode>d\-mmm</c:formatCode>
                <c:ptCount val="745"/>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numCache>
            </c:numRef>
          </c:cat>
          <c:val>
            <c:numRef>
              <c:f>'Nvo FANVIT1 Sin Asset'!$V$3:$V$751</c:f>
              <c:numCache>
                <c:formatCode>0.00</c:formatCode>
                <c:ptCount val="749"/>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4.1344176999554136</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4.4860492012426656</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5.4737</c:v>
                </c:pt>
                <c:pt idx="339">
                  <c:v>5.4698000000000002</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5.3738000000000001</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5.5171999999999999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5.5029000000000003</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5.5244999999999997</c:v>
                </c:pt>
                <c:pt idx="440">
                  <c:v>5.5122999999999998</c:v>
                </c:pt>
                <c:pt idx="441">
                  <c:v>5.4710999999999999</c:v>
                </c:pt>
                <c:pt idx="442">
                  <c:v>5.4039000000000001</c:v>
                </c:pt>
                <c:pt idx="443">
                  <c:v>5.4440999999999997</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5.5308999999999999</c:v>
                </c:pt>
                <c:pt idx="461">
                  <c:v>5.5472999999999999</c:v>
                </c:pt>
                <c:pt idx="462">
                  <c:v>5.5826000000000002</c:v>
                </c:pt>
                <c:pt idx="463">
                  <c:v>5.6025</c:v>
                </c:pt>
                <c:pt idx="464">
                  <c:v>5.6463000000000001</c:v>
                </c:pt>
                <c:pt idx="465">
                  <c:v>5.6818999999999997</c:v>
                </c:pt>
                <c:pt idx="466">
                  <c:v>5.6851000000000003</c:v>
                </c:pt>
                <c:pt idx="467">
                  <c:v>5.6851000000000003</c:v>
                </c:pt>
                <c:pt idx="468">
                  <c:v>5.7127999999999997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pt idx="602">
                  <c:v>6.2972999999999999</c:v>
                </c:pt>
                <c:pt idx="603">
                  <c:v>6.3061999999999996</c:v>
                </c:pt>
                <c:pt idx="604">
                  <c:v>6.282</c:v>
                </c:pt>
                <c:pt idx="605">
                  <c:v>6.2683</c:v>
                </c:pt>
                <c:pt idx="606">
                  <c:v>6.1948999999999996</c:v>
                </c:pt>
                <c:pt idx="607">
                  <c:v>6.3052000000000001</c:v>
                </c:pt>
                <c:pt idx="608">
                  <c:v>6.3613999999999997</c:v>
                </c:pt>
                <c:pt idx="609">
                  <c:v>6.3501000000000003</c:v>
                </c:pt>
                <c:pt idx="610">
                  <c:v>6.3691000000000004</c:v>
                </c:pt>
                <c:pt idx="611">
                  <c:v>5.4676</c:v>
                </c:pt>
                <c:pt idx="612">
                  <c:v>6.8192000000000004</c:v>
                </c:pt>
                <c:pt idx="613">
                  <c:v>6.8343999999999996</c:v>
                </c:pt>
                <c:pt idx="614">
                  <c:v>6.8613</c:v>
                </c:pt>
                <c:pt idx="615">
                  <c:v>6.8712999999999997</c:v>
                </c:pt>
                <c:pt idx="616">
                  <c:v>6.9341999999999997</c:v>
                </c:pt>
                <c:pt idx="617">
                  <c:v>6.9409000000000001</c:v>
                </c:pt>
                <c:pt idx="618">
                  <c:v>7.0236000000000001</c:v>
                </c:pt>
                <c:pt idx="619">
                  <c:v>7.0343</c:v>
                </c:pt>
                <c:pt idx="620">
                  <c:v>6.9932999999999996</c:v>
                </c:pt>
                <c:pt idx="621">
                  <c:v>6.9729999999999999</c:v>
                </c:pt>
                <c:pt idx="622">
                  <c:v>6.9729999999999999</c:v>
                </c:pt>
                <c:pt idx="623">
                  <c:v>6.9676999999999998</c:v>
                </c:pt>
                <c:pt idx="624">
                  <c:v>7.03</c:v>
                </c:pt>
                <c:pt idx="625">
                  <c:v>7.0667999999999997</c:v>
                </c:pt>
                <c:pt idx="626">
                  <c:v>7.1463000000000001</c:v>
                </c:pt>
                <c:pt idx="627">
                  <c:v>7.0770999999999997</c:v>
                </c:pt>
                <c:pt idx="628">
                  <c:v>7.1003999999999996</c:v>
                </c:pt>
                <c:pt idx="629">
                  <c:v>7.1444999999999999</c:v>
                </c:pt>
                <c:pt idx="630">
                  <c:v>7.1066000000000003</c:v>
                </c:pt>
                <c:pt idx="631">
                  <c:v>7.0288000000000004</c:v>
                </c:pt>
                <c:pt idx="632">
                  <c:v>7.0328999999999997</c:v>
                </c:pt>
                <c:pt idx="633">
                  <c:v>7.0549999999999997</c:v>
                </c:pt>
                <c:pt idx="634">
                  <c:v>7.0526999999999997</c:v>
                </c:pt>
                <c:pt idx="635">
                  <c:v>6.984</c:v>
                </c:pt>
                <c:pt idx="636">
                  <c:v>7.0072000000000001</c:v>
                </c:pt>
                <c:pt idx="637">
                  <c:v>6.9126000000000003</c:v>
                </c:pt>
                <c:pt idx="638">
                  <c:v>6.8940000000000001</c:v>
                </c:pt>
                <c:pt idx="639">
                  <c:v>6.9034000000000004</c:v>
                </c:pt>
                <c:pt idx="640">
                  <c:v>6.8944000000000001</c:v>
                </c:pt>
                <c:pt idx="641">
                  <c:v>6.9105999999999996</c:v>
                </c:pt>
                <c:pt idx="642">
                  <c:v>6.8823999999999996</c:v>
                </c:pt>
                <c:pt idx="643">
                  <c:v>6.8700999999999999</c:v>
                </c:pt>
                <c:pt idx="644">
                  <c:v>6.8566000000000003</c:v>
                </c:pt>
                <c:pt idx="645">
                  <c:v>6.8422999999999998</c:v>
                </c:pt>
                <c:pt idx="646">
                  <c:v>6.8609999999999998</c:v>
                </c:pt>
                <c:pt idx="647">
                  <c:v>6.8769</c:v>
                </c:pt>
                <c:pt idx="648">
                  <c:v>6.8436000000000003</c:v>
                </c:pt>
                <c:pt idx="649">
                  <c:v>6.7915999999999999</c:v>
                </c:pt>
                <c:pt idx="650">
                  <c:v>6.8739999999999997</c:v>
                </c:pt>
                <c:pt idx="651">
                  <c:v>6.9393000000000002</c:v>
                </c:pt>
                <c:pt idx="652">
                  <c:v>6.9348000000000001</c:v>
                </c:pt>
                <c:pt idx="653">
                  <c:v>6.9598000000000004</c:v>
                </c:pt>
                <c:pt idx="654">
                  <c:v>6.9733000000000001</c:v>
                </c:pt>
                <c:pt idx="655">
                  <c:v>6.9978999999999996</c:v>
                </c:pt>
                <c:pt idx="656">
                  <c:v>7.0023</c:v>
                </c:pt>
                <c:pt idx="657">
                  <c:v>7.0082000000000004</c:v>
                </c:pt>
                <c:pt idx="658">
                  <c:v>6.9903000000000004</c:v>
                </c:pt>
                <c:pt idx="659">
                  <c:v>6.9465000000000003</c:v>
                </c:pt>
                <c:pt idx="660">
                  <c:v>6.9222000000000001</c:v>
                </c:pt>
                <c:pt idx="661">
                  <c:v>6.9457000000000004</c:v>
                </c:pt>
                <c:pt idx="662">
                  <c:v>6.9791999999999996</c:v>
                </c:pt>
                <c:pt idx="663">
                  <c:v>7.0198</c:v>
                </c:pt>
                <c:pt idx="664">
                  <c:v>7.0217000000000001</c:v>
                </c:pt>
                <c:pt idx="665">
                  <c:v>7.0486000000000004</c:v>
                </c:pt>
                <c:pt idx="666">
                  <c:v>6.9958</c:v>
                </c:pt>
                <c:pt idx="667">
                  <c:v>7.0122</c:v>
                </c:pt>
                <c:pt idx="668">
                  <c:v>6.9969000000000001</c:v>
                </c:pt>
                <c:pt idx="669">
                  <c:v>7.0073999999999996</c:v>
                </c:pt>
                <c:pt idx="670">
                  <c:v>7.0449999999999999</c:v>
                </c:pt>
                <c:pt idx="671">
                  <c:v>7.0346000000000002</c:v>
                </c:pt>
                <c:pt idx="672">
                  <c:v>7.0087000000000002</c:v>
                </c:pt>
                <c:pt idx="673">
                  <c:v>7.0182000000000002</c:v>
                </c:pt>
                <c:pt idx="674">
                  <c:v>6.9870000000000001</c:v>
                </c:pt>
                <c:pt idx="675">
                  <c:v>7.0175999999999998</c:v>
                </c:pt>
                <c:pt idx="676">
                  <c:v>6.9557000000000002</c:v>
                </c:pt>
                <c:pt idx="677">
                  <c:v>6.9290000000000003</c:v>
                </c:pt>
                <c:pt idx="678">
                  <c:v>6.8989000000000003</c:v>
                </c:pt>
                <c:pt idx="679">
                  <c:v>6.8689</c:v>
                </c:pt>
                <c:pt idx="680">
                  <c:v>6.8474000000000004</c:v>
                </c:pt>
                <c:pt idx="681">
                  <c:v>6.8570000000000002</c:v>
                </c:pt>
                <c:pt idx="682">
                  <c:v>6.9237000000000002</c:v>
                </c:pt>
                <c:pt idx="683">
                  <c:v>6.8781999999999996</c:v>
                </c:pt>
                <c:pt idx="684">
                  <c:v>6.8623000000000003</c:v>
                </c:pt>
                <c:pt idx="685">
                  <c:v>6.9089</c:v>
                </c:pt>
                <c:pt idx="686">
                  <c:v>6.9642999999999997</c:v>
                </c:pt>
                <c:pt idx="687">
                  <c:v>6.9908999999999999</c:v>
                </c:pt>
                <c:pt idx="688">
                  <c:v>6.9702000000000002</c:v>
                </c:pt>
                <c:pt idx="689">
                  <c:v>6.9701000000000004</c:v>
                </c:pt>
                <c:pt idx="690">
                  <c:v>6.9328000000000003</c:v>
                </c:pt>
                <c:pt idx="691">
                  <c:v>6.9695</c:v>
                </c:pt>
                <c:pt idx="692">
                  <c:v>6.9869000000000003</c:v>
                </c:pt>
                <c:pt idx="693">
                  <c:v>6.9859</c:v>
                </c:pt>
                <c:pt idx="694">
                  <c:v>6.9622000000000002</c:v>
                </c:pt>
                <c:pt idx="695">
                  <c:v>6.9210000000000003</c:v>
                </c:pt>
                <c:pt idx="696">
                  <c:v>6.9382000000000001</c:v>
                </c:pt>
                <c:pt idx="697">
                  <c:v>6.9382000000000001</c:v>
                </c:pt>
                <c:pt idx="698">
                  <c:v>6.9843999999999999</c:v>
                </c:pt>
                <c:pt idx="699">
                  <c:v>7.0084999999999997</c:v>
                </c:pt>
                <c:pt idx="700">
                  <c:v>7.0289999999999999</c:v>
                </c:pt>
                <c:pt idx="701">
                  <c:v>7.0582000000000003</c:v>
                </c:pt>
                <c:pt idx="702">
                  <c:v>6.9980000000000002</c:v>
                </c:pt>
                <c:pt idx="703">
                  <c:v>6.9848999999999997</c:v>
                </c:pt>
                <c:pt idx="704" formatCode="0.0000">
                  <c:v>6.9848999999999997</c:v>
                </c:pt>
                <c:pt idx="705">
                  <c:v>7.0018000000000002</c:v>
                </c:pt>
                <c:pt idx="706">
                  <c:v>6.9321000000000002</c:v>
                </c:pt>
                <c:pt idx="707">
                  <c:v>6.9184000000000001</c:v>
                </c:pt>
                <c:pt idx="708">
                  <c:v>6.9020999999999999</c:v>
                </c:pt>
                <c:pt idx="709">
                  <c:v>6.9187000000000003</c:v>
                </c:pt>
                <c:pt idx="710">
                  <c:v>6.9417999999999997</c:v>
                </c:pt>
                <c:pt idx="711">
                  <c:v>6.9527999999999999</c:v>
                </c:pt>
                <c:pt idx="712">
                  <c:v>6.9069000000000003</c:v>
                </c:pt>
                <c:pt idx="713">
                  <c:v>6.8875999999999999</c:v>
                </c:pt>
                <c:pt idx="714">
                  <c:v>6.8819999999999997</c:v>
                </c:pt>
                <c:pt idx="715">
                  <c:v>6.8653000000000004</c:v>
                </c:pt>
                <c:pt idx="716">
                  <c:v>6.8175999999999997</c:v>
                </c:pt>
                <c:pt idx="717">
                  <c:v>6.851</c:v>
                </c:pt>
                <c:pt idx="718">
                  <c:v>6.9124999999999996</c:v>
                </c:pt>
                <c:pt idx="719">
                  <c:v>6.9790000000000001</c:v>
                </c:pt>
                <c:pt idx="720">
                  <c:v>6.9869000000000003</c:v>
                </c:pt>
                <c:pt idx="721">
                  <c:v>6.9664999999999999</c:v>
                </c:pt>
                <c:pt idx="722">
                  <c:v>7.0109000000000004</c:v>
                </c:pt>
                <c:pt idx="723">
                  <c:v>7.0002000000000004</c:v>
                </c:pt>
                <c:pt idx="724">
                  <c:v>6.9984999999999999</c:v>
                </c:pt>
                <c:pt idx="725">
                  <c:v>7.0239000000000003</c:v>
                </c:pt>
                <c:pt idx="726">
                  <c:v>7.0117000000000003</c:v>
                </c:pt>
                <c:pt idx="727">
                  <c:v>7.0029000000000003</c:v>
                </c:pt>
                <c:pt idx="728">
                  <c:v>6.9756999999999998</c:v>
                </c:pt>
                <c:pt idx="729">
                  <c:v>6.9238</c:v>
                </c:pt>
                <c:pt idx="730">
                  <c:v>6.8879999999999999</c:v>
                </c:pt>
                <c:pt idx="731">
                  <c:v>6.8804999999999996</c:v>
                </c:pt>
                <c:pt idx="732">
                  <c:v>6.8552999999999997</c:v>
                </c:pt>
                <c:pt idx="733">
                  <c:v>6.8414000000000001</c:v>
                </c:pt>
                <c:pt idx="734">
                  <c:v>6.8392999999999997</c:v>
                </c:pt>
                <c:pt idx="735">
                  <c:v>6.8243</c:v>
                </c:pt>
                <c:pt idx="736">
                  <c:v>6.7644000000000002</c:v>
                </c:pt>
                <c:pt idx="737">
                  <c:v>6.7134</c:v>
                </c:pt>
                <c:pt idx="738">
                  <c:v>6.7083000000000004</c:v>
                </c:pt>
                <c:pt idx="739">
                  <c:v>6.6852999999999998</c:v>
                </c:pt>
                <c:pt idx="740">
                  <c:v>6.6802000000000001</c:v>
                </c:pt>
                <c:pt idx="741">
                  <c:v>6.6879</c:v>
                </c:pt>
                <c:pt idx="742">
                  <c:v>6.6497999999999999</c:v>
                </c:pt>
                <c:pt idx="743">
                  <c:v>6.6345000000000001</c:v>
                </c:pt>
                <c:pt idx="744">
                  <c:v>6.6403999999999996</c:v>
                </c:pt>
                <c:pt idx="745">
                  <c:v>6.6795999999999998</c:v>
                </c:pt>
                <c:pt idx="746">
                  <c:v>6.6452</c:v>
                </c:pt>
                <c:pt idx="747">
                  <c:v>6.6737000000000002</c:v>
                </c:pt>
                <c:pt idx="748">
                  <c:v>6.7146999999999997</c:v>
                </c:pt>
              </c:numCache>
            </c:numRef>
          </c:val>
          <c:smooth val="0"/>
        </c:ser>
        <c:ser>
          <c:idx val="1"/>
          <c:order val="1"/>
          <c:tx>
            <c:strRef>
              <c:f>'Nvo FANVIT1 Sin Asset'!$W$2</c:f>
              <c:strCache>
                <c:ptCount val="1"/>
                <c:pt idx="0">
                  <c:v>Fondeo</c:v>
                </c:pt>
              </c:strCache>
            </c:strRef>
          </c:tx>
          <c:spPr>
            <a:ln>
              <a:solidFill>
                <a:srgbClr val="0070C0"/>
              </a:solidFill>
            </a:ln>
          </c:spPr>
          <c:marker>
            <c:symbol val="none"/>
          </c:marker>
          <c:dLbls>
            <c:dLbl>
              <c:idx val="275"/>
              <c:layout>
                <c:manualLayout>
                  <c:x val="0.46211935046580715"/>
                  <c:y val="-0.57407365041962444"/>
                </c:manualLayout>
              </c:layout>
              <c:tx>
                <c:rich>
                  <a:bodyPr/>
                  <a:lstStyle/>
                  <a:p>
                    <a:r>
                      <a:rPr lang="en-US" sz="800" dirty="0"/>
                      <a:t>FONDEO
</a:t>
                    </a:r>
                    <a:r>
                      <a:rPr lang="en-US" sz="800" dirty="0" smtClean="0"/>
                      <a:t>30-Junio</a:t>
                    </a:r>
                    <a:endParaRPr lang="en-US" sz="800" dirty="0"/>
                  </a:p>
                  <a:p>
                    <a:r>
                      <a:rPr lang="en-US" sz="800" dirty="0" smtClean="0"/>
                      <a:t>7.15</a:t>
                    </a:r>
                    <a:endParaRPr lang="en-US" dirty="0"/>
                  </a:p>
                </c:rich>
              </c:tx>
              <c:showLegendKey val="0"/>
              <c:showVal val="1"/>
              <c:showCatName val="0"/>
              <c:showSerName val="0"/>
              <c:showPercent val="0"/>
              <c:showBubbleSize val="0"/>
              <c:separator>
</c:separator>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'Nvo FANVIT1 Sin Asset'!$A$3:$A$747</c:f>
              <c:numCache>
                <c:formatCode>d\-mmm</c:formatCode>
                <c:ptCount val="745"/>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numCache>
            </c:numRef>
          </c:cat>
          <c:val>
            <c:numRef>
              <c:f>'Nvo FANVIT1 Sin Asset'!$W$3:$W$751</c:f>
              <c:numCache>
                <c:formatCode>#,##0.00</c:formatCode>
                <c:ptCount val="749"/>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pt idx="602">
                  <c:v>5.2976054705347027</c:v>
                </c:pt>
                <c:pt idx="603">
                  <c:v>5.31</c:v>
                </c:pt>
                <c:pt idx="604">
                  <c:v>5.29</c:v>
                </c:pt>
                <c:pt idx="605">
                  <c:v>5.304528093256077</c:v>
                </c:pt>
                <c:pt idx="606">
                  <c:v>5.3045163413175009</c:v>
                </c:pt>
                <c:pt idx="607">
                  <c:v>5.3020520480457236</c:v>
                </c:pt>
                <c:pt idx="608">
                  <c:v>5.32</c:v>
                </c:pt>
                <c:pt idx="609">
                  <c:v>5.3257178645252559</c:v>
                </c:pt>
                <c:pt idx="610">
                  <c:v>5.492524658372429</c:v>
                </c:pt>
                <c:pt idx="611">
                  <c:v>5.9125782946232928</c:v>
                </c:pt>
                <c:pt idx="612">
                  <c:v>5.8647568366929335</c:v>
                </c:pt>
                <c:pt idx="613">
                  <c:v>5.8368173286003708</c:v>
                </c:pt>
                <c:pt idx="614">
                  <c:v>5.8379117726223608</c:v>
                </c:pt>
                <c:pt idx="615">
                  <c:v>5.8381717117311132</c:v>
                </c:pt>
                <c:pt idx="616">
                  <c:v>5.8283103696776752</c:v>
                </c:pt>
                <c:pt idx="617">
                  <c:v>5.82</c:v>
                </c:pt>
                <c:pt idx="618">
                  <c:v>5.83</c:v>
                </c:pt>
                <c:pt idx="619">
                  <c:v>5.83</c:v>
                </c:pt>
                <c:pt idx="620">
                  <c:v>5.85</c:v>
                </c:pt>
                <c:pt idx="621">
                  <c:v>5.81</c:v>
                </c:pt>
                <c:pt idx="622">
                  <c:v>5.81</c:v>
                </c:pt>
                <c:pt idx="623">
                  <c:v>5.8</c:v>
                </c:pt>
                <c:pt idx="624">
                  <c:v>5.82</c:v>
                </c:pt>
                <c:pt idx="625">
                  <c:v>5.8143614763828637</c:v>
                </c:pt>
                <c:pt idx="626">
                  <c:v>5.8106644164543333</c:v>
                </c:pt>
                <c:pt idx="627">
                  <c:v>5.8106788305271584</c:v>
                </c:pt>
                <c:pt idx="628">
                  <c:v>5.8207920170388912</c:v>
                </c:pt>
                <c:pt idx="629">
                  <c:v>5.8097877578439405</c:v>
                </c:pt>
                <c:pt idx="630">
                  <c:v>5.8043177075107293</c:v>
                </c:pt>
                <c:pt idx="631">
                  <c:v>5.8168229928590609</c:v>
                </c:pt>
                <c:pt idx="632">
                  <c:v>5.8904663186947701</c:v>
                </c:pt>
                <c:pt idx="633">
                  <c:v>5.8807631045702324</c:v>
                </c:pt>
                <c:pt idx="634">
                  <c:v>5.8199999999999994</c:v>
                </c:pt>
                <c:pt idx="635">
                  <c:v>5.8257626750784786</c:v>
                </c:pt>
                <c:pt idx="636">
                  <c:v>5.8365134169029416</c:v>
                </c:pt>
                <c:pt idx="637">
                  <c:v>5.8157827471544872</c:v>
                </c:pt>
                <c:pt idx="638">
                  <c:v>5.8202269929773243</c:v>
                </c:pt>
                <c:pt idx="639">
                  <c:v>5.8322262592945773</c:v>
                </c:pt>
                <c:pt idx="640">
                  <c:v>5.8536727568066071</c:v>
                </c:pt>
                <c:pt idx="641">
                  <c:v>5.8381711934702345</c:v>
                </c:pt>
                <c:pt idx="642">
                  <c:v>5.8306588310207283</c:v>
                </c:pt>
                <c:pt idx="643">
                  <c:v>5.837335827364198</c:v>
                </c:pt>
                <c:pt idx="644">
                  <c:v>5.9110551594921636</c:v>
                </c:pt>
                <c:pt idx="645">
                  <c:v>5.8443885113232446</c:v>
                </c:pt>
                <c:pt idx="646">
                  <c:v>5.8679953435558945</c:v>
                </c:pt>
                <c:pt idx="647">
                  <c:v>5.8778762849609434</c:v>
                </c:pt>
                <c:pt idx="648">
                  <c:v>5.8428588773387675</c:v>
                </c:pt>
                <c:pt idx="649">
                  <c:v>5.86</c:v>
                </c:pt>
                <c:pt idx="650">
                  <c:v>6.2283393093409494</c:v>
                </c:pt>
                <c:pt idx="651">
                  <c:v>6.3581780819067015</c:v>
                </c:pt>
                <c:pt idx="652">
                  <c:v>6.3406093891599262</c:v>
                </c:pt>
                <c:pt idx="653">
                  <c:v>6.3463619126476747</c:v>
                </c:pt>
                <c:pt idx="654">
                  <c:v>6.35</c:v>
                </c:pt>
                <c:pt idx="655">
                  <c:v>6.2825702883333614</c:v>
                </c:pt>
                <c:pt idx="656">
                  <c:v>6.2811560637263719</c:v>
                </c:pt>
                <c:pt idx="657">
                  <c:v>6.2845644742140383</c:v>
                </c:pt>
                <c:pt idx="658">
                  <c:v>6.35</c:v>
                </c:pt>
                <c:pt idx="659">
                  <c:v>6.35</c:v>
                </c:pt>
                <c:pt idx="660">
                  <c:v>6.3463400167013644</c:v>
                </c:pt>
                <c:pt idx="661">
                  <c:v>6.35</c:v>
                </c:pt>
                <c:pt idx="662">
                  <c:v>6.3422131367183958</c:v>
                </c:pt>
                <c:pt idx="663">
                  <c:v>6.372041379085049</c:v>
                </c:pt>
                <c:pt idx="664">
                  <c:v>6.4040820360885</c:v>
                </c:pt>
                <c:pt idx="665">
                  <c:v>6.372041379085049</c:v>
                </c:pt>
                <c:pt idx="666">
                  <c:v>6.372041379085049</c:v>
                </c:pt>
                <c:pt idx="667">
                  <c:v>6.3515252392561115</c:v>
                </c:pt>
                <c:pt idx="668">
                  <c:v>6.358474760981915</c:v>
                </c:pt>
                <c:pt idx="669">
                  <c:v>6.3719477065389567</c:v>
                </c:pt>
                <c:pt idx="670">
                  <c:v>6.3720381696734929</c:v>
                </c:pt>
                <c:pt idx="671">
                  <c:v>6.3871323058500682</c:v>
                </c:pt>
                <c:pt idx="672">
                  <c:v>6.3856254430473793</c:v>
                </c:pt>
                <c:pt idx="673">
                  <c:v>6.45</c:v>
                </c:pt>
                <c:pt idx="674">
                  <c:v>6.5656581417826123</c:v>
                </c:pt>
                <c:pt idx="675">
                  <c:v>6.3928177964773623</c:v>
                </c:pt>
                <c:pt idx="676">
                  <c:v>6.3553235095602734</c:v>
                </c:pt>
                <c:pt idx="677">
                  <c:v>6.2700000000000005</c:v>
                </c:pt>
                <c:pt idx="678">
                  <c:v>6.3597830171126528</c:v>
                </c:pt>
                <c:pt idx="679">
                  <c:v>6.2869246657373674</c:v>
                </c:pt>
                <c:pt idx="680">
                  <c:v>6.2268358779090747</c:v>
                </c:pt>
                <c:pt idx="681">
                  <c:v>6.3072064432370647</c:v>
                </c:pt>
                <c:pt idx="682">
                  <c:v>6.32</c:v>
                </c:pt>
                <c:pt idx="683">
                  <c:v>6.34</c:v>
                </c:pt>
                <c:pt idx="684">
                  <c:v>6.5700000000000012</c:v>
                </c:pt>
                <c:pt idx="685">
                  <c:v>6.662412755146474</c:v>
                </c:pt>
                <c:pt idx="686">
                  <c:v>6.7299999999999995</c:v>
                </c:pt>
                <c:pt idx="687">
                  <c:v>6.7909413314881082</c:v>
                </c:pt>
                <c:pt idx="688">
                  <c:v>6.7850243905133318</c:v>
                </c:pt>
                <c:pt idx="689">
                  <c:v>6.5213765423467134</c:v>
                </c:pt>
                <c:pt idx="690">
                  <c:v>6.5399999999999983</c:v>
                </c:pt>
                <c:pt idx="691">
                  <c:v>6.5399999999999983</c:v>
                </c:pt>
                <c:pt idx="692">
                  <c:v>6.5399999999999983</c:v>
                </c:pt>
                <c:pt idx="693">
                  <c:v>6.5399999999999983</c:v>
                </c:pt>
                <c:pt idx="694">
                  <c:v>6.5329065737675736</c:v>
                </c:pt>
                <c:pt idx="695">
                  <c:v>6.4872820162130278</c:v>
                </c:pt>
                <c:pt idx="696">
                  <c:v>6.5843435870186813</c:v>
                </c:pt>
                <c:pt idx="697">
                  <c:v>6.5889011991954209</c:v>
                </c:pt>
                <c:pt idx="698">
                  <c:v>6.68</c:v>
                </c:pt>
                <c:pt idx="699">
                  <c:v>6.75</c:v>
                </c:pt>
                <c:pt idx="700">
                  <c:v>6.81</c:v>
                </c:pt>
                <c:pt idx="701">
                  <c:v>6.6</c:v>
                </c:pt>
                <c:pt idx="702">
                  <c:v>6.58</c:v>
                </c:pt>
                <c:pt idx="703">
                  <c:v>6.9242857142857108</c:v>
                </c:pt>
                <c:pt idx="704">
                  <c:v>6.9242857142857108</c:v>
                </c:pt>
                <c:pt idx="705">
                  <c:v>6.8000000000000016</c:v>
                </c:pt>
                <c:pt idx="706">
                  <c:v>6.5334430015472345</c:v>
                </c:pt>
                <c:pt idx="707">
                  <c:v>6.5299999999999994</c:v>
                </c:pt>
                <c:pt idx="708">
                  <c:v>6.5446098814117342</c:v>
                </c:pt>
                <c:pt idx="709">
                  <c:v>6.5449260470019617</c:v>
                </c:pt>
                <c:pt idx="710">
                  <c:v>6.620000000000001</c:v>
                </c:pt>
                <c:pt idx="711">
                  <c:v>6.6196152280906944</c:v>
                </c:pt>
                <c:pt idx="712">
                  <c:v>6.63</c:v>
                </c:pt>
                <c:pt idx="713">
                  <c:v>6.6213151049759871</c:v>
                </c:pt>
                <c:pt idx="714">
                  <c:v>6.6215292814522098</c:v>
                </c:pt>
                <c:pt idx="715">
                  <c:v>6.5926667684307718</c:v>
                </c:pt>
                <c:pt idx="716">
                  <c:v>6.54</c:v>
                </c:pt>
                <c:pt idx="717">
                  <c:v>6.6000000000000005</c:v>
                </c:pt>
                <c:pt idx="718">
                  <c:v>6.8800000000000017</c:v>
                </c:pt>
                <c:pt idx="719">
                  <c:v>6.7800000000000011</c:v>
                </c:pt>
                <c:pt idx="720">
                  <c:v>6.6880497331188611</c:v>
                </c:pt>
                <c:pt idx="721">
                  <c:v>6.870000000000001</c:v>
                </c:pt>
                <c:pt idx="722">
                  <c:v>6.9</c:v>
                </c:pt>
                <c:pt idx="723">
                  <c:v>6.8573587150616389</c:v>
                </c:pt>
                <c:pt idx="724">
                  <c:v>6.88</c:v>
                </c:pt>
                <c:pt idx="725">
                  <c:v>6.8727452151277095</c:v>
                </c:pt>
                <c:pt idx="726">
                  <c:v>6.9286312228497984</c:v>
                </c:pt>
                <c:pt idx="727">
                  <c:v>6.8899999999999988</c:v>
                </c:pt>
                <c:pt idx="728">
                  <c:v>6.8587573514598796</c:v>
                </c:pt>
                <c:pt idx="729">
                  <c:v>6.8812399934982356</c:v>
                </c:pt>
                <c:pt idx="730">
                  <c:v>6.8261304777768652</c:v>
                </c:pt>
                <c:pt idx="731">
                  <c:v>6.7776320426552639</c:v>
                </c:pt>
                <c:pt idx="732">
                  <c:v>6.7877793430797277</c:v>
                </c:pt>
                <c:pt idx="733">
                  <c:v>6.7607072373070887</c:v>
                </c:pt>
                <c:pt idx="734">
                  <c:v>6.8012060011841475</c:v>
                </c:pt>
                <c:pt idx="735">
                  <c:v>6.8088521002125164</c:v>
                </c:pt>
                <c:pt idx="736">
                  <c:v>6.8080172862601431</c:v>
                </c:pt>
                <c:pt idx="737">
                  <c:v>6.9013920971440097</c:v>
                </c:pt>
                <c:pt idx="738">
                  <c:v>6.9677449499467459</c:v>
                </c:pt>
                <c:pt idx="739">
                  <c:v>6.7892117441909861</c:v>
                </c:pt>
                <c:pt idx="740">
                  <c:v>6.7691400125017749</c:v>
                </c:pt>
                <c:pt idx="741">
                  <c:v>6.784709958122817</c:v>
                </c:pt>
                <c:pt idx="742">
                  <c:v>6.9774059037418024</c:v>
                </c:pt>
                <c:pt idx="743">
                  <c:v>7.0333168603350096</c:v>
                </c:pt>
                <c:pt idx="744">
                  <c:v>7.0274095253493778</c:v>
                </c:pt>
                <c:pt idx="745">
                  <c:v>7.0273766634783312</c:v>
                </c:pt>
                <c:pt idx="746">
                  <c:v>7.0070176881480331</c:v>
                </c:pt>
                <c:pt idx="747">
                  <c:v>7.0301798030252076</c:v>
                </c:pt>
                <c:pt idx="748">
                  <c:v>7.1522547579278948</c:v>
                </c:pt>
              </c:numCache>
            </c:numRef>
          </c:val>
          <c:smooth val="0"/>
        </c:ser>
        <c:dLbls>
          <c:showLegendKey val="0"/>
          <c:showVal val="0"/>
          <c:showCatName val="0"/>
          <c:showSerName val="0"/>
          <c:showPercent val="0"/>
          <c:showBubbleSize val="0"/>
        </c:dLbls>
        <c:marker val="1"/>
        <c:smooth val="0"/>
        <c:axId val="918611400"/>
        <c:axId val="918616888"/>
      </c:lineChart>
      <c:dateAx>
        <c:axId val="918611400"/>
        <c:scaling>
          <c:orientation val="minMax"/>
          <c:max val="43038"/>
          <c:min val="41821"/>
        </c:scaling>
        <c:delete val="0"/>
        <c:axPos val="b"/>
        <c:numFmt formatCode="d\-mmm" sourceLinked="1"/>
        <c:majorTickMark val="none"/>
        <c:minorTickMark val="none"/>
        <c:tickLblPos val="nextTo"/>
        <c:txPr>
          <a:bodyPr rot="-5400000" vert="horz"/>
          <a:lstStyle/>
          <a:p>
            <a:pPr>
              <a:defRPr/>
            </a:pPr>
            <a:endParaRPr lang="es-MX"/>
          </a:p>
        </c:txPr>
        <c:crossAx val="918616888"/>
        <c:crosses val="autoZero"/>
        <c:auto val="1"/>
        <c:lblOffset val="100"/>
        <c:baseTimeUnit val="days"/>
        <c:majorUnit val="30"/>
        <c:majorTimeUnit val="days"/>
      </c:dateAx>
      <c:valAx>
        <c:axId val="918616888"/>
        <c:scaling>
          <c:orientation val="minMax"/>
          <c:max val="7.5"/>
          <c:min val="2.8"/>
        </c:scaling>
        <c:delete val="0"/>
        <c:axPos val="l"/>
        <c:numFmt formatCode="0.00" sourceLinked="1"/>
        <c:majorTickMark val="none"/>
        <c:minorTickMark val="none"/>
        <c:tickLblPos val="nextTo"/>
        <c:crossAx val="918611400"/>
        <c:crosses val="autoZero"/>
        <c:crossBetween val="between"/>
      </c:valAx>
      <c:valAx>
        <c:axId val="918611792"/>
        <c:scaling>
          <c:orientation val="minMax"/>
          <c:max val="140000000000"/>
          <c:min val="0"/>
        </c:scaling>
        <c:delete val="0"/>
        <c:axPos val="r"/>
        <c:numFmt formatCode="_-* #,##0_-;\-* #,##0_-;_-* &quot;-&quot;??_-;_-@_-" sourceLinked="1"/>
        <c:majorTickMark val="out"/>
        <c:minorTickMark val="none"/>
        <c:tickLblPos val="nextTo"/>
        <c:crossAx val="918606696"/>
        <c:crosses val="max"/>
        <c:crossBetween val="between"/>
        <c:dispUnits>
          <c:builtInUnit val="billions"/>
          <c:dispUnitsLbl>
            <c:layout>
              <c:manualLayout>
                <c:xMode val="edge"/>
                <c:yMode val="edge"/>
                <c:x val="0.96819382192610537"/>
                <c:y val="0.42544271981130954"/>
              </c:manualLayout>
            </c:layout>
          </c:dispUnitsLbl>
        </c:dispUnits>
      </c:valAx>
      <c:dateAx>
        <c:axId val="918606696"/>
        <c:scaling>
          <c:orientation val="minMax"/>
        </c:scaling>
        <c:delete val="1"/>
        <c:axPos val="b"/>
        <c:numFmt formatCode="d\-mmm" sourceLinked="1"/>
        <c:majorTickMark val="out"/>
        <c:minorTickMark val="none"/>
        <c:tickLblPos val="nextTo"/>
        <c:crossAx val="918611792"/>
        <c:crosses val="autoZero"/>
        <c:auto val="1"/>
        <c:lblOffset val="100"/>
        <c:baseTimeUnit val="days"/>
      </c:dateAx>
      <c:spPr>
        <a:noFill/>
        <a:ln w="25400">
          <a:noFill/>
        </a:ln>
      </c:spPr>
    </c:plotArea>
    <c:legend>
      <c:legendPos val="r"/>
      <c:layout>
        <c:manualLayout>
          <c:xMode val="edge"/>
          <c:yMode val="edge"/>
          <c:x val="5.6105563727610976E-2"/>
          <c:y val="0.93654381852676916"/>
          <c:w val="0.83816919038966287"/>
          <c:h val="3.319237137717846E-2"/>
        </c:manualLayout>
      </c:layout>
      <c:overlay val="0"/>
    </c:legend>
    <c:plotVisOnly val="1"/>
    <c:dispBlanksAs val="gap"/>
    <c:showDLblsOverMax val="0"/>
  </c:chart>
  <c:spPr>
    <a:noFill/>
  </c:spPr>
  <c:txPr>
    <a:bodyPr/>
    <a:lstStyle/>
    <a:p>
      <a:pPr>
        <a:defRPr>
          <a:latin typeface="Calibri" panose="020F0502020204030204" pitchFamily="34" charset="0"/>
        </a:defRPr>
      </a:pPr>
      <a:endParaRPr lang="es-MX"/>
    </a:p>
  </c:txPr>
  <c:externalData r:id="rId2">
    <c:autoUpdate val="0"/>
  </c:externalData>
  <c:userShapes r:id="rId3"/>
</c:chartSpace>
</file>

<file path=ppt/charts/chart6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Indices!$B$1</c:f>
              <c:strCache>
                <c:ptCount val="1"/>
                <c:pt idx="0">
                  <c:v>Agropecuario</c:v>
                </c:pt>
              </c:strCache>
            </c:strRef>
          </c:tx>
          <c:spPr>
            <a:ln w="31750" cap="rnd">
              <a:solidFill>
                <a:srgbClr val="0070C0"/>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Indices!$B$2:$B$2262</c:f>
              <c:numCache>
                <c:formatCode>_(* #,##0.00_);_(* \(#,##0.00\);_(* "-"??_);_(@_)</c:formatCode>
                <c:ptCount val="2261"/>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147.58174641041251</c:v>
                </c:pt>
                <c:pt idx="316">
                  <c:v>147.43700660304975</c:v>
                </c:pt>
                <c:pt idx="317">
                  <c:v>148.02550600735017</c:v>
                </c:pt>
                <c:pt idx="318">
                  <c:v>148.85584154421051</c:v>
                </c:pt>
                <c:pt idx="319">
                  <c:v>148.29125852758244</c:v>
                </c:pt>
                <c:pt idx="320">
                  <c:v>149.6308380256732</c:v>
                </c:pt>
                <c:pt idx="321">
                  <c:v>149.4438143509968</c:v>
                </c:pt>
                <c:pt idx="322">
                  <c:v>149.61779794076836</c:v>
                </c:pt>
                <c:pt idx="323">
                  <c:v>148.37345103556382</c:v>
                </c:pt>
                <c:pt idx="324">
                  <c:v>148.58612192224666</c:v>
                </c:pt>
                <c:pt idx="325">
                  <c:v>147.67598118659419</c:v>
                </c:pt>
                <c:pt idx="326">
                  <c:v>146.2555815560703</c:v>
                </c:pt>
                <c:pt idx="327">
                  <c:v>146.1721254154308</c:v>
                </c:pt>
                <c:pt idx="328">
                  <c:v>146.9108017715991</c:v>
                </c:pt>
                <c:pt idx="329">
                  <c:v>144.55132874850506</c:v>
                </c:pt>
                <c:pt idx="330">
                  <c:v>143.19515387713028</c:v>
                </c:pt>
                <c:pt idx="331">
                  <c:v>143.13368494474241</c:v>
                </c:pt>
                <c:pt idx="332">
                  <c:v>144.4894439752504</c:v>
                </c:pt>
                <c:pt idx="333">
                  <c:v>146.16999888780208</c:v>
                </c:pt>
                <c:pt idx="334">
                  <c:v>145.42657711273509</c:v>
                </c:pt>
                <c:pt idx="335">
                  <c:v>145.79548031925884</c:v>
                </c:pt>
                <c:pt idx="336">
                  <c:v>145.11318211721579</c:v>
                </c:pt>
                <c:pt idx="337">
                  <c:v>144.89649277799217</c:v>
                </c:pt>
                <c:pt idx="338">
                  <c:v>145.95610665736277</c:v>
                </c:pt>
                <c:pt idx="339">
                  <c:v>146.31144016083172</c:v>
                </c:pt>
                <c:pt idx="340">
                  <c:v>146.28732038367974</c:v>
                </c:pt>
                <c:pt idx="341">
                  <c:v>147.08235576327971</c:v>
                </c:pt>
                <c:pt idx="342">
                  <c:v>148.07858159962782</c:v>
                </c:pt>
                <c:pt idx="343">
                  <c:v>148.58655588692847</c:v>
                </c:pt>
                <c:pt idx="344">
                  <c:v>146.93688294828738</c:v>
                </c:pt>
                <c:pt idx="345">
                  <c:v>147.12752131718108</c:v>
                </c:pt>
                <c:pt idx="346">
                  <c:v>147.78856632548067</c:v>
                </c:pt>
                <c:pt idx="347">
                  <c:v>147.64655817979244</c:v>
                </c:pt>
                <c:pt idx="348">
                  <c:v>148.8918334270773</c:v>
                </c:pt>
                <c:pt idx="349">
                  <c:v>150.57681256425039</c:v>
                </c:pt>
                <c:pt idx="350">
                  <c:v>150.73153960056624</c:v>
                </c:pt>
                <c:pt idx="351">
                  <c:v>149.90799747370153</c:v>
                </c:pt>
                <c:pt idx="352">
                  <c:v>150.56088877900063</c:v>
                </c:pt>
                <c:pt idx="353">
                  <c:v>150.98530825155774</c:v>
                </c:pt>
                <c:pt idx="354">
                  <c:v>151.66264455580054</c:v>
                </c:pt>
                <c:pt idx="355">
                  <c:v>150.75477735205411</c:v>
                </c:pt>
                <c:pt idx="356">
                  <c:v>151.06977328456657</c:v>
                </c:pt>
                <c:pt idx="357">
                  <c:v>150.86449691441069</c:v>
                </c:pt>
                <c:pt idx="358">
                  <c:v>151.3697929046032</c:v>
                </c:pt>
                <c:pt idx="359">
                  <c:v>150.84438652789191</c:v>
                </c:pt>
                <c:pt idx="360">
                  <c:v>151.05927254752135</c:v>
                </c:pt>
                <c:pt idx="361">
                  <c:v>150.89444651872651</c:v>
                </c:pt>
                <c:pt idx="362">
                  <c:v>151.04938097203643</c:v>
                </c:pt>
                <c:pt idx="363">
                  <c:v>151.07476035433211</c:v>
                </c:pt>
                <c:pt idx="364">
                  <c:v>150.81056950282715</c:v>
                </c:pt>
                <c:pt idx="365">
                  <c:v>151.10514392332973</c:v>
                </c:pt>
                <c:pt idx="366">
                  <c:v>152.02191797527851</c:v>
                </c:pt>
                <c:pt idx="367">
                  <c:v>151.93661219862864</c:v>
                </c:pt>
                <c:pt idx="368">
                  <c:v>151.64140143084322</c:v>
                </c:pt>
                <c:pt idx="369">
                  <c:v>151.25684126190185</c:v>
                </c:pt>
                <c:pt idx="370">
                  <c:v>150.91337382287605</c:v>
                </c:pt>
                <c:pt idx="371">
                  <c:v>150.51139364706739</c:v>
                </c:pt>
                <c:pt idx="372">
                  <c:v>149.70362427366067</c:v>
                </c:pt>
                <c:pt idx="373">
                  <c:v>150.15372217146123</c:v>
                </c:pt>
                <c:pt idx="374">
                  <c:v>149.83377440993465</c:v>
                </c:pt>
                <c:pt idx="375">
                  <c:v>149.53443040544673</c:v>
                </c:pt>
                <c:pt idx="376">
                  <c:v>149.18578761035491</c:v>
                </c:pt>
                <c:pt idx="377">
                  <c:v>150.16577048093319</c:v>
                </c:pt>
                <c:pt idx="378">
                  <c:v>150.63645401195743</c:v>
                </c:pt>
                <c:pt idx="379">
                  <c:v>150.63257249490792</c:v>
                </c:pt>
                <c:pt idx="380">
                  <c:v>151.7415546395066</c:v>
                </c:pt>
                <c:pt idx="381">
                  <c:v>151.94878032665542</c:v>
                </c:pt>
                <c:pt idx="382">
                  <c:v>152.32448600508229</c:v>
                </c:pt>
                <c:pt idx="383">
                  <c:v>152.24033511820042</c:v>
                </c:pt>
                <c:pt idx="384">
                  <c:v>152.5765469899477</c:v>
                </c:pt>
                <c:pt idx="385">
                  <c:v>153.01389176324787</c:v>
                </c:pt>
                <c:pt idx="386">
                  <c:v>153.48414334334751</c:v>
                </c:pt>
                <c:pt idx="387">
                  <c:v>152.95708971322691</c:v>
                </c:pt>
                <c:pt idx="388">
                  <c:v>152.73248228059799</c:v>
                </c:pt>
                <c:pt idx="389">
                  <c:v>151.71076328467103</c:v>
                </c:pt>
                <c:pt idx="390">
                  <c:v>152.24485499628997</c:v>
                </c:pt>
                <c:pt idx="391">
                  <c:v>153.55581094919697</c:v>
                </c:pt>
                <c:pt idx="392">
                  <c:v>154.29824094883108</c:v>
                </c:pt>
                <c:pt idx="393">
                  <c:v>154.39520134541559</c:v>
                </c:pt>
                <c:pt idx="394">
                  <c:v>153.30276020265586</c:v>
                </c:pt>
                <c:pt idx="395">
                  <c:v>153.72102563313607</c:v>
                </c:pt>
                <c:pt idx="396">
                  <c:v>154.57287514530034</c:v>
                </c:pt>
                <c:pt idx="397">
                  <c:v>155.52267380884621</c:v>
                </c:pt>
                <c:pt idx="398">
                  <c:v>155.5795191546475</c:v>
                </c:pt>
                <c:pt idx="399">
                  <c:v>155.00637968357412</c:v>
                </c:pt>
                <c:pt idx="400">
                  <c:v>155.70534474728262</c:v>
                </c:pt>
                <c:pt idx="401">
                  <c:v>157.07166996194564</c:v>
                </c:pt>
                <c:pt idx="402">
                  <c:v>157.47872984035217</c:v>
                </c:pt>
                <c:pt idx="403">
                  <c:v>159.75788214280465</c:v>
                </c:pt>
                <c:pt idx="404">
                  <c:v>159.27243877820618</c:v>
                </c:pt>
                <c:pt idx="405">
                  <c:v>160.13525521221305</c:v>
                </c:pt>
                <c:pt idx="406">
                  <c:v>160.4657641235016</c:v>
                </c:pt>
                <c:pt idx="407">
                  <c:v>161.28160765649849</c:v>
                </c:pt>
                <c:pt idx="408">
                  <c:v>161.42407393195526</c:v>
                </c:pt>
                <c:pt idx="409">
                  <c:v>160.89171908594213</c:v>
                </c:pt>
                <c:pt idx="410">
                  <c:v>162.18574538186587</c:v>
                </c:pt>
                <c:pt idx="411">
                  <c:v>162.18034247123353</c:v>
                </c:pt>
                <c:pt idx="412">
                  <c:v>162.06902096500517</c:v>
                </c:pt>
                <c:pt idx="413">
                  <c:v>161.36646235153017</c:v>
                </c:pt>
                <c:pt idx="414">
                  <c:v>161.69896991686369</c:v>
                </c:pt>
                <c:pt idx="415">
                  <c:v>162.5515232371778</c:v>
                </c:pt>
                <c:pt idx="416">
                  <c:v>162.6099544167931</c:v>
                </c:pt>
                <c:pt idx="417">
                  <c:v>162.35025726453378</c:v>
                </c:pt>
                <c:pt idx="418">
                  <c:v>162.49349380212877</c:v>
                </c:pt>
                <c:pt idx="419">
                  <c:v>162.84916662369</c:v>
                </c:pt>
                <c:pt idx="420">
                  <c:v>162.79129023418997</c:v>
                </c:pt>
                <c:pt idx="421">
                  <c:v>161.96099195183828</c:v>
                </c:pt>
                <c:pt idx="422">
                  <c:v>161.32467286161514</c:v>
                </c:pt>
                <c:pt idx="423">
                  <c:v>161.53025834350493</c:v>
                </c:pt>
                <c:pt idx="424">
                  <c:v>162.49595662721387</c:v>
                </c:pt>
                <c:pt idx="425">
                  <c:v>162.60378929905147</c:v>
                </c:pt>
                <c:pt idx="426">
                  <c:v>162.74721210918969</c:v>
                </c:pt>
                <c:pt idx="427">
                  <c:v>162.8271945186176</c:v>
                </c:pt>
                <c:pt idx="428">
                  <c:v>162.58979972761549</c:v>
                </c:pt>
                <c:pt idx="429">
                  <c:v>162.42837996916526</c:v>
                </c:pt>
                <c:pt idx="430">
                  <c:v>162.88874903568751</c:v>
                </c:pt>
                <c:pt idx="431">
                  <c:v>162.20882505341172</c:v>
                </c:pt>
                <c:pt idx="432">
                  <c:v>161.7210980881211</c:v>
                </c:pt>
                <c:pt idx="433">
                  <c:v>162.07404327552226</c:v>
                </c:pt>
                <c:pt idx="434">
                  <c:v>162.8622067085949</c:v>
                </c:pt>
                <c:pt idx="435">
                  <c:v>163.53525270307171</c:v>
                </c:pt>
                <c:pt idx="436">
                  <c:v>164.31758328834465</c:v>
                </c:pt>
                <c:pt idx="437">
                  <c:v>165.08467073830957</c:v>
                </c:pt>
                <c:pt idx="438">
                  <c:v>165.37986036164415</c:v>
                </c:pt>
                <c:pt idx="439">
                  <c:v>166.81789345730112</c:v>
                </c:pt>
                <c:pt idx="440">
                  <c:v>168.05065622407383</c:v>
                </c:pt>
                <c:pt idx="441">
                  <c:v>168.00170883410559</c:v>
                </c:pt>
                <c:pt idx="442">
                  <c:v>168.05124122054747</c:v>
                </c:pt>
                <c:pt idx="443">
                  <c:v>168.15495273822586</c:v>
                </c:pt>
                <c:pt idx="444">
                  <c:v>167.69294447332319</c:v>
                </c:pt>
                <c:pt idx="445">
                  <c:v>168.05750903990756</c:v>
                </c:pt>
                <c:pt idx="446">
                  <c:v>167.61781622568407</c:v>
                </c:pt>
                <c:pt idx="447">
                  <c:v>168.29850543570504</c:v>
                </c:pt>
                <c:pt idx="448">
                  <c:v>169.40791046932077</c:v>
                </c:pt>
                <c:pt idx="449">
                  <c:v>171.85525177513236</c:v>
                </c:pt>
                <c:pt idx="450">
                  <c:v>173.43788371514643</c:v>
                </c:pt>
                <c:pt idx="451">
                  <c:v>173.90431318403466</c:v>
                </c:pt>
                <c:pt idx="452">
                  <c:v>173.68249983955423</c:v>
                </c:pt>
                <c:pt idx="453">
                  <c:v>172.91333721276985</c:v>
                </c:pt>
                <c:pt idx="454">
                  <c:v>172.12602358524578</c:v>
                </c:pt>
                <c:pt idx="455">
                  <c:v>173.25973265479954</c:v>
                </c:pt>
                <c:pt idx="456">
                  <c:v>172.2704583083891</c:v>
                </c:pt>
                <c:pt idx="457">
                  <c:v>172.65464693912261</c:v>
                </c:pt>
                <c:pt idx="458">
                  <c:v>171.82567672966022</c:v>
                </c:pt>
                <c:pt idx="459">
                  <c:v>170.12107856273107</c:v>
                </c:pt>
                <c:pt idx="460">
                  <c:v>167.26801451330974</c:v>
                </c:pt>
                <c:pt idx="461">
                  <c:v>168.1061815520147</c:v>
                </c:pt>
                <c:pt idx="462">
                  <c:v>172.28196290341054</c:v>
                </c:pt>
                <c:pt idx="463">
                  <c:v>173.10084720981587</c:v>
                </c:pt>
                <c:pt idx="464">
                  <c:v>173.67690864262144</c:v>
                </c:pt>
                <c:pt idx="465">
                  <c:v>173.40268021823283</c:v>
                </c:pt>
                <c:pt idx="466">
                  <c:v>171.72908686440493</c:v>
                </c:pt>
                <c:pt idx="467">
                  <c:v>171.53747081637891</c:v>
                </c:pt>
                <c:pt idx="468">
                  <c:v>171.04774620392195</c:v>
                </c:pt>
                <c:pt idx="469">
                  <c:v>171.28529101983727</c:v>
                </c:pt>
                <c:pt idx="470">
                  <c:v>171.34671564956622</c:v>
                </c:pt>
                <c:pt idx="471">
                  <c:v>172.02652484768026</c:v>
                </c:pt>
                <c:pt idx="472">
                  <c:v>173.58978645695541</c:v>
                </c:pt>
                <c:pt idx="473">
                  <c:v>173.85276804724725</c:v>
                </c:pt>
                <c:pt idx="474">
                  <c:v>174.36259197055821</c:v>
                </c:pt>
                <c:pt idx="475">
                  <c:v>175.16649593697326</c:v>
                </c:pt>
                <c:pt idx="476">
                  <c:v>175.45416619083295</c:v>
                </c:pt>
                <c:pt idx="477">
                  <c:v>176.31962769495374</c:v>
                </c:pt>
                <c:pt idx="478">
                  <c:v>177.72541248242354</c:v>
                </c:pt>
                <c:pt idx="479">
                  <c:v>180.53192148545887</c:v>
                </c:pt>
                <c:pt idx="480">
                  <c:v>181.64464317722278</c:v>
                </c:pt>
                <c:pt idx="481">
                  <c:v>182.6465931184805</c:v>
                </c:pt>
                <c:pt idx="482">
                  <c:v>185.51834282118446</c:v>
                </c:pt>
                <c:pt idx="483">
                  <c:v>183.44255180576775</c:v>
                </c:pt>
                <c:pt idx="484">
                  <c:v>184.31128465849912</c:v>
                </c:pt>
                <c:pt idx="485">
                  <c:v>186.06904299550942</c:v>
                </c:pt>
                <c:pt idx="486">
                  <c:v>186.87801961637203</c:v>
                </c:pt>
                <c:pt idx="487">
                  <c:v>186.01324983785773</c:v>
                </c:pt>
                <c:pt idx="488">
                  <c:v>186.82133335739147</c:v>
                </c:pt>
                <c:pt idx="489">
                  <c:v>186.16522507492681</c:v>
                </c:pt>
                <c:pt idx="490">
                  <c:v>186.30118389391376</c:v>
                </c:pt>
                <c:pt idx="491">
                  <c:v>186.36528682075081</c:v>
                </c:pt>
                <c:pt idx="492">
                  <c:v>186.41395631222215</c:v>
                </c:pt>
                <c:pt idx="493">
                  <c:v>185.68969419868208</c:v>
                </c:pt>
                <c:pt idx="494">
                  <c:v>184.98686062679565</c:v>
                </c:pt>
                <c:pt idx="495">
                  <c:v>184.37536517221824</c:v>
                </c:pt>
                <c:pt idx="496">
                  <c:v>182.21320336436852</c:v>
                </c:pt>
                <c:pt idx="497">
                  <c:v>181.25982544873253</c:v>
                </c:pt>
                <c:pt idx="498">
                  <c:v>180.35650574175591</c:v>
                </c:pt>
                <c:pt idx="499">
                  <c:v>179.54835284828584</c:v>
                </c:pt>
                <c:pt idx="500">
                  <c:v>178.78476610381051</c:v>
                </c:pt>
                <c:pt idx="501">
                  <c:v>176.25378228412831</c:v>
                </c:pt>
                <c:pt idx="502">
                  <c:v>175.34477383381898</c:v>
                </c:pt>
                <c:pt idx="503">
                  <c:v>175.34477383381898</c:v>
                </c:pt>
                <c:pt idx="504">
                  <c:v>174.43334395120431</c:v>
                </c:pt>
                <c:pt idx="505">
                  <c:v>173.51307797374741</c:v>
                </c:pt>
                <c:pt idx="506">
                  <c:v>172.55970408562581</c:v>
                </c:pt>
                <c:pt idx="507">
                  <c:v>169.69199962850243</c:v>
                </c:pt>
                <c:pt idx="508">
                  <c:v>168.7798239005559</c:v>
                </c:pt>
                <c:pt idx="509">
                  <c:v>167.82654506177531</c:v>
                </c:pt>
                <c:pt idx="510">
                  <c:v>166.89687583489155</c:v>
                </c:pt>
                <c:pt idx="511">
                  <c:v>166.02171084021057</c:v>
                </c:pt>
                <c:pt idx="512">
                  <c:v>163.49334938552954</c:v>
                </c:pt>
                <c:pt idx="513">
                  <c:v>162.6823219140347</c:v>
                </c:pt>
                <c:pt idx="514">
                  <c:v>161.87660941239423</c:v>
                </c:pt>
                <c:pt idx="515">
                  <c:v>161.07933873206912</c:v>
                </c:pt>
                <c:pt idx="516">
                  <c:v>160.2602170036871</c:v>
                </c:pt>
                <c:pt idx="517">
                  <c:v>157.74710662858632</c:v>
                </c:pt>
                <c:pt idx="518">
                  <c:v>156.93338074254874</c:v>
                </c:pt>
                <c:pt idx="519">
                  <c:v>156.08446115652649</c:v>
                </c:pt>
                <c:pt idx="520">
                  <c:v>155.25474583675361</c:v>
                </c:pt>
                <c:pt idx="521">
                  <c:v>154.4192937656758</c:v>
                </c:pt>
                <c:pt idx="522">
                  <c:v>152.07611071951399</c:v>
                </c:pt>
                <c:pt idx="523">
                  <c:v>151.29945610028415</c:v>
                </c:pt>
                <c:pt idx="524">
                  <c:v>150.55237779519351</c:v>
                </c:pt>
                <c:pt idx="525">
                  <c:v>149.78004677313658</c:v>
                </c:pt>
                <c:pt idx="526">
                  <c:v>149.00857724648895</c:v>
                </c:pt>
                <c:pt idx="527">
                  <c:v>146.85832045921586</c:v>
                </c:pt>
                <c:pt idx="528">
                  <c:v>146.19423623816968</c:v>
                </c:pt>
                <c:pt idx="529">
                  <c:v>145.55950784498424</c:v>
                </c:pt>
                <c:pt idx="530">
                  <c:v>144.99397636884117</c:v>
                </c:pt>
                <c:pt idx="531">
                  <c:v>144.42140721395126</c:v>
                </c:pt>
                <c:pt idx="532">
                  <c:v>142.82495615698141</c:v>
                </c:pt>
                <c:pt idx="533">
                  <c:v>142.39927323300429</c:v>
                </c:pt>
                <c:pt idx="534">
                  <c:v>141.93443045377688</c:v>
                </c:pt>
                <c:pt idx="535">
                  <c:v>141.52157073305159</c:v>
                </c:pt>
                <c:pt idx="536">
                  <c:v>141.18425435574201</c:v>
                </c:pt>
                <c:pt idx="537">
                  <c:v>140.29284109910969</c:v>
                </c:pt>
                <c:pt idx="538">
                  <c:v>140.05411911120268</c:v>
                </c:pt>
                <c:pt idx="539">
                  <c:v>139.90261665398592</c:v>
                </c:pt>
                <c:pt idx="540">
                  <c:v>139.77665709615144</c:v>
                </c:pt>
                <c:pt idx="541">
                  <c:v>139.59763827761029</c:v>
                </c:pt>
                <c:pt idx="542">
                  <c:v>138.74669452323906</c:v>
                </c:pt>
                <c:pt idx="543">
                  <c:v>138.52423707851051</c:v>
                </c:pt>
                <c:pt idx="544">
                  <c:v>138.62108400994421</c:v>
                </c:pt>
                <c:pt idx="545">
                  <c:v>138.39023888376332</c:v>
                </c:pt>
                <c:pt idx="546">
                  <c:v>138.1434256596049</c:v>
                </c:pt>
                <c:pt idx="547">
                  <c:v>136.88789303783534</c:v>
                </c:pt>
                <c:pt idx="548">
                  <c:v>136.59712293699906</c:v>
                </c:pt>
                <c:pt idx="549">
                  <c:v>136.83977129839778</c:v>
                </c:pt>
                <c:pt idx="550">
                  <c:v>136.74522576927006</c:v>
                </c:pt>
                <c:pt idx="551">
                  <c:v>136.49361635939337</c:v>
                </c:pt>
                <c:pt idx="552">
                  <c:v>135.37494201134373</c:v>
                </c:pt>
                <c:pt idx="553">
                  <c:v>136.45328159762821</c:v>
                </c:pt>
                <c:pt idx="554">
                  <c:v>135.98672215077994</c:v>
                </c:pt>
                <c:pt idx="555">
                  <c:v>135.01122023236402</c:v>
                </c:pt>
                <c:pt idx="556">
                  <c:v>132.16931968776552</c:v>
                </c:pt>
                <c:pt idx="557">
                  <c:v>131.75788512316532</c:v>
                </c:pt>
                <c:pt idx="558">
                  <c:v>131.02637475228539</c:v>
                </c:pt>
                <c:pt idx="559">
                  <c:v>130.5440260995826</c:v>
                </c:pt>
                <c:pt idx="560">
                  <c:v>129.97659670759975</c:v>
                </c:pt>
                <c:pt idx="561">
                  <c:v>129.44656004672842</c:v>
                </c:pt>
                <c:pt idx="562">
                  <c:v>128.79427243226507</c:v>
                </c:pt>
                <c:pt idx="563">
                  <c:v>129.12731094706012</c:v>
                </c:pt>
                <c:pt idx="564">
                  <c:v>129.55983061567798</c:v>
                </c:pt>
                <c:pt idx="565">
                  <c:v>130.47681921530526</c:v>
                </c:pt>
                <c:pt idx="566">
                  <c:v>130.82632041596131</c:v>
                </c:pt>
                <c:pt idx="567">
                  <c:v>131.13546737152271</c:v>
                </c:pt>
                <c:pt idx="568">
                  <c:v>131.60108758912901</c:v>
                </c:pt>
                <c:pt idx="569">
                  <c:v>132.15275344418751</c:v>
                </c:pt>
                <c:pt idx="570">
                  <c:v>133.35254127322588</c:v>
                </c:pt>
                <c:pt idx="571">
                  <c:v>133.50051692752695</c:v>
                </c:pt>
                <c:pt idx="572">
                  <c:v>133.41800869683243</c:v>
                </c:pt>
                <c:pt idx="573">
                  <c:v>132.98743205804487</c:v>
                </c:pt>
                <c:pt idx="574">
                  <c:v>131.87665241428596</c:v>
                </c:pt>
                <c:pt idx="575">
                  <c:v>131.33666747359646</c:v>
                </c:pt>
                <c:pt idx="576">
                  <c:v>131.66405396910451</c:v>
                </c:pt>
                <c:pt idx="577">
                  <c:v>131.74308852864866</c:v>
                </c:pt>
                <c:pt idx="578">
                  <c:v>131.92809149982315</c:v>
                </c:pt>
                <c:pt idx="579">
                  <c:v>132.38023080076604</c:v>
                </c:pt>
                <c:pt idx="580">
                  <c:v>132.40131655343617</c:v>
                </c:pt>
                <c:pt idx="581">
                  <c:v>132.56308563025289</c:v>
                </c:pt>
                <c:pt idx="582">
                  <c:v>131.43696076807518</c:v>
                </c:pt>
                <c:pt idx="583">
                  <c:v>131.41970083333754</c:v>
                </c:pt>
                <c:pt idx="584">
                  <c:v>131.42851732049439</c:v>
                </c:pt>
                <c:pt idx="585">
                  <c:v>131.46777450763756</c:v>
                </c:pt>
                <c:pt idx="586">
                  <c:v>131.26567840173669</c:v>
                </c:pt>
                <c:pt idx="587">
                  <c:v>130.25596508582984</c:v>
                </c:pt>
                <c:pt idx="588">
                  <c:v>130.8227746822925</c:v>
                </c:pt>
                <c:pt idx="589">
                  <c:v>129.6999879649974</c:v>
                </c:pt>
                <c:pt idx="590">
                  <c:v>129.7679667628405</c:v>
                </c:pt>
                <c:pt idx="591">
                  <c:v>127.71952121838723</c:v>
                </c:pt>
                <c:pt idx="592">
                  <c:v>128.16880178099916</c:v>
                </c:pt>
                <c:pt idx="593">
                  <c:v>128.001416670845</c:v>
                </c:pt>
                <c:pt idx="594">
                  <c:v>124.26790197396758</c:v>
                </c:pt>
                <c:pt idx="595">
                  <c:v>126.90198195512315</c:v>
                </c:pt>
                <c:pt idx="596">
                  <c:v>125.97195111702213</c:v>
                </c:pt>
                <c:pt idx="597">
                  <c:v>124.56055888669401</c:v>
                </c:pt>
                <c:pt idx="598">
                  <c:v>125.37317974462854</c:v>
                </c:pt>
                <c:pt idx="599">
                  <c:v>126.61596111730957</c:v>
                </c:pt>
                <c:pt idx="600">
                  <c:v>128.30582485882894</c:v>
                </c:pt>
                <c:pt idx="601">
                  <c:v>125.91361457010026</c:v>
                </c:pt>
                <c:pt idx="602">
                  <c:v>126.70583835219485</c:v>
                </c:pt>
                <c:pt idx="603">
                  <c:v>127.65172525011093</c:v>
                </c:pt>
                <c:pt idx="604">
                  <c:v>128.13847688246938</c:v>
                </c:pt>
                <c:pt idx="605">
                  <c:v>125.46944610663751</c:v>
                </c:pt>
                <c:pt idx="606">
                  <c:v>124.3012082188047</c:v>
                </c:pt>
                <c:pt idx="607">
                  <c:v>124.38641357325932</c:v>
                </c:pt>
                <c:pt idx="608">
                  <c:v>125.95905134223055</c:v>
                </c:pt>
                <c:pt idx="609">
                  <c:v>122.57195239820986</c:v>
                </c:pt>
                <c:pt idx="610">
                  <c:v>121.81360205751363</c:v>
                </c:pt>
                <c:pt idx="611">
                  <c:v>122.31999807134765</c:v>
                </c:pt>
                <c:pt idx="612">
                  <c:v>121.80151996122699</c:v>
                </c:pt>
                <c:pt idx="613">
                  <c:v>121.84923810562253</c:v>
                </c:pt>
                <c:pt idx="614">
                  <c:v>119.0882014162397</c:v>
                </c:pt>
                <c:pt idx="615">
                  <c:v>118.27547913511833</c:v>
                </c:pt>
                <c:pt idx="616">
                  <c:v>119.77441362168837</c:v>
                </c:pt>
                <c:pt idx="617">
                  <c:v>122.31256305599705</c:v>
                </c:pt>
                <c:pt idx="618">
                  <c:v>121.60732071721272</c:v>
                </c:pt>
                <c:pt idx="619">
                  <c:v>121.64184102971586</c:v>
                </c:pt>
                <c:pt idx="620">
                  <c:v>121.11984206597153</c:v>
                </c:pt>
                <c:pt idx="621">
                  <c:v>120.54468649813892</c:v>
                </c:pt>
                <c:pt idx="622">
                  <c:v>120.89777125093791</c:v>
                </c:pt>
                <c:pt idx="623">
                  <c:v>121.0923309686454</c:v>
                </c:pt>
                <c:pt idx="624">
                  <c:v>119.39041642472054</c:v>
                </c:pt>
                <c:pt idx="625">
                  <c:v>121.91478352228033</c:v>
                </c:pt>
                <c:pt idx="626">
                  <c:v>121.97833985434201</c:v>
                </c:pt>
                <c:pt idx="627">
                  <c:v>122.65867144816667</c:v>
                </c:pt>
                <c:pt idx="628">
                  <c:v>121.72403732848063</c:v>
                </c:pt>
                <c:pt idx="629">
                  <c:v>121.37679674825937</c:v>
                </c:pt>
                <c:pt idx="630">
                  <c:v>118.74471639375062</c:v>
                </c:pt>
                <c:pt idx="631">
                  <c:v>119.17396923491188</c:v>
                </c:pt>
                <c:pt idx="632">
                  <c:v>120.02105822874336</c:v>
                </c:pt>
                <c:pt idx="633">
                  <c:v>120.29829465864894</c:v>
                </c:pt>
                <c:pt idx="634">
                  <c:v>119.46755528793996</c:v>
                </c:pt>
                <c:pt idx="635">
                  <c:v>118.75424034614888</c:v>
                </c:pt>
                <c:pt idx="636">
                  <c:v>119.63084621600014</c:v>
                </c:pt>
                <c:pt idx="637">
                  <c:v>118.85500211244478</c:v>
                </c:pt>
                <c:pt idx="638">
                  <c:v>118.45467029489079</c:v>
                </c:pt>
                <c:pt idx="639">
                  <c:v>117.73591137569565</c:v>
                </c:pt>
                <c:pt idx="640">
                  <c:v>118.32629832390973</c:v>
                </c:pt>
                <c:pt idx="641">
                  <c:v>116.66406422995988</c:v>
                </c:pt>
                <c:pt idx="642">
                  <c:v>116.63969259963267</c:v>
                </c:pt>
                <c:pt idx="643">
                  <c:v>117.19777003527523</c:v>
                </c:pt>
                <c:pt idx="644">
                  <c:v>119.13625320093301</c:v>
                </c:pt>
                <c:pt idx="645">
                  <c:v>117.25618795837063</c:v>
                </c:pt>
                <c:pt idx="646">
                  <c:v>117.56575881109934</c:v>
                </c:pt>
                <c:pt idx="647">
                  <c:v>119.10612452349578</c:v>
                </c:pt>
                <c:pt idx="648">
                  <c:v>118.49592433975636</c:v>
                </c:pt>
                <c:pt idx="649">
                  <c:v>117.08370080781481</c:v>
                </c:pt>
                <c:pt idx="650">
                  <c:v>116.5379214042938</c:v>
                </c:pt>
                <c:pt idx="651">
                  <c:v>116.16573337827731</c:v>
                </c:pt>
                <c:pt idx="652">
                  <c:v>114.24479931369316</c:v>
                </c:pt>
                <c:pt idx="653">
                  <c:v>113.68947113814166</c:v>
                </c:pt>
                <c:pt idx="654">
                  <c:v>115.39522841561048</c:v>
                </c:pt>
                <c:pt idx="655">
                  <c:v>117.86980577022877</c:v>
                </c:pt>
                <c:pt idx="656">
                  <c:v>118.26804144146261</c:v>
                </c:pt>
                <c:pt idx="657">
                  <c:v>118.83525051821296</c:v>
                </c:pt>
                <c:pt idx="658">
                  <c:v>119.08136651241091</c:v>
                </c:pt>
                <c:pt idx="659">
                  <c:v>118.95579737769255</c:v>
                </c:pt>
                <c:pt idx="660">
                  <c:v>119.06301442323534</c:v>
                </c:pt>
                <c:pt idx="661">
                  <c:v>118.76568260943334</c:v>
                </c:pt>
                <c:pt idx="662">
                  <c:v>119.42733228986606</c:v>
                </c:pt>
                <c:pt idx="663">
                  <c:v>120.65027944360851</c:v>
                </c:pt>
                <c:pt idx="664">
                  <c:v>120.72220389843605</c:v>
                </c:pt>
                <c:pt idx="665">
                  <c:v>121.86386037296042</c:v>
                </c:pt>
                <c:pt idx="666">
                  <c:v>121.79835818173107</c:v>
                </c:pt>
                <c:pt idx="667">
                  <c:v>121.72189332507645</c:v>
                </c:pt>
                <c:pt idx="668">
                  <c:v>121.56685828268661</c:v>
                </c:pt>
                <c:pt idx="669">
                  <c:v>120.53286663410461</c:v>
                </c:pt>
                <c:pt idx="670">
                  <c:v>118.82072583784284</c:v>
                </c:pt>
                <c:pt idx="671">
                  <c:v>119.47530811540898</c:v>
                </c:pt>
                <c:pt idx="672">
                  <c:v>119.63837887873137</c:v>
                </c:pt>
                <c:pt idx="673">
                  <c:v>119.26363724986268</c:v>
                </c:pt>
                <c:pt idx="674">
                  <c:v>119.78337723438928</c:v>
                </c:pt>
                <c:pt idx="675">
                  <c:v>121.07865499887218</c:v>
                </c:pt>
                <c:pt idx="676">
                  <c:v>120.53046555368209</c:v>
                </c:pt>
                <c:pt idx="677">
                  <c:v>120.70623132227844</c:v>
                </c:pt>
                <c:pt idx="678">
                  <c:v>122.13461463987949</c:v>
                </c:pt>
                <c:pt idx="679">
                  <c:v>123.31755003931455</c:v>
                </c:pt>
                <c:pt idx="680">
                  <c:v>121.69739879477719</c:v>
                </c:pt>
                <c:pt idx="681">
                  <c:v>121.5272284889265</c:v>
                </c:pt>
                <c:pt idx="682">
                  <c:v>120.83268998657499</c:v>
                </c:pt>
                <c:pt idx="683">
                  <c:v>121.11427726277154</c:v>
                </c:pt>
                <c:pt idx="684">
                  <c:v>120.36077874232249</c:v>
                </c:pt>
                <c:pt idx="685">
                  <c:v>120.1026698313441</c:v>
                </c:pt>
                <c:pt idx="686">
                  <c:v>120.49776239066752</c:v>
                </c:pt>
                <c:pt idx="687">
                  <c:v>119.88976471015509</c:v>
                </c:pt>
                <c:pt idx="688">
                  <c:v>120.11691525309341</c:v>
                </c:pt>
                <c:pt idx="689">
                  <c:v>119.85834793911418</c:v>
                </c:pt>
                <c:pt idx="690">
                  <c:v>119.63225034264305</c:v>
                </c:pt>
                <c:pt idx="691">
                  <c:v>119.92943097316791</c:v>
                </c:pt>
                <c:pt idx="692">
                  <c:v>119.43730447576064</c:v>
                </c:pt>
                <c:pt idx="693">
                  <c:v>118.82201131355423</c:v>
                </c:pt>
                <c:pt idx="694">
                  <c:v>118.71470293377855</c:v>
                </c:pt>
                <c:pt idx="695">
                  <c:v>118.31759775903521</c:v>
                </c:pt>
                <c:pt idx="696">
                  <c:v>118.58676982222582</c:v>
                </c:pt>
                <c:pt idx="697">
                  <c:v>120.06944602997504</c:v>
                </c:pt>
                <c:pt idx="698">
                  <c:v>119.74883422677418</c:v>
                </c:pt>
                <c:pt idx="699">
                  <c:v>120.33458569332861</c:v>
                </c:pt>
                <c:pt idx="700">
                  <c:v>121.27495148670758</c:v>
                </c:pt>
                <c:pt idx="701">
                  <c:v>122.03742815922834</c:v>
                </c:pt>
                <c:pt idx="702">
                  <c:v>122.11145664425918</c:v>
                </c:pt>
                <c:pt idx="703">
                  <c:v>120.94446572898417</c:v>
                </c:pt>
                <c:pt idx="704">
                  <c:v>121.42160752194108</c:v>
                </c:pt>
                <c:pt idx="705">
                  <c:v>121.64508114460276</c:v>
                </c:pt>
                <c:pt idx="706">
                  <c:v>120.8718553863886</c:v>
                </c:pt>
                <c:pt idx="707">
                  <c:v>121.2178131389972</c:v>
                </c:pt>
                <c:pt idx="708">
                  <c:v>121.56662369940389</c:v>
                </c:pt>
                <c:pt idx="709">
                  <c:v>121.81515432665115</c:v>
                </c:pt>
                <c:pt idx="710">
                  <c:v>122.56468791840132</c:v>
                </c:pt>
                <c:pt idx="711">
                  <c:v>123.34476088453783</c:v>
                </c:pt>
                <c:pt idx="712">
                  <c:v>124.62562635677845</c:v>
                </c:pt>
                <c:pt idx="713">
                  <c:v>124.23472696608233</c:v>
                </c:pt>
                <c:pt idx="714">
                  <c:v>124.71363111402943</c:v>
                </c:pt>
                <c:pt idx="715">
                  <c:v>124.7549930462619</c:v>
                </c:pt>
                <c:pt idx="716">
                  <c:v>124.30099484044908</c:v>
                </c:pt>
                <c:pt idx="717">
                  <c:v>124.13884650152784</c:v>
                </c:pt>
                <c:pt idx="718">
                  <c:v>125.18812318721351</c:v>
                </c:pt>
                <c:pt idx="719">
                  <c:v>125.80978363728099</c:v>
                </c:pt>
                <c:pt idx="720">
                  <c:v>123.97481589808284</c:v>
                </c:pt>
                <c:pt idx="721">
                  <c:v>123.46099363883725</c:v>
                </c:pt>
                <c:pt idx="722">
                  <c:v>123.29759583029181</c:v>
                </c:pt>
                <c:pt idx="723">
                  <c:v>123.71210776325239</c:v>
                </c:pt>
                <c:pt idx="724">
                  <c:v>124.31426181490319</c:v>
                </c:pt>
                <c:pt idx="725">
                  <c:v>124.44790096494249</c:v>
                </c:pt>
                <c:pt idx="726">
                  <c:v>124.27343116376413</c:v>
                </c:pt>
                <c:pt idx="727">
                  <c:v>125.27787507540435</c:v>
                </c:pt>
                <c:pt idx="728">
                  <c:v>124.81230393320884</c:v>
                </c:pt>
                <c:pt idx="729">
                  <c:v>125.08538145866905</c:v>
                </c:pt>
                <c:pt idx="730">
                  <c:v>125.04200191688379</c:v>
                </c:pt>
                <c:pt idx="731">
                  <c:v>126.66502486838753</c:v>
                </c:pt>
                <c:pt idx="732">
                  <c:v>125.96998345886705</c:v>
                </c:pt>
                <c:pt idx="733">
                  <c:v>126.11266998409032</c:v>
                </c:pt>
                <c:pt idx="734">
                  <c:v>125.99603211096608</c:v>
                </c:pt>
                <c:pt idx="735">
                  <c:v>126.13714481978484</c:v>
                </c:pt>
                <c:pt idx="736">
                  <c:v>127.51928823619025</c:v>
                </c:pt>
                <c:pt idx="737">
                  <c:v>126.90215049703959</c:v>
                </c:pt>
                <c:pt idx="738">
                  <c:v>127.69676195796218</c:v>
                </c:pt>
                <c:pt idx="739">
                  <c:v>127.59248513768084</c:v>
                </c:pt>
                <c:pt idx="740">
                  <c:v>125.47933697677141</c:v>
                </c:pt>
                <c:pt idx="741">
                  <c:v>127.31569394076433</c:v>
                </c:pt>
                <c:pt idx="742">
                  <c:v>128.122399590622</c:v>
                </c:pt>
                <c:pt idx="743">
                  <c:v>127.37432729625384</c:v>
                </c:pt>
                <c:pt idx="744">
                  <c:v>127.72949377682801</c:v>
                </c:pt>
                <c:pt idx="745">
                  <c:v>127.26148148032097</c:v>
                </c:pt>
                <c:pt idx="746">
                  <c:v>127.19504913183954</c:v>
                </c:pt>
                <c:pt idx="747">
                  <c:v>129.10663210546409</c:v>
                </c:pt>
                <c:pt idx="748">
                  <c:v>129.33507202074571</c:v>
                </c:pt>
                <c:pt idx="749">
                  <c:v>128.3990347141729</c:v>
                </c:pt>
                <c:pt idx="750">
                  <c:v>126.97290817607478</c:v>
                </c:pt>
                <c:pt idx="751">
                  <c:v>125.80570233915603</c:v>
                </c:pt>
                <c:pt idx="752">
                  <c:v>125.02908278326079</c:v>
                </c:pt>
                <c:pt idx="753">
                  <c:v>124.1662966157902</c:v>
                </c:pt>
                <c:pt idx="754">
                  <c:v>124.0346298377283</c:v>
                </c:pt>
                <c:pt idx="755">
                  <c:v>124.66478379996819</c:v>
                </c:pt>
                <c:pt idx="756">
                  <c:v>125.61559005078939</c:v>
                </c:pt>
                <c:pt idx="757">
                  <c:v>124.98621212085783</c:v>
                </c:pt>
                <c:pt idx="758">
                  <c:v>127.0208066711604</c:v>
                </c:pt>
                <c:pt idx="759">
                  <c:v>126.31839090148691</c:v>
                </c:pt>
                <c:pt idx="760">
                  <c:v>129.27625199540574</c:v>
                </c:pt>
                <c:pt idx="761">
                  <c:v>128.96256867249443</c:v>
                </c:pt>
                <c:pt idx="762">
                  <c:v>128.48128275075334</c:v>
                </c:pt>
                <c:pt idx="763">
                  <c:v>128.86079565659199</c:v>
                </c:pt>
                <c:pt idx="764">
                  <c:v>129.28487910321013</c:v>
                </c:pt>
                <c:pt idx="765">
                  <c:v>129.31356918006335</c:v>
                </c:pt>
                <c:pt idx="766">
                  <c:v>128.29351205184835</c:v>
                </c:pt>
                <c:pt idx="767">
                  <c:v>127.15139239496386</c:v>
                </c:pt>
                <c:pt idx="768">
                  <c:v>127.72947988664511</c:v>
                </c:pt>
                <c:pt idx="769">
                  <c:v>127.67437471558686</c:v>
                </c:pt>
                <c:pt idx="770">
                  <c:v>127.9821824415436</c:v>
                </c:pt>
                <c:pt idx="771">
                  <c:v>128.04273928210975</c:v>
                </c:pt>
                <c:pt idx="772">
                  <c:v>129.29386619994796</c:v>
                </c:pt>
                <c:pt idx="773">
                  <c:v>132.0857302766928</c:v>
                </c:pt>
                <c:pt idx="774">
                  <c:v>134.03585596922548</c:v>
                </c:pt>
                <c:pt idx="775">
                  <c:v>134.41027458660389</c:v>
                </c:pt>
                <c:pt idx="776">
                  <c:v>137.24196880275272</c:v>
                </c:pt>
                <c:pt idx="777">
                  <c:v>140.60742241256284</c:v>
                </c:pt>
                <c:pt idx="778">
                  <c:v>139.44576008502275</c:v>
                </c:pt>
                <c:pt idx="779">
                  <c:v>134.36668640318405</c:v>
                </c:pt>
                <c:pt idx="780">
                  <c:v>134.44652813647207</c:v>
                </c:pt>
                <c:pt idx="781">
                  <c:v>147.38673575878798</c:v>
                </c:pt>
                <c:pt idx="782">
                  <c:v>145.26795561343303</c:v>
                </c:pt>
                <c:pt idx="783">
                  <c:v>145.39158572313633</c:v>
                </c:pt>
                <c:pt idx="784">
                  <c:v>144.85860660085649</c:v>
                </c:pt>
                <c:pt idx="785">
                  <c:v>146.16371147893625</c:v>
                </c:pt>
                <c:pt idx="786">
                  <c:v>147.18324851013909</c:v>
                </c:pt>
                <c:pt idx="787">
                  <c:v>151.27790412927652</c:v>
                </c:pt>
                <c:pt idx="788">
                  <c:v>150.38184575908747</c:v>
                </c:pt>
                <c:pt idx="789">
                  <c:v>150.41859023590905</c:v>
                </c:pt>
                <c:pt idx="790">
                  <c:v>149.60658597902335</c:v>
                </c:pt>
                <c:pt idx="791">
                  <c:v>147.27380655977419</c:v>
                </c:pt>
                <c:pt idx="792">
                  <c:v>148.21289929509834</c:v>
                </c:pt>
                <c:pt idx="793">
                  <c:v>150.09070280613037</c:v>
                </c:pt>
                <c:pt idx="794">
                  <c:v>148.06452808202044</c:v>
                </c:pt>
                <c:pt idx="795">
                  <c:v>149.43004956890653</c:v>
                </c:pt>
                <c:pt idx="796">
                  <c:v>147.70752298280499</c:v>
                </c:pt>
                <c:pt idx="797">
                  <c:v>148.14701560105755</c:v>
                </c:pt>
                <c:pt idx="798">
                  <c:v>149.75989186586659</c:v>
                </c:pt>
                <c:pt idx="799">
                  <c:v>153.14486157409027</c:v>
                </c:pt>
                <c:pt idx="800">
                  <c:v>154.03214405608554</c:v>
                </c:pt>
                <c:pt idx="801">
                  <c:v>151.95207851942422</c:v>
                </c:pt>
                <c:pt idx="802">
                  <c:v>153.23419006094207</c:v>
                </c:pt>
                <c:pt idx="803">
                  <c:v>154.53971258337685</c:v>
                </c:pt>
                <c:pt idx="804">
                  <c:v>154.65876182584714</c:v>
                </c:pt>
                <c:pt idx="805">
                  <c:v>154.8756684292515</c:v>
                </c:pt>
                <c:pt idx="806">
                  <c:v>156.14885504039074</c:v>
                </c:pt>
                <c:pt idx="807">
                  <c:v>155.02133379465403</c:v>
                </c:pt>
                <c:pt idx="808">
                  <c:v>158.7269261481546</c:v>
                </c:pt>
                <c:pt idx="809">
                  <c:v>158.54045140739618</c:v>
                </c:pt>
                <c:pt idx="810">
                  <c:v>162.27579033357785</c:v>
                </c:pt>
                <c:pt idx="811">
                  <c:v>168.48030527586698</c:v>
                </c:pt>
                <c:pt idx="812">
                  <c:v>165.8206782583774</c:v>
                </c:pt>
                <c:pt idx="813">
                  <c:v>163.6166066950513</c:v>
                </c:pt>
                <c:pt idx="814">
                  <c:v>159.82157040516336</c:v>
                </c:pt>
                <c:pt idx="815">
                  <c:v>160.58357084089781</c:v>
                </c:pt>
                <c:pt idx="816">
                  <c:v>160.67331912084299</c:v>
                </c:pt>
                <c:pt idx="817">
                  <c:v>165.27877717343108</c:v>
                </c:pt>
                <c:pt idx="818">
                  <c:v>168.13344925809031</c:v>
                </c:pt>
                <c:pt idx="819">
                  <c:v>168.73745132113717</c:v>
                </c:pt>
                <c:pt idx="820">
                  <c:v>165.3725941426236</c:v>
                </c:pt>
                <c:pt idx="821">
                  <c:v>163.57742565197958</c:v>
                </c:pt>
                <c:pt idx="822">
                  <c:v>160.70373719416565</c:v>
                </c:pt>
                <c:pt idx="823">
                  <c:v>160.99296314479125</c:v>
                </c:pt>
                <c:pt idx="824">
                  <c:v>161.82152201933729</c:v>
                </c:pt>
                <c:pt idx="825">
                  <c:v>158.88770556242898</c:v>
                </c:pt>
                <c:pt idx="826">
                  <c:v>160.92714487316977</c:v>
                </c:pt>
                <c:pt idx="827">
                  <c:v>159.78782477641425</c:v>
                </c:pt>
                <c:pt idx="828">
                  <c:v>160.20900445602408</c:v>
                </c:pt>
                <c:pt idx="829">
                  <c:v>161.75123925343681</c:v>
                </c:pt>
                <c:pt idx="830">
                  <c:v>161.26190235817674</c:v>
                </c:pt>
                <c:pt idx="831">
                  <c:v>162.96255885207424</c:v>
                </c:pt>
                <c:pt idx="832">
                  <c:v>162.03168010249971</c:v>
                </c:pt>
                <c:pt idx="833">
                  <c:v>161.44251780307911</c:v>
                </c:pt>
                <c:pt idx="834">
                  <c:v>162.69782738177832</c:v>
                </c:pt>
                <c:pt idx="835">
                  <c:v>162.36313214375565</c:v>
                </c:pt>
                <c:pt idx="836">
                  <c:v>157.33477824951325</c:v>
                </c:pt>
                <c:pt idx="837">
                  <c:v>157.76705228103009</c:v>
                </c:pt>
                <c:pt idx="838">
                  <c:v>160.15470232960837</c:v>
                </c:pt>
                <c:pt idx="839">
                  <c:v>166.37295070651874</c:v>
                </c:pt>
                <c:pt idx="840">
                  <c:v>164.3694782510706</c:v>
                </c:pt>
                <c:pt idx="841">
                  <c:v>165.55542672602746</c:v>
                </c:pt>
                <c:pt idx="842">
                  <c:v>166.29934530896645</c:v>
                </c:pt>
                <c:pt idx="843">
                  <c:v>165.00310124945773</c:v>
                </c:pt>
                <c:pt idx="844">
                  <c:v>167.12242402224746</c:v>
                </c:pt>
                <c:pt idx="845">
                  <c:v>166.62078787001232</c:v>
                </c:pt>
                <c:pt idx="846">
                  <c:v>165.10641783141537</c:v>
                </c:pt>
                <c:pt idx="847">
                  <c:v>166.41566742260326</c:v>
                </c:pt>
                <c:pt idx="848">
                  <c:v>165.96975136335109</c:v>
                </c:pt>
                <c:pt idx="849">
                  <c:v>166.42621582959129</c:v>
                </c:pt>
                <c:pt idx="850">
                  <c:v>167.51812990388052</c:v>
                </c:pt>
                <c:pt idx="851">
                  <c:v>167.81740243923528</c:v>
                </c:pt>
                <c:pt idx="852">
                  <c:v>171.52406382990787</c:v>
                </c:pt>
                <c:pt idx="853">
                  <c:v>173.55154900101221</c:v>
                </c:pt>
                <c:pt idx="854">
                  <c:v>173.92215399263748</c:v>
                </c:pt>
                <c:pt idx="855">
                  <c:v>174.32229285236374</c:v>
                </c:pt>
                <c:pt idx="856">
                  <c:v>172.2715566201866</c:v>
                </c:pt>
                <c:pt idx="857">
                  <c:v>171.83266546841395</c:v>
                </c:pt>
                <c:pt idx="858">
                  <c:v>168.20283476925576</c:v>
                </c:pt>
                <c:pt idx="859">
                  <c:v>167.00547636770156</c:v>
                </c:pt>
                <c:pt idx="860">
                  <c:v>167.67342634260331</c:v>
                </c:pt>
                <c:pt idx="861">
                  <c:v>167.41972613142838</c:v>
                </c:pt>
                <c:pt idx="862">
                  <c:v>167.08167075447207</c:v>
                </c:pt>
                <c:pt idx="863">
                  <c:v>168.21613888910591</c:v>
                </c:pt>
                <c:pt idx="864">
                  <c:v>169.84570135221674</c:v>
                </c:pt>
                <c:pt idx="865">
                  <c:v>168.60451751932575</c:v>
                </c:pt>
                <c:pt idx="866">
                  <c:v>171.21681208099383</c:v>
                </c:pt>
                <c:pt idx="867">
                  <c:v>173.42134455124037</c:v>
                </c:pt>
                <c:pt idx="868">
                  <c:v>172.32097980944488</c:v>
                </c:pt>
                <c:pt idx="869">
                  <c:v>173.48931742237602</c:v>
                </c:pt>
                <c:pt idx="870">
                  <c:v>174.73128179942378</c:v>
                </c:pt>
                <c:pt idx="871">
                  <c:v>173.02027275199868</c:v>
                </c:pt>
                <c:pt idx="872">
                  <c:v>173.41508822586354</c:v>
                </c:pt>
                <c:pt idx="873">
                  <c:v>173.58326652796052</c:v>
                </c:pt>
                <c:pt idx="874">
                  <c:v>172.74939086279332</c:v>
                </c:pt>
                <c:pt idx="875">
                  <c:v>173.25431045816887</c:v>
                </c:pt>
                <c:pt idx="876">
                  <c:v>173.84157626332569</c:v>
                </c:pt>
                <c:pt idx="877">
                  <c:v>175.87215711070257</c:v>
                </c:pt>
                <c:pt idx="878">
                  <c:v>175.70528771159559</c:v>
                </c:pt>
                <c:pt idx="879">
                  <c:v>175.69244624257885</c:v>
                </c:pt>
                <c:pt idx="880">
                  <c:v>175.76389897909502</c:v>
                </c:pt>
                <c:pt idx="881">
                  <c:v>172.80720621354413</c:v>
                </c:pt>
                <c:pt idx="882">
                  <c:v>172.71162086380488</c:v>
                </c:pt>
                <c:pt idx="883">
                  <c:v>173.03614696540293</c:v>
                </c:pt>
                <c:pt idx="884">
                  <c:v>173.04372828118608</c:v>
                </c:pt>
                <c:pt idx="885">
                  <c:v>173.03540582135452</c:v>
                </c:pt>
                <c:pt idx="886">
                  <c:v>172.00738689859273</c:v>
                </c:pt>
                <c:pt idx="887">
                  <c:v>172.95072005985318</c:v>
                </c:pt>
                <c:pt idx="888">
                  <c:v>172.55825215580046</c:v>
                </c:pt>
                <c:pt idx="889">
                  <c:v>173.69470319364956</c:v>
                </c:pt>
                <c:pt idx="890">
                  <c:v>173.22805979569873</c:v>
                </c:pt>
                <c:pt idx="891">
                  <c:v>173.10067193933477</c:v>
                </c:pt>
                <c:pt idx="892">
                  <c:v>171.72082937118111</c:v>
                </c:pt>
                <c:pt idx="893">
                  <c:v>170.17331995362633</c:v>
                </c:pt>
                <c:pt idx="894">
                  <c:v>169.29688935592182</c:v>
                </c:pt>
                <c:pt idx="895">
                  <c:v>167.7942735061433</c:v>
                </c:pt>
                <c:pt idx="896">
                  <c:v>168.39250202254482</c:v>
                </c:pt>
                <c:pt idx="897">
                  <c:v>168.84909360776925</c:v>
                </c:pt>
                <c:pt idx="898">
                  <c:v>168.1844299038857</c:v>
                </c:pt>
                <c:pt idx="899">
                  <c:v>168.61473400404699</c:v>
                </c:pt>
                <c:pt idx="900">
                  <c:v>170.59169404715732</c:v>
                </c:pt>
                <c:pt idx="901">
                  <c:v>171.43167738649191</c:v>
                </c:pt>
                <c:pt idx="902">
                  <c:v>169.45748803961106</c:v>
                </c:pt>
                <c:pt idx="903">
                  <c:v>168.26521526972397</c:v>
                </c:pt>
                <c:pt idx="904">
                  <c:v>164.9762461680549</c:v>
                </c:pt>
                <c:pt idx="905">
                  <c:v>164.10181741244767</c:v>
                </c:pt>
                <c:pt idx="906">
                  <c:v>164.08937076177844</c:v>
                </c:pt>
                <c:pt idx="907">
                  <c:v>164.09762538627788</c:v>
                </c:pt>
                <c:pt idx="908">
                  <c:v>165.16504248994298</c:v>
                </c:pt>
                <c:pt idx="909">
                  <c:v>165.34247795944538</c:v>
                </c:pt>
                <c:pt idx="910">
                  <c:v>166.72842391519308</c:v>
                </c:pt>
                <c:pt idx="911">
                  <c:v>165.7087997683316</c:v>
                </c:pt>
                <c:pt idx="912">
                  <c:v>166.69182212678868</c:v>
                </c:pt>
                <c:pt idx="913">
                  <c:v>165.39447414929489</c:v>
                </c:pt>
                <c:pt idx="914">
                  <c:v>164.8272270671832</c:v>
                </c:pt>
                <c:pt idx="915">
                  <c:v>164.74278026487755</c:v>
                </c:pt>
                <c:pt idx="916">
                  <c:v>164.83712432973698</c:v>
                </c:pt>
                <c:pt idx="917">
                  <c:v>166.48996637070152</c:v>
                </c:pt>
                <c:pt idx="918">
                  <c:v>167.04756932670719</c:v>
                </c:pt>
                <c:pt idx="919">
                  <c:v>168.61051835583646</c:v>
                </c:pt>
                <c:pt idx="920">
                  <c:v>168.23990625671544</c:v>
                </c:pt>
                <c:pt idx="921">
                  <c:v>167.0743885090705</c:v>
                </c:pt>
                <c:pt idx="922">
                  <c:v>166.06522972175512</c:v>
                </c:pt>
                <c:pt idx="923">
                  <c:v>166.23939018560134</c:v>
                </c:pt>
                <c:pt idx="924">
                  <c:v>166.76809091008789</c:v>
                </c:pt>
                <c:pt idx="925">
                  <c:v>169.64502721783234</c:v>
                </c:pt>
                <c:pt idx="926">
                  <c:v>169.3192146212252</c:v>
                </c:pt>
                <c:pt idx="927">
                  <c:v>167.53057582108971</c:v>
                </c:pt>
                <c:pt idx="928">
                  <c:v>167.6262000475125</c:v>
                </c:pt>
                <c:pt idx="929">
                  <c:v>166.84243975311423</c:v>
                </c:pt>
                <c:pt idx="930">
                  <c:v>164.64400228455293</c:v>
                </c:pt>
                <c:pt idx="931">
                  <c:v>162.23470481319865</c:v>
                </c:pt>
                <c:pt idx="932">
                  <c:v>162.32738667579861</c:v>
                </c:pt>
                <c:pt idx="933">
                  <c:v>162.20754377580192</c:v>
                </c:pt>
                <c:pt idx="934">
                  <c:v>161.57849110400144</c:v>
                </c:pt>
                <c:pt idx="935">
                  <c:v>162.75227691835576</c:v>
                </c:pt>
                <c:pt idx="936">
                  <c:v>164.61269810632672</c:v>
                </c:pt>
                <c:pt idx="937">
                  <c:v>165.02426715911207</c:v>
                </c:pt>
                <c:pt idx="938">
                  <c:v>163.79567887885318</c:v>
                </c:pt>
                <c:pt idx="939">
                  <c:v>164.77537249181256</c:v>
                </c:pt>
                <c:pt idx="940">
                  <c:v>165.98219349179854</c:v>
                </c:pt>
                <c:pt idx="941">
                  <c:v>166.85563984170901</c:v>
                </c:pt>
                <c:pt idx="942">
                  <c:v>165.74973510975462</c:v>
                </c:pt>
                <c:pt idx="943">
                  <c:v>165.78925301929632</c:v>
                </c:pt>
                <c:pt idx="944">
                  <c:v>164.37359129817835</c:v>
                </c:pt>
                <c:pt idx="945">
                  <c:v>165.54164640951606</c:v>
                </c:pt>
                <c:pt idx="946">
                  <c:v>170.99377900768101</c:v>
                </c:pt>
                <c:pt idx="947">
                  <c:v>173.48874123393682</c:v>
                </c:pt>
                <c:pt idx="948">
                  <c:v>173.03245368959173</c:v>
                </c:pt>
                <c:pt idx="949">
                  <c:v>172.06062170865118</c:v>
                </c:pt>
                <c:pt idx="950">
                  <c:v>173.80077602497042</c:v>
                </c:pt>
                <c:pt idx="951">
                  <c:v>174.88121226431088</c:v>
                </c:pt>
                <c:pt idx="952">
                  <c:v>173.38236267987713</c:v>
                </c:pt>
                <c:pt idx="953">
                  <c:v>174.15145085095617</c:v>
                </c:pt>
                <c:pt idx="954">
                  <c:v>175.67054766605153</c:v>
                </c:pt>
                <c:pt idx="955">
                  <c:v>174.84357631006299</c:v>
                </c:pt>
                <c:pt idx="956">
                  <c:v>176.61434626229428</c:v>
                </c:pt>
                <c:pt idx="957">
                  <c:v>175.45992484490242</c:v>
                </c:pt>
                <c:pt idx="958">
                  <c:v>175.29355545173559</c:v>
                </c:pt>
                <c:pt idx="959">
                  <c:v>176.26395146808247</c:v>
                </c:pt>
                <c:pt idx="960">
                  <c:v>174.30756736167075</c:v>
                </c:pt>
                <c:pt idx="961">
                  <c:v>174.44608229806846</c:v>
                </c:pt>
                <c:pt idx="962">
                  <c:v>174.81070101680126</c:v>
                </c:pt>
                <c:pt idx="963">
                  <c:v>175.30208556131515</c:v>
                </c:pt>
                <c:pt idx="964">
                  <c:v>177.79769532140114</c:v>
                </c:pt>
                <c:pt idx="965">
                  <c:v>178.28443123374893</c:v>
                </c:pt>
                <c:pt idx="966">
                  <c:v>180.36705027258003</c:v>
                </c:pt>
                <c:pt idx="967">
                  <c:v>181.99521687083191</c:v>
                </c:pt>
                <c:pt idx="968">
                  <c:v>181.08883323220357</c:v>
                </c:pt>
                <c:pt idx="969">
                  <c:v>182.26498958996183</c:v>
                </c:pt>
                <c:pt idx="970">
                  <c:v>184.75837355508565</c:v>
                </c:pt>
                <c:pt idx="971">
                  <c:v>185.72195146078735</c:v>
                </c:pt>
                <c:pt idx="972">
                  <c:v>186.80995268635573</c:v>
                </c:pt>
                <c:pt idx="973">
                  <c:v>189.04008807558478</c:v>
                </c:pt>
                <c:pt idx="974">
                  <c:v>189.3305937890263</c:v>
                </c:pt>
                <c:pt idx="975">
                  <c:v>189.43407337836194</c:v>
                </c:pt>
                <c:pt idx="976">
                  <c:v>187.3713411668526</c:v>
                </c:pt>
                <c:pt idx="977">
                  <c:v>191.82403512788881</c:v>
                </c:pt>
                <c:pt idx="978">
                  <c:v>191.03297606719457</c:v>
                </c:pt>
                <c:pt idx="979">
                  <c:v>191.32762330265757</c:v>
                </c:pt>
                <c:pt idx="980">
                  <c:v>190.97361110328086</c:v>
                </c:pt>
                <c:pt idx="981">
                  <c:v>191.16198478527167</c:v>
                </c:pt>
                <c:pt idx="982">
                  <c:v>196.40645574398798</c:v>
                </c:pt>
                <c:pt idx="983">
                  <c:v>200.05646318859419</c:v>
                </c:pt>
                <c:pt idx="984">
                  <c:v>203.28816384940532</c:v>
                </c:pt>
                <c:pt idx="985">
                  <c:v>199.46906867651492</c:v>
                </c:pt>
                <c:pt idx="986">
                  <c:v>198.30784032518031</c:v>
                </c:pt>
                <c:pt idx="987">
                  <c:v>195.61995663688535</c:v>
                </c:pt>
                <c:pt idx="988">
                  <c:v>193.65741077419131</c:v>
                </c:pt>
                <c:pt idx="989">
                  <c:v>194.77115082760307</c:v>
                </c:pt>
                <c:pt idx="990">
                  <c:v>194.97710863415838</c:v>
                </c:pt>
                <c:pt idx="991">
                  <c:v>194.29881761666843</c:v>
                </c:pt>
                <c:pt idx="992">
                  <c:v>194.98406060343513</c:v>
                </c:pt>
                <c:pt idx="993">
                  <c:v>195.20213062246606</c:v>
                </c:pt>
                <c:pt idx="994">
                  <c:v>195.6016754485818</c:v>
                </c:pt>
                <c:pt idx="995">
                  <c:v>196.38323977979994</c:v>
                </c:pt>
                <c:pt idx="996">
                  <c:v>194.46752555859283</c:v>
                </c:pt>
                <c:pt idx="997">
                  <c:v>194.95304207257595</c:v>
                </c:pt>
                <c:pt idx="998">
                  <c:v>196.77749804584198</c:v>
                </c:pt>
                <c:pt idx="999">
                  <c:v>196.62919085816543</c:v>
                </c:pt>
                <c:pt idx="1000">
                  <c:v>198.59594128308271</c:v>
                </c:pt>
                <c:pt idx="1001">
                  <c:v>198.69726417311961</c:v>
                </c:pt>
                <c:pt idx="1002">
                  <c:v>196.32980506143997</c:v>
                </c:pt>
                <c:pt idx="1003">
                  <c:v>196.62245629626142</c:v>
                </c:pt>
                <c:pt idx="1004">
                  <c:v>193.21819759667954</c:v>
                </c:pt>
                <c:pt idx="1005">
                  <c:v>194.88222714162643</c:v>
                </c:pt>
                <c:pt idx="1006">
                  <c:v>193.42148872886881</c:v>
                </c:pt>
                <c:pt idx="1007">
                  <c:v>194.12988588172934</c:v>
                </c:pt>
                <c:pt idx="1008">
                  <c:v>194.952429987051</c:v>
                </c:pt>
                <c:pt idx="1009">
                  <c:v>196.98436294982</c:v>
                </c:pt>
                <c:pt idx="1010">
                  <c:v>197.62211220072001</c:v>
                </c:pt>
                <c:pt idx="1011">
                  <c:v>196.19093725237477</c:v>
                </c:pt>
                <c:pt idx="1012">
                  <c:v>196.18686974777972</c:v>
                </c:pt>
                <c:pt idx="1013">
                  <c:v>199.04940025485678</c:v>
                </c:pt>
                <c:pt idx="1014">
                  <c:v>197.5782667008929</c:v>
                </c:pt>
                <c:pt idx="1015">
                  <c:v>197.78637617423311</c:v>
                </c:pt>
                <c:pt idx="1016">
                  <c:v>196.51202885848841</c:v>
                </c:pt>
                <c:pt idx="1017">
                  <c:v>195.45999482425364</c:v>
                </c:pt>
                <c:pt idx="1018">
                  <c:v>196.31317516148405</c:v>
                </c:pt>
                <c:pt idx="1019">
                  <c:v>199.54107199226115</c:v>
                </c:pt>
                <c:pt idx="1020">
                  <c:v>202.16057307458479</c:v>
                </c:pt>
                <c:pt idx="1021">
                  <c:v>204.19209073516313</c:v>
                </c:pt>
                <c:pt idx="1022">
                  <c:v>203.84034013078715</c:v>
                </c:pt>
                <c:pt idx="1023">
                  <c:v>200.97753579311063</c:v>
                </c:pt>
                <c:pt idx="1024">
                  <c:v>196.2896463314174</c:v>
                </c:pt>
                <c:pt idx="1025">
                  <c:v>197.34915481830654</c:v>
                </c:pt>
                <c:pt idx="1026">
                  <c:v>197.52003980325523</c:v>
                </c:pt>
                <c:pt idx="1027">
                  <c:v>197.16951009367654</c:v>
                </c:pt>
                <c:pt idx="1028">
                  <c:v>199.25500945696524</c:v>
                </c:pt>
                <c:pt idx="1029">
                  <c:v>194.06205284152895</c:v>
                </c:pt>
                <c:pt idx="1030">
                  <c:v>193.94626426480676</c:v>
                </c:pt>
                <c:pt idx="1031">
                  <c:v>193.94047023285765</c:v>
                </c:pt>
                <c:pt idx="1032">
                  <c:v>193.83518753787976</c:v>
                </c:pt>
                <c:pt idx="1033">
                  <c:v>192.72879932284923</c:v>
                </c:pt>
                <c:pt idx="1034">
                  <c:v>194.11854225657467</c:v>
                </c:pt>
                <c:pt idx="1035">
                  <c:v>194.79637887741416</c:v>
                </c:pt>
                <c:pt idx="1036">
                  <c:v>193.20609581469509</c:v>
                </c:pt>
                <c:pt idx="1037">
                  <c:v>191.83586397826161</c:v>
                </c:pt>
                <c:pt idx="1038">
                  <c:v>190.81773898274687</c:v>
                </c:pt>
                <c:pt idx="1039">
                  <c:v>191.36756743579667</c:v>
                </c:pt>
                <c:pt idx="1040">
                  <c:v>191.14306969195064</c:v>
                </c:pt>
                <c:pt idx="1041">
                  <c:v>190.76206786757811</c:v>
                </c:pt>
                <c:pt idx="1042">
                  <c:v>193.43201968280258</c:v>
                </c:pt>
                <c:pt idx="1043">
                  <c:v>194.19091420887787</c:v>
                </c:pt>
                <c:pt idx="1044">
                  <c:v>194.65945314604849</c:v>
                </c:pt>
                <c:pt idx="1045">
                  <c:v>195.28502990937594</c:v>
                </c:pt>
                <c:pt idx="1046">
                  <c:v>196.1005366941562</c:v>
                </c:pt>
                <c:pt idx="1047">
                  <c:v>194.86670205927908</c:v>
                </c:pt>
                <c:pt idx="1048">
                  <c:v>193.89071850051624</c:v>
                </c:pt>
                <c:pt idx="1049">
                  <c:v>192.25408576997631</c:v>
                </c:pt>
                <c:pt idx="1050">
                  <c:v>191.07672184165978</c:v>
                </c:pt>
                <c:pt idx="1051">
                  <c:v>189.21849237063276</c:v>
                </c:pt>
                <c:pt idx="1052">
                  <c:v>187.5841268003775</c:v>
                </c:pt>
                <c:pt idx="1053">
                  <c:v>184.15836897019264</c:v>
                </c:pt>
                <c:pt idx="1054">
                  <c:v>182.46211507655175</c:v>
                </c:pt>
                <c:pt idx="1055">
                  <c:v>181.23881836346189</c:v>
                </c:pt>
                <c:pt idx="1056">
                  <c:v>180.10396430218353</c:v>
                </c:pt>
                <c:pt idx="1057">
                  <c:v>178.38465625845825</c:v>
                </c:pt>
                <c:pt idx="1058">
                  <c:v>176.11172478876694</c:v>
                </c:pt>
                <c:pt idx="1059">
                  <c:v>170.66820492820023</c:v>
                </c:pt>
                <c:pt idx="1060">
                  <c:v>168.84290087060293</c:v>
                </c:pt>
                <c:pt idx="1061">
                  <c:v>166.34520025313194</c:v>
                </c:pt>
                <c:pt idx="1062">
                  <c:v>164.17524889485568</c:v>
                </c:pt>
                <c:pt idx="1063">
                  <c:v>162.71976296482379</c:v>
                </c:pt>
                <c:pt idx="1064">
                  <c:v>158.14415303058803</c:v>
                </c:pt>
                <c:pt idx="1065">
                  <c:v>156.8553144927875</c:v>
                </c:pt>
                <c:pt idx="1066">
                  <c:v>154.85700609626548</c:v>
                </c:pt>
                <c:pt idx="1067">
                  <c:v>152.10462249439209</c:v>
                </c:pt>
                <c:pt idx="1068">
                  <c:v>150.91363557522448</c:v>
                </c:pt>
                <c:pt idx="1069">
                  <c:v>149.18878839619219</c:v>
                </c:pt>
                <c:pt idx="1070">
                  <c:v>147.21137458955218</c:v>
                </c:pt>
                <c:pt idx="1071">
                  <c:v>145.90520409844802</c:v>
                </c:pt>
                <c:pt idx="1072">
                  <c:v>145.98526925000655</c:v>
                </c:pt>
                <c:pt idx="1073">
                  <c:v>145.00316299002861</c:v>
                </c:pt>
                <c:pt idx="1074">
                  <c:v>144.2669871398827</c:v>
                </c:pt>
                <c:pt idx="1075">
                  <c:v>145.82792218062409</c:v>
                </c:pt>
                <c:pt idx="1076">
                  <c:v>146.1197285463852</c:v>
                </c:pt>
                <c:pt idx="1077">
                  <c:v>146.74970200472089</c:v>
                </c:pt>
                <c:pt idx="1078">
                  <c:v>146.86578638616351</c:v>
                </c:pt>
                <c:pt idx="1079">
                  <c:v>146.68181064991316</c:v>
                </c:pt>
                <c:pt idx="1080">
                  <c:v>146.96330265520078</c:v>
                </c:pt>
                <c:pt idx="1081">
                  <c:v>147.05725331476157</c:v>
                </c:pt>
                <c:pt idx="1082">
                  <c:v>143.88227065415916</c:v>
                </c:pt>
                <c:pt idx="1083">
                  <c:v>143.93300436797944</c:v>
                </c:pt>
                <c:pt idx="1084">
                  <c:v>144.87156823606045</c:v>
                </c:pt>
                <c:pt idx="1085">
                  <c:v>144.59583691269916</c:v>
                </c:pt>
                <c:pt idx="1086">
                  <c:v>145.73788019777146</c:v>
                </c:pt>
                <c:pt idx="1087">
                  <c:v>145.41861106399281</c:v>
                </c:pt>
                <c:pt idx="1088">
                  <c:v>144.82883182207712</c:v>
                </c:pt>
                <c:pt idx="1089">
                  <c:v>145.97336515639918</c:v>
                </c:pt>
                <c:pt idx="1090">
                  <c:v>145.9351691296377</c:v>
                </c:pt>
                <c:pt idx="1091">
                  <c:v>146.79772805404653</c:v>
                </c:pt>
                <c:pt idx="1092">
                  <c:v>147.81750174880463</c:v>
                </c:pt>
                <c:pt idx="1093">
                  <c:v>146.92137341736404</c:v>
                </c:pt>
                <c:pt idx="1094">
                  <c:v>147.41040049625718</c:v>
                </c:pt>
                <c:pt idx="1095">
                  <c:v>146.40600263963225</c:v>
                </c:pt>
                <c:pt idx="1096">
                  <c:v>148.6555048388789</c:v>
                </c:pt>
                <c:pt idx="1097">
                  <c:v>150.1054972171795</c:v>
                </c:pt>
                <c:pt idx="1098">
                  <c:v>151.30735303709389</c:v>
                </c:pt>
                <c:pt idx="1099">
                  <c:v>151.6181045559251</c:v>
                </c:pt>
                <c:pt idx="1100">
                  <c:v>152.01493088900006</c:v>
                </c:pt>
                <c:pt idx="1101">
                  <c:v>151.95637265250309</c:v>
                </c:pt>
                <c:pt idx="1102">
                  <c:v>152.10458739321012</c:v>
                </c:pt>
                <c:pt idx="1103">
                  <c:v>151.90482264992292</c:v>
                </c:pt>
                <c:pt idx="1104">
                  <c:v>149.6436987977325</c:v>
                </c:pt>
                <c:pt idx="1105">
                  <c:v>149.14668563607546</c:v>
                </c:pt>
                <c:pt idx="1106">
                  <c:v>148.84894146133948</c:v>
                </c:pt>
                <c:pt idx="1107">
                  <c:v>148.33425345496295</c:v>
                </c:pt>
                <c:pt idx="1108">
                  <c:v>148.97302553908526</c:v>
                </c:pt>
                <c:pt idx="1109">
                  <c:v>149.31766691678848</c:v>
                </c:pt>
                <c:pt idx="1110">
                  <c:v>150.07918008085321</c:v>
                </c:pt>
                <c:pt idx="1111">
                  <c:v>149.30284309156289</c:v>
                </c:pt>
                <c:pt idx="1112">
                  <c:v>149.79187912196227</c:v>
                </c:pt>
                <c:pt idx="1113">
                  <c:v>149.93318901915299</c:v>
                </c:pt>
                <c:pt idx="1114">
                  <c:v>150.74435999445893</c:v>
                </c:pt>
                <c:pt idx="1115">
                  <c:v>150.37930703780188</c:v>
                </c:pt>
                <c:pt idx="1116">
                  <c:v>150.5697715789469</c:v>
                </c:pt>
                <c:pt idx="1117">
                  <c:v>149.52511902030247</c:v>
                </c:pt>
                <c:pt idx="1118">
                  <c:v>149.39634422238984</c:v>
                </c:pt>
                <c:pt idx="1119">
                  <c:v>148.69019052592509</c:v>
                </c:pt>
                <c:pt idx="1120">
                  <c:v>148.21136770095802</c:v>
                </c:pt>
                <c:pt idx="1121">
                  <c:v>148.53722738875453</c:v>
                </c:pt>
                <c:pt idx="1122">
                  <c:v>148.03733670550642</c:v>
                </c:pt>
                <c:pt idx="1123">
                  <c:v>146.84009348901498</c:v>
                </c:pt>
                <c:pt idx="1124">
                  <c:v>147.11371990948595</c:v>
                </c:pt>
                <c:pt idx="1125">
                  <c:v>147.56837026423202</c:v>
                </c:pt>
                <c:pt idx="1126">
                  <c:v>149.39196697611737</c:v>
                </c:pt>
                <c:pt idx="1127">
                  <c:v>150.33019956798336</c:v>
                </c:pt>
                <c:pt idx="1128">
                  <c:v>150.79612836747296</c:v>
                </c:pt>
                <c:pt idx="1129">
                  <c:v>151.3579494374265</c:v>
                </c:pt>
                <c:pt idx="1130">
                  <c:v>151.13213762344711</c:v>
                </c:pt>
                <c:pt idx="1131">
                  <c:v>150.1664110792949</c:v>
                </c:pt>
                <c:pt idx="1132">
                  <c:v>147.45959527598635</c:v>
                </c:pt>
                <c:pt idx="1133">
                  <c:v>146.77252719773452</c:v>
                </c:pt>
                <c:pt idx="1134">
                  <c:v>146.49687633723744</c:v>
                </c:pt>
                <c:pt idx="1135">
                  <c:v>147.09241663363932</c:v>
                </c:pt>
                <c:pt idx="1136">
                  <c:v>147.65629618753636</c:v>
                </c:pt>
                <c:pt idx="1137">
                  <c:v>147.48789656552611</c:v>
                </c:pt>
                <c:pt idx="1138">
                  <c:v>146.68741184600444</c:v>
                </c:pt>
                <c:pt idx="1139">
                  <c:v>146.75778339232897</c:v>
                </c:pt>
                <c:pt idx="1140">
                  <c:v>147.29366061081464</c:v>
                </c:pt>
                <c:pt idx="1141">
                  <c:v>147.78568476274265</c:v>
                </c:pt>
                <c:pt idx="1142">
                  <c:v>147.67536296630249</c:v>
                </c:pt>
                <c:pt idx="1143">
                  <c:v>147.09941912812013</c:v>
                </c:pt>
                <c:pt idx="1144">
                  <c:v>149.0353881053172</c:v>
                </c:pt>
                <c:pt idx="1145">
                  <c:v>150.14763442398106</c:v>
                </c:pt>
                <c:pt idx="1146">
                  <c:v>149.64109891380323</c:v>
                </c:pt>
                <c:pt idx="1147">
                  <c:v>149.96204809124373</c:v>
                </c:pt>
                <c:pt idx="1148">
                  <c:v>149.73418079393821</c:v>
                </c:pt>
                <c:pt idx="1149">
                  <c:v>148.88520159649531</c:v>
                </c:pt>
                <c:pt idx="1150">
                  <c:v>149.12884045093861</c:v>
                </c:pt>
                <c:pt idx="1151">
                  <c:v>148.76728067610412</c:v>
                </c:pt>
                <c:pt idx="1152">
                  <c:v>148.66960642154058</c:v>
                </c:pt>
                <c:pt idx="1153">
                  <c:v>148.73877409600289</c:v>
                </c:pt>
                <c:pt idx="1154">
                  <c:v>148.21107843338638</c:v>
                </c:pt>
                <c:pt idx="1155">
                  <c:v>148.71310408611384</c:v>
                </c:pt>
                <c:pt idx="1156">
                  <c:v>149.52307940601321</c:v>
                </c:pt>
                <c:pt idx="1157">
                  <c:v>149.38525547103879</c:v>
                </c:pt>
                <c:pt idx="1158">
                  <c:v>149.45868612665237</c:v>
                </c:pt>
                <c:pt idx="1159">
                  <c:v>150.39687641786855</c:v>
                </c:pt>
                <c:pt idx="1160">
                  <c:v>150.10256274427309</c:v>
                </c:pt>
                <c:pt idx="1161">
                  <c:v>149.69373671067095</c:v>
                </c:pt>
                <c:pt idx="1162">
                  <c:v>149.88404275276119</c:v>
                </c:pt>
                <c:pt idx="1163">
                  <c:v>149.91547960691827</c:v>
                </c:pt>
                <c:pt idx="1164">
                  <c:v>150.03595068959885</c:v>
                </c:pt>
                <c:pt idx="1165">
                  <c:v>150.0081345636417</c:v>
                </c:pt>
                <c:pt idx="1166">
                  <c:v>149.7972868688546</c:v>
                </c:pt>
                <c:pt idx="1167">
                  <c:v>151.27305284882846</c:v>
                </c:pt>
                <c:pt idx="1168">
                  <c:v>151.48908930585381</c:v>
                </c:pt>
                <c:pt idx="1169">
                  <c:v>151.16294714718617</c:v>
                </c:pt>
                <c:pt idx="1170">
                  <c:v>151.95940857245694</c:v>
                </c:pt>
                <c:pt idx="1171">
                  <c:v>151.8231489056453</c:v>
                </c:pt>
                <c:pt idx="1172">
                  <c:v>151.49623928370005</c:v>
                </c:pt>
                <c:pt idx="1173">
                  <c:v>151.91313476285589</c:v>
                </c:pt>
                <c:pt idx="1174">
                  <c:v>152.92724155001568</c:v>
                </c:pt>
                <c:pt idx="1175">
                  <c:v>152.54373503808097</c:v>
                </c:pt>
                <c:pt idx="1176">
                  <c:v>152.33885421193912</c:v>
                </c:pt>
                <c:pt idx="1177">
                  <c:v>152.47226951498874</c:v>
                </c:pt>
                <c:pt idx="1178">
                  <c:v>150.67405328362204</c:v>
                </c:pt>
                <c:pt idx="1179">
                  <c:v>149.91896344453633</c:v>
                </c:pt>
                <c:pt idx="1180">
                  <c:v>150.45774612660387</c:v>
                </c:pt>
                <c:pt idx="1181">
                  <c:v>150.14419923059987</c:v>
                </c:pt>
                <c:pt idx="1182">
                  <c:v>150.19662583636321</c:v>
                </c:pt>
                <c:pt idx="1183">
                  <c:v>150.03656418495535</c:v>
                </c:pt>
                <c:pt idx="1184">
                  <c:v>151.24315502945439</c:v>
                </c:pt>
                <c:pt idx="1185">
                  <c:v>150.73990467171913</c:v>
                </c:pt>
                <c:pt idx="1186">
                  <c:v>150.68826484193184</c:v>
                </c:pt>
                <c:pt idx="1187">
                  <c:v>150.69751344956566</c:v>
                </c:pt>
                <c:pt idx="1188">
                  <c:v>150.45106361650889</c:v>
                </c:pt>
                <c:pt idx="1189">
                  <c:v>150.71402119031887</c:v>
                </c:pt>
                <c:pt idx="1190">
                  <c:v>151.39430344820912</c:v>
                </c:pt>
                <c:pt idx="1191">
                  <c:v>151.47861614829276</c:v>
                </c:pt>
                <c:pt idx="1192">
                  <c:v>150.79452376989195</c:v>
                </c:pt>
                <c:pt idx="1193">
                  <c:v>151.7896654310228</c:v>
                </c:pt>
                <c:pt idx="1194">
                  <c:v>152.82537352482802</c:v>
                </c:pt>
                <c:pt idx="1195">
                  <c:v>153.72972251694935</c:v>
                </c:pt>
                <c:pt idx="1196">
                  <c:v>153.29321713330683</c:v>
                </c:pt>
                <c:pt idx="1197">
                  <c:v>153.30777340778633</c:v>
                </c:pt>
                <c:pt idx="1198">
                  <c:v>152.58348774957364</c:v>
                </c:pt>
                <c:pt idx="1199">
                  <c:v>152.68433538687594</c:v>
                </c:pt>
                <c:pt idx="1200">
                  <c:v>153.04380368528291</c:v>
                </c:pt>
                <c:pt idx="1201">
                  <c:v>154.04260491890639</c:v>
                </c:pt>
                <c:pt idx="1202">
                  <c:v>154.2533828074898</c:v>
                </c:pt>
                <c:pt idx="1203">
                  <c:v>155.12279090461985</c:v>
                </c:pt>
                <c:pt idx="1204">
                  <c:v>156.04263186274736</c:v>
                </c:pt>
                <c:pt idx="1205">
                  <c:v>155.98909705404054</c:v>
                </c:pt>
                <c:pt idx="1206">
                  <c:v>157.29078670178416</c:v>
                </c:pt>
                <c:pt idx="1207">
                  <c:v>156.27299563460599</c:v>
                </c:pt>
                <c:pt idx="1208">
                  <c:v>156.83755684407987</c:v>
                </c:pt>
                <c:pt idx="1209">
                  <c:v>155.67534489517135</c:v>
                </c:pt>
                <c:pt idx="1210">
                  <c:v>156.63520833547321</c:v>
                </c:pt>
                <c:pt idx="1211">
                  <c:v>156.35751982288576</c:v>
                </c:pt>
                <c:pt idx="1212">
                  <c:v>156.74467250314086</c:v>
                </c:pt>
                <c:pt idx="1213">
                  <c:v>157.54031321941503</c:v>
                </c:pt>
                <c:pt idx="1214">
                  <c:v>154.97774286870592</c:v>
                </c:pt>
                <c:pt idx="1215">
                  <c:v>154.93582143338446</c:v>
                </c:pt>
                <c:pt idx="1216">
                  <c:v>154.88791724742191</c:v>
                </c:pt>
                <c:pt idx="1217">
                  <c:v>154.99957133442797</c:v>
                </c:pt>
                <c:pt idx="1218">
                  <c:v>154.89712528619577</c:v>
                </c:pt>
                <c:pt idx="1219">
                  <c:v>154.26192056472004</c:v>
                </c:pt>
                <c:pt idx="1220">
                  <c:v>154.11281060210982</c:v>
                </c:pt>
                <c:pt idx="1221">
                  <c:v>153.4714102824241</c:v>
                </c:pt>
                <c:pt idx="1222">
                  <c:v>154.27422243524427</c:v>
                </c:pt>
                <c:pt idx="1223">
                  <c:v>155.71274560037958</c:v>
                </c:pt>
                <c:pt idx="1224">
                  <c:v>154.65867322616415</c:v>
                </c:pt>
                <c:pt idx="1225">
                  <c:v>154.45353110580268</c:v>
                </c:pt>
                <c:pt idx="1226">
                  <c:v>154.64062237683908</c:v>
                </c:pt>
                <c:pt idx="1227">
                  <c:v>152.84112314735765</c:v>
                </c:pt>
                <c:pt idx="1228">
                  <c:v>153.95781799911154</c:v>
                </c:pt>
                <c:pt idx="1229">
                  <c:v>153.64752056029184</c:v>
                </c:pt>
                <c:pt idx="1230">
                  <c:v>153.31921397971789</c:v>
                </c:pt>
                <c:pt idx="1231">
                  <c:v>151.85330708571541</c:v>
                </c:pt>
                <c:pt idx="1232">
                  <c:v>152.37735147458659</c:v>
                </c:pt>
                <c:pt idx="1233">
                  <c:v>152.98577733773456</c:v>
                </c:pt>
                <c:pt idx="1234">
                  <c:v>152.3907444079114</c:v>
                </c:pt>
                <c:pt idx="1235">
                  <c:v>152.83993807637734</c:v>
                </c:pt>
                <c:pt idx="1236">
                  <c:v>153.73666646497824</c:v>
                </c:pt>
                <c:pt idx="1237">
                  <c:v>154.29043447611554</c:v>
                </c:pt>
                <c:pt idx="1238">
                  <c:v>155.11568688289418</c:v>
                </c:pt>
                <c:pt idx="1239">
                  <c:v>152.45555811381394</c:v>
                </c:pt>
                <c:pt idx="1240">
                  <c:v>152.27538094502182</c:v>
                </c:pt>
                <c:pt idx="1241">
                  <c:v>153.24846570538719</c:v>
                </c:pt>
                <c:pt idx="1242">
                  <c:v>153.38516847125643</c:v>
                </c:pt>
                <c:pt idx="1243">
                  <c:v>154.48856996625889</c:v>
                </c:pt>
                <c:pt idx="1244">
                  <c:v>154.47589147898896</c:v>
                </c:pt>
                <c:pt idx="1245">
                  <c:v>154.78657216023794</c:v>
                </c:pt>
                <c:pt idx="1246">
                  <c:v>153.96839641654904</c:v>
                </c:pt>
                <c:pt idx="1247">
                  <c:v>152.33052344867122</c:v>
                </c:pt>
                <c:pt idx="1248">
                  <c:v>153.00950622674031</c:v>
                </c:pt>
                <c:pt idx="1249">
                  <c:v>151.80737545034924</c:v>
                </c:pt>
                <c:pt idx="1250">
                  <c:v>151.67332110515261</c:v>
                </c:pt>
                <c:pt idx="1251">
                  <c:v>149.61350681177956</c:v>
                </c:pt>
                <c:pt idx="1252">
                  <c:v>149.78710073959232</c:v>
                </c:pt>
                <c:pt idx="1253">
                  <c:v>150.20801740009509</c:v>
                </c:pt>
                <c:pt idx="1254">
                  <c:v>151.25472760265944</c:v>
                </c:pt>
                <c:pt idx="1255">
                  <c:v>151.32738761831087</c:v>
                </c:pt>
                <c:pt idx="1256">
                  <c:v>151.79935997421015</c:v>
                </c:pt>
                <c:pt idx="1257">
                  <c:v>151.18014109397529</c:v>
                </c:pt>
                <c:pt idx="1258">
                  <c:v>149.93964537402101</c:v>
                </c:pt>
                <c:pt idx="1259">
                  <c:v>148.38460193990019</c:v>
                </c:pt>
                <c:pt idx="1260">
                  <c:v>148.87248678125741</c:v>
                </c:pt>
                <c:pt idx="1261">
                  <c:v>148.95135878814759</c:v>
                </c:pt>
                <c:pt idx="1262">
                  <c:v>148.9344314050424</c:v>
                </c:pt>
                <c:pt idx="1263">
                  <c:v>149.88806600795246</c:v>
                </c:pt>
                <c:pt idx="1264">
                  <c:v>149.42372203924148</c:v>
                </c:pt>
                <c:pt idx="1265">
                  <c:v>149.19793931336983</c:v>
                </c:pt>
                <c:pt idx="1266">
                  <c:v>148.60331165788446</c:v>
                </c:pt>
                <c:pt idx="1267">
                  <c:v>148.47440005150705</c:v>
                </c:pt>
                <c:pt idx="1268">
                  <c:v>147.15403347768356</c:v>
                </c:pt>
                <c:pt idx="1269">
                  <c:v>147.75478156309896</c:v>
                </c:pt>
                <c:pt idx="1270">
                  <c:v>148.04589194854722</c:v>
                </c:pt>
                <c:pt idx="1271">
                  <c:v>148.58409820247294</c:v>
                </c:pt>
                <c:pt idx="1272">
                  <c:v>148.28146696154369</c:v>
                </c:pt>
                <c:pt idx="1273">
                  <c:v>147.69845923464129</c:v>
                </c:pt>
                <c:pt idx="1274">
                  <c:v>147.91414414680406</c:v>
                </c:pt>
                <c:pt idx="1275">
                  <c:v>147.64131817106309</c:v>
                </c:pt>
                <c:pt idx="1276">
                  <c:v>148.00162913962097</c:v>
                </c:pt>
                <c:pt idx="1277">
                  <c:v>148.77814924060962</c:v>
                </c:pt>
                <c:pt idx="1278">
                  <c:v>148.04592938668054</c:v>
                </c:pt>
                <c:pt idx="1279">
                  <c:v>148.39489924911658</c:v>
                </c:pt>
                <c:pt idx="1280">
                  <c:v>148.72475298723197</c:v>
                </c:pt>
                <c:pt idx="1281">
                  <c:v>147.93271902930067</c:v>
                </c:pt>
                <c:pt idx="1282">
                  <c:v>148.20569056869266</c:v>
                </c:pt>
                <c:pt idx="1283">
                  <c:v>148.48670151925413</c:v>
                </c:pt>
                <c:pt idx="1284">
                  <c:v>148.37792463032457</c:v>
                </c:pt>
                <c:pt idx="1285">
                  <c:v>148.11773702525244</c:v>
                </c:pt>
                <c:pt idx="1286">
                  <c:v>147.95759134213247</c:v>
                </c:pt>
                <c:pt idx="1287">
                  <c:v>147.03298532929085</c:v>
                </c:pt>
                <c:pt idx="1288">
                  <c:v>147.68306176014733</c:v>
                </c:pt>
                <c:pt idx="1289">
                  <c:v>147.22041275811134</c:v>
                </c:pt>
                <c:pt idx="1290">
                  <c:v>147.2683164808802</c:v>
                </c:pt>
                <c:pt idx="1291">
                  <c:v>147.69744105436052</c:v>
                </c:pt>
                <c:pt idx="1292">
                  <c:v>148.21883427360524</c:v>
                </c:pt>
                <c:pt idx="1293">
                  <c:v>148.04814417750606</c:v>
                </c:pt>
                <c:pt idx="1294">
                  <c:v>147.831571272697</c:v>
                </c:pt>
                <c:pt idx="1295">
                  <c:v>149.02142509032873</c:v>
                </c:pt>
                <c:pt idx="1296">
                  <c:v>150.83444569875843</c:v>
                </c:pt>
                <c:pt idx="1297">
                  <c:v>149.96128371887318</c:v>
                </c:pt>
                <c:pt idx="1298">
                  <c:v>150.66206042452629</c:v>
                </c:pt>
                <c:pt idx="1299">
                  <c:v>150.85204906270354</c:v>
                </c:pt>
                <c:pt idx="1300">
                  <c:v>150.36131374753165</c:v>
                </c:pt>
                <c:pt idx="1301">
                  <c:v>150.83722453866233</c:v>
                </c:pt>
                <c:pt idx="1302">
                  <c:v>149.07756685380363</c:v>
                </c:pt>
                <c:pt idx="1303">
                  <c:v>149.37315569790653</c:v>
                </c:pt>
                <c:pt idx="1304">
                  <c:v>148.81595524029436</c:v>
                </c:pt>
                <c:pt idx="1305">
                  <c:v>148.70700115964044</c:v>
                </c:pt>
                <c:pt idx="1306">
                  <c:v>148.17156406889842</c:v>
                </c:pt>
                <c:pt idx="1307">
                  <c:v>148.11485501398928</c:v>
                </c:pt>
                <c:pt idx="1308">
                  <c:v>148.42700430117196</c:v>
                </c:pt>
                <c:pt idx="1309">
                  <c:v>149.02712386296159</c:v>
                </c:pt>
                <c:pt idx="1310">
                  <c:v>149.44459297284754</c:v>
                </c:pt>
                <c:pt idx="1311">
                  <c:v>150.15171395181494</c:v>
                </c:pt>
                <c:pt idx="1312">
                  <c:v>149.32824830461678</c:v>
                </c:pt>
                <c:pt idx="1313">
                  <c:v>150.1410257272652</c:v>
                </c:pt>
                <c:pt idx="1314">
                  <c:v>149.79423727550099</c:v>
                </c:pt>
                <c:pt idx="1315">
                  <c:v>151.14770505982173</c:v>
                </c:pt>
                <c:pt idx="1316">
                  <c:v>152.0730584719893</c:v>
                </c:pt>
                <c:pt idx="1317">
                  <c:v>152.33347160596318</c:v>
                </c:pt>
                <c:pt idx="1318">
                  <c:v>153.46277331510362</c:v>
                </c:pt>
                <c:pt idx="1319">
                  <c:v>153.81996853001471</c:v>
                </c:pt>
                <c:pt idx="1320">
                  <c:v>153.49877023457105</c:v>
                </c:pt>
                <c:pt idx="1321">
                  <c:v>153.90090533541033</c:v>
                </c:pt>
                <c:pt idx="1322">
                  <c:v>155.37380727849967</c:v>
                </c:pt>
                <c:pt idx="1323">
                  <c:v>154.29538808939245</c:v>
                </c:pt>
                <c:pt idx="1324">
                  <c:v>154.62004964293172</c:v>
                </c:pt>
                <c:pt idx="1325">
                  <c:v>154.36623550415584</c:v>
                </c:pt>
                <c:pt idx="1326">
                  <c:v>154.7854036098523</c:v>
                </c:pt>
                <c:pt idx="1327">
                  <c:v>153.71782230851784</c:v>
                </c:pt>
                <c:pt idx="1328">
                  <c:v>153.8075359938199</c:v>
                </c:pt>
                <c:pt idx="1329">
                  <c:v>153.76784370390314</c:v>
                </c:pt>
                <c:pt idx="1330">
                  <c:v>152.82131150735498</c:v>
                </c:pt>
                <c:pt idx="1331">
                  <c:v>152.86387226934912</c:v>
                </c:pt>
                <c:pt idx="1332">
                  <c:v>153.33242933450188</c:v>
                </c:pt>
                <c:pt idx="1333">
                  <c:v>154.27842356729599</c:v>
                </c:pt>
                <c:pt idx="1334">
                  <c:v>155.04054448757645</c:v>
                </c:pt>
                <c:pt idx="1335">
                  <c:v>155.35858783328615</c:v>
                </c:pt>
                <c:pt idx="1336">
                  <c:v>156.61547315724701</c:v>
                </c:pt>
                <c:pt idx="1337">
                  <c:v>156.96772638587882</c:v>
                </c:pt>
                <c:pt idx="1338">
                  <c:v>156.36180505662415</c:v>
                </c:pt>
                <c:pt idx="1339">
                  <c:v>155.83855203594396</c:v>
                </c:pt>
                <c:pt idx="1340">
                  <c:v>155.30013540550212</c:v>
                </c:pt>
                <c:pt idx="1341">
                  <c:v>155.08807671938513</c:v>
                </c:pt>
                <c:pt idx="1342">
                  <c:v>155.36749584846575</c:v>
                </c:pt>
                <c:pt idx="1343">
                  <c:v>155.44311433965728</c:v>
                </c:pt>
                <c:pt idx="1344">
                  <c:v>155.01176408628649</c:v>
                </c:pt>
                <c:pt idx="1345">
                  <c:v>155.16350556136101</c:v>
                </c:pt>
                <c:pt idx="1346">
                  <c:v>154.99236382945153</c:v>
                </c:pt>
                <c:pt idx="1347">
                  <c:v>155.74315293218731</c:v>
                </c:pt>
                <c:pt idx="1348">
                  <c:v>154.88573077375111</c:v>
                </c:pt>
                <c:pt idx="1349">
                  <c:v>154.46146790711785</c:v>
                </c:pt>
                <c:pt idx="1350">
                  <c:v>153.53914855036709</c:v>
                </c:pt>
                <c:pt idx="1351">
                  <c:v>152.99274210339567</c:v>
                </c:pt>
                <c:pt idx="1352">
                  <c:v>153.00341706644139</c:v>
                </c:pt>
                <c:pt idx="1353">
                  <c:v>153.11127881423792</c:v>
                </c:pt>
                <c:pt idx="1354">
                  <c:v>153.1876227333147</c:v>
                </c:pt>
                <c:pt idx="1355">
                  <c:v>153.56523399743477</c:v>
                </c:pt>
                <c:pt idx="1356">
                  <c:v>153.51928857996677</c:v>
                </c:pt>
                <c:pt idx="1357">
                  <c:v>153.13197661850171</c:v>
                </c:pt>
                <c:pt idx="1358">
                  <c:v>153.13922954803968</c:v>
                </c:pt>
                <c:pt idx="1359">
                  <c:v>154.40962625586246</c:v>
                </c:pt>
                <c:pt idx="1360">
                  <c:v>154.55113319833842</c:v>
                </c:pt>
                <c:pt idx="1361">
                  <c:v>154.83870212837769</c:v>
                </c:pt>
                <c:pt idx="1362">
                  <c:v>154.7498423579521</c:v>
                </c:pt>
                <c:pt idx="1363">
                  <c:v>154.81335411205526</c:v>
                </c:pt>
                <c:pt idx="1364">
                  <c:v>154.73781085019846</c:v>
                </c:pt>
                <c:pt idx="1365">
                  <c:v>152.96697698768861</c:v>
                </c:pt>
                <c:pt idx="1366">
                  <c:v>151.97603674670225</c:v>
                </c:pt>
                <c:pt idx="1367">
                  <c:v>151.94804120356577</c:v>
                </c:pt>
                <c:pt idx="1368">
                  <c:v>151.53774435932493</c:v>
                </c:pt>
                <c:pt idx="1369">
                  <c:v>152.00788738290981</c:v>
                </c:pt>
                <c:pt idx="1370">
                  <c:v>151.98570695356062</c:v>
                </c:pt>
                <c:pt idx="1371">
                  <c:v>152.20942388063855</c:v>
                </c:pt>
                <c:pt idx="1372">
                  <c:v>152.14917731730219</c:v>
                </c:pt>
                <c:pt idx="1373">
                  <c:v>152.57928309964933</c:v>
                </c:pt>
                <c:pt idx="1374">
                  <c:v>152.82326643289744</c:v>
                </c:pt>
                <c:pt idx="1375">
                  <c:v>152.61062719905416</c:v>
                </c:pt>
                <c:pt idx="1376">
                  <c:v>153.34965326740289</c:v>
                </c:pt>
                <c:pt idx="1377">
                  <c:v>152.83942229251076</c:v>
                </c:pt>
                <c:pt idx="1378">
                  <c:v>152.02622606129319</c:v>
                </c:pt>
                <c:pt idx="1379">
                  <c:v>152.27632606004678</c:v>
                </c:pt>
                <c:pt idx="1380">
                  <c:v>153.28130759796338</c:v>
                </c:pt>
                <c:pt idx="1381">
                  <c:v>153.29792937429778</c:v>
                </c:pt>
                <c:pt idx="1382">
                  <c:v>152.99557640322067</c:v>
                </c:pt>
                <c:pt idx="1383">
                  <c:v>153.8071907269651</c:v>
                </c:pt>
                <c:pt idx="1384">
                  <c:v>153.97023436208082</c:v>
                </c:pt>
                <c:pt idx="1385">
                  <c:v>153.98094176443945</c:v>
                </c:pt>
                <c:pt idx="1386">
                  <c:v>153.93303813567928</c:v>
                </c:pt>
                <c:pt idx="1387">
                  <c:v>153.63496072012924</c:v>
                </c:pt>
                <c:pt idx="1388">
                  <c:v>153.83203062236336</c:v>
                </c:pt>
                <c:pt idx="1389">
                  <c:v>153.9542799895851</c:v>
                </c:pt>
                <c:pt idx="1390">
                  <c:v>154.65210801588421</c:v>
                </c:pt>
                <c:pt idx="1391">
                  <c:v>155.2494041914309</c:v>
                </c:pt>
                <c:pt idx="1392">
                  <c:v>155.61014736036361</c:v>
                </c:pt>
                <c:pt idx="1393">
                  <c:v>156.92566084665665</c:v>
                </c:pt>
                <c:pt idx="1394">
                  <c:v>157.39030588465079</c:v>
                </c:pt>
                <c:pt idx="1395">
                  <c:v>156.99305803074449</c:v>
                </c:pt>
                <c:pt idx="1396">
                  <c:v>157.44393247841884</c:v>
                </c:pt>
                <c:pt idx="1397">
                  <c:v>157.46804240558876</c:v>
                </c:pt>
                <c:pt idx="1398">
                  <c:v>158.23303629992972</c:v>
                </c:pt>
                <c:pt idx="1399">
                  <c:v>159.16251202489389</c:v>
                </c:pt>
                <c:pt idx="1400">
                  <c:v>159.21523915360339</c:v>
                </c:pt>
                <c:pt idx="1401">
                  <c:v>158.54804687376421</c:v>
                </c:pt>
                <c:pt idx="1402">
                  <c:v>158.70587259045118</c:v>
                </c:pt>
                <c:pt idx="1403">
                  <c:v>158.02618922398958</c:v>
                </c:pt>
                <c:pt idx="1404">
                  <c:v>158.72171540841481</c:v>
                </c:pt>
                <c:pt idx="1405">
                  <c:v>159.43497102975118</c:v>
                </c:pt>
                <c:pt idx="1406">
                  <c:v>159.55068068119854</c:v>
                </c:pt>
                <c:pt idx="1407">
                  <c:v>158.41382013669707</c:v>
                </c:pt>
                <c:pt idx="1408">
                  <c:v>159.85011303418861</c:v>
                </c:pt>
                <c:pt idx="1409">
                  <c:v>159.91307588031015</c:v>
                </c:pt>
                <c:pt idx="1410">
                  <c:v>159.79071732498659</c:v>
                </c:pt>
                <c:pt idx="1411">
                  <c:v>159.41968002305777</c:v>
                </c:pt>
                <c:pt idx="1412">
                  <c:v>160.2960371110388</c:v>
                </c:pt>
                <c:pt idx="1413">
                  <c:v>159.60140360454858</c:v>
                </c:pt>
                <c:pt idx="1414">
                  <c:v>159.35866099300807</c:v>
                </c:pt>
                <c:pt idx="1415">
                  <c:v>160.0241378424758</c:v>
                </c:pt>
                <c:pt idx="1416">
                  <c:v>159.64576363985341</c:v>
                </c:pt>
                <c:pt idx="1417">
                  <c:v>160.20851078871988</c:v>
                </c:pt>
                <c:pt idx="1418">
                  <c:v>160.30464001167218</c:v>
                </c:pt>
                <c:pt idx="1419">
                  <c:v>160.05361390717161</c:v>
                </c:pt>
                <c:pt idx="1420">
                  <c:v>160.60603293707464</c:v>
                </c:pt>
                <c:pt idx="1421">
                  <c:v>161.58846005785296</c:v>
                </c:pt>
                <c:pt idx="1422">
                  <c:v>161.99987826768395</c:v>
                </c:pt>
                <c:pt idx="1423">
                  <c:v>161.6388572496223</c:v>
                </c:pt>
                <c:pt idx="1424">
                  <c:v>162.53030015968341</c:v>
                </c:pt>
                <c:pt idx="1425">
                  <c:v>162.45334647403405</c:v>
                </c:pt>
                <c:pt idx="1426">
                  <c:v>162.30694272096216</c:v>
                </c:pt>
                <c:pt idx="1427">
                  <c:v>161.19123523384508</c:v>
                </c:pt>
                <c:pt idx="1428">
                  <c:v>160.87787241047505</c:v>
                </c:pt>
                <c:pt idx="1429">
                  <c:v>161.18343682889017</c:v>
                </c:pt>
                <c:pt idx="1430">
                  <c:v>161.72816887746154</c:v>
                </c:pt>
                <c:pt idx="1431">
                  <c:v>162.26485492197747</c:v>
                </c:pt>
                <c:pt idx="1432">
                  <c:v>162.787292427739</c:v>
                </c:pt>
                <c:pt idx="1433">
                  <c:v>163.55211949377758</c:v>
                </c:pt>
                <c:pt idx="1434">
                  <c:v>162.84771114980188</c:v>
                </c:pt>
                <c:pt idx="1435">
                  <c:v>162.11675282718193</c:v>
                </c:pt>
                <c:pt idx="1436">
                  <c:v>162.39563644867093</c:v>
                </c:pt>
                <c:pt idx="1437">
                  <c:v>162.29268706277699</c:v>
                </c:pt>
                <c:pt idx="1438">
                  <c:v>162.57516009584023</c:v>
                </c:pt>
                <c:pt idx="1439">
                  <c:v>162.64508714529046</c:v>
                </c:pt>
                <c:pt idx="1440">
                  <c:v>163.05473855889375</c:v>
                </c:pt>
                <c:pt idx="1441">
                  <c:v>163.28743918149053</c:v>
                </c:pt>
                <c:pt idx="1442">
                  <c:v>163.09677155116367</c:v>
                </c:pt>
                <c:pt idx="1443">
                  <c:v>162.4359302311392</c:v>
                </c:pt>
                <c:pt idx="1444">
                  <c:v>161.80955526571674</c:v>
                </c:pt>
                <c:pt idx="1445">
                  <c:v>161.74133060836542</c:v>
                </c:pt>
                <c:pt idx="1446">
                  <c:v>161.8656108929724</c:v>
                </c:pt>
                <c:pt idx="1447">
                  <c:v>161.75780384814288</c:v>
                </c:pt>
                <c:pt idx="1448">
                  <c:v>162.69335549112603</c:v>
                </c:pt>
                <c:pt idx="1449">
                  <c:v>162.68740862289707</c:v>
                </c:pt>
                <c:pt idx="1450">
                  <c:v>163.32043990813105</c:v>
                </c:pt>
                <c:pt idx="1451">
                  <c:v>163.69409790210582</c:v>
                </c:pt>
                <c:pt idx="1452">
                  <c:v>164.47128552556902</c:v>
                </c:pt>
                <c:pt idx="1453">
                  <c:v>164.17681382613893</c:v>
                </c:pt>
                <c:pt idx="1454">
                  <c:v>164.45641000193237</c:v>
                </c:pt>
                <c:pt idx="1455">
                  <c:v>164.21086352445462</c:v>
                </c:pt>
                <c:pt idx="1456">
                  <c:v>163.53166254163526</c:v>
                </c:pt>
                <c:pt idx="1457">
                  <c:v>163.64936920126399</c:v>
                </c:pt>
                <c:pt idx="1458">
                  <c:v>164.41131371591021</c:v>
                </c:pt>
                <c:pt idx="1459">
                  <c:v>164.6113851948364</c:v>
                </c:pt>
                <c:pt idx="1460">
                  <c:v>165.25925922585981</c:v>
                </c:pt>
                <c:pt idx="1461">
                  <c:v>165.31572985792187</c:v>
                </c:pt>
                <c:pt idx="1462">
                  <c:v>164.77492607002756</c:v>
                </c:pt>
                <c:pt idx="1463">
                  <c:v>165.26978556719831</c:v>
                </c:pt>
                <c:pt idx="1464">
                  <c:v>165.77704517073605</c:v>
                </c:pt>
                <c:pt idx="1465">
                  <c:v>165.94602616158716</c:v>
                </c:pt>
                <c:pt idx="1466">
                  <c:v>166.55876663007248</c:v>
                </c:pt>
                <c:pt idx="1467">
                  <c:v>166.60035780112815</c:v>
                </c:pt>
                <c:pt idx="1468">
                  <c:v>167.30388312879992</c:v>
                </c:pt>
                <c:pt idx="1469">
                  <c:v>167.24142275045239</c:v>
                </c:pt>
                <c:pt idx="1470">
                  <c:v>166.54685891645573</c:v>
                </c:pt>
                <c:pt idx="1471">
                  <c:v>167.2084704101579</c:v>
                </c:pt>
                <c:pt idx="1472">
                  <c:v>168.20045513417614</c:v>
                </c:pt>
                <c:pt idx="1473">
                  <c:v>169.3529636407896</c:v>
                </c:pt>
                <c:pt idx="1474">
                  <c:v>168.63789508312158</c:v>
                </c:pt>
                <c:pt idx="1475">
                  <c:v>168.52035092306974</c:v>
                </c:pt>
                <c:pt idx="1476">
                  <c:v>168.6160428525792</c:v>
                </c:pt>
                <c:pt idx="1477">
                  <c:v>168.40345222982566</c:v>
                </c:pt>
                <c:pt idx="1478">
                  <c:v>167.80814833751987</c:v>
                </c:pt>
                <c:pt idx="1479">
                  <c:v>167.87131758339009</c:v>
                </c:pt>
                <c:pt idx="1480">
                  <c:v>167.7981611942877</c:v>
                </c:pt>
                <c:pt idx="1481">
                  <c:v>168.89781500414659</c:v>
                </c:pt>
                <c:pt idx="1482">
                  <c:v>169.92389247572709</c:v>
                </c:pt>
                <c:pt idx="1483">
                  <c:v>170.23556746973568</c:v>
                </c:pt>
                <c:pt idx="1484">
                  <c:v>169.9319919170519</c:v>
                </c:pt>
                <c:pt idx="1485">
                  <c:v>169.74474863022803</c:v>
                </c:pt>
                <c:pt idx="1486">
                  <c:v>168.94891528550309</c:v>
                </c:pt>
                <c:pt idx="1487">
                  <c:v>168.5260800477063</c:v>
                </c:pt>
                <c:pt idx="1488">
                  <c:v>168.48277831609894</c:v>
                </c:pt>
                <c:pt idx="1489">
                  <c:v>170.42856241785424</c:v>
                </c:pt>
                <c:pt idx="1490">
                  <c:v>170.84228910977785</c:v>
                </c:pt>
                <c:pt idx="1491">
                  <c:v>170.9397627846632</c:v>
                </c:pt>
                <c:pt idx="1492">
                  <c:v>171.20131971496585</c:v>
                </c:pt>
                <c:pt idx="1493">
                  <c:v>171.08777533845043</c:v>
                </c:pt>
                <c:pt idx="1494">
                  <c:v>171.47785391617697</c:v>
                </c:pt>
                <c:pt idx="1495">
                  <c:v>171.32077643975296</c:v>
                </c:pt>
                <c:pt idx="1496">
                  <c:v>170.92022723799343</c:v>
                </c:pt>
                <c:pt idx="1497">
                  <c:v>171.21553889619565</c:v>
                </c:pt>
                <c:pt idx="1498">
                  <c:v>170.87490438705962</c:v>
                </c:pt>
                <c:pt idx="1499">
                  <c:v>171.32945258993115</c:v>
                </c:pt>
                <c:pt idx="1500">
                  <c:v>171.5918711999941</c:v>
                </c:pt>
                <c:pt idx="1501">
                  <c:v>172.08744435800713</c:v>
                </c:pt>
                <c:pt idx="1502">
                  <c:v>172.58928511372315</c:v>
                </c:pt>
                <c:pt idx="1503">
                  <c:v>172.96787895924192</c:v>
                </c:pt>
                <c:pt idx="1504">
                  <c:v>172.73196450087204</c:v>
                </c:pt>
                <c:pt idx="1505">
                  <c:v>172.73196450087204</c:v>
                </c:pt>
                <c:pt idx="1506">
                  <c:v>171.80632230143971</c:v>
                </c:pt>
                <c:pt idx="1507">
                  <c:v>170.82812036416922</c:v>
                </c:pt>
                <c:pt idx="1508">
                  <c:v>170.97085785626146</c:v>
                </c:pt>
                <c:pt idx="1509">
                  <c:v>170.98886519247964</c:v>
                </c:pt>
                <c:pt idx="1510">
                  <c:v>171.81854543656729</c:v>
                </c:pt>
                <c:pt idx="1511">
                  <c:v>172.79685304024511</c:v>
                </c:pt>
                <c:pt idx="1512">
                  <c:v>172.61550340348651</c:v>
                </c:pt>
                <c:pt idx="1513">
                  <c:v>173.30091136929346</c:v>
                </c:pt>
                <c:pt idx="1514">
                  <c:v>173.39436300982314</c:v>
                </c:pt>
                <c:pt idx="1515">
                  <c:v>173.01852558426839</c:v>
                </c:pt>
                <c:pt idx="1516">
                  <c:v>173.03963370035399</c:v>
                </c:pt>
                <c:pt idx="1517">
                  <c:v>173.00772465070779</c:v>
                </c:pt>
                <c:pt idx="1518">
                  <c:v>174.10552384177635</c:v>
                </c:pt>
                <c:pt idx="1519">
                  <c:v>174.26762717776</c:v>
                </c:pt>
                <c:pt idx="1520">
                  <c:v>174.72799924978162</c:v>
                </c:pt>
                <c:pt idx="1521">
                  <c:v>174.61293457430014</c:v>
                </c:pt>
                <c:pt idx="1522">
                  <c:v>174.75571618385456</c:v>
                </c:pt>
                <c:pt idx="1523">
                  <c:v>174.40793165374524</c:v>
                </c:pt>
                <c:pt idx="1524">
                  <c:v>174.90025814157764</c:v>
                </c:pt>
                <c:pt idx="1525">
                  <c:v>175.1643613622725</c:v>
                </c:pt>
                <c:pt idx="1526">
                  <c:v>176.26634651603391</c:v>
                </c:pt>
                <c:pt idx="1527">
                  <c:v>175.91181429007352</c:v>
                </c:pt>
                <c:pt idx="1528">
                  <c:v>176.09977518180324</c:v>
                </c:pt>
                <c:pt idx="1529">
                  <c:v>176.32388377305799</c:v>
                </c:pt>
                <c:pt idx="1530">
                  <c:v>176.62929185441945</c:v>
                </c:pt>
                <c:pt idx="1531">
                  <c:v>176.92620210292452</c:v>
                </c:pt>
                <c:pt idx="1532">
                  <c:v>177.54680186926097</c:v>
                </c:pt>
                <c:pt idx="1533">
                  <c:v>178.29810242181955</c:v>
                </c:pt>
                <c:pt idx="1534">
                  <c:v>178.36171747605604</c:v>
                </c:pt>
                <c:pt idx="1535">
                  <c:v>178.43262802383975</c:v>
                </c:pt>
                <c:pt idx="1536">
                  <c:v>177.81473150691264</c:v>
                </c:pt>
                <c:pt idx="1537">
                  <c:v>177.81548504847316</c:v>
                </c:pt>
                <c:pt idx="1538">
                  <c:v>177.94011093769498</c:v>
                </c:pt>
                <c:pt idx="1539">
                  <c:v>178.95078261213934</c:v>
                </c:pt>
                <c:pt idx="1540">
                  <c:v>178.38576799827516</c:v>
                </c:pt>
                <c:pt idx="1541">
                  <c:v>178.26582510566081</c:v>
                </c:pt>
                <c:pt idx="1542">
                  <c:v>177.88837149664602</c:v>
                </c:pt>
                <c:pt idx="1543">
                  <c:v>178.33176755994788</c:v>
                </c:pt>
                <c:pt idx="1544">
                  <c:v>178.597854596194</c:v>
                </c:pt>
                <c:pt idx="1545">
                  <c:v>179.04860590949608</c:v>
                </c:pt>
                <c:pt idx="1546">
                  <c:v>178.7992358668489</c:v>
                </c:pt>
                <c:pt idx="1547">
                  <c:v>178.95218497545005</c:v>
                </c:pt>
                <c:pt idx="1548">
                  <c:v>179.54967939666889</c:v>
                </c:pt>
                <c:pt idx="1549">
                  <c:v>179.88724256233428</c:v>
                </c:pt>
                <c:pt idx="1550">
                  <c:v>179.59309845151773</c:v>
                </c:pt>
                <c:pt idx="1551">
                  <c:v>179.78704776760509</c:v>
                </c:pt>
                <c:pt idx="1552">
                  <c:v>179.45353856470231</c:v>
                </c:pt>
                <c:pt idx="1553">
                  <c:v>179.46425164600549</c:v>
                </c:pt>
                <c:pt idx="1554">
                  <c:v>179.54892601623123</c:v>
                </c:pt>
                <c:pt idx="1555">
                  <c:v>179.43178382216598</c:v>
                </c:pt>
                <c:pt idx="1556">
                  <c:v>180.35809401697281</c:v>
                </c:pt>
                <c:pt idx="1557">
                  <c:v>180.58957156374387</c:v>
                </c:pt>
                <c:pt idx="1558">
                  <c:v>180.54285865345085</c:v>
                </c:pt>
                <c:pt idx="1559">
                  <c:v>180.62717153439573</c:v>
                </c:pt>
                <c:pt idx="1560">
                  <c:v>180.41645557871803</c:v>
                </c:pt>
                <c:pt idx="1561">
                  <c:v>180.50827995858873</c:v>
                </c:pt>
                <c:pt idx="1562">
                  <c:v>180.98588759824074</c:v>
                </c:pt>
                <c:pt idx="1563">
                  <c:v>181.19357696107326</c:v>
                </c:pt>
                <c:pt idx="1564">
                  <c:v>181.45438416123505</c:v>
                </c:pt>
                <c:pt idx="1565">
                  <c:v>181.65873087859728</c:v>
                </c:pt>
                <c:pt idx="1566">
                  <c:v>181.70589405688528</c:v>
                </c:pt>
                <c:pt idx="1567">
                  <c:v>182.61675507554889</c:v>
                </c:pt>
                <c:pt idx="1568">
                  <c:v>182.75128096403949</c:v>
                </c:pt>
                <c:pt idx="1569">
                  <c:v>182.92888132636014</c:v>
                </c:pt>
                <c:pt idx="1570">
                  <c:v>182.88018368857109</c:v>
                </c:pt>
                <c:pt idx="1571">
                  <c:v>183.02226090076809</c:v>
                </c:pt>
                <c:pt idx="1572">
                  <c:v>183.01641451585425</c:v>
                </c:pt>
                <c:pt idx="1573">
                  <c:v>183.68211134890632</c:v>
                </c:pt>
                <c:pt idx="1574">
                  <c:v>183.4487857307567</c:v>
                </c:pt>
                <c:pt idx="1575">
                  <c:v>183.78326509535319</c:v>
                </c:pt>
                <c:pt idx="1576">
                  <c:v>184.6391016586295</c:v>
                </c:pt>
                <c:pt idx="1577">
                  <c:v>183.91092261655768</c:v>
                </c:pt>
                <c:pt idx="1578">
                  <c:v>184.4511913886052</c:v>
                </c:pt>
                <c:pt idx="1579">
                  <c:v>184.81667502093305</c:v>
                </c:pt>
                <c:pt idx="1580">
                  <c:v>185.15544409507959</c:v>
                </c:pt>
                <c:pt idx="1581">
                  <c:v>186.87370910310307</c:v>
                </c:pt>
                <c:pt idx="1582">
                  <c:v>186.62960128340259</c:v>
                </c:pt>
                <c:pt idx="1583">
                  <c:v>186.18302859323745</c:v>
                </c:pt>
                <c:pt idx="1584">
                  <c:v>186.58968760419458</c:v>
                </c:pt>
                <c:pt idx="1585">
                  <c:v>186.03281795066081</c:v>
                </c:pt>
                <c:pt idx="1586">
                  <c:v>186.41239804923279</c:v>
                </c:pt>
                <c:pt idx="1587">
                  <c:v>186.30641975925212</c:v>
                </c:pt>
                <c:pt idx="1588">
                  <c:v>186.58529343952415</c:v>
                </c:pt>
                <c:pt idx="1589">
                  <c:v>187.3443807134588</c:v>
                </c:pt>
                <c:pt idx="1590">
                  <c:v>186.76202501763021</c:v>
                </c:pt>
                <c:pt idx="1591">
                  <c:v>185.99580804726173</c:v>
                </c:pt>
                <c:pt idx="1592">
                  <c:v>186.01430943387135</c:v>
                </c:pt>
                <c:pt idx="1593">
                  <c:v>186.54643742380011</c:v>
                </c:pt>
                <c:pt idx="1594">
                  <c:v>187.35494294694752</c:v>
                </c:pt>
                <c:pt idx="1595">
                  <c:v>187.91166104387628</c:v>
                </c:pt>
                <c:pt idx="1596">
                  <c:v>187.93461143107334</c:v>
                </c:pt>
                <c:pt idx="1597">
                  <c:v>188.05362539177185</c:v>
                </c:pt>
                <c:pt idx="1598">
                  <c:v>187.63979549450025</c:v>
                </c:pt>
                <c:pt idx="1599">
                  <c:v>187.55802654178876</c:v>
                </c:pt>
                <c:pt idx="1600">
                  <c:v>187.72193031204682</c:v>
                </c:pt>
                <c:pt idx="1601">
                  <c:v>187.68863694439105</c:v>
                </c:pt>
                <c:pt idx="1602">
                  <c:v>188.89892909830323</c:v>
                </c:pt>
                <c:pt idx="1603">
                  <c:v>188.54267768929455</c:v>
                </c:pt>
                <c:pt idx="1604">
                  <c:v>189.37789775048154</c:v>
                </c:pt>
                <c:pt idx="1605">
                  <c:v>189.44968387738299</c:v>
                </c:pt>
                <c:pt idx="1606">
                  <c:v>189.67879814746468</c:v>
                </c:pt>
                <c:pt idx="1607">
                  <c:v>190.46457391615499</c:v>
                </c:pt>
                <c:pt idx="1608">
                  <c:v>191.08297885457114</c:v>
                </c:pt>
                <c:pt idx="1609">
                  <c:v>191.78807512778789</c:v>
                </c:pt>
                <c:pt idx="1610">
                  <c:v>193.47484122696025</c:v>
                </c:pt>
                <c:pt idx="1611">
                  <c:v>193.88140117071529</c:v>
                </c:pt>
                <c:pt idx="1612">
                  <c:v>196.07025601358563</c:v>
                </c:pt>
                <c:pt idx="1613">
                  <c:v>196.30190402529877</c:v>
                </c:pt>
                <c:pt idx="1614">
                  <c:v>195.86658877122721</c:v>
                </c:pt>
                <c:pt idx="1615">
                  <c:v>196.10864732890266</c:v>
                </c:pt>
                <c:pt idx="1616">
                  <c:v>197.04808766776404</c:v>
                </c:pt>
                <c:pt idx="1617">
                  <c:v>198.15864404442527</c:v>
                </c:pt>
                <c:pt idx="1618">
                  <c:v>199.68359632170149</c:v>
                </c:pt>
                <c:pt idx="1619">
                  <c:v>200.16583834074783</c:v>
                </c:pt>
                <c:pt idx="1620">
                  <c:v>202.02187313674833</c:v>
                </c:pt>
                <c:pt idx="1621">
                  <c:v>203.63192871275513</c:v>
                </c:pt>
                <c:pt idx="1622">
                  <c:v>205.901003688256</c:v>
                </c:pt>
                <c:pt idx="1623">
                  <c:v>205.78586149577532</c:v>
                </c:pt>
                <c:pt idx="1624">
                  <c:v>204.68019595922118</c:v>
                </c:pt>
                <c:pt idx="1625">
                  <c:v>203.58291741754942</c:v>
                </c:pt>
                <c:pt idx="1626">
                  <c:v>205.62215300986355</c:v>
                </c:pt>
                <c:pt idx="1627">
                  <c:v>205.65284174699542</c:v>
                </c:pt>
                <c:pt idx="1628">
                  <c:v>205.75880637079811</c:v>
                </c:pt>
                <c:pt idx="1629">
                  <c:v>205.73544104338976</c:v>
                </c:pt>
                <c:pt idx="1630">
                  <c:v>205.81258311913354</c:v>
                </c:pt>
                <c:pt idx="1631">
                  <c:v>206.50281804636231</c:v>
                </c:pt>
                <c:pt idx="1632">
                  <c:v>207.40279610246571</c:v>
                </c:pt>
                <c:pt idx="1633">
                  <c:v>206.63593840769079</c:v>
                </c:pt>
                <c:pt idx="1634">
                  <c:v>208.61974926380702</c:v>
                </c:pt>
                <c:pt idx="1635">
                  <c:v>211.14170672307301</c:v>
                </c:pt>
                <c:pt idx="1636">
                  <c:v>211.40415660290449</c:v>
                </c:pt>
                <c:pt idx="1637">
                  <c:v>211.41426433865246</c:v>
                </c:pt>
                <c:pt idx="1638">
                  <c:v>209.11001524523815</c:v>
                </c:pt>
                <c:pt idx="1639">
                  <c:v>209.11539201437742</c:v>
                </c:pt>
                <c:pt idx="1640">
                  <c:v>210.37918877859769</c:v>
                </c:pt>
                <c:pt idx="1641">
                  <c:v>209.61118763150446</c:v>
                </c:pt>
                <c:pt idx="1642">
                  <c:v>211.1171946910907</c:v>
                </c:pt>
                <c:pt idx="1643">
                  <c:v>212.40447231035921</c:v>
                </c:pt>
                <c:pt idx="1644">
                  <c:v>213.35310037723426</c:v>
                </c:pt>
                <c:pt idx="1645">
                  <c:v>213.96841169547866</c:v>
                </c:pt>
                <c:pt idx="1646">
                  <c:v>214.20785312898789</c:v>
                </c:pt>
                <c:pt idx="1647">
                  <c:v>213.96393973680978</c:v>
                </c:pt>
                <c:pt idx="1648">
                  <c:v>212.93535748515731</c:v>
                </c:pt>
                <c:pt idx="1649">
                  <c:v>214.80889456519034</c:v>
                </c:pt>
                <c:pt idx="1650">
                  <c:v>214.1430850485836</c:v>
                </c:pt>
                <c:pt idx="1651">
                  <c:v>214.26937068241054</c:v>
                </c:pt>
                <c:pt idx="1652">
                  <c:v>216.36814242663692</c:v>
                </c:pt>
                <c:pt idx="1653">
                  <c:v>217.82149988521979</c:v>
                </c:pt>
                <c:pt idx="1654">
                  <c:v>220.86974025590118</c:v>
                </c:pt>
                <c:pt idx="1655">
                  <c:v>216.6453364706752</c:v>
                </c:pt>
                <c:pt idx="1656">
                  <c:v>216.88641425218785</c:v>
                </c:pt>
                <c:pt idx="1657">
                  <c:v>216.05075081366718</c:v>
                </c:pt>
                <c:pt idx="1658">
                  <c:v>215.82393632694431</c:v>
                </c:pt>
                <c:pt idx="1659">
                  <c:v>214.34410267688799</c:v>
                </c:pt>
                <c:pt idx="1660">
                  <c:v>215.20055487929878</c:v>
                </c:pt>
                <c:pt idx="1661">
                  <c:v>216.41257711970047</c:v>
                </c:pt>
                <c:pt idx="1662">
                  <c:v>214.81970772112396</c:v>
                </c:pt>
                <c:pt idx="1663">
                  <c:v>214.17812064920508</c:v>
                </c:pt>
                <c:pt idx="1664">
                  <c:v>214.61477144319861</c:v>
                </c:pt>
                <c:pt idx="1665">
                  <c:v>213.11368886838346</c:v>
                </c:pt>
                <c:pt idx="1666">
                  <c:v>214.2256817891878</c:v>
                </c:pt>
                <c:pt idx="1667">
                  <c:v>214.13891021125315</c:v>
                </c:pt>
                <c:pt idx="1668">
                  <c:v>215.73107671777919</c:v>
                </c:pt>
                <c:pt idx="1669">
                  <c:v>216.80955037509227</c:v>
                </c:pt>
                <c:pt idx="1670">
                  <c:v>215.97944109819917</c:v>
                </c:pt>
                <c:pt idx="1671">
                  <c:v>216.25085744713886</c:v>
                </c:pt>
                <c:pt idx="1672">
                  <c:v>216.77535287642152</c:v>
                </c:pt>
                <c:pt idx="1673">
                  <c:v>216.7171695201715</c:v>
                </c:pt>
                <c:pt idx="1674">
                  <c:v>215.54898239186343</c:v>
                </c:pt>
                <c:pt idx="1675">
                  <c:v>214.23525075014638</c:v>
                </c:pt>
                <c:pt idx="1676">
                  <c:v>215.8153478794961</c:v>
                </c:pt>
                <c:pt idx="1677">
                  <c:v>216.73739980794898</c:v>
                </c:pt>
                <c:pt idx="1678">
                  <c:v>217.08374987841319</c:v>
                </c:pt>
                <c:pt idx="1679">
                  <c:v>217.065330873498</c:v>
                </c:pt>
                <c:pt idx="1680">
                  <c:v>219.94588513260376</c:v>
                </c:pt>
                <c:pt idx="1681">
                  <c:v>219.40868193679103</c:v>
                </c:pt>
                <c:pt idx="1682">
                  <c:v>218.66350936575793</c:v>
                </c:pt>
                <c:pt idx="1683">
                  <c:v>219.41890317673787</c:v>
                </c:pt>
                <c:pt idx="1684">
                  <c:v>219.9284088400403</c:v>
                </c:pt>
                <c:pt idx="1685">
                  <c:v>221.85569888583524</c:v>
                </c:pt>
                <c:pt idx="1686">
                  <c:v>220.49563253165928</c:v>
                </c:pt>
                <c:pt idx="1687">
                  <c:v>219.43638866526678</c:v>
                </c:pt>
                <c:pt idx="1688">
                  <c:v>219.30506935339338</c:v>
                </c:pt>
                <c:pt idx="1689">
                  <c:v>219.53938466573462</c:v>
                </c:pt>
                <c:pt idx="1690">
                  <c:v>219.19765728487337</c:v>
                </c:pt>
                <c:pt idx="1691">
                  <c:v>219.39993720096479</c:v>
                </c:pt>
                <c:pt idx="1692">
                  <c:v>220.39781203227892</c:v>
                </c:pt>
                <c:pt idx="1693">
                  <c:v>220.94938431400445</c:v>
                </c:pt>
                <c:pt idx="1694">
                  <c:v>221.9793598928317</c:v>
                </c:pt>
                <c:pt idx="1695">
                  <c:v>221.17228617150144</c:v>
                </c:pt>
                <c:pt idx="1696">
                  <c:v>218.97286282934289</c:v>
                </c:pt>
                <c:pt idx="1697">
                  <c:v>219.87286806378577</c:v>
                </c:pt>
                <c:pt idx="1698">
                  <c:v>220.09514117051395</c:v>
                </c:pt>
                <c:pt idx="1699">
                  <c:v>221.45942975392049</c:v>
                </c:pt>
                <c:pt idx="1700">
                  <c:v>222.65525746073536</c:v>
                </c:pt>
                <c:pt idx="1701">
                  <c:v>223.99449721263161</c:v>
                </c:pt>
                <c:pt idx="1702">
                  <c:v>224.08363953086177</c:v>
                </c:pt>
                <c:pt idx="1703">
                  <c:v>226.15928459860078</c:v>
                </c:pt>
                <c:pt idx="1704">
                  <c:v>224.41552900149122</c:v>
                </c:pt>
                <c:pt idx="1705">
                  <c:v>225.14078737261482</c:v>
                </c:pt>
                <c:pt idx="1706">
                  <c:v>225.87843828420216</c:v>
                </c:pt>
                <c:pt idx="1707">
                  <c:v>225.63270538656676</c:v>
                </c:pt>
                <c:pt idx="1708">
                  <c:v>225.36415320349712</c:v>
                </c:pt>
                <c:pt idx="1709">
                  <c:v>224.49969926114059</c:v>
                </c:pt>
                <c:pt idx="1710">
                  <c:v>225.33680801446837</c:v>
                </c:pt>
                <c:pt idx="1711">
                  <c:v>224.95356646149105</c:v>
                </c:pt>
                <c:pt idx="1712">
                  <c:v>223.57843703915913</c:v>
                </c:pt>
                <c:pt idx="1713">
                  <c:v>222.5801624270303</c:v>
                </c:pt>
                <c:pt idx="1714">
                  <c:v>223.05206232070284</c:v>
                </c:pt>
                <c:pt idx="1715">
                  <c:v>223.23865555882415</c:v>
                </c:pt>
                <c:pt idx="1716">
                  <c:v>220.61032713295953</c:v>
                </c:pt>
                <c:pt idx="1717">
                  <c:v>219.19730774610215</c:v>
                </c:pt>
                <c:pt idx="1718">
                  <c:v>220.92339315207505</c:v>
                </c:pt>
                <c:pt idx="1719">
                  <c:v>220.67074469099146</c:v>
                </c:pt>
                <c:pt idx="1720">
                  <c:v>220.64414784450804</c:v>
                </c:pt>
                <c:pt idx="1721">
                  <c:v>220.59090267057007</c:v>
                </c:pt>
                <c:pt idx="1722">
                  <c:v>219.47885619003586</c:v>
                </c:pt>
                <c:pt idx="1723">
                  <c:v>218.87495354649508</c:v>
                </c:pt>
                <c:pt idx="1724">
                  <c:v>219.27781091071887</c:v>
                </c:pt>
                <c:pt idx="1725">
                  <c:v>219.85059727077996</c:v>
                </c:pt>
                <c:pt idx="1726">
                  <c:v>220.11349839238403</c:v>
                </c:pt>
                <c:pt idx="1727">
                  <c:v>220.44342101997154</c:v>
                </c:pt>
                <c:pt idx="1728">
                  <c:v>221.23560592269453</c:v>
                </c:pt>
                <c:pt idx="1729">
                  <c:v>221.88190572956893</c:v>
                </c:pt>
                <c:pt idx="1730">
                  <c:v>221.73696709389841</c:v>
                </c:pt>
                <c:pt idx="1731">
                  <c:v>224.78066383773503</c:v>
                </c:pt>
                <c:pt idx="1732">
                  <c:v>223.89777313032147</c:v>
                </c:pt>
                <c:pt idx="1733">
                  <c:v>224.2095447218106</c:v>
                </c:pt>
                <c:pt idx="1734">
                  <c:v>224.90650808955729</c:v>
                </c:pt>
                <c:pt idx="1735">
                  <c:v>225.34023353874596</c:v>
                </c:pt>
                <c:pt idx="1736">
                  <c:v>223.145497311871</c:v>
                </c:pt>
                <c:pt idx="1737">
                  <c:v>222.82912971161045</c:v>
                </c:pt>
                <c:pt idx="1738">
                  <c:v>223.70788833327509</c:v>
                </c:pt>
                <c:pt idx="1739">
                  <c:v>223.78251291692402</c:v>
                </c:pt>
                <c:pt idx="1740">
                  <c:v>224.0652540251792</c:v>
                </c:pt>
                <c:pt idx="1741">
                  <c:v>222.43459441609099</c:v>
                </c:pt>
                <c:pt idx="1742">
                  <c:v>221.41546181157673</c:v>
                </c:pt>
                <c:pt idx="1743">
                  <c:v>221.5335339073572</c:v>
                </c:pt>
                <c:pt idx="1744">
                  <c:v>222.62099112804776</c:v>
                </c:pt>
                <c:pt idx="1745">
                  <c:v>223.01199374715304</c:v>
                </c:pt>
                <c:pt idx="1746">
                  <c:v>223.07313506055553</c:v>
                </c:pt>
                <c:pt idx="1747">
                  <c:v>223.07402963685919</c:v>
                </c:pt>
                <c:pt idx="1748">
                  <c:v>221.85373062014619</c:v>
                </c:pt>
                <c:pt idx="1749">
                  <c:v>223.61922704131314</c:v>
                </c:pt>
                <c:pt idx="1750">
                  <c:v>222.4475233115208</c:v>
                </c:pt>
                <c:pt idx="1751">
                  <c:v>223.06346363843042</c:v>
                </c:pt>
                <c:pt idx="1752">
                  <c:v>223.68413356677817</c:v>
                </c:pt>
                <c:pt idx="1753">
                  <c:v>223.76104672305988</c:v>
                </c:pt>
                <c:pt idx="1754">
                  <c:v>223.64544036119747</c:v>
                </c:pt>
                <c:pt idx="1755">
                  <c:v>226.98162254700799</c:v>
                </c:pt>
                <c:pt idx="1756">
                  <c:v>227.90378870494678</c:v>
                </c:pt>
                <c:pt idx="1757">
                  <c:v>227.35061845922613</c:v>
                </c:pt>
                <c:pt idx="1758">
                  <c:v>226.83142805330601</c:v>
                </c:pt>
                <c:pt idx="1759">
                  <c:v>227.19997021695409</c:v>
                </c:pt>
                <c:pt idx="1760">
                  <c:v>229.13586077450984</c:v>
                </c:pt>
                <c:pt idx="1761">
                  <c:v>231.31920631046449</c:v>
                </c:pt>
                <c:pt idx="1762">
                  <c:v>232.13278025659724</c:v>
                </c:pt>
                <c:pt idx="1763">
                  <c:v>230.9142035630023</c:v>
                </c:pt>
                <c:pt idx="1764">
                  <c:v>229.45105927110322</c:v>
                </c:pt>
                <c:pt idx="1765">
                  <c:v>228.61163913352976</c:v>
                </c:pt>
                <c:pt idx="1766">
                  <c:v>228.38904772329465</c:v>
                </c:pt>
                <c:pt idx="1767">
                  <c:v>228.55252278137064</c:v>
                </c:pt>
                <c:pt idx="1768">
                  <c:v>231.08384583424342</c:v>
                </c:pt>
                <c:pt idx="1769">
                  <c:v>232.43515812234881</c:v>
                </c:pt>
                <c:pt idx="1770">
                  <c:v>233.24891472633084</c:v>
                </c:pt>
                <c:pt idx="1771">
                  <c:v>233.34632030580855</c:v>
                </c:pt>
                <c:pt idx="1772">
                  <c:v>233.51182863494938</c:v>
                </c:pt>
                <c:pt idx="1773">
                  <c:v>233.6774543574931</c:v>
                </c:pt>
                <c:pt idx="1774">
                  <c:v>237.16922503923746</c:v>
                </c:pt>
                <c:pt idx="1775">
                  <c:v>237.67028897297826</c:v>
                </c:pt>
                <c:pt idx="1776">
                  <c:v>238.86511936045625</c:v>
                </c:pt>
                <c:pt idx="1777">
                  <c:v>237.77955246472007</c:v>
                </c:pt>
                <c:pt idx="1778">
                  <c:v>240.8943340167626</c:v>
                </c:pt>
                <c:pt idx="1779">
                  <c:v>237.74551686960078</c:v>
                </c:pt>
                <c:pt idx="1780">
                  <c:v>239.26153677600038</c:v>
                </c:pt>
                <c:pt idx="1781">
                  <c:v>239.53586146642385</c:v>
                </c:pt>
                <c:pt idx="1782">
                  <c:v>240.63932265649962</c:v>
                </c:pt>
                <c:pt idx="1783">
                  <c:v>241.29742766584559</c:v>
                </c:pt>
                <c:pt idx="1784">
                  <c:v>240.09387604852623</c:v>
                </c:pt>
                <c:pt idx="1785">
                  <c:v>239.5027804809335</c:v>
                </c:pt>
                <c:pt idx="1786">
                  <c:v>241.65916079051249</c:v>
                </c:pt>
                <c:pt idx="1787">
                  <c:v>243.32753600889595</c:v>
                </c:pt>
                <c:pt idx="1788">
                  <c:v>242.8916461444874</c:v>
                </c:pt>
                <c:pt idx="1789">
                  <c:v>243.06164065637668</c:v>
                </c:pt>
                <c:pt idx="1790">
                  <c:v>243.57233840407929</c:v>
                </c:pt>
                <c:pt idx="1791">
                  <c:v>243.74280931922905</c:v>
                </c:pt>
                <c:pt idx="1792">
                  <c:v>243.91339955176835</c:v>
                </c:pt>
                <c:pt idx="1793">
                  <c:v>244.08410917220982</c:v>
                </c:pt>
                <c:pt idx="1794">
                  <c:v>244.25493827121247</c:v>
                </c:pt>
                <c:pt idx="1795">
                  <c:v>253.57820612746212</c:v>
                </c:pt>
                <c:pt idx="1796">
                  <c:v>244.9394510947713</c:v>
                </c:pt>
                <c:pt idx="1797">
                  <c:v>245.11087882558704</c:v>
                </c:pt>
                <c:pt idx="1798">
                  <c:v>245.2824265386254</c:v>
                </c:pt>
                <c:pt idx="1799">
                  <c:v>245.4540943144722</c:v>
                </c:pt>
                <c:pt idx="1800">
                  <c:v>245.9698188549412</c:v>
                </c:pt>
                <c:pt idx="1801">
                  <c:v>246.14196771809972</c:v>
                </c:pt>
                <c:pt idx="1802">
                  <c:v>246.31423706714224</c:v>
                </c:pt>
                <c:pt idx="1803">
                  <c:v>246.48662698265466</c:v>
                </c:pt>
                <c:pt idx="1804">
                  <c:v>246.65913754522273</c:v>
                </c:pt>
                <c:pt idx="1805">
                  <c:v>247.17739400170515</c:v>
                </c:pt>
                <c:pt idx="1806">
                  <c:v>247.35038802886683</c:v>
                </c:pt>
                <c:pt idx="1807">
                  <c:v>247.52350311608654</c:v>
                </c:pt>
                <c:pt idx="1808">
                  <c:v>247.69673937416985</c:v>
                </c:pt>
                <c:pt idx="1809">
                  <c:v>247.87009687362925</c:v>
                </c:pt>
                <c:pt idx="1810">
                  <c:v>248.39089767648895</c:v>
                </c:pt>
                <c:pt idx="1811">
                  <c:v>248.5647410077506</c:v>
                </c:pt>
                <c:pt idx="1812">
                  <c:v>245.31735001830927</c:v>
                </c:pt>
                <c:pt idx="1813">
                  <c:v>249.08700133073597</c:v>
                </c:pt>
                <c:pt idx="1814">
                  <c:v>249.61035898084921</c:v>
                </c:pt>
                <c:pt idx="1815">
                  <c:v>251.86841500205318</c:v>
                </c:pt>
                <c:pt idx="1816">
                  <c:v>253.62049009493876</c:v>
                </c:pt>
                <c:pt idx="1817">
                  <c:v>253.79652070685316</c:v>
                </c:pt>
                <c:pt idx="1818">
                  <c:v>254.00038901400532</c:v>
                </c:pt>
                <c:pt idx="1819">
                  <c:v>254.52963904924607</c:v>
                </c:pt>
                <c:pt idx="1820">
                  <c:v>255.54166217648637</c:v>
                </c:pt>
                <c:pt idx="1821">
                  <c:v>255.71869216988983</c:v>
                </c:pt>
                <c:pt idx="1822">
                  <c:v>255.89584479808312</c:v>
                </c:pt>
                <c:pt idx="1823">
                  <c:v>256.07312015173522</c:v>
                </c:pt>
                <c:pt idx="1824">
                  <c:v>252.61197121641499</c:v>
                </c:pt>
                <c:pt idx="1825">
                  <c:v>252.7885605688036</c:v>
                </c:pt>
                <c:pt idx="1826">
                  <c:v>252.96527337200266</c:v>
                </c:pt>
                <c:pt idx="1827">
                  <c:v>253.14210970660662</c:v>
                </c:pt>
                <c:pt idx="1828">
                  <c:v>253.31906965321025</c:v>
                </c:pt>
                <c:pt idx="1829">
                  <c:v>253.85069207170855</c:v>
                </c:pt>
                <c:pt idx="1830">
                  <c:v>254.02814736292592</c:v>
                </c:pt>
                <c:pt idx="1831">
                  <c:v>254.20572669933898</c:v>
                </c:pt>
                <c:pt idx="1832">
                  <c:v>254.38343017161671</c:v>
                </c:pt>
                <c:pt idx="1833">
                  <c:v>254.56125787042808</c:v>
                </c:pt>
                <c:pt idx="1834">
                  <c:v>255.09548718238179</c:v>
                </c:pt>
                <c:pt idx="1835">
                  <c:v>255.27381265371983</c:v>
                </c:pt>
                <c:pt idx="1836">
                  <c:v>255.45226277471323</c:v>
                </c:pt>
                <c:pt idx="1837">
                  <c:v>255.63083764610525</c:v>
                </c:pt>
                <c:pt idx="1838">
                  <c:v>255.80953734849058</c:v>
                </c:pt>
                <c:pt idx="1839">
                  <c:v>256.34638633822135</c:v>
                </c:pt>
                <c:pt idx="1840">
                  <c:v>256.52558625112067</c:v>
                </c:pt>
                <c:pt idx="1841">
                  <c:v>256.7049114282093</c:v>
                </c:pt>
                <c:pt idx="1842">
                  <c:v>256.88436197023054</c:v>
                </c:pt>
                <c:pt idx="1843">
                  <c:v>257.0639379577791</c:v>
                </c:pt>
                <c:pt idx="1844">
                  <c:v>257.7834981061045</c:v>
                </c:pt>
                <c:pt idx="1845">
                  <c:v>257.9637026410262</c:v>
                </c:pt>
                <c:pt idx="1846">
                  <c:v>251.20721326243248</c:v>
                </c:pt>
                <c:pt idx="1847">
                  <c:v>252.63065155851328</c:v>
                </c:pt>
                <c:pt idx="1848">
                  <c:v>252.84807767131667</c:v>
                </c:pt>
                <c:pt idx="1849">
                  <c:v>252.06271135021098</c:v>
                </c:pt>
                <c:pt idx="1850">
                  <c:v>251.44784505492009</c:v>
                </c:pt>
                <c:pt idx="1851">
                  <c:v>251.86709157283977</c:v>
                </c:pt>
                <c:pt idx="1852">
                  <c:v>252.65886856134662</c:v>
                </c:pt>
                <c:pt idx="1853">
                  <c:v>253.61608163430625</c:v>
                </c:pt>
                <c:pt idx="1854">
                  <c:v>253.82829084723153</c:v>
                </c:pt>
                <c:pt idx="1855">
                  <c:v>252.2355716398672</c:v>
                </c:pt>
                <c:pt idx="1856">
                  <c:v>251.66714149686507</c:v>
                </c:pt>
                <c:pt idx="1857">
                  <c:v>252.34185975524426</c:v>
                </c:pt>
                <c:pt idx="1858">
                  <c:v>251.60895740923101</c:v>
                </c:pt>
                <c:pt idx="1859">
                  <c:v>252.58823350141566</c:v>
                </c:pt>
                <c:pt idx="1860">
                  <c:v>252.58397428726781</c:v>
                </c:pt>
                <c:pt idx="1861">
                  <c:v>253.30609520877684</c:v>
                </c:pt>
                <c:pt idx="1862">
                  <c:v>253.79282821672567</c:v>
                </c:pt>
                <c:pt idx="1863">
                  <c:v>254.24052879648133</c:v>
                </c:pt>
                <c:pt idx="1864">
                  <c:v>255.04268870938992</c:v>
                </c:pt>
                <c:pt idx="1865">
                  <c:v>253.81676631010066</c:v>
                </c:pt>
                <c:pt idx="1866">
                  <c:v>254.24528084673531</c:v>
                </c:pt>
                <c:pt idx="1867">
                  <c:v>258.16884802759478</c:v>
                </c:pt>
                <c:pt idx="1868">
                  <c:v>259.26500909797903</c:v>
                </c:pt>
                <c:pt idx="1869">
                  <c:v>259.37907773745252</c:v>
                </c:pt>
                <c:pt idx="1870">
                  <c:v>260.03137968001204</c:v>
                </c:pt>
                <c:pt idx="1871">
                  <c:v>263.83420992321726</c:v>
                </c:pt>
                <c:pt idx="1872">
                  <c:v>264.66231281136191</c:v>
                </c:pt>
                <c:pt idx="1873">
                  <c:v>261.0805984034431</c:v>
                </c:pt>
                <c:pt idx="1874">
                  <c:v>261.0985662588709</c:v>
                </c:pt>
                <c:pt idx="1875">
                  <c:v>261.51535231368672</c:v>
                </c:pt>
                <c:pt idx="1876">
                  <c:v>261.82387105072559</c:v>
                </c:pt>
                <c:pt idx="1877">
                  <c:v>263.2798840907115</c:v>
                </c:pt>
                <c:pt idx="1878">
                  <c:v>263.56543255487901</c:v>
                </c:pt>
                <c:pt idx="1879">
                  <c:v>263.03715809737429</c:v>
                </c:pt>
                <c:pt idx="1880">
                  <c:v>264.48181695710895</c:v>
                </c:pt>
                <c:pt idx="1881">
                  <c:v>264.99564337904991</c:v>
                </c:pt>
                <c:pt idx="1882">
                  <c:v>263.22410665036944</c:v>
                </c:pt>
                <c:pt idx="1883">
                  <c:v>264.6705502752954</c:v>
                </c:pt>
                <c:pt idx="1884">
                  <c:v>264.10933671433048</c:v>
                </c:pt>
                <c:pt idx="1885">
                  <c:v>266.5973194621123</c:v>
                </c:pt>
                <c:pt idx="1886">
                  <c:v>266.4899329171227</c:v>
                </c:pt>
                <c:pt idx="1887">
                  <c:v>268.79744085125304</c:v>
                </c:pt>
                <c:pt idx="1888">
                  <c:v>271.30300300971777</c:v>
                </c:pt>
                <c:pt idx="1889">
                  <c:v>275.56010665634949</c:v>
                </c:pt>
                <c:pt idx="1890">
                  <c:v>275.56010665634949</c:v>
                </c:pt>
                <c:pt idx="1891">
                  <c:v>276.4343868910438</c:v>
                </c:pt>
                <c:pt idx="1892">
                  <c:v>275.77515045582356</c:v>
                </c:pt>
                <c:pt idx="1893">
                  <c:v>277.19824428346607</c:v>
                </c:pt>
                <c:pt idx="1894">
                  <c:v>281.58780167452602</c:v>
                </c:pt>
                <c:pt idx="1895">
                  <c:v>281.96548048559049</c:v>
                </c:pt>
                <c:pt idx="1896">
                  <c:v>281.72257036501105</c:v>
                </c:pt>
                <c:pt idx="1897">
                  <c:v>287.16909025665649</c:v>
                </c:pt>
                <c:pt idx="1898">
                  <c:v>286.47127775872639</c:v>
                </c:pt>
                <c:pt idx="1899">
                  <c:v>285.13853589016492</c:v>
                </c:pt>
                <c:pt idx="1900">
                  <c:v>286.85020151505654</c:v>
                </c:pt>
                <c:pt idx="1901">
                  <c:v>286.42487376208038</c:v>
                </c:pt>
                <c:pt idx="1902">
                  <c:v>286.47399769086292</c:v>
                </c:pt>
                <c:pt idx="1903">
                  <c:v>284.97742237758075</c:v>
                </c:pt>
                <c:pt idx="1904">
                  <c:v>285.64941483645345</c:v>
                </c:pt>
                <c:pt idx="1905">
                  <c:v>289.77638427950023</c:v>
                </c:pt>
                <c:pt idx="1906">
                  <c:v>290.53979229980376</c:v>
                </c:pt>
                <c:pt idx="1907">
                  <c:v>287.2962759072559</c:v>
                </c:pt>
                <c:pt idx="1908">
                  <c:v>289.88387351191858</c:v>
                </c:pt>
                <c:pt idx="1909">
                  <c:v>286.64487082183274</c:v>
                </c:pt>
                <c:pt idx="1910">
                  <c:v>283.40586889754451</c:v>
                </c:pt>
                <c:pt idx="1911">
                  <c:v>280.16686697325633</c:v>
                </c:pt>
                <c:pt idx="1912">
                  <c:v>276.92786504896816</c:v>
                </c:pt>
                <c:pt idx="1913">
                  <c:v>273.68886312467998</c:v>
                </c:pt>
                <c:pt idx="1914">
                  <c:v>270.44986120039181</c:v>
                </c:pt>
                <c:pt idx="1915">
                  <c:v>267.21085927610358</c:v>
                </c:pt>
                <c:pt idx="1916">
                  <c:v>263.9718573518154</c:v>
                </c:pt>
                <c:pt idx="1917">
                  <c:v>260.73285542752723</c:v>
                </c:pt>
                <c:pt idx="1918">
                  <c:v>257.49385350323905</c:v>
                </c:pt>
                <c:pt idx="1919">
                  <c:v>254.25485157895085</c:v>
                </c:pt>
                <c:pt idx="1920">
                  <c:v>251.01584965466265</c:v>
                </c:pt>
                <c:pt idx="1921">
                  <c:v>247.77684773037447</c:v>
                </c:pt>
                <c:pt idx="1922">
                  <c:v>244.5378458060863</c:v>
                </c:pt>
                <c:pt idx="1923">
                  <c:v>241.29884388179809</c:v>
                </c:pt>
                <c:pt idx="1924">
                  <c:v>238.05984195750992</c:v>
                </c:pt>
                <c:pt idx="1925">
                  <c:v>234.82084003322171</c:v>
                </c:pt>
                <c:pt idx="1926">
                  <c:v>231.58183810893354</c:v>
                </c:pt>
                <c:pt idx="1927">
                  <c:v>228.34283618464534</c:v>
                </c:pt>
                <c:pt idx="1928">
                  <c:v>225.10383426035716</c:v>
                </c:pt>
                <c:pt idx="1929">
                  <c:v>221.86483233606899</c:v>
                </c:pt>
                <c:pt idx="1930">
                  <c:v>218.62583041178078</c:v>
                </c:pt>
                <c:pt idx="1931">
                  <c:v>215.38682848749261</c:v>
                </c:pt>
                <c:pt idx="1932">
                  <c:v>212.1478265632044</c:v>
                </c:pt>
                <c:pt idx="1933">
                  <c:v>208.90882463891623</c:v>
                </c:pt>
                <c:pt idx="1934">
                  <c:v>205.66982271462803</c:v>
                </c:pt>
                <c:pt idx="1935">
                  <c:v>202.43082079033985</c:v>
                </c:pt>
                <c:pt idx="1936">
                  <c:v>199.19181886605168</c:v>
                </c:pt>
                <c:pt idx="1937">
                  <c:v>195.9528169417635</c:v>
                </c:pt>
                <c:pt idx="1938">
                  <c:v>192.71381501747533</c:v>
                </c:pt>
                <c:pt idx="1939">
                  <c:v>189.47481309318715</c:v>
                </c:pt>
                <c:pt idx="1940">
                  <c:v>186.23581116889895</c:v>
                </c:pt>
                <c:pt idx="1941">
                  <c:v>183.06400994710151</c:v>
                </c:pt>
                <c:pt idx="1942">
                  <c:v>179.82381858565552</c:v>
                </c:pt>
                <c:pt idx="1943">
                  <c:v>176.58362722420949</c:v>
                </c:pt>
                <c:pt idx="1944">
                  <c:v>173.34343586276347</c:v>
                </c:pt>
                <c:pt idx="1945">
                  <c:v>170.10324450131745</c:v>
                </c:pt>
                <c:pt idx="1946">
                  <c:v>166.86305313987145</c:v>
                </c:pt>
                <c:pt idx="1947">
                  <c:v>163.62286177842543</c:v>
                </c:pt>
                <c:pt idx="1948">
                  <c:v>160.38267041697941</c:v>
                </c:pt>
                <c:pt idx="1949">
                  <c:v>157.17722275151107</c:v>
                </c:pt>
                <c:pt idx="1950">
                  <c:v>164.1522434947203</c:v>
                </c:pt>
                <c:pt idx="1951">
                  <c:v>163.50198762549624</c:v>
                </c:pt>
                <c:pt idx="1952">
                  <c:v>163.06861273650185</c:v>
                </c:pt>
                <c:pt idx="1953">
                  <c:v>162.62177098612122</c:v>
                </c:pt>
                <c:pt idx="1954">
                  <c:v>161.8906262527008</c:v>
                </c:pt>
                <c:pt idx="1955">
                  <c:v>163.53455404448334</c:v>
                </c:pt>
                <c:pt idx="1956">
                  <c:v>162.65984611749425</c:v>
                </c:pt>
                <c:pt idx="1957">
                  <c:v>161.52592328478889</c:v>
                </c:pt>
                <c:pt idx="1958">
                  <c:v>161.37826459288098</c:v>
                </c:pt>
                <c:pt idx="1959">
                  <c:v>160.97329308862777</c:v>
                </c:pt>
                <c:pt idx="1960">
                  <c:v>160.84434285086127</c:v>
                </c:pt>
                <c:pt idx="1961">
                  <c:v>160.93200445769645</c:v>
                </c:pt>
                <c:pt idx="1962">
                  <c:v>159.7408363761148</c:v>
                </c:pt>
                <c:pt idx="1963">
                  <c:v>159.87374603240866</c:v>
                </c:pt>
                <c:pt idx="1964">
                  <c:v>159.48099449526515</c:v>
                </c:pt>
                <c:pt idx="1965">
                  <c:v>159.23742574392301</c:v>
                </c:pt>
                <c:pt idx="1966">
                  <c:v>159.62127665336882</c:v>
                </c:pt>
                <c:pt idx="1967">
                  <c:v>161.49457049612434</c:v>
                </c:pt>
                <c:pt idx="1968">
                  <c:v>162.76972300562369</c:v>
                </c:pt>
                <c:pt idx="1969">
                  <c:v>163.11719927734615</c:v>
                </c:pt>
                <c:pt idx="1970">
                  <c:v>164.1274154810373</c:v>
                </c:pt>
                <c:pt idx="1971">
                  <c:v>165.39998045811313</c:v>
                </c:pt>
                <c:pt idx="1972">
                  <c:v>164.80965212205794</c:v>
                </c:pt>
                <c:pt idx="1973">
                  <c:v>164.64702263484247</c:v>
                </c:pt>
                <c:pt idx="1974">
                  <c:v>164.82683648230591</c:v>
                </c:pt>
                <c:pt idx="1975">
                  <c:v>165.85159709789397</c:v>
                </c:pt>
                <c:pt idx="1976">
                  <c:v>165.70976060593867</c:v>
                </c:pt>
                <c:pt idx="1977">
                  <c:v>166.24744923875184</c:v>
                </c:pt>
                <c:pt idx="1978">
                  <c:v>165.67049805220691</c:v>
                </c:pt>
                <c:pt idx="1979">
                  <c:v>166.29227997678731</c:v>
                </c:pt>
                <c:pt idx="1980">
                  <c:v>165.38905072922006</c:v>
                </c:pt>
                <c:pt idx="1981">
                  <c:v>165.45794944998906</c:v>
                </c:pt>
                <c:pt idx="1982">
                  <c:v>165.66841149509094</c:v>
                </c:pt>
                <c:pt idx="1983">
                  <c:v>165.66816453543228</c:v>
                </c:pt>
                <c:pt idx="1984">
                  <c:v>166.36186816860334</c:v>
                </c:pt>
                <c:pt idx="1985">
                  <c:v>166.01612061449151</c:v>
                </c:pt>
                <c:pt idx="1986">
                  <c:v>166.03288161532467</c:v>
                </c:pt>
                <c:pt idx="1987">
                  <c:v>165.70414605369905</c:v>
                </c:pt>
                <c:pt idx="1988">
                  <c:v>166.42745359795197</c:v>
                </c:pt>
                <c:pt idx="1989">
                  <c:v>167.06149782558356</c:v>
                </c:pt>
                <c:pt idx="1990">
                  <c:v>168.44244886084945</c:v>
                </c:pt>
                <c:pt idx="1991">
                  <c:v>167.73649300461324</c:v>
                </c:pt>
                <c:pt idx="1992">
                  <c:v>167.74696207814304</c:v>
                </c:pt>
                <c:pt idx="1993">
                  <c:v>166.28848083003848</c:v>
                </c:pt>
                <c:pt idx="1994">
                  <c:v>167.30535587252589</c:v>
                </c:pt>
                <c:pt idx="1995">
                  <c:v>168.71978455751938</c:v>
                </c:pt>
                <c:pt idx="1996">
                  <c:v>170.21364454072386</c:v>
                </c:pt>
                <c:pt idx="1997">
                  <c:v>171.43644261058694</c:v>
                </c:pt>
                <c:pt idx="1998">
                  <c:v>171.30423956131642</c:v>
                </c:pt>
                <c:pt idx="1999">
                  <c:v>172.27665380125703</c:v>
                </c:pt>
                <c:pt idx="2000">
                  <c:v>171.13091117688887</c:v>
                </c:pt>
                <c:pt idx="2001">
                  <c:v>169.64305180939041</c:v>
                </c:pt>
                <c:pt idx="2002">
                  <c:v>169.38132396314754</c:v>
                </c:pt>
                <c:pt idx="2003">
                  <c:v>168.54142928403996</c:v>
                </c:pt>
                <c:pt idx="2004">
                  <c:v>167.12503600976191</c:v>
                </c:pt>
                <c:pt idx="2005">
                  <c:v>172.16330133393149</c:v>
                </c:pt>
                <c:pt idx="2006">
                  <c:v>174.71355199859079</c:v>
                </c:pt>
                <c:pt idx="2007">
                  <c:v>173.61551670564819</c:v>
                </c:pt>
                <c:pt idx="2008">
                  <c:v>171.83544510714711</c:v>
                </c:pt>
                <c:pt idx="2009">
                  <c:v>171.26946932826633</c:v>
                </c:pt>
                <c:pt idx="2010">
                  <c:v>170.56681731319941</c:v>
                </c:pt>
                <c:pt idx="2011">
                  <c:v>171.02604083699975</c:v>
                </c:pt>
                <c:pt idx="2012">
                  <c:v>173.96808778146092</c:v>
                </c:pt>
                <c:pt idx="2013">
                  <c:v>174.44881015631842</c:v>
                </c:pt>
                <c:pt idx="2014">
                  <c:v>174.65467186273423</c:v>
                </c:pt>
                <c:pt idx="2015">
                  <c:v>173.70085277817265</c:v>
                </c:pt>
                <c:pt idx="2016">
                  <c:v>172.40818962159642</c:v>
                </c:pt>
                <c:pt idx="2017">
                  <c:v>170.35128137584604</c:v>
                </c:pt>
                <c:pt idx="2018">
                  <c:v>171.19673314509771</c:v>
                </c:pt>
                <c:pt idx="2019">
                  <c:v>170.08652340313441</c:v>
                </c:pt>
                <c:pt idx="2020">
                  <c:v>170.63560153875287</c:v>
                </c:pt>
                <c:pt idx="2021">
                  <c:v>170.19998894539842</c:v>
                </c:pt>
                <c:pt idx="2022">
                  <c:v>171.19023761884395</c:v>
                </c:pt>
                <c:pt idx="2023">
                  <c:v>170.90534684164879</c:v>
                </c:pt>
                <c:pt idx="2024">
                  <c:v>171.41347785724207</c:v>
                </c:pt>
                <c:pt idx="2025">
                  <c:v>171.72125369511704</c:v>
                </c:pt>
                <c:pt idx="2026">
                  <c:v>172.48919870379316</c:v>
                </c:pt>
                <c:pt idx="2027">
                  <c:v>172.88679991706516</c:v>
                </c:pt>
                <c:pt idx="2028">
                  <c:v>173.49515237614926</c:v>
                </c:pt>
                <c:pt idx="2029">
                  <c:v>173.936351142245</c:v>
                </c:pt>
                <c:pt idx="2030">
                  <c:v>173.65886726112097</c:v>
                </c:pt>
                <c:pt idx="2031">
                  <c:v>173.72294946363431</c:v>
                </c:pt>
                <c:pt idx="2032">
                  <c:v>173.39512550608185</c:v>
                </c:pt>
                <c:pt idx="2033">
                  <c:v>173.25605490782019</c:v>
                </c:pt>
                <c:pt idx="2034">
                  <c:v>173.63422599886832</c:v>
                </c:pt>
                <c:pt idx="2035">
                  <c:v>173.20293938768904</c:v>
                </c:pt>
                <c:pt idx="2036">
                  <c:v>171.61748355499216</c:v>
                </c:pt>
                <c:pt idx="2037">
                  <c:v>170.8150355367695</c:v>
                </c:pt>
                <c:pt idx="2038">
                  <c:v>171.03244865399012</c:v>
                </c:pt>
                <c:pt idx="2039">
                  <c:v>170.36575441245924</c:v>
                </c:pt>
                <c:pt idx="2040">
                  <c:v>170.50164933049436</c:v>
                </c:pt>
                <c:pt idx="2041">
                  <c:v>169.01609334065589</c:v>
                </c:pt>
                <c:pt idx="2042">
                  <c:v>168.47529112852291</c:v>
                </c:pt>
                <c:pt idx="2043">
                  <c:v>170.2391909535277</c:v>
                </c:pt>
                <c:pt idx="2044">
                  <c:v>169.49760308257908</c:v>
                </c:pt>
                <c:pt idx="2045">
                  <c:v>169.95691834825263</c:v>
                </c:pt>
                <c:pt idx="2046">
                  <c:v>170.48254181705539</c:v>
                </c:pt>
                <c:pt idx="2047">
                  <c:v>170.54760091929555</c:v>
                </c:pt>
                <c:pt idx="2048">
                  <c:v>171.72080708358044</c:v>
                </c:pt>
                <c:pt idx="2049">
                  <c:v>171.4736998440134</c:v>
                </c:pt>
                <c:pt idx="2050">
                  <c:v>170.82429541704897</c:v>
                </c:pt>
                <c:pt idx="2051">
                  <c:v>172.44217444078217</c:v>
                </c:pt>
                <c:pt idx="2052">
                  <c:v>173.6735177325659</c:v>
                </c:pt>
                <c:pt idx="2053">
                  <c:v>174.16454140918668</c:v>
                </c:pt>
                <c:pt idx="2054">
                  <c:v>174.06735752903629</c:v>
                </c:pt>
                <c:pt idx="2055">
                  <c:v>172.62122634901917</c:v>
                </c:pt>
                <c:pt idx="2056">
                  <c:v>172.07058356079386</c:v>
                </c:pt>
                <c:pt idx="2057">
                  <c:v>171.43936015516422</c:v>
                </c:pt>
                <c:pt idx="2058">
                  <c:v>171.88181205475888</c:v>
                </c:pt>
                <c:pt idx="2059">
                  <c:v>172.16843181341071</c:v>
                </c:pt>
                <c:pt idx="2060">
                  <c:v>172.67130632211482</c:v>
                </c:pt>
                <c:pt idx="2061">
                  <c:v>173.80038968614804</c:v>
                </c:pt>
                <c:pt idx="2062">
                  <c:v>173.72357855076496</c:v>
                </c:pt>
                <c:pt idx="2063">
                  <c:v>174.24604751054275</c:v>
                </c:pt>
                <c:pt idx="2064">
                  <c:v>173.98463357951726</c:v>
                </c:pt>
                <c:pt idx="2065">
                  <c:v>175.77198504688042</c:v>
                </c:pt>
                <c:pt idx="2066">
                  <c:v>176.84251088384192</c:v>
                </c:pt>
                <c:pt idx="2067">
                  <c:v>177.54062016395628</c:v>
                </c:pt>
                <c:pt idx="2068">
                  <c:v>177.07384255382667</c:v>
                </c:pt>
                <c:pt idx="2069">
                  <c:v>177.34976480680123</c:v>
                </c:pt>
                <c:pt idx="2070">
                  <c:v>178.21367039122143</c:v>
                </c:pt>
                <c:pt idx="2071">
                  <c:v>177.29712716415585</c:v>
                </c:pt>
                <c:pt idx="2072">
                  <c:v>191.51409474015207</c:v>
                </c:pt>
                <c:pt idx="2073">
                  <c:v>191.05079390162967</c:v>
                </c:pt>
                <c:pt idx="2074">
                  <c:v>190.51186106259647</c:v>
                </c:pt>
                <c:pt idx="2075">
                  <c:v>189.82942841006826</c:v>
                </c:pt>
                <c:pt idx="2076">
                  <c:v>188.60112567393026</c:v>
                </c:pt>
                <c:pt idx="2077">
                  <c:v>188.06921983303778</c:v>
                </c:pt>
                <c:pt idx="2078">
                  <c:v>187.92647536133489</c:v>
                </c:pt>
                <c:pt idx="2079">
                  <c:v>188.08210602451911</c:v>
                </c:pt>
                <c:pt idx="2080">
                  <c:v>185.73021169904942</c:v>
                </c:pt>
                <c:pt idx="2081">
                  <c:v>185.85689835051772</c:v>
                </c:pt>
                <c:pt idx="2082">
                  <c:v>185.64900186749441</c:v>
                </c:pt>
                <c:pt idx="2083">
                  <c:v>186.38783606307854</c:v>
                </c:pt>
                <c:pt idx="2084">
                  <c:v>186.02683512673644</c:v>
                </c:pt>
                <c:pt idx="2085">
                  <c:v>185.37953343104377</c:v>
                </c:pt>
                <c:pt idx="2086">
                  <c:v>184.26531150872208</c:v>
                </c:pt>
                <c:pt idx="2087">
                  <c:v>183.6604793843124</c:v>
                </c:pt>
                <c:pt idx="2088">
                  <c:v>183.558584885871</c:v>
                </c:pt>
                <c:pt idx="2089">
                  <c:v>184.02036798154015</c:v>
                </c:pt>
                <c:pt idx="2090">
                  <c:v>183.2937604400114</c:v>
                </c:pt>
                <c:pt idx="2091">
                  <c:v>182.78780144687471</c:v>
                </c:pt>
                <c:pt idx="2092">
                  <c:v>183.32890148151705</c:v>
                </c:pt>
                <c:pt idx="2093">
                  <c:v>183.59663737164081</c:v>
                </c:pt>
                <c:pt idx="2094">
                  <c:v>182.62723938000104</c:v>
                </c:pt>
                <c:pt idx="2095">
                  <c:v>183.86185713656923</c:v>
                </c:pt>
                <c:pt idx="2096">
                  <c:v>184.78161132260146</c:v>
                </c:pt>
                <c:pt idx="2097">
                  <c:v>185.64937802569</c:v>
                </c:pt>
                <c:pt idx="2098">
                  <c:v>185.30632175136222</c:v>
                </c:pt>
                <c:pt idx="2099">
                  <c:v>182.42247116164941</c:v>
                </c:pt>
                <c:pt idx="2100">
                  <c:v>181.69289671017091</c:v>
                </c:pt>
                <c:pt idx="2101">
                  <c:v>187.55145471658983</c:v>
                </c:pt>
                <c:pt idx="2102">
                  <c:v>187.70009266951175</c:v>
                </c:pt>
                <c:pt idx="2103">
                  <c:v>190.6275887030437</c:v>
                </c:pt>
                <c:pt idx="2104">
                  <c:v>189.17963882625668</c:v>
                </c:pt>
                <c:pt idx="2105">
                  <c:v>185.52362924854299</c:v>
                </c:pt>
                <c:pt idx="2106">
                  <c:v>185.36192761394554</c:v>
                </c:pt>
                <c:pt idx="2107">
                  <c:v>184.1524781685998</c:v>
                </c:pt>
                <c:pt idx="2108">
                  <c:v>184.35664029827709</c:v>
                </c:pt>
                <c:pt idx="2109">
                  <c:v>184.78789306362015</c:v>
                </c:pt>
                <c:pt idx="2110">
                  <c:v>184.75631493606843</c:v>
                </c:pt>
                <c:pt idx="2111">
                  <c:v>184.65395855973546</c:v>
                </c:pt>
                <c:pt idx="2112">
                  <c:v>184.93392009544758</c:v>
                </c:pt>
                <c:pt idx="2113">
                  <c:v>185.6899567213251</c:v>
                </c:pt>
                <c:pt idx="2114">
                  <c:v>184.55977480006899</c:v>
                </c:pt>
                <c:pt idx="2115">
                  <c:v>185.00397325644713</c:v>
                </c:pt>
                <c:pt idx="2116">
                  <c:v>184.51635525286056</c:v>
                </c:pt>
                <c:pt idx="2117">
                  <c:v>184.67005873558458</c:v>
                </c:pt>
                <c:pt idx="2118">
                  <c:v>183.43090186899468</c:v>
                </c:pt>
                <c:pt idx="2119">
                  <c:v>183.38541698134534</c:v>
                </c:pt>
                <c:pt idx="2120">
                  <c:v>183.70416516681206</c:v>
                </c:pt>
                <c:pt idx="2121">
                  <c:v>182.36287176969782</c:v>
                </c:pt>
                <c:pt idx="2122">
                  <c:v>181.62049583796698</c:v>
                </c:pt>
                <c:pt idx="2123">
                  <c:v>181.53979629072009</c:v>
                </c:pt>
                <c:pt idx="2124">
                  <c:v>182.94136979501897</c:v>
                </c:pt>
                <c:pt idx="2125">
                  <c:v>181.75659753746075</c:v>
                </c:pt>
                <c:pt idx="2126">
                  <c:v>182.55719832060555</c:v>
                </c:pt>
                <c:pt idx="2127">
                  <c:v>182.24790653031181</c:v>
                </c:pt>
                <c:pt idx="2128">
                  <c:v>182.96863874302775</c:v>
                </c:pt>
                <c:pt idx="2129">
                  <c:v>183.80410424771688</c:v>
                </c:pt>
                <c:pt idx="2130">
                  <c:v>183.31179687252376</c:v>
                </c:pt>
                <c:pt idx="2131">
                  <c:v>183.38063180537262</c:v>
                </c:pt>
                <c:pt idx="2132">
                  <c:v>182.83008041789236</c:v>
                </c:pt>
                <c:pt idx="2133">
                  <c:v>183.1108971336308</c:v>
                </c:pt>
                <c:pt idx="2134">
                  <c:v>183.9218094919749</c:v>
                </c:pt>
                <c:pt idx="2135">
                  <c:v>183.88776767951248</c:v>
                </c:pt>
                <c:pt idx="2136">
                  <c:v>184.68461696537207</c:v>
                </c:pt>
                <c:pt idx="2137">
                  <c:v>184.84186117577573</c:v>
                </c:pt>
                <c:pt idx="2138">
                  <c:v>187.82326582190962</c:v>
                </c:pt>
                <c:pt idx="2139">
                  <c:v>187.96830858993323</c:v>
                </c:pt>
                <c:pt idx="2140">
                  <c:v>188.37907233099028</c:v>
                </c:pt>
                <c:pt idx="2141">
                  <c:v>188.69474368360292</c:v>
                </c:pt>
                <c:pt idx="2142">
                  <c:v>190.18591141419597</c:v>
                </c:pt>
                <c:pt idx="2143">
                  <c:v>192.39562096715451</c:v>
                </c:pt>
                <c:pt idx="2144">
                  <c:v>192.00853199767488</c:v>
                </c:pt>
                <c:pt idx="2145">
                  <c:v>191.2161199666688</c:v>
                </c:pt>
                <c:pt idx="2146">
                  <c:v>191.13626450631108</c:v>
                </c:pt>
                <c:pt idx="2147">
                  <c:v>190.74557530959805</c:v>
                </c:pt>
                <c:pt idx="2148">
                  <c:v>191.84851248605372</c:v>
                </c:pt>
                <c:pt idx="2149">
                  <c:v>191.39217309531625</c:v>
                </c:pt>
                <c:pt idx="2150">
                  <c:v>190.23286765521604</c:v>
                </c:pt>
                <c:pt idx="2151">
                  <c:v>189.55148683378152</c:v>
                </c:pt>
                <c:pt idx="2152">
                  <c:v>188.66875548869959</c:v>
                </c:pt>
                <c:pt idx="2153">
                  <c:v>187.6929496976646</c:v>
                </c:pt>
                <c:pt idx="2154">
                  <c:v>187.05642246352983</c:v>
                </c:pt>
                <c:pt idx="2155">
                  <c:v>186.47814630095132</c:v>
                </c:pt>
                <c:pt idx="2156">
                  <c:v>185.22991625665307</c:v>
                </c:pt>
                <c:pt idx="2157">
                  <c:v>185.94291453585274</c:v>
                </c:pt>
                <c:pt idx="2158">
                  <c:v>185.50183627641024</c:v>
                </c:pt>
                <c:pt idx="2159">
                  <c:v>184.3464668830585</c:v>
                </c:pt>
                <c:pt idx="2160">
                  <c:v>182.95888485008624</c:v>
                </c:pt>
                <c:pt idx="2161">
                  <c:v>185.58194687892205</c:v>
                </c:pt>
                <c:pt idx="2162">
                  <c:v>185.6952753763473</c:v>
                </c:pt>
                <c:pt idx="2163">
                  <c:v>184.72657020154492</c:v>
                </c:pt>
                <c:pt idx="2164">
                  <c:v>177.00254285676746</c:v>
                </c:pt>
                <c:pt idx="2165">
                  <c:v>177.03472505605944</c:v>
                </c:pt>
                <c:pt idx="2166">
                  <c:v>176.94550093715878</c:v>
                </c:pt>
                <c:pt idx="2167">
                  <c:v>176.60026334868371</c:v>
                </c:pt>
                <c:pt idx="2168">
                  <c:v>176.68165571276796</c:v>
                </c:pt>
                <c:pt idx="2169">
                  <c:v>177.32988620657881</c:v>
                </c:pt>
                <c:pt idx="2170">
                  <c:v>177.12815145699977</c:v>
                </c:pt>
                <c:pt idx="2171">
                  <c:v>177.52140720225873</c:v>
                </c:pt>
                <c:pt idx="2172">
                  <c:v>174.73437045418009</c:v>
                </c:pt>
                <c:pt idx="2173">
                  <c:v>173.77727576008866</c:v>
                </c:pt>
                <c:pt idx="2174">
                  <c:v>174.44988796085244</c:v>
                </c:pt>
                <c:pt idx="2175">
                  <c:v>174.16232157540165</c:v>
                </c:pt>
                <c:pt idx="2176">
                  <c:v>174.84997707858579</c:v>
                </c:pt>
                <c:pt idx="2177">
                  <c:v>174.49801301513961</c:v>
                </c:pt>
                <c:pt idx="2178">
                  <c:v>174.48450762491282</c:v>
                </c:pt>
                <c:pt idx="2179">
                  <c:v>173.15332915193054</c:v>
                </c:pt>
                <c:pt idx="2180">
                  <c:v>172.67899770122915</c:v>
                </c:pt>
                <c:pt idx="2181">
                  <c:v>172.65773215734376</c:v>
                </c:pt>
                <c:pt idx="2182">
                  <c:v>172.94942821520937</c:v>
                </c:pt>
                <c:pt idx="2183">
                  <c:v>173.7434225309575</c:v>
                </c:pt>
                <c:pt idx="2184">
                  <c:v>172.9238333224408</c:v>
                </c:pt>
                <c:pt idx="2185">
                  <c:v>172.79139740053617</c:v>
                </c:pt>
                <c:pt idx="2186">
                  <c:v>173.14236913244235</c:v>
                </c:pt>
                <c:pt idx="2187">
                  <c:v>172.3862972102194</c:v>
                </c:pt>
                <c:pt idx="2188">
                  <c:v>170.64381748326264</c:v>
                </c:pt>
                <c:pt idx="2189">
                  <c:v>170.45137676566765</c:v>
                </c:pt>
                <c:pt idx="2190">
                  <c:v>170.58461744424793</c:v>
                </c:pt>
                <c:pt idx="2191">
                  <c:v>170.75462178775643</c:v>
                </c:pt>
                <c:pt idx="2192">
                  <c:v>170.5094473216287</c:v>
                </c:pt>
                <c:pt idx="2193">
                  <c:v>169.83312396226015</c:v>
                </c:pt>
                <c:pt idx="2194">
                  <c:v>169.80131187036162</c:v>
                </c:pt>
                <c:pt idx="2195">
                  <c:v>169.5675361068723</c:v>
                </c:pt>
                <c:pt idx="2196">
                  <c:v>169.58553220070425</c:v>
                </c:pt>
                <c:pt idx="2197">
                  <c:v>169.16859159919775</c:v>
                </c:pt>
                <c:pt idx="2198">
                  <c:v>169.73188597584362</c:v>
                </c:pt>
                <c:pt idx="2199">
                  <c:v>169.08590940580495</c:v>
                </c:pt>
                <c:pt idx="2200">
                  <c:v>169.51199075230966</c:v>
                </c:pt>
                <c:pt idx="2201">
                  <c:v>169.16185503955654</c:v>
                </c:pt>
                <c:pt idx="2202">
                  <c:v>169.32022268221175</c:v>
                </c:pt>
                <c:pt idx="2203">
                  <c:v>169.34256022653108</c:v>
                </c:pt>
                <c:pt idx="2204">
                  <c:v>168.64701750284482</c:v>
                </c:pt>
                <c:pt idx="2205">
                  <c:v>173.15128801469791</c:v>
                </c:pt>
                <c:pt idx="2206">
                  <c:v>173.62068907017684</c:v>
                </c:pt>
                <c:pt idx="2207">
                  <c:v>172.92119214733592</c:v>
                </c:pt>
                <c:pt idx="2208">
                  <c:v>173.06913829188753</c:v>
                </c:pt>
                <c:pt idx="2209">
                  <c:v>174.95415172094167</c:v>
                </c:pt>
                <c:pt idx="2210">
                  <c:v>174.8388557043757</c:v>
                </c:pt>
                <c:pt idx="2211">
                  <c:v>174.5816986332095</c:v>
                </c:pt>
                <c:pt idx="2212">
                  <c:v>173.01096285535721</c:v>
                </c:pt>
                <c:pt idx="2213">
                  <c:v>174.37976118176098</c:v>
                </c:pt>
                <c:pt idx="2214">
                  <c:v>175.22961751071358</c:v>
                </c:pt>
                <c:pt idx="2215">
                  <c:v>175.1950361683997</c:v>
                </c:pt>
                <c:pt idx="2216">
                  <c:v>174.71475879619462</c:v>
                </c:pt>
                <c:pt idx="2217">
                  <c:v>173.74174141644824</c:v>
                </c:pt>
                <c:pt idx="2218">
                  <c:v>164.20275682901726</c:v>
                </c:pt>
                <c:pt idx="2219">
                  <c:v>164.67830852480336</c:v>
                </c:pt>
                <c:pt idx="2220">
                  <c:v>164.76181060187704</c:v>
                </c:pt>
                <c:pt idx="2221">
                  <c:v>165.1102641916539</c:v>
                </c:pt>
                <c:pt idx="2222">
                  <c:v>164.78490449645545</c:v>
                </c:pt>
                <c:pt idx="2223">
                  <c:v>163.90780241423539</c:v>
                </c:pt>
                <c:pt idx="2224">
                  <c:v>163.61614366964926</c:v>
                </c:pt>
                <c:pt idx="2225">
                  <c:v>163.08516158453989</c:v>
                </c:pt>
                <c:pt idx="2226">
                  <c:v>163.03750244201231</c:v>
                </c:pt>
                <c:pt idx="2227">
                  <c:v>162.97819449702732</c:v>
                </c:pt>
                <c:pt idx="2228">
                  <c:v>164.01339798661144</c:v>
                </c:pt>
                <c:pt idx="2229">
                  <c:v>165.14763394525642</c:v>
                </c:pt>
                <c:pt idx="2230">
                  <c:v>163.60383633823287</c:v>
                </c:pt>
                <c:pt idx="2231">
                  <c:v>163.31193253616277</c:v>
                </c:pt>
                <c:pt idx="2232">
                  <c:v>162.86636155618112</c:v>
                </c:pt>
                <c:pt idx="2233">
                  <c:v>162.56236320923418</c:v>
                </c:pt>
                <c:pt idx="2234">
                  <c:v>161.78461933091995</c:v>
                </c:pt>
                <c:pt idx="2235">
                  <c:v>162.30046634311083</c:v>
                </c:pt>
                <c:pt idx="2236">
                  <c:v>162.45463775452848</c:v>
                </c:pt>
                <c:pt idx="2237">
                  <c:v>163.37178606180132</c:v>
                </c:pt>
                <c:pt idx="2238">
                  <c:v>163.75391539051515</c:v>
                </c:pt>
                <c:pt idx="2239">
                  <c:v>163.3066360674149</c:v>
                </c:pt>
                <c:pt idx="2240">
                  <c:v>164.01790482568873</c:v>
                </c:pt>
                <c:pt idx="2241">
                  <c:v>162.89505345114401</c:v>
                </c:pt>
                <c:pt idx="2242">
                  <c:v>162.87980643838719</c:v>
                </c:pt>
                <c:pt idx="2243">
                  <c:v>162.38509487783713</c:v>
                </c:pt>
                <c:pt idx="2244">
                  <c:v>162.21524482978145</c:v>
                </c:pt>
                <c:pt idx="2245">
                  <c:v>162.10989229795535</c:v>
                </c:pt>
                <c:pt idx="2246">
                  <c:v>161.9882499984819</c:v>
                </c:pt>
                <c:pt idx="2247">
                  <c:v>161.490401097057</c:v>
                </c:pt>
                <c:pt idx="2248">
                  <c:v>161.72697333957103</c:v>
                </c:pt>
                <c:pt idx="2249">
                  <c:v>162.69841952771247</c:v>
                </c:pt>
                <c:pt idx="2250">
                  <c:v>162.16184549302071</c:v>
                </c:pt>
                <c:pt idx="2251">
                  <c:v>162.03290088391219</c:v>
                </c:pt>
                <c:pt idx="2252">
                  <c:v>162.84860951136608</c:v>
                </c:pt>
                <c:pt idx="2253">
                  <c:v>162.94335700409235</c:v>
                </c:pt>
                <c:pt idx="2254">
                  <c:v>163.69050601019174</c:v>
                </c:pt>
                <c:pt idx="2255">
                  <c:v>163.53026665276195</c:v>
                </c:pt>
                <c:pt idx="2256">
                  <c:v>163.05170165754356</c:v>
                </c:pt>
                <c:pt idx="2257">
                  <c:v>162.88720556085542</c:v>
                </c:pt>
                <c:pt idx="2258">
                  <c:v>162.50764580608859</c:v>
                </c:pt>
                <c:pt idx="2259">
                  <c:v>162.75130757169808</c:v>
                </c:pt>
                <c:pt idx="2260">
                  <c:v>162.57446481338013</c:v>
                </c:pt>
              </c:numCache>
            </c:numRef>
          </c:val>
          <c:smooth val="0"/>
        </c:ser>
        <c:ser>
          <c:idx val="1"/>
          <c:order val="1"/>
          <c:tx>
            <c:strRef>
              <c:f>Indices!$C$1</c:f>
              <c:strCache>
                <c:ptCount val="1"/>
                <c:pt idx="0">
                  <c:v>Bienes Raíces</c:v>
                </c:pt>
              </c:strCache>
            </c:strRef>
          </c:tx>
          <c:spPr>
            <a:ln w="31750" cap="rnd">
              <a:solidFill>
                <a:srgbClr val="7030A0"/>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Indices!$C$2:$C$2262</c:f>
              <c:numCache>
                <c:formatCode>General</c:formatCode>
                <c:ptCount val="2261"/>
                <c:pt idx="523" formatCode="_(* #,##0.00_);_(* \(#,##0.00\);_(* &quot;-&quot;??_);_(@_)">
                  <c:v>100</c:v>
                </c:pt>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c:v>
                </c:pt>
                <c:pt idx="533" formatCode="_(* #,##0.00_);_(* \(#,##0.00\);_(* &quot;-&quot;??_);_(@_)">
                  <c:v>100</c:v>
                </c:pt>
                <c:pt idx="534" formatCode="_(* #,##0.00_);_(* \(#,##0.00\);_(* &quot;-&quot;??_);_(@_)">
                  <c:v>100</c:v>
                </c:pt>
                <c:pt idx="535" formatCode="_(* #,##0.00_);_(* \(#,##0.00\);_(* &quot;-&quot;??_);_(@_)">
                  <c:v>100</c:v>
                </c:pt>
                <c:pt idx="536" formatCode="_(* #,##0.00_);_(* \(#,##0.00\);_(* &quot;-&quot;??_);_(@_)">
                  <c:v>100</c:v>
                </c:pt>
                <c:pt idx="537" formatCode="_(* #,##0.00_);_(* \(#,##0.00\);_(* &quot;-&quot;??_);_(@_)">
                  <c:v>100</c:v>
                </c:pt>
                <c:pt idx="538" formatCode="_(* #,##0.00_);_(* \(#,##0.00\);_(* &quot;-&quot;??_);_(@_)">
                  <c:v>100</c:v>
                </c:pt>
                <c:pt idx="539" formatCode="_(* #,##0.00_);_(* \(#,##0.00\);_(* &quot;-&quot;??_);_(@_)">
                  <c:v>100</c:v>
                </c:pt>
                <c:pt idx="540" formatCode="_(* #,##0.00_);_(* \(#,##0.00\);_(* &quot;-&quot;??_);_(@_)">
                  <c:v>100</c:v>
                </c:pt>
                <c:pt idx="541" formatCode="_(* #,##0.00_);_(* \(#,##0.00\);_(* &quot;-&quot;??_);_(@_)">
                  <c:v>100</c:v>
                </c:pt>
                <c:pt idx="542" formatCode="_(* #,##0.00_);_(* \(#,##0.00\);_(* &quot;-&quot;??_);_(@_)">
                  <c:v>100</c:v>
                </c:pt>
                <c:pt idx="543" formatCode="_(* #,##0.00_);_(* \(#,##0.00\);_(* &quot;-&quot;??_);_(@_)">
                  <c:v>100</c:v>
                </c:pt>
                <c:pt idx="544" formatCode="_(* #,##0.00_);_(* \(#,##0.00\);_(* &quot;-&quot;??_);_(@_)">
                  <c:v>100</c:v>
                </c:pt>
                <c:pt idx="545" formatCode="_(* #,##0.00_);_(* \(#,##0.00\);_(* &quot;-&quot;??_);_(@_)">
                  <c:v>100</c:v>
                </c:pt>
                <c:pt idx="546" formatCode="_(* #,##0.00_);_(* \(#,##0.00\);_(* &quot;-&quot;??_);_(@_)">
                  <c:v>100</c:v>
                </c:pt>
                <c:pt idx="547" formatCode="_(* #,##0.00_);_(* \(#,##0.00\);_(* &quot;-&quot;??_);_(@_)">
                  <c:v>100</c:v>
                </c:pt>
                <c:pt idx="548" formatCode="_(* #,##0.00_);_(* \(#,##0.00\);_(* &quot;-&quot;??_);_(@_)">
                  <c:v>100</c:v>
                </c:pt>
                <c:pt idx="549" formatCode="_(* #,##0.00_);_(* \(#,##0.00\);_(* &quot;-&quot;??_);_(@_)">
                  <c:v>100</c:v>
                </c:pt>
                <c:pt idx="550" formatCode="_(* #,##0.00_);_(* \(#,##0.00\);_(* &quot;-&quot;??_);_(@_)">
                  <c:v>100</c:v>
                </c:pt>
                <c:pt idx="551" formatCode="_(* #,##0.00_);_(* \(#,##0.00\);_(* &quot;-&quot;??_);_(@_)">
                  <c:v>100</c:v>
                </c:pt>
                <c:pt idx="552" formatCode="_(* #,##0.00_);_(* \(#,##0.00\);_(* &quot;-&quot;??_);_(@_)">
                  <c:v>100</c:v>
                </c:pt>
                <c:pt idx="553" formatCode="_(* #,##0.00_);_(* \(#,##0.00\);_(* &quot;-&quot;??_);_(@_)">
                  <c:v>100</c:v>
                </c:pt>
                <c:pt idx="554" formatCode="_(* #,##0.00_);_(* \(#,##0.00\);_(* &quot;-&quot;??_);_(@_)">
                  <c:v>100</c:v>
                </c:pt>
                <c:pt idx="555" formatCode="_(* #,##0.00_);_(* \(#,##0.00\);_(* &quot;-&quot;??_);_(@_)">
                  <c:v>100</c:v>
                </c:pt>
                <c:pt idx="556" formatCode="_(* #,##0.00_);_(* \(#,##0.00\);_(* &quot;-&quot;??_);_(@_)">
                  <c:v>100</c:v>
                </c:pt>
                <c:pt idx="557" formatCode="_(* #,##0.00_);_(* \(#,##0.00\);_(* &quot;-&quot;??_);_(@_)">
                  <c:v>100</c:v>
                </c:pt>
                <c:pt idx="558" formatCode="_(* #,##0.00_);_(* \(#,##0.00\);_(* &quot;-&quot;??_);_(@_)">
                  <c:v>100</c:v>
                </c:pt>
                <c:pt idx="559" formatCode="_(* #,##0.00_);_(* \(#,##0.00\);_(* &quot;-&quot;??_);_(@_)">
                  <c:v>100</c:v>
                </c:pt>
                <c:pt idx="560" formatCode="_(* #,##0.00_);_(* \(#,##0.00\);_(* &quot;-&quot;??_);_(@_)">
                  <c:v>100</c:v>
                </c:pt>
                <c:pt idx="561" formatCode="_(* #,##0.00_);_(* \(#,##0.00\);_(* &quot;-&quot;??_);_(@_)">
                  <c:v>100</c:v>
                </c:pt>
                <c:pt idx="562" formatCode="_(* #,##0.00_);_(* \(#,##0.00\);_(* &quot;-&quot;??_);_(@_)">
                  <c:v>100</c:v>
                </c:pt>
                <c:pt idx="563" formatCode="_(* #,##0.00_);_(* \(#,##0.00\);_(* &quot;-&quot;??_);_(@_)">
                  <c:v>100</c:v>
                </c:pt>
                <c:pt idx="564" formatCode="_(* #,##0.00_);_(* \(#,##0.00\);_(* &quot;-&quot;??_);_(@_)">
                  <c:v>100</c:v>
                </c:pt>
                <c:pt idx="565" formatCode="_(* #,##0.00_);_(* \(#,##0.00\);_(* &quot;-&quot;??_);_(@_)">
                  <c:v>100</c:v>
                </c:pt>
                <c:pt idx="566" formatCode="_(* #,##0.00_);_(* \(#,##0.00\);_(* &quot;-&quot;??_);_(@_)">
                  <c:v>100</c:v>
                </c:pt>
                <c:pt idx="567" formatCode="_(* #,##0.00_);_(* \(#,##0.00\);_(* &quot;-&quot;??_);_(@_)">
                  <c:v>100</c:v>
                </c:pt>
                <c:pt idx="568" formatCode="_(* #,##0.00_);_(* \(#,##0.00\);_(* &quot;-&quot;??_);_(@_)">
                  <c:v>100</c:v>
                </c:pt>
                <c:pt idx="569" formatCode="_(* #,##0.00_);_(* \(#,##0.00\);_(* &quot;-&quot;??_);_(@_)">
                  <c:v>100</c:v>
                </c:pt>
                <c:pt idx="570" formatCode="_(* #,##0.00_);_(* \(#,##0.00\);_(* &quot;-&quot;??_);_(@_)">
                  <c:v>100</c:v>
                </c:pt>
                <c:pt idx="571" formatCode="_(* #,##0.00_);_(* \(#,##0.00\);_(* &quot;-&quot;??_);_(@_)">
                  <c:v>100</c:v>
                </c:pt>
                <c:pt idx="572" formatCode="_(* #,##0.00_);_(* \(#,##0.00\);_(* &quot;-&quot;??_);_(@_)">
                  <c:v>100</c:v>
                </c:pt>
                <c:pt idx="573" formatCode="_(* #,##0.00_);_(* \(#,##0.00\);_(* &quot;-&quot;??_);_(@_)">
                  <c:v>100</c:v>
                </c:pt>
                <c:pt idx="574" formatCode="_(* #,##0.00_);_(* \(#,##0.00\);_(* &quot;-&quot;??_);_(@_)">
                  <c:v>100</c:v>
                </c:pt>
                <c:pt idx="575" formatCode="_(* #,##0.00_);_(* \(#,##0.00\);_(* &quot;-&quot;??_);_(@_)">
                  <c:v>100</c:v>
                </c:pt>
                <c:pt idx="576" formatCode="_(* #,##0.00_);_(* \(#,##0.00\);_(* &quot;-&quot;??_);_(@_)">
                  <c:v>100</c:v>
                </c:pt>
                <c:pt idx="577" formatCode="_(* #,##0.00_);_(* \(#,##0.00\);_(* &quot;-&quot;??_);_(@_)">
                  <c:v>100</c:v>
                </c:pt>
                <c:pt idx="578" formatCode="_(* #,##0.00_);_(* \(#,##0.00\);_(* &quot;-&quot;??_);_(@_)">
                  <c:v>100</c:v>
                </c:pt>
                <c:pt idx="579" formatCode="_(* #,##0.00_);_(* \(#,##0.00\);_(* &quot;-&quot;??_);_(@_)">
                  <c:v>100</c:v>
                </c:pt>
                <c:pt idx="580" formatCode="_(* #,##0.00_);_(* \(#,##0.00\);_(* &quot;-&quot;??_);_(@_)">
                  <c:v>100</c:v>
                </c:pt>
                <c:pt idx="581" formatCode="_(* #,##0.00_);_(* \(#,##0.00\);_(* &quot;-&quot;??_);_(@_)">
                  <c:v>100</c:v>
                </c:pt>
                <c:pt idx="582" formatCode="_(* #,##0.00_);_(* \(#,##0.00\);_(* &quot;-&quot;??_);_(@_)">
                  <c:v>100</c:v>
                </c:pt>
                <c:pt idx="583" formatCode="_(* #,##0.00_);_(* \(#,##0.00\);_(* &quot;-&quot;??_);_(@_)">
                  <c:v>100</c:v>
                </c:pt>
                <c:pt idx="584" formatCode="_(* #,##0.00_);_(* \(#,##0.00\);_(* &quot;-&quot;??_);_(@_)">
                  <c:v>100</c:v>
                </c:pt>
                <c:pt idx="585" formatCode="_(* #,##0.00_);_(* \(#,##0.00\);_(* &quot;-&quot;??_);_(@_)">
                  <c:v>100</c:v>
                </c:pt>
                <c:pt idx="586" formatCode="_(* #,##0.00_);_(* \(#,##0.00\);_(* &quot;-&quot;??_);_(@_)">
                  <c:v>100</c:v>
                </c:pt>
                <c:pt idx="587" formatCode="_(* #,##0.00_);_(* \(#,##0.00\);_(* &quot;-&quot;??_);_(@_)">
                  <c:v>100</c:v>
                </c:pt>
                <c:pt idx="588" formatCode="_(* #,##0.00_);_(* \(#,##0.00\);_(* &quot;-&quot;??_);_(@_)">
                  <c:v>100</c:v>
                </c:pt>
                <c:pt idx="589" formatCode="_(* #,##0.00_);_(* \(#,##0.00\);_(* &quot;-&quot;??_);_(@_)">
                  <c:v>100</c:v>
                </c:pt>
                <c:pt idx="590" formatCode="_(* #,##0.00_);_(* \(#,##0.00\);_(* &quot;-&quot;??_);_(@_)">
                  <c:v>100</c:v>
                </c:pt>
                <c:pt idx="591" formatCode="_(* #,##0.00_);_(* \(#,##0.00\);_(* &quot;-&quot;??_);_(@_)">
                  <c:v>100</c:v>
                </c:pt>
                <c:pt idx="592" formatCode="_(* #,##0.00_);_(* \(#,##0.00\);_(* &quot;-&quot;??_);_(@_)">
                  <c:v>100</c:v>
                </c:pt>
                <c:pt idx="593" formatCode="_(* #,##0.00_);_(* \(#,##0.00\);_(* &quot;-&quot;??_);_(@_)">
                  <c:v>100</c:v>
                </c:pt>
                <c:pt idx="594" formatCode="_(* #,##0.00_);_(* \(#,##0.00\);_(* &quot;-&quot;??_);_(@_)">
                  <c:v>100</c:v>
                </c:pt>
                <c:pt idx="595" formatCode="_(* #,##0.00_);_(* \(#,##0.00\);_(* &quot;-&quot;??_);_(@_)">
                  <c:v>100</c:v>
                </c:pt>
                <c:pt idx="596" formatCode="_(* #,##0.00_);_(* \(#,##0.00\);_(* &quot;-&quot;??_);_(@_)">
                  <c:v>100</c:v>
                </c:pt>
                <c:pt idx="597" formatCode="_(* #,##0.00_);_(* \(#,##0.00\);_(* &quot;-&quot;??_);_(@_)">
                  <c:v>100.14114318053198</c:v>
                </c:pt>
                <c:pt idx="598" formatCode="_(* #,##0.00_);_(* \(#,##0.00\);_(* &quot;-&quot;??_);_(@_)">
                  <c:v>98.311284663271081</c:v>
                </c:pt>
                <c:pt idx="599" formatCode="_(* #,##0.00_);_(* \(#,##0.00\);_(* &quot;-&quot;??_);_(@_)">
                  <c:v>98.339219015280136</c:v>
                </c:pt>
                <c:pt idx="600" formatCode="_(* #,##0.00_);_(* \(#,##0.00\);_(* &quot;-&quot;??_);_(@_)">
                  <c:v>98.745376344086026</c:v>
                </c:pt>
                <c:pt idx="601" formatCode="_(* #,##0.00_);_(* \(#,##0.00\);_(* &quot;-&quot;??_);_(@_)">
                  <c:v>98.568851160158459</c:v>
                </c:pt>
                <c:pt idx="602" formatCode="_(* #,##0.00_);_(* \(#,##0.00\);_(* &quot;-&quot;??_);_(@_)">
                  <c:v>98.847855121675167</c:v>
                </c:pt>
                <c:pt idx="603" formatCode="_(* #,##0.00_);_(* \(#,##0.00\);_(* &quot;-&quot;??_);_(@_)">
                  <c:v>99.022433503112623</c:v>
                </c:pt>
                <c:pt idx="604" formatCode="_(* #,##0.00_);_(* \(#,##0.00\);_(* &quot;-&quot;??_);_(@_)">
                  <c:v>98.786146010186769</c:v>
                </c:pt>
                <c:pt idx="605" formatCode="_(* #,##0.00_);_(* \(#,##0.00\);_(* &quot;-&quot;??_);_(@_)">
                  <c:v>98.602150537634415</c:v>
                </c:pt>
                <c:pt idx="606" formatCode="_(* #,##0.00_);_(* \(#,##0.00\);_(* &quot;-&quot;??_);_(@_)">
                  <c:v>98.49188455008489</c:v>
                </c:pt>
                <c:pt idx="607" formatCode="_(* #,##0.00_);_(* \(#,##0.00\);_(* &quot;-&quot;??_);_(@_)">
                  <c:v>98.511375212224124</c:v>
                </c:pt>
                <c:pt idx="608" formatCode="_(* #,##0.00_);_(* \(#,##0.00\);_(* &quot;-&quot;??_);_(@_)">
                  <c:v>98.592574985851726</c:v>
                </c:pt>
                <c:pt idx="609" formatCode="_(* #,##0.00_);_(* \(#,##0.00\);_(* &quot;-&quot;??_);_(@_)">
                  <c:v>98.661595925297121</c:v>
                </c:pt>
                <c:pt idx="610" formatCode="_(* #,##0.00_);_(* \(#,##0.00\);_(* &quot;-&quot;??_);_(@_)">
                  <c:v>98.7614714204867</c:v>
                </c:pt>
                <c:pt idx="611" formatCode="_(* #,##0.00_);_(* \(#,##0.00\);_(* &quot;-&quot;??_);_(@_)">
                  <c:v>98.790379173740789</c:v>
                </c:pt>
                <c:pt idx="612" formatCode="_(* #,##0.00_);_(* \(#,##0.00\);_(* &quot;-&quot;??_);_(@_)">
                  <c:v>98.797849462365576</c:v>
                </c:pt>
                <c:pt idx="613" formatCode="_(* #,##0.00_);_(* \(#,##0.00\);_(* &quot;-&quot;??_);_(@_)">
                  <c:v>98.603463497453291</c:v>
                </c:pt>
                <c:pt idx="614" formatCode="_(* #,##0.00_);_(* \(#,##0.00\);_(* &quot;-&quot;??_);_(@_)">
                  <c:v>98.564165251839256</c:v>
                </c:pt>
                <c:pt idx="615" formatCode="_(* #,##0.00_);_(* \(#,##0.00\);_(* &quot;-&quot;??_);_(@_)">
                  <c:v>98.637894736842071</c:v>
                </c:pt>
                <c:pt idx="616" formatCode="_(* #,##0.00_);_(* \(#,##0.00\);_(* &quot;-&quot;??_);_(@_)">
                  <c:v>98.786327108092792</c:v>
                </c:pt>
                <c:pt idx="617" formatCode="_(* #,##0.00_);_(* \(#,##0.00\);_(* &quot;-&quot;??_);_(@_)">
                  <c:v>98.752552348613449</c:v>
                </c:pt>
                <c:pt idx="618" formatCode="_(* #,##0.00_);_(* \(#,##0.00\);_(* &quot;-&quot;??_);_(@_)">
                  <c:v>98.70675721561966</c:v>
                </c:pt>
                <c:pt idx="619" formatCode="_(* #,##0.00_);_(* \(#,##0.00\);_(* &quot;-&quot;??_);_(@_)">
                  <c:v>98.589020939445376</c:v>
                </c:pt>
                <c:pt idx="620" formatCode="_(* #,##0.00_);_(* \(#,##0.00\);_(* &quot;-&quot;??_);_(@_)">
                  <c:v>98.498404074702876</c:v>
                </c:pt>
                <c:pt idx="621" formatCode="_(* #,##0.00_);_(* \(#,##0.00\);_(* &quot;-&quot;??_);_(@_)">
                  <c:v>98.48996038483304</c:v>
                </c:pt>
                <c:pt idx="622" formatCode="_(* #,##0.00_);_(* \(#,##0.00\);_(* &quot;-&quot;??_);_(@_)">
                  <c:v>98.534623655913975</c:v>
                </c:pt>
                <c:pt idx="623" formatCode="_(* #,##0.00_);_(* \(#,##0.00\);_(* &quot;-&quot;??_);_(@_)">
                  <c:v>98.585942275042441</c:v>
                </c:pt>
                <c:pt idx="624" formatCode="_(* #,##0.00_);_(* \(#,##0.00\);_(* &quot;-&quot;??_);_(@_)">
                  <c:v>98.566293152235417</c:v>
                </c:pt>
                <c:pt idx="625" formatCode="_(* #,##0.00_);_(* \(#,##0.00\);_(* &quot;-&quot;??_);_(@_)">
                  <c:v>98.569054895302756</c:v>
                </c:pt>
                <c:pt idx="626" formatCode="_(* #,##0.00_);_(* \(#,##0.00\);_(* &quot;-&quot;??_);_(@_)">
                  <c:v>98.639049235993184</c:v>
                </c:pt>
                <c:pt idx="627" formatCode="_(* #,##0.00_);_(* \(#,##0.00\);_(* &quot;-&quot;??_);_(@_)">
                  <c:v>98.560452744765115</c:v>
                </c:pt>
                <c:pt idx="628" formatCode="_(* #,##0.00_);_(* \(#,##0.00\);_(* &quot;-&quot;??_);_(@_)">
                  <c:v>98.312959818902073</c:v>
                </c:pt>
                <c:pt idx="629" formatCode="_(* #,##0.00_);_(* \(#,##0.00\);_(* &quot;-&quot;??_);_(@_)">
                  <c:v>98.329688737973939</c:v>
                </c:pt>
                <c:pt idx="630" formatCode="_(* #,##0.00_);_(* \(#,##0.00\);_(* &quot;-&quot;??_);_(@_)">
                  <c:v>98.179309564233137</c:v>
                </c:pt>
                <c:pt idx="631" formatCode="_(* #,##0.00_);_(* \(#,##0.00\);_(* &quot;-&quot;??_);_(@_)">
                  <c:v>98.234363327673989</c:v>
                </c:pt>
                <c:pt idx="632" formatCode="_(* #,##0.00_);_(* \(#,##0.00\);_(* &quot;-&quot;??_);_(@_)">
                  <c:v>98.275291454442524</c:v>
                </c:pt>
                <c:pt idx="633" formatCode="_(* #,##0.00_);_(* \(#,##0.00\);_(* &quot;-&quot;??_);_(@_)">
                  <c:v>98.322874929258603</c:v>
                </c:pt>
                <c:pt idx="634" formatCode="_(* #,##0.00_);_(* \(#,##0.00\);_(* &quot;-&quot;??_);_(@_)">
                  <c:v>98.153820033955824</c:v>
                </c:pt>
                <c:pt idx="635" formatCode="_(* #,##0.00_);_(* \(#,##0.00\);_(* &quot;-&quot;??_);_(@_)">
                  <c:v>97.842829654782079</c:v>
                </c:pt>
                <c:pt idx="636" formatCode="_(* #,##0.00_);_(* \(#,##0.00\);_(* &quot;-&quot;??_);_(@_)">
                  <c:v>97.916559139784923</c:v>
                </c:pt>
                <c:pt idx="637" formatCode="_(* #,##0.00_);_(* \(#,##0.00\);_(* &quot;-&quot;??_);_(@_)">
                  <c:v>97.886519524617981</c:v>
                </c:pt>
                <c:pt idx="638" formatCode="_(* #,##0.00_);_(* \(#,##0.00\);_(* &quot;-&quot;??_);_(@_)">
                  <c:v>97.732405206564778</c:v>
                </c:pt>
                <c:pt idx="639" formatCode="_(* #,##0.00_);_(* \(#,##0.00\);_(* &quot;-&quot;??_);_(@_)">
                  <c:v>98.074272778720967</c:v>
                </c:pt>
                <c:pt idx="640" formatCode="_(* #,##0.00_);_(* \(#,##0.00\);_(* &quot;-&quot;??_);_(@_)">
                  <c:v>98.210526315789437</c:v>
                </c:pt>
                <c:pt idx="641" formatCode="_(* #,##0.00_);_(* \(#,##0.00\);_(* &quot;-&quot;??_);_(@_)">
                  <c:v>98.254374646293101</c:v>
                </c:pt>
                <c:pt idx="642" formatCode="_(* #,##0.00_);_(* \(#,##0.00\);_(* &quot;-&quot;??_);_(@_)">
                  <c:v>98.146870401810929</c:v>
                </c:pt>
                <c:pt idx="643" formatCode="_(* #,##0.00_);_(* \(#,##0.00\);_(* &quot;-&quot;??_);_(@_)">
                  <c:v>98.159864176570395</c:v>
                </c:pt>
                <c:pt idx="644" formatCode="_(* #,##0.00_);_(* \(#,##0.00\);_(* &quot;-&quot;??_);_(@_)">
                  <c:v>98.256004527447587</c:v>
                </c:pt>
                <c:pt idx="645" formatCode="_(* #,##0.00_);_(* \(#,##0.00\);_(* &quot;-&quot;??_);_(@_)">
                  <c:v>98.135506508205921</c:v>
                </c:pt>
                <c:pt idx="646" formatCode="_(* #,##0.00_);_(* \(#,##0.00\);_(* &quot;-&quot;??_);_(@_)">
                  <c:v>98.135506508205921</c:v>
                </c:pt>
                <c:pt idx="647" formatCode="_(* #,##0.00_);_(* \(#,##0.00\);_(* &quot;-&quot;??_);_(@_)">
                  <c:v>98.365953593661487</c:v>
                </c:pt>
                <c:pt idx="648" formatCode="_(* #,##0.00_);_(* \(#,##0.00\);_(* &quot;-&quot;??_);_(@_)">
                  <c:v>98.450888511601505</c:v>
                </c:pt>
                <c:pt idx="649" formatCode="_(* #,##0.00_);_(* \(#,##0.00\);_(* &quot;-&quot;??_);_(@_)">
                  <c:v>98.08760611205426</c:v>
                </c:pt>
                <c:pt idx="650" formatCode="_(* #,##0.00_);_(* \(#,##0.00\);_(* &quot;-&quot;??_);_(@_)">
                  <c:v>98.094102999434014</c:v>
                </c:pt>
                <c:pt idx="651" formatCode="_(* #,##0.00_);_(* \(#,##0.00\);_(* &quot;-&quot;??_);_(@_)">
                  <c:v>98.181799660441357</c:v>
                </c:pt>
                <c:pt idx="652" formatCode="_(* #,##0.00_);_(* \(#,##0.00\);_(* &quot;-&quot;??_);_(@_)">
                  <c:v>98.046202603282325</c:v>
                </c:pt>
                <c:pt idx="653" formatCode="_(* #,##0.00_);_(* \(#,##0.00\);_(* &quot;-&quot;??_);_(@_)">
                  <c:v>98.045229202037291</c:v>
                </c:pt>
                <c:pt idx="654" formatCode="_(* #,##0.00_);_(* \(#,##0.00\);_(* &quot;-&quot;??_);_(@_)">
                  <c:v>98.178720996038422</c:v>
                </c:pt>
                <c:pt idx="655" formatCode="_(* #,##0.00_);_(* \(#,##0.00\);_(* &quot;-&quot;??_);_(@_)">
                  <c:v>98.319683078664355</c:v>
                </c:pt>
                <c:pt idx="656" formatCode="_(* #,##0.00_);_(* \(#,##0.00\);_(* &quot;-&quot;??_);_(@_)">
                  <c:v>98.248556876061073</c:v>
                </c:pt>
                <c:pt idx="657" formatCode="_(* #,##0.00_);_(* \(#,##0.00\);_(* &quot;-&quot;??_);_(@_)">
                  <c:v>98.202761743067299</c:v>
                </c:pt>
                <c:pt idx="658" formatCode="_(* #,##0.00_);_(* \(#,##0.00\);_(* &quot;-&quot;??_);_(@_)">
                  <c:v>98.388545557441944</c:v>
                </c:pt>
                <c:pt idx="659" formatCode="_(* #,##0.00_);_(* \(#,##0.00\);_(* &quot;-&quot;??_);_(@_)">
                  <c:v>98.339015280135783</c:v>
                </c:pt>
                <c:pt idx="660" formatCode="_(* #,##0.00_);_(* \(#,##0.00\);_(* &quot;-&quot;??_);_(@_)">
                  <c:v>98.217543859649084</c:v>
                </c:pt>
                <c:pt idx="661" formatCode="_(* #,##0.00_);_(* \(#,##0.00\);_(* &quot;-&quot;??_);_(@_)">
                  <c:v>98.139920769666062</c:v>
                </c:pt>
                <c:pt idx="662" formatCode="_(* #,##0.00_);_(* \(#,##0.00\);_(* &quot;-&quot;??_);_(@_)">
                  <c:v>98.247266553480443</c:v>
                </c:pt>
                <c:pt idx="663" formatCode="_(* #,##0.00_);_(* \(#,##0.00\);_(* &quot;-&quot;??_);_(@_)">
                  <c:v>98.343406904357622</c:v>
                </c:pt>
                <c:pt idx="664" formatCode="_(* #,##0.00_);_(* \(#,##0.00\);_(* &quot;-&quot;??_);_(@_)">
                  <c:v>98.617860780984685</c:v>
                </c:pt>
                <c:pt idx="665" formatCode="_(* #,##0.00_);_(* \(#,##0.00\);_(* &quot;-&quot;??_);_(@_)">
                  <c:v>98.572065647990897</c:v>
                </c:pt>
                <c:pt idx="666" formatCode="_(* #,##0.00_);_(* \(#,##0.00\);_(* &quot;-&quot;??_);_(@_)">
                  <c:v>98.448647425014116</c:v>
                </c:pt>
                <c:pt idx="667" formatCode="_(* #,##0.00_);_(* \(#,##0.00\);_(* &quot;-&quot;??_);_(@_)">
                  <c:v>98.402852292020341</c:v>
                </c:pt>
                <c:pt idx="668" formatCode="_(* #,##0.00_);_(* \(#,##0.00\);_(* &quot;-&quot;??_);_(@_)">
                  <c:v>98.368262591963742</c:v>
                </c:pt>
                <c:pt idx="669" formatCode="_(* #,##0.00_);_(* \(#,##0.00\);_(* &quot;-&quot;??_);_(@_)">
                  <c:v>98.385964912280656</c:v>
                </c:pt>
                <c:pt idx="670" formatCode="_(* #,##0.00_);_(* \(#,##0.00\);_(* &quot;-&quot;??_);_(@_)">
                  <c:v>98.220645161290278</c:v>
                </c:pt>
                <c:pt idx="671" formatCode="_(* #,##0.00_);_(* \(#,##0.00\);_(* &quot;-&quot;??_);_(@_)">
                  <c:v>98.149518958686983</c:v>
                </c:pt>
                <c:pt idx="672" formatCode="_(* #,##0.00_);_(* \(#,##0.00\);_(* &quot;-&quot;??_);_(@_)">
                  <c:v>98.178426711941086</c:v>
                </c:pt>
                <c:pt idx="673" formatCode="_(* #,##0.00_);_(* \(#,##0.00\);_(* &quot;-&quot;??_);_(@_)">
                  <c:v>98.203599320882802</c:v>
                </c:pt>
                <c:pt idx="674" formatCode="_(* #,##0.00_);_(* \(#,##0.00\);_(* &quot;-&quot;??_);_(@_)">
                  <c:v>98.333355970571546</c:v>
                </c:pt>
                <c:pt idx="675" formatCode="_(* #,##0.00_);_(* \(#,##0.00\);_(* &quot;-&quot;??_);_(@_)">
                  <c:v>98.073684210526267</c:v>
                </c:pt>
                <c:pt idx="676" formatCode="_(* #,##0.00_);_(* \(#,##0.00\);_(* &quot;-&quot;??_);_(@_)">
                  <c:v>97.99606112054326</c:v>
                </c:pt>
                <c:pt idx="677" formatCode="_(* #,##0.00_);_(* \(#,##0.00\);_(* &quot;-&quot;??_);_(@_)">
                  <c:v>97.942795698924684</c:v>
                </c:pt>
                <c:pt idx="678" formatCode="_(* #,##0.00_);_(* \(#,##0.00\);_(* &quot;-&quot;??_);_(@_)">
                  <c:v>98.16188873541509</c:v>
                </c:pt>
                <c:pt idx="679" formatCode="_(* #,##0.00_);_(* \(#,##0.00\);_(* &quot;-&quot;??_);_(@_)">
                  <c:v>98.287880733016181</c:v>
                </c:pt>
                <c:pt idx="680" formatCode="_(* #,##0.00_);_(* \(#,##0.00\);_(* &quot;-&quot;??_);_(@_)">
                  <c:v>98.338739224605106</c:v>
                </c:pt>
                <c:pt idx="681" formatCode="_(* #,##0.00_);_(* \(#,##0.00\);_(* &quot;-&quot;??_);_(@_)">
                  <c:v>101.04365517675436</c:v>
                </c:pt>
                <c:pt idx="682" formatCode="_(* #,##0.00_);_(* \(#,##0.00\);_(* &quot;-&quot;??_);_(@_)">
                  <c:v>100.87387540030903</c:v>
                </c:pt>
                <c:pt idx="683" formatCode="_(* #,##0.00_);_(* \(#,##0.00\);_(* &quot;-&quot;??_);_(@_)">
                  <c:v>100.90363579627028</c:v>
                </c:pt>
                <c:pt idx="684" formatCode="_(* #,##0.00_);_(* \(#,##0.00\);_(* &quot;-&quot;??_);_(@_)">
                  <c:v>100.80581260704153</c:v>
                </c:pt>
                <c:pt idx="685" formatCode="_(* #,##0.00_);_(* \(#,##0.00\);_(* &quot;-&quot;??_);_(@_)">
                  <c:v>100.80812106978394</c:v>
                </c:pt>
                <c:pt idx="686" formatCode="_(* #,##0.00_);_(* \(#,##0.00\);_(* &quot;-&quot;??_);_(@_)">
                  <c:v>100.82617505836906</c:v>
                </c:pt>
                <c:pt idx="687" formatCode="_(* #,##0.00_);_(* \(#,##0.00\);_(* &quot;-&quot;??_);_(@_)">
                  <c:v>100.8465437660788</c:v>
                </c:pt>
                <c:pt idx="688" formatCode="_(* #,##0.00_);_(* \(#,##0.00\);_(* &quot;-&quot;??_);_(@_)">
                  <c:v>100.74872057685005</c:v>
                </c:pt>
                <c:pt idx="689" formatCode="_(* #,##0.00_);_(* \(#,##0.00\);_(* &quot;-&quot;??_);_(@_)">
                  <c:v>100.72131499967627</c:v>
                </c:pt>
                <c:pt idx="690" formatCode="_(* #,##0.00_);_(* \(#,##0.00\);_(* &quot;-&quot;??_);_(@_)">
                  <c:v>100.57961757589533</c:v>
                </c:pt>
                <c:pt idx="691" formatCode="_(* #,##0.00_);_(* \(#,##0.00\);_(* &quot;-&quot;??_);_(@_)">
                  <c:v>100.60360209814729</c:v>
                </c:pt>
                <c:pt idx="692" formatCode="_(* #,##0.00_);_(* \(#,##0.00\);_(* &quot;-&quot;??_);_(@_)">
                  <c:v>100.56523305035073</c:v>
                </c:pt>
                <c:pt idx="693" formatCode="_(* #,##0.00_);_(* \(#,##0.00\);_(* &quot;-&quot;??_);_(@_)">
                  <c:v>100.50815478716184</c:v>
                </c:pt>
                <c:pt idx="694" formatCode="_(* #,##0.00_);_(* \(#,##0.00\);_(* &quot;-&quot;??_);_(@_)">
                  <c:v>100.49562391892854</c:v>
                </c:pt>
                <c:pt idx="695" formatCode="_(* #,##0.00_);_(* \(#,##0.00\);_(* &quot;-&quot;??_);_(@_)">
                  <c:v>100.45876297825136</c:v>
                </c:pt>
                <c:pt idx="696" formatCode="_(* #,##0.00_);_(* \(#,##0.00\);_(* &quot;-&quot;??_);_(@_)">
                  <c:v>100.41557603406801</c:v>
                </c:pt>
                <c:pt idx="697" formatCode="_(* #,##0.00_);_(* \(#,##0.00\);_(* &quot;-&quot;??_);_(@_)">
                  <c:v>100.58224763299737</c:v>
                </c:pt>
                <c:pt idx="698" formatCode="_(* #,##0.00_);_(* \(#,##0.00\);_(* &quot;-&quot;??_);_(@_)">
                  <c:v>100.57316455254424</c:v>
                </c:pt>
                <c:pt idx="699" formatCode="_(* #,##0.00_);_(* \(#,##0.00\);_(* &quot;-&quot;??_);_(@_)">
                  <c:v>100.47446261091444</c:v>
                </c:pt>
                <c:pt idx="700" formatCode="_(* #,##0.00_);_(* \(#,##0.00\);_(* &quot;-&quot;??_);_(@_)">
                  <c:v>100.44335766962766</c:v>
                </c:pt>
                <c:pt idx="701" formatCode="_(* #,##0.00_);_(* \(#,##0.00\);_(* &quot;-&quot;??_);_(@_)">
                  <c:v>100.50974232547753</c:v>
                </c:pt>
                <c:pt idx="702" formatCode="_(* #,##0.00_);_(* \(#,##0.00\);_(* &quot;-&quot;??_);_(@_)">
                  <c:v>100.34526298256749</c:v>
                </c:pt>
                <c:pt idx="703" formatCode="_(* #,##0.00_);_(* \(#,##0.00\);_(* &quot;-&quot;??_);_(@_)">
                  <c:v>100.33137242006038</c:v>
                </c:pt>
                <c:pt idx="704" formatCode="_(* #,##0.00_);_(* \(#,##0.00\);_(* &quot;-&quot;??_);_(@_)">
                  <c:v>100.24373096833511</c:v>
                </c:pt>
                <c:pt idx="705" formatCode="_(* #,##0.00_);_(* \(#,##0.00\);_(* &quot;-&quot;??_);_(@_)">
                  <c:v>100.25261288843635</c:v>
                </c:pt>
                <c:pt idx="706" formatCode="_(* #,##0.00_);_(* \(#,##0.00\);_(* &quot;-&quot;??_);_(@_)">
                  <c:v>100.16625253533201</c:v>
                </c:pt>
                <c:pt idx="707" formatCode="_(* #,##0.00_);_(* \(#,##0.00\);_(* &quot;-&quot;??_);_(@_)">
                  <c:v>100.1881033580668</c:v>
                </c:pt>
                <c:pt idx="708" formatCode="_(* #,##0.00_);_(* \(#,##0.00\);_(* &quot;-&quot;??_);_(@_)">
                  <c:v>100.06997472590011</c:v>
                </c:pt>
                <c:pt idx="709" formatCode="_(* #,##0.00_);_(* \(#,##0.00\);_(* &quot;-&quot;??_);_(@_)">
                  <c:v>100.13517485713463</c:v>
                </c:pt>
                <c:pt idx="710" formatCode="_(* #,##0.00_);_(* \(#,##0.00\);_(* &quot;-&quot;??_);_(@_)">
                  <c:v>100.15200089939475</c:v>
                </c:pt>
                <c:pt idx="711" formatCode="_(* #,##0.00_);_(* \(#,##0.00\);_(* &quot;-&quot;??_);_(@_)">
                  <c:v>100.43020859890517</c:v>
                </c:pt>
                <c:pt idx="712" formatCode="_(* #,##0.00_);_(* \(#,##0.00\);_(* &quot;-&quot;??_);_(@_)">
                  <c:v>100.41026773413925</c:v>
                </c:pt>
                <c:pt idx="713" formatCode="_(* #,##0.00_);_(* \(#,##0.00\);_(* &quot;-&quot;??_);_(@_)">
                  <c:v>100.4232490758456</c:v>
                </c:pt>
                <c:pt idx="714" formatCode="_(* #,##0.00_);_(* \(#,##0.00\);_(* &quot;-&quot;??_);_(@_)">
                  <c:v>100.4640585349326</c:v>
                </c:pt>
                <c:pt idx="715" formatCode="_(* #,##0.00_);_(* \(#,##0.00\);_(* &quot;-&quot;??_);_(@_)">
                  <c:v>100.50516219090986</c:v>
                </c:pt>
                <c:pt idx="716" formatCode="_(* #,##0.00_);_(* \(#,##0.00\);_(* &quot;-&quot;??_);_(@_)">
                  <c:v>100.41093567861977</c:v>
                </c:pt>
                <c:pt idx="717" formatCode="_(* #,##0.00_);_(* \(#,##0.00\);_(* &quot;-&quot;??_);_(@_)">
                  <c:v>100.64194251977759</c:v>
                </c:pt>
                <c:pt idx="718" formatCode="_(* #,##0.00_);_(* \(#,##0.00\);_(* &quot;-&quot;??_);_(@_)">
                  <c:v>100.67371139050579</c:v>
                </c:pt>
                <c:pt idx="719" formatCode="_(* #,##0.00_);_(* \(#,##0.00\);_(* &quot;-&quot;??_);_(@_)">
                  <c:v>100.74590473468162</c:v>
                </c:pt>
                <c:pt idx="720" formatCode="_(* #,##0.00_);_(* \(#,##0.00\);_(* &quot;-&quot;??_);_(@_)">
                  <c:v>100.77001869203279</c:v>
                </c:pt>
                <c:pt idx="721" formatCode="_(* #,##0.00_);_(* \(#,##0.00\);_(* &quot;-&quot;??_);_(@_)">
                  <c:v>100.78188482576171</c:v>
                </c:pt>
                <c:pt idx="722" formatCode="_(* #,##0.00_);_(* \(#,##0.00\);_(* &quot;-&quot;??_);_(@_)">
                  <c:v>100.65666504283566</c:v>
                </c:pt>
                <c:pt idx="723" formatCode="_(* #,##0.00_);_(* \(#,##0.00\);_(* &quot;-&quot;??_);_(@_)">
                  <c:v>100.64849959907558</c:v>
                </c:pt>
                <c:pt idx="724" formatCode="_(* #,##0.00_);_(* \(#,##0.00\);_(* &quot;-&quot;??_);_(@_)">
                  <c:v>100.74098529729045</c:v>
                </c:pt>
                <c:pt idx="725" formatCode="_(* #,##0.00_);_(* \(#,##0.00\);_(* &quot;-&quot;??_);_(@_)">
                  <c:v>100.76428171689169</c:v>
                </c:pt>
                <c:pt idx="726" formatCode="_(* #,##0.00_);_(* \(#,##0.00\);_(* &quot;-&quot;??_);_(@_)">
                  <c:v>100.75240748030321</c:v>
                </c:pt>
                <c:pt idx="727" formatCode="_(* #,##0.00_);_(* \(#,##0.00\);_(* &quot;-&quot;??_);_(@_)">
                  <c:v>100.69221517240368</c:v>
                </c:pt>
                <c:pt idx="728" formatCode="_(* #,##0.00_);_(* \(#,##0.00\);_(* &quot;-&quot;??_);_(@_)">
                  <c:v>100.63513414818625</c:v>
                </c:pt>
                <c:pt idx="729" formatCode="_(* #,##0.00_);_(* \(#,##0.00\);_(* &quot;-&quot;??_);_(@_)">
                  <c:v>100.55693442274483</c:v>
                </c:pt>
                <c:pt idx="730" formatCode="_(* #,##0.00_);_(* \(#,##0.00\);_(* &quot;-&quot;??_);_(@_)">
                  <c:v>100.54437515785588</c:v>
                </c:pt>
                <c:pt idx="731" formatCode="_(* #,##0.00_);_(* \(#,##0.00\);_(* &quot;-&quot;??_);_(@_)">
                  <c:v>100.60320136607889</c:v>
                </c:pt>
                <c:pt idx="732" formatCode="_(* #,##0.00_);_(* \(#,##0.00\);_(* &quot;-&quot;??_);_(@_)">
                  <c:v>100.74398364078093</c:v>
                </c:pt>
                <c:pt idx="733" formatCode="_(* #,##0.00_);_(* \(#,##0.00\);_(* &quot;-&quot;??_);_(@_)">
                  <c:v>100.74813815165267</c:v>
                </c:pt>
                <c:pt idx="734" formatCode="_(* #,##0.00_);_(* \(#,##0.00\);_(* &quot;-&quot;??_);_(@_)">
                  <c:v>98.228324590866009</c:v>
                </c:pt>
                <c:pt idx="735" formatCode="_(* #,##0.00_);_(* \(#,##0.00\);_(* &quot;-&quot;??_);_(@_)">
                  <c:v>98.401882212593733</c:v>
                </c:pt>
                <c:pt idx="736" formatCode="_(* #,##0.00_);_(* \(#,##0.00\);_(* &quot;-&quot;??_);_(@_)">
                  <c:v>98.565483836971367</c:v>
                </c:pt>
                <c:pt idx="737" formatCode="_(* #,##0.00_);_(* \(#,##0.00\);_(* &quot;-&quot;??_);_(@_)">
                  <c:v>98.565297163283546</c:v>
                </c:pt>
                <c:pt idx="738" formatCode="_(* #,##0.00_);_(* \(#,##0.00\);_(* &quot;-&quot;??_);_(@_)">
                  <c:v>98.724270017902299</c:v>
                </c:pt>
                <c:pt idx="739" formatCode="_(* #,##0.00_);_(* \(#,##0.00\);_(* &quot;-&quot;??_);_(@_)">
                  <c:v>98.730406358297202</c:v>
                </c:pt>
                <c:pt idx="740" formatCode="_(* #,##0.00_);_(* \(#,##0.00\);_(* &quot;-&quot;??_);_(@_)">
                  <c:v>98.595484408055256</c:v>
                </c:pt>
                <c:pt idx="741" formatCode="_(* #,##0.00_);_(* \(#,##0.00\);_(* &quot;-&quot;??_);_(@_)">
                  <c:v>98.753129131997369</c:v>
                </c:pt>
                <c:pt idx="742" formatCode="_(* #,##0.00_);_(* \(#,##0.00\);_(* &quot;-&quot;??_);_(@_)">
                  <c:v>98.831018990524598</c:v>
                </c:pt>
                <c:pt idx="743" formatCode="_(* #,##0.00_);_(* \(#,##0.00\);_(* &quot;-&quot;??_);_(@_)">
                  <c:v>98.827825113735031</c:v>
                </c:pt>
                <c:pt idx="744" formatCode="_(* #,##0.00_);_(* \(#,##0.00\);_(* &quot;-&quot;??_);_(@_)">
                  <c:v>98.813236576870338</c:v>
                </c:pt>
                <c:pt idx="745" formatCode="_(* #,##0.00_);_(* \(#,##0.00\);_(* &quot;-&quot;??_);_(@_)">
                  <c:v>98.578147113686626</c:v>
                </c:pt>
                <c:pt idx="746" formatCode="_(* #,##0.00_);_(* \(#,##0.00\);_(* &quot;-&quot;??_);_(@_)">
                  <c:v>98.599607593124006</c:v>
                </c:pt>
                <c:pt idx="747" formatCode="_(* #,##0.00_);_(* \(#,##0.00\);_(* &quot;-&quot;??_);_(@_)">
                  <c:v>98.810679141331264</c:v>
                </c:pt>
                <c:pt idx="748" formatCode="_(* #,##0.00_);_(* \(#,##0.00\);_(* &quot;-&quot;??_);_(@_)">
                  <c:v>98.762305970141298</c:v>
                </c:pt>
                <c:pt idx="749" formatCode="_(* #,##0.00_);_(* \(#,##0.00\);_(* &quot;-&quot;??_);_(@_)">
                  <c:v>98.853362106123143</c:v>
                </c:pt>
                <c:pt idx="750" formatCode="_(* #,##0.00_);_(* \(#,##0.00\);_(* &quot;-&quot;??_);_(@_)">
                  <c:v>98.749116242989203</c:v>
                </c:pt>
                <c:pt idx="751" formatCode="_(* #,##0.00_);_(* \(#,##0.00\);_(* &quot;-&quot;??_);_(@_)">
                  <c:v>98.574025919240597</c:v>
                </c:pt>
                <c:pt idx="752" formatCode="_(* #,##0.00_);_(* \(#,##0.00\);_(* &quot;-&quot;??_);_(@_)">
                  <c:v>98.531307490567215</c:v>
                </c:pt>
                <c:pt idx="753" formatCode="_(* #,##0.00_);_(* \(#,##0.00\);_(* &quot;-&quot;??_);_(@_)">
                  <c:v>98.374923750394771</c:v>
                </c:pt>
                <c:pt idx="754" formatCode="_(* #,##0.00_);_(* \(#,##0.00\);_(* &quot;-&quot;??_);_(@_)">
                  <c:v>98.251404340110454</c:v>
                </c:pt>
                <c:pt idx="755" formatCode="_(* #,##0.00_);_(* \(#,##0.00\);_(* &quot;-&quot;??_);_(@_)">
                  <c:v>98.313310912767932</c:v>
                </c:pt>
                <c:pt idx="756" formatCode="_(* #,##0.00_);_(* \(#,##0.00\);_(* &quot;-&quot;??_);_(@_)">
                  <c:v>98.391346833734417</c:v>
                </c:pt>
                <c:pt idx="757" formatCode="_(* #,##0.00_);_(* \(#,##0.00\);_(* &quot;-&quot;??_);_(@_)">
                  <c:v>98.239216073487199</c:v>
                </c:pt>
                <c:pt idx="758" formatCode="_(* #,##0.00_);_(* \(#,##0.00\);_(* &quot;-&quot;??_);_(@_)">
                  <c:v>98.386059861598483</c:v>
                </c:pt>
                <c:pt idx="759" formatCode="_(* #,##0.00_);_(* \(#,##0.00\);_(* &quot;-&quot;??_);_(@_)">
                  <c:v>98.579307803154421</c:v>
                </c:pt>
                <c:pt idx="760" formatCode="_(* #,##0.00_);_(* \(#,##0.00\);_(* &quot;-&quot;??_);_(@_)">
                  <c:v>98.705696673557242</c:v>
                </c:pt>
                <c:pt idx="761" formatCode="_(* #,##0.00_);_(* \(#,##0.00\);_(* &quot;-&quot;??_);_(@_)">
                  <c:v>98.575232412507091</c:v>
                </c:pt>
                <c:pt idx="762" formatCode="_(* #,##0.00_);_(* \(#,##0.00\);_(* &quot;-&quot;??_);_(@_)">
                  <c:v>98.551712492334744</c:v>
                </c:pt>
                <c:pt idx="763" formatCode="_(* #,##0.00_);_(* \(#,##0.00\);_(* &quot;-&quot;??_);_(@_)">
                  <c:v>98.611875050785841</c:v>
                </c:pt>
                <c:pt idx="764" formatCode="_(* #,##0.00_);_(* \(#,##0.00\);_(* &quot;-&quot;??_);_(@_)">
                  <c:v>98.757787850975149</c:v>
                </c:pt>
                <c:pt idx="765" formatCode="_(* #,##0.00_);_(* \(#,##0.00\);_(* &quot;-&quot;??_);_(@_)">
                  <c:v>98.584378325766167</c:v>
                </c:pt>
                <c:pt idx="766" formatCode="_(* #,##0.00_);_(* \(#,##0.00\);_(* &quot;-&quot;??_);_(@_)">
                  <c:v>98.527851081414084</c:v>
                </c:pt>
                <c:pt idx="767" formatCode="_(* #,##0.00_);_(* \(#,##0.00\);_(* &quot;-&quot;??_);_(@_)">
                  <c:v>98.443866399506419</c:v>
                </c:pt>
                <c:pt idx="768" formatCode="_(* #,##0.00_);_(* \(#,##0.00\);_(* &quot;-&quot;??_);_(@_)">
                  <c:v>98.514328798418333</c:v>
                </c:pt>
                <c:pt idx="769" formatCode="_(* #,##0.00_);_(* \(#,##0.00\);_(* &quot;-&quot;??_);_(@_)">
                  <c:v>98.57048904262939</c:v>
                </c:pt>
                <c:pt idx="770" formatCode="_(* #,##0.00_);_(* \(#,##0.00\);_(* &quot;-&quot;??_);_(@_)">
                  <c:v>98.485492223482893</c:v>
                </c:pt>
                <c:pt idx="771" formatCode="_(* #,##0.00_);_(* \(#,##0.00\);_(* &quot;-&quot;??_);_(@_)">
                  <c:v>98.564573773467487</c:v>
                </c:pt>
                <c:pt idx="772" formatCode="_(* #,##0.00_);_(* \(#,##0.00\);_(* &quot;-&quot;??_);_(@_)">
                  <c:v>98.631490452278072</c:v>
                </c:pt>
                <c:pt idx="773" formatCode="_(* #,##0.00_);_(* \(#,##0.00\);_(* &quot;-&quot;??_);_(@_)">
                  <c:v>98.798373274384772</c:v>
                </c:pt>
                <c:pt idx="774" formatCode="_(* #,##0.00_);_(* \(#,##0.00\);_(* &quot;-&quot;??_);_(@_)">
                  <c:v>98.966736227623343</c:v>
                </c:pt>
                <c:pt idx="775" formatCode="_(* #,##0.00_);_(* \(#,##0.00\);_(* &quot;-&quot;??_);_(@_)">
                  <c:v>99.003571525414259</c:v>
                </c:pt>
                <c:pt idx="776" formatCode="_(* #,##0.00_);_(* \(#,##0.00\);_(* &quot;-&quot;??_);_(@_)">
                  <c:v>99.010513848287218</c:v>
                </c:pt>
                <c:pt idx="777" formatCode="_(* #,##0.00_);_(* \(#,##0.00\);_(* &quot;-&quot;??_);_(@_)">
                  <c:v>99.227943803394126</c:v>
                </c:pt>
                <c:pt idx="778" formatCode="_(* #,##0.00_);_(* \(#,##0.00\);_(* &quot;-&quot;??_);_(@_)">
                  <c:v>99.308575348672051</c:v>
                </c:pt>
                <c:pt idx="779" formatCode="_(* #,##0.00_);_(* \(#,##0.00\);_(* &quot;-&quot;??_);_(@_)">
                  <c:v>99.723715089133535</c:v>
                </c:pt>
                <c:pt idx="780" formatCode="_(* #,##0.00_);_(* \(#,##0.00\);_(* &quot;-&quot;??_);_(@_)">
                  <c:v>99.973017098051102</c:v>
                </c:pt>
                <c:pt idx="781" formatCode="_(* #,##0.00_);_(* \(#,##0.00\);_(* &quot;-&quot;??_);_(@_)">
                  <c:v>99.884817141411517</c:v>
                </c:pt>
                <c:pt idx="782" formatCode="_(* #,##0.00_);_(* \(#,##0.00\);_(* &quot;-&quot;??_);_(@_)">
                  <c:v>100.02509536489694</c:v>
                </c:pt>
                <c:pt idx="783" formatCode="_(* #,##0.00_);_(* \(#,##0.00\);_(* &quot;-&quot;??_);_(@_)">
                  <c:v>99.87119835454989</c:v>
                </c:pt>
                <c:pt idx="784" formatCode="_(* #,##0.00_);_(* \(#,##0.00\);_(* &quot;-&quot;??_);_(@_)">
                  <c:v>99.766436266553669</c:v>
                </c:pt>
                <c:pt idx="785" formatCode="_(* #,##0.00_);_(* \(#,##0.00\);_(* &quot;-&quot;??_);_(@_)">
                  <c:v>99.814524598773403</c:v>
                </c:pt>
                <c:pt idx="786" formatCode="_(* #,##0.00_);_(* \(#,##0.00\);_(* &quot;-&quot;??_);_(@_)">
                  <c:v>99.630196405541781</c:v>
                </c:pt>
                <c:pt idx="787" formatCode="_(* #,##0.00_);_(* \(#,##0.00\);_(* &quot;-&quot;??_);_(@_)">
                  <c:v>100.03597336012842</c:v>
                </c:pt>
                <c:pt idx="788" formatCode="_(* #,##0.00_);_(* \(#,##0.00\);_(* &quot;-&quot;??_);_(@_)">
                  <c:v>99.805395905641817</c:v>
                </c:pt>
                <c:pt idx="789" formatCode="_(* #,##0.00_);_(* \(#,##0.00\);_(* &quot;-&quot;??_);_(@_)">
                  <c:v>99.921864496578763</c:v>
                </c:pt>
                <c:pt idx="790" formatCode="_(* #,##0.00_);_(* \(#,##0.00\);_(* &quot;-&quot;??_);_(@_)">
                  <c:v>100.00947552615067</c:v>
                </c:pt>
                <c:pt idx="791" formatCode="_(* #,##0.00_);_(* \(#,##0.00\);_(* &quot;-&quot;??_);_(@_)">
                  <c:v>100.1335060429449</c:v>
                </c:pt>
                <c:pt idx="792" formatCode="_(* #,##0.00_);_(* \(#,##0.00\);_(* &quot;-&quot;??_);_(@_)">
                  <c:v>100.20114966345091</c:v>
                </c:pt>
                <c:pt idx="793" formatCode="_(* #,##0.00_);_(* \(#,##0.00\);_(* &quot;-&quot;??_);_(@_)">
                  <c:v>100.36080933961411</c:v>
                </c:pt>
                <c:pt idx="794" formatCode="_(* #,##0.00_);_(* \(#,##0.00\);_(* &quot;-&quot;??_);_(@_)">
                  <c:v>100.20949257664805</c:v>
                </c:pt>
                <c:pt idx="795" formatCode="_(* #,##0.00_);_(* \(#,##0.00\);_(* &quot;-&quot;??_);_(@_)">
                  <c:v>100.35206134941788</c:v>
                </c:pt>
                <c:pt idx="796" formatCode="_(* #,##0.00_);_(* \(#,##0.00\);_(* &quot;-&quot;??_);_(@_)">
                  <c:v>100.09361850589843</c:v>
                </c:pt>
                <c:pt idx="797" formatCode="_(* #,##0.00_);_(* \(#,##0.00\);_(* &quot;-&quot;??_);_(@_)">
                  <c:v>99.931863184128659</c:v>
                </c:pt>
                <c:pt idx="798" formatCode="_(* #,##0.00_);_(* \(#,##0.00\);_(* &quot;-&quot;??_);_(@_)">
                  <c:v>100.17427322267874</c:v>
                </c:pt>
                <c:pt idx="799" formatCode="_(* #,##0.00_);_(* \(#,##0.00\);_(* &quot;-&quot;??_);_(@_)">
                  <c:v>100.49735309467009</c:v>
                </c:pt>
                <c:pt idx="800" formatCode="_(* #,##0.00_);_(* \(#,##0.00\);_(* &quot;-&quot;??_);_(@_)">
                  <c:v>100.45559247514592</c:v>
                </c:pt>
                <c:pt idx="801" formatCode="_(* #,##0.00_);_(* \(#,##0.00\);_(* &quot;-&quot;??_);_(@_)">
                  <c:v>100.37662985585926</c:v>
                </c:pt>
                <c:pt idx="802" formatCode="_(* #,##0.00_);_(* \(#,##0.00\);_(* &quot;-&quot;??_);_(@_)">
                  <c:v>100.44178001319186</c:v>
                </c:pt>
                <c:pt idx="803" formatCode="_(* #,##0.00_);_(* \(#,##0.00\);_(* &quot;-&quot;??_);_(@_)">
                  <c:v>100.73292454613384</c:v>
                </c:pt>
                <c:pt idx="804" formatCode="_(* #,##0.00_);_(* \(#,##0.00\);_(* &quot;-&quot;??_);_(@_)">
                  <c:v>101.0060740901795</c:v>
                </c:pt>
                <c:pt idx="805" formatCode="_(* #,##0.00_);_(* \(#,##0.00\);_(* &quot;-&quot;??_);_(@_)">
                  <c:v>101.26932019692545</c:v>
                </c:pt>
                <c:pt idx="806" formatCode="_(* #,##0.00_);_(* \(#,##0.00\);_(* &quot;-&quot;??_);_(@_)">
                  <c:v>101.40436762207656</c:v>
                </c:pt>
                <c:pt idx="807" formatCode="_(* #,##0.00_);_(* \(#,##0.00\);_(* &quot;-&quot;??_);_(@_)">
                  <c:v>101.33378685294603</c:v>
                </c:pt>
                <c:pt idx="808" formatCode="_(* #,##0.00_);_(* \(#,##0.00\);_(* &quot;-&quot;??_);_(@_)">
                  <c:v>101.87457360459162</c:v>
                </c:pt>
                <c:pt idx="809" formatCode="_(* #,##0.00_);_(* \(#,##0.00\);_(* &quot;-&quot;??_);_(@_)">
                  <c:v>101.84447013955027</c:v>
                </c:pt>
                <c:pt idx="810" formatCode="_(* #,##0.00_);_(* \(#,##0.00\);_(* &quot;-&quot;??_);_(@_)">
                  <c:v>102.31711698269399</c:v>
                </c:pt>
                <c:pt idx="811" formatCode="_(* #,##0.00_);_(* \(#,##0.00\);_(* &quot;-&quot;??_);_(@_)">
                  <c:v>103.27867214748289</c:v>
                </c:pt>
                <c:pt idx="812" formatCode="_(* #,##0.00_);_(* \(#,##0.00\);_(* &quot;-&quot;??_);_(@_)">
                  <c:v>103.08186746734079</c:v>
                </c:pt>
                <c:pt idx="813" formatCode="_(* #,##0.00_);_(* \(#,##0.00\);_(* &quot;-&quot;??_);_(@_)">
                  <c:v>102.8709238335834</c:v>
                </c:pt>
                <c:pt idx="814" formatCode="_(* #,##0.00_);_(* \(#,##0.00\);_(* &quot;-&quot;??_);_(@_)">
                  <c:v>102.23957564575552</c:v>
                </c:pt>
                <c:pt idx="815" formatCode="_(* #,##0.00_);_(* \(#,##0.00\);_(* &quot;-&quot;??_);_(@_)">
                  <c:v>102.40428977661986</c:v>
                </c:pt>
                <c:pt idx="816" formatCode="_(* #,##0.00_);_(* \(#,##0.00\);_(* &quot;-&quot;??_);_(@_)">
                  <c:v>102.48026224771569</c:v>
                </c:pt>
                <c:pt idx="817" formatCode="_(* #,##0.00_);_(* \(#,##0.00\);_(* &quot;-&quot;??_);_(@_)">
                  <c:v>103.17477281148429</c:v>
                </c:pt>
                <c:pt idx="818" formatCode="_(* #,##0.00_);_(* \(#,##0.00\);_(* &quot;-&quot;??_);_(@_)">
                  <c:v>103.37171497535518</c:v>
                </c:pt>
                <c:pt idx="819" formatCode="_(* #,##0.00_);_(* \(#,##0.00\);_(* &quot;-&quot;??_);_(@_)">
                  <c:v>103.51313729151312</c:v>
                </c:pt>
                <c:pt idx="820" formatCode="_(* #,##0.00_);_(* \(#,##0.00\);_(* &quot;-&quot;??_);_(@_)">
                  <c:v>102.97327099238028</c:v>
                </c:pt>
                <c:pt idx="821" formatCode="_(* #,##0.00_);_(* \(#,##0.00\);_(* &quot;-&quot;??_);_(@_)">
                  <c:v>102.74066663908937</c:v>
                </c:pt>
                <c:pt idx="822" formatCode="_(* #,##0.00_);_(* \(#,##0.00\);_(* &quot;-&quot;??_);_(@_)">
                  <c:v>102.36908914789522</c:v>
                </c:pt>
                <c:pt idx="823" formatCode="_(* #,##0.00_);_(* \(#,##0.00\);_(* &quot;-&quot;??_);_(@_)">
                  <c:v>102.30503081767577</c:v>
                </c:pt>
                <c:pt idx="824" formatCode="_(* #,##0.00_);_(* \(#,##0.00\);_(* &quot;-&quot;??_);_(@_)">
                  <c:v>102.40559207419591</c:v>
                </c:pt>
                <c:pt idx="825" formatCode="_(* #,##0.00_);_(* \(#,##0.00\);_(* &quot;-&quot;??_);_(@_)">
                  <c:v>102.22357354757369</c:v>
                </c:pt>
                <c:pt idx="826" formatCode="_(* #,##0.00_);_(* \(#,##0.00\);_(* &quot;-&quot;??_);_(@_)">
                  <c:v>102.48976925557704</c:v>
                </c:pt>
                <c:pt idx="827" formatCode="_(* #,##0.00_);_(* \(#,##0.00\);_(* &quot;-&quot;??_);_(@_)">
                  <c:v>102.34548190958033</c:v>
                </c:pt>
                <c:pt idx="828" formatCode="_(* #,##0.00_);_(* \(#,##0.00\);_(* &quot;-&quot;??_);_(@_)">
                  <c:v>102.39549805568578</c:v>
                </c:pt>
                <c:pt idx="829" formatCode="_(* #,##0.00_);_(* \(#,##0.00\);_(* &quot;-&quot;??_);_(@_)">
                  <c:v>102.67230105408136</c:v>
                </c:pt>
                <c:pt idx="830" formatCode="_(* #,##0.00_);_(* \(#,##0.00\);_(* &quot;-&quot;??_);_(@_)">
                  <c:v>102.55166971029787</c:v>
                </c:pt>
                <c:pt idx="831" formatCode="_(* #,##0.00_);_(* \(#,##0.00\);_(* &quot;-&quot;??_);_(@_)">
                  <c:v>103.08114925931177</c:v>
                </c:pt>
                <c:pt idx="832" formatCode="_(* #,##0.00_);_(* \(#,##0.00\);_(* &quot;-&quot;??_);_(@_)">
                  <c:v>102.99145073425142</c:v>
                </c:pt>
                <c:pt idx="833" formatCode="_(* #,##0.00_);_(* \(#,##0.00\);_(* &quot;-&quot;??_);_(@_)">
                  <c:v>102.7985354779364</c:v>
                </c:pt>
                <c:pt idx="834" formatCode="_(* #,##0.00_);_(* \(#,##0.00\);_(* &quot;-&quot;??_);_(@_)">
                  <c:v>102.72884847097239</c:v>
                </c:pt>
                <c:pt idx="835" formatCode="_(* #,##0.00_);_(* \(#,##0.00\);_(* &quot;-&quot;??_);_(@_)">
                  <c:v>102.81871243753527</c:v>
                </c:pt>
                <c:pt idx="836" formatCode="_(* #,##0.00_);_(* \(#,##0.00\);_(* &quot;-&quot;??_);_(@_)">
                  <c:v>102.29647940465701</c:v>
                </c:pt>
                <c:pt idx="837" formatCode="_(* #,##0.00_);_(* \(#,##0.00\);_(* &quot;-&quot;??_);_(@_)">
                  <c:v>102.32025050677456</c:v>
                </c:pt>
                <c:pt idx="838" formatCode="_(* #,##0.00_);_(* \(#,##0.00\);_(* &quot;-&quot;??_);_(@_)">
                  <c:v>102.44760887550997</c:v>
                </c:pt>
                <c:pt idx="839" formatCode="_(* #,##0.00_);_(* \(#,##0.00\);_(* &quot;-&quot;??_);_(@_)">
                  <c:v>103.12069430248208</c:v>
                </c:pt>
                <c:pt idx="840" formatCode="_(* #,##0.00_);_(* \(#,##0.00\);_(* &quot;-&quot;??_);_(@_)">
                  <c:v>102.7397052268046</c:v>
                </c:pt>
                <c:pt idx="841" formatCode="_(* #,##0.00_);_(* \(#,##0.00\);_(* &quot;-&quot;??_);_(@_)">
                  <c:v>102.86714983783052</c:v>
                </c:pt>
                <c:pt idx="842" formatCode="_(* #,##0.00_);_(* \(#,##0.00\);_(* &quot;-&quot;??_);_(@_)">
                  <c:v>102.83884377350635</c:v>
                </c:pt>
                <c:pt idx="843" formatCode="_(* #,##0.00_);_(* \(#,##0.00\);_(* &quot;-&quot;??_);_(@_)">
                  <c:v>102.72917030995544</c:v>
                </c:pt>
                <c:pt idx="844" formatCode="_(* #,##0.00_);_(* \(#,##0.00\);_(* &quot;-&quot;??_);_(@_)">
                  <c:v>102.9893526839774</c:v>
                </c:pt>
                <c:pt idx="845" formatCode="_(* #,##0.00_);_(* \(#,##0.00\);_(* &quot;-&quot;??_);_(@_)">
                  <c:v>103.06384140018385</c:v>
                </c:pt>
                <c:pt idx="846" formatCode="_(* #,##0.00_);_(* \(#,##0.00\);_(* &quot;-&quot;??_);_(@_)">
                  <c:v>102.78551087543508</c:v>
                </c:pt>
                <c:pt idx="847" formatCode="_(* #,##0.00_);_(* \(#,##0.00\);_(* &quot;-&quot;??_);_(@_)">
                  <c:v>102.96116437436402</c:v>
                </c:pt>
                <c:pt idx="848" formatCode="_(* #,##0.00_);_(* \(#,##0.00\);_(* &quot;-&quot;??_);_(@_)">
                  <c:v>103.06691276135744</c:v>
                </c:pt>
                <c:pt idx="849" formatCode="_(* #,##0.00_);_(* \(#,##0.00\);_(* &quot;-&quot;??_);_(@_)">
                  <c:v>103.10514162072606</c:v>
                </c:pt>
                <c:pt idx="850" formatCode="_(* #,##0.00_);_(* \(#,##0.00\);_(* &quot;-&quot;??_);_(@_)">
                  <c:v>103.20696335407398</c:v>
                </c:pt>
                <c:pt idx="851" formatCode="_(* #,##0.00_);_(* \(#,##0.00\);_(* &quot;-&quot;??_);_(@_)">
                  <c:v>103.35774638435211</c:v>
                </c:pt>
                <c:pt idx="852" formatCode="_(* #,##0.00_);_(* \(#,##0.00\);_(* &quot;-&quot;??_);_(@_)">
                  <c:v>103.86002967621198</c:v>
                </c:pt>
                <c:pt idx="853" formatCode="_(* #,##0.00_);_(* \(#,##0.00\);_(* &quot;-&quot;??_);_(@_)">
                  <c:v>104.13319251380344</c:v>
                </c:pt>
                <c:pt idx="854" formatCode="_(* #,##0.00_);_(* \(#,##0.00\);_(* &quot;-&quot;??_);_(@_)">
                  <c:v>104.22774435510296</c:v>
                </c:pt>
                <c:pt idx="855" formatCode="_(* #,##0.00_);_(* \(#,##0.00\);_(* &quot;-&quot;??_);_(@_)">
                  <c:v>104.37137816105452</c:v>
                </c:pt>
                <c:pt idx="856" formatCode="_(* #,##0.00_);_(* \(#,##0.00\);_(* &quot;-&quot;??_);_(@_)">
                  <c:v>103.99708048776581</c:v>
                </c:pt>
                <c:pt idx="857" formatCode="_(* #,##0.00_);_(* \(#,##0.00\);_(* &quot;-&quot;??_);_(@_)">
                  <c:v>103.85885794342586</c:v>
                </c:pt>
                <c:pt idx="858" formatCode="_(* #,##0.00_);_(* \(#,##0.00\);_(* &quot;-&quot;??_);_(@_)">
                  <c:v>103.2467735313765</c:v>
                </c:pt>
                <c:pt idx="859" formatCode="_(* #,##0.00_);_(* \(#,##0.00\);_(* &quot;-&quot;??_);_(@_)">
                  <c:v>103.21689613391753</c:v>
                </c:pt>
                <c:pt idx="860" formatCode="_(* #,##0.00_);_(* \(#,##0.00\);_(* &quot;-&quot;??_);_(@_)">
                  <c:v>103.16782326343427</c:v>
                </c:pt>
                <c:pt idx="861" formatCode="_(* #,##0.00_);_(* \(#,##0.00\);_(* &quot;-&quot;??_);_(@_)">
                  <c:v>103.04523866545898</c:v>
                </c:pt>
                <c:pt idx="862" formatCode="_(* #,##0.00_);_(* \(#,##0.00\);_(* &quot;-&quot;??_);_(@_)">
                  <c:v>103.08534235167403</c:v>
                </c:pt>
                <c:pt idx="863" formatCode="_(* #,##0.00_);_(* \(#,##0.00\);_(* &quot;-&quot;??_);_(@_)">
                  <c:v>103.11896987797738</c:v>
                </c:pt>
                <c:pt idx="864" formatCode="_(* #,##0.00_);_(* \(#,##0.00\);_(* &quot;-&quot;??_);_(@_)">
                  <c:v>103.38722343020743</c:v>
                </c:pt>
                <c:pt idx="865" formatCode="_(* #,##0.00_);_(* \(#,##0.00\);_(* &quot;-&quot;??_);_(@_)">
                  <c:v>103.51006167642953</c:v>
                </c:pt>
                <c:pt idx="866" formatCode="_(* #,##0.00_);_(* \(#,##0.00\);_(* &quot;-&quot;??_);_(@_)">
                  <c:v>103.62857192781701</c:v>
                </c:pt>
                <c:pt idx="867" formatCode="_(* #,##0.00_);_(* \(#,##0.00\);_(* &quot;-&quot;??_);_(@_)">
                  <c:v>103.94181742341992</c:v>
                </c:pt>
                <c:pt idx="868" formatCode="_(* #,##0.00_);_(* \(#,##0.00\);_(* &quot;-&quot;??_);_(@_)">
                  <c:v>103.73585330053336</c:v>
                </c:pt>
                <c:pt idx="869" formatCode="_(* #,##0.00_);_(* \(#,##0.00\);_(* &quot;-&quot;??_);_(@_)">
                  <c:v>103.80029986433341</c:v>
                </c:pt>
                <c:pt idx="870" formatCode="_(* #,##0.00_);_(* \(#,##0.00\);_(* &quot;-&quot;??_);_(@_)">
                  <c:v>103.8211478127578</c:v>
                </c:pt>
                <c:pt idx="871" formatCode="_(* #,##0.00_);_(* \(#,##0.00\);_(* &quot;-&quot;??_);_(@_)">
                  <c:v>103.68021598784038</c:v>
                </c:pt>
                <c:pt idx="872" formatCode="_(* #,##0.00_);_(* \(#,##0.00\);_(* &quot;-&quot;??_);_(@_)">
                  <c:v>103.83283125788054</c:v>
                </c:pt>
                <c:pt idx="873" formatCode="_(* #,##0.00_);_(* \(#,##0.00\);_(* &quot;-&quot;??_);_(@_)">
                  <c:v>103.77575425437908</c:v>
                </c:pt>
                <c:pt idx="874" formatCode="_(* #,##0.00_);_(* \(#,##0.00\);_(* &quot;-&quot;??_);_(@_)">
                  <c:v>103.80820300786402</c:v>
                </c:pt>
                <c:pt idx="875" formatCode="_(* #,##0.00_);_(* \(#,##0.00\);_(* &quot;-&quot;??_);_(@_)">
                  <c:v>103.86150696235465</c:v>
                </c:pt>
                <c:pt idx="876" formatCode="_(* #,##0.00_);_(* \(#,##0.00\);_(* &quot;-&quot;??_);_(@_)">
                  <c:v>104.08066018651741</c:v>
                </c:pt>
                <c:pt idx="877" formatCode="_(* #,##0.00_);_(* \(#,##0.00\);_(* &quot;-&quot;??_);_(@_)">
                  <c:v>104.13229052686734</c:v>
                </c:pt>
                <c:pt idx="878" formatCode="_(* #,##0.00_);_(* \(#,##0.00\);_(* &quot;-&quot;??_);_(@_)">
                  <c:v>104.11847324244418</c:v>
                </c:pt>
                <c:pt idx="879" formatCode="_(* #,##0.00_);_(* \(#,##0.00\);_(* &quot;-&quot;??_);_(@_)">
                  <c:v>104.08706459891405</c:v>
                </c:pt>
                <c:pt idx="880" formatCode="_(* #,##0.00_);_(* \(#,##0.00\);_(* &quot;-&quot;??_);_(@_)">
                  <c:v>104.0673664950791</c:v>
                </c:pt>
                <c:pt idx="881" formatCode="_(* #,##0.00_);_(* \(#,##0.00\);_(* &quot;-&quot;??_);_(@_)">
                  <c:v>103.63109190202431</c:v>
                </c:pt>
                <c:pt idx="882" formatCode="_(* #,##0.00_);_(* \(#,##0.00\);_(* &quot;-&quot;??_);_(@_)">
                  <c:v>103.68564763287318</c:v>
                </c:pt>
                <c:pt idx="883" formatCode="_(* #,##0.00_);_(* \(#,##0.00\);_(* &quot;-&quot;??_);_(@_)">
                  <c:v>103.74071234432809</c:v>
                </c:pt>
                <c:pt idx="884" formatCode="_(* #,##0.00_);_(* \(#,##0.00\);_(* &quot;-&quot;??_);_(@_)">
                  <c:v>103.73273691009798</c:v>
                </c:pt>
                <c:pt idx="885" formatCode="_(* #,##0.00_);_(* \(#,##0.00\);_(* &quot;-&quot;??_);_(@_)">
                  <c:v>103.77491620223299</c:v>
                </c:pt>
                <c:pt idx="886" formatCode="_(* #,##0.00_);_(* \(#,##0.00\);_(* &quot;-&quot;??_);_(@_)">
                  <c:v>103.5598476431195</c:v>
                </c:pt>
                <c:pt idx="887" formatCode="_(* #,##0.00_);_(* \(#,##0.00\);_(* &quot;-&quot;??_);_(@_)">
                  <c:v>103.63708814447952</c:v>
                </c:pt>
                <c:pt idx="888" formatCode="_(* #,##0.00_);_(* \(#,##0.00\);_(* &quot;-&quot;??_);_(@_)">
                  <c:v>103.53435148062108</c:v>
                </c:pt>
                <c:pt idx="889" formatCode="_(* #,##0.00_);_(* \(#,##0.00\);_(* &quot;-&quot;??_);_(@_)">
                  <c:v>103.60945099826473</c:v>
                </c:pt>
                <c:pt idx="890" formatCode="_(* #,##0.00_);_(* \(#,##0.00\);_(* &quot;-&quot;??_);_(@_)">
                  <c:v>103.45854348090828</c:v>
                </c:pt>
                <c:pt idx="891" formatCode="_(* #,##0.00_);_(* \(#,##0.00\);_(* &quot;-&quot;??_);_(@_)">
                  <c:v>103.32513687104996</c:v>
                </c:pt>
                <c:pt idx="892" formatCode="_(* #,##0.00_);_(* \(#,##0.00\);_(* &quot;-&quot;??_);_(@_)">
                  <c:v>103.08822533221391</c:v>
                </c:pt>
                <c:pt idx="893" formatCode="_(* #,##0.00_);_(* \(#,##0.00\);_(* &quot;-&quot;??_);_(@_)">
                  <c:v>102.9599989154915</c:v>
                </c:pt>
                <c:pt idx="894" formatCode="_(* #,##0.00_);_(* \(#,##0.00\);_(* &quot;-&quot;??_);_(@_)">
                  <c:v>102.93446995509865</c:v>
                </c:pt>
                <c:pt idx="895" formatCode="_(* #,##0.00_);_(* \(#,##0.00\);_(* &quot;-&quot;??_);_(@_)">
                  <c:v>102.78447821167728</c:v>
                </c:pt>
                <c:pt idx="896" formatCode="_(* #,##0.00_);_(* \(#,##0.00\);_(* &quot;-&quot;??_);_(@_)">
                  <c:v>102.85116831889583</c:v>
                </c:pt>
                <c:pt idx="897" formatCode="_(* #,##0.00_);_(* \(#,##0.00\);_(* &quot;-&quot;??_);_(@_)">
                  <c:v>102.78773925475069</c:v>
                </c:pt>
                <c:pt idx="898" formatCode="_(* #,##0.00_);_(* \(#,##0.00\);_(* &quot;-&quot;??_);_(@_)">
                  <c:v>102.4355592607475</c:v>
                </c:pt>
                <c:pt idx="899" formatCode="_(* #,##0.00_);_(* \(#,##0.00\);_(* &quot;-&quot;??_);_(@_)">
                  <c:v>102.49264312287151</c:v>
                </c:pt>
                <c:pt idx="900" formatCode="_(* #,##0.00_);_(* \(#,##0.00\);_(* &quot;-&quot;??_);_(@_)">
                  <c:v>102.59825125978598</c:v>
                </c:pt>
                <c:pt idx="901" formatCode="_(* #,##0.00_);_(* \(#,##0.00\);_(* &quot;-&quot;??_);_(@_)">
                  <c:v>102.60821003406978</c:v>
                </c:pt>
                <c:pt idx="902" formatCode="_(* #,##0.00_);_(* \(#,##0.00\);_(* &quot;-&quot;??_);_(@_)">
                  <c:v>102.4034463551494</c:v>
                </c:pt>
                <c:pt idx="903" formatCode="_(* #,##0.00_);_(* \(#,##0.00\);_(* &quot;-&quot;??_);_(@_)">
                  <c:v>102.25543566997834</c:v>
                </c:pt>
                <c:pt idx="904" formatCode="_(* #,##0.00_);_(* \(#,##0.00\);_(* &quot;-&quot;??_);_(@_)">
                  <c:v>102.1234428919048</c:v>
                </c:pt>
                <c:pt idx="905" formatCode="_(* #,##0.00_);_(* \(#,##0.00\);_(* &quot;-&quot;??_);_(@_)">
                  <c:v>102.0101827772754</c:v>
                </c:pt>
                <c:pt idx="906" formatCode="_(* #,##0.00_);_(* \(#,##0.00\);_(* &quot;-&quot;??_);_(@_)">
                  <c:v>102.08273979869493</c:v>
                </c:pt>
                <c:pt idx="907" formatCode="_(* #,##0.00_);_(* \(#,##0.00\);_(* &quot;-&quot;??_);_(@_)">
                  <c:v>102.15638411341807</c:v>
                </c:pt>
                <c:pt idx="908" formatCode="_(* #,##0.00_);_(* \(#,##0.00\);_(* &quot;-&quot;??_);_(@_)">
                  <c:v>102.29977220433437</c:v>
                </c:pt>
                <c:pt idx="909" formatCode="_(* #,##0.00_);_(* \(#,##0.00\);_(* &quot;-&quot;??_);_(@_)">
                  <c:v>102.22088724468308</c:v>
                </c:pt>
                <c:pt idx="910" formatCode="_(* #,##0.00_);_(* \(#,##0.00\);_(* &quot;-&quot;??_);_(@_)">
                  <c:v>102.29347574086027</c:v>
                </c:pt>
                <c:pt idx="911" formatCode="_(* #,##0.00_);_(* \(#,##0.00\);_(* &quot;-&quot;??_);_(@_)">
                  <c:v>102.28382948910047</c:v>
                </c:pt>
                <c:pt idx="912" formatCode="_(* #,##0.00_);_(* \(#,##0.00\);_(* &quot;-&quot;??_);_(@_)">
                  <c:v>102.50123113074181</c:v>
                </c:pt>
                <c:pt idx="913" formatCode="_(* #,##0.00_);_(* \(#,##0.00\);_(* &quot;-&quot;??_);_(@_)">
                  <c:v>102.351903861373</c:v>
                </c:pt>
                <c:pt idx="914" formatCode="_(* #,##0.00_);_(* \(#,##0.00\);_(* &quot;-&quot;??_);_(@_)">
                  <c:v>102.16523082238578</c:v>
                </c:pt>
                <c:pt idx="915" formatCode="_(* #,##0.00_);_(* \(#,##0.00\);_(* &quot;-&quot;??_);_(@_)">
                  <c:v>102.28364481635795</c:v>
                </c:pt>
                <c:pt idx="916" formatCode="_(* #,##0.00_);_(* \(#,##0.00\);_(* &quot;-&quot;??_);_(@_)">
                  <c:v>102.45132076978103</c:v>
                </c:pt>
                <c:pt idx="917" formatCode="_(* #,##0.00_);_(* \(#,##0.00\);_(* &quot;-&quot;??_);_(@_)">
                  <c:v>102.45846635081288</c:v>
                </c:pt>
                <c:pt idx="918" formatCode="_(* #,##0.00_);_(* \(#,##0.00\);_(* &quot;-&quot;??_);_(@_)">
                  <c:v>102.55218148307593</c:v>
                </c:pt>
                <c:pt idx="919" formatCode="_(* #,##0.00_);_(* \(#,##0.00\);_(* &quot;-&quot;??_);_(@_)">
                  <c:v>102.57608476553608</c:v>
                </c:pt>
                <c:pt idx="920" formatCode="_(* #,##0.00_);_(* \(#,##0.00\);_(* &quot;-&quot;??_);_(@_)">
                  <c:v>102.66274432955306</c:v>
                </c:pt>
                <c:pt idx="921" formatCode="_(* #,##0.00_);_(* \(#,##0.00\);_(* &quot;-&quot;??_);_(@_)">
                  <c:v>102.54678012742215</c:v>
                </c:pt>
                <c:pt idx="922" formatCode="_(* #,##0.00_);_(* \(#,##0.00\);_(* &quot;-&quot;??_);_(@_)">
                  <c:v>102.53143308222722</c:v>
                </c:pt>
                <c:pt idx="923" formatCode="_(* #,##0.00_);_(* \(#,##0.00\);_(* &quot;-&quot;??_);_(@_)">
                  <c:v>102.5490447188682</c:v>
                </c:pt>
                <c:pt idx="924" formatCode="_(* #,##0.00_);_(* \(#,##0.00\);_(* &quot;-&quot;??_);_(@_)">
                  <c:v>102.66550620376947</c:v>
                </c:pt>
                <c:pt idx="925" formatCode="_(* #,##0.00_);_(* \(#,##0.00\);_(* &quot;-&quot;??_);_(@_)">
                  <c:v>102.93275326123015</c:v>
                </c:pt>
                <c:pt idx="926" formatCode="_(* #,##0.00_);_(* \(#,##0.00\);_(* &quot;-&quot;??_);_(@_)">
                  <c:v>102.88473154296338</c:v>
                </c:pt>
                <c:pt idx="927" formatCode="_(* #,##0.00_);_(* \(#,##0.00\);_(* &quot;-&quot;??_);_(@_)">
                  <c:v>102.59819881366201</c:v>
                </c:pt>
                <c:pt idx="928" formatCode="_(* #,##0.00_);_(* \(#,##0.00\);_(* &quot;-&quot;??_);_(@_)">
                  <c:v>102.34505443143522</c:v>
                </c:pt>
                <c:pt idx="929" formatCode="_(* #,##0.00_);_(* \(#,##0.00\);_(* &quot;-&quot;??_);_(@_)">
                  <c:v>102.50403037178029</c:v>
                </c:pt>
                <c:pt idx="930" formatCode="_(* #,##0.00_);_(* \(#,##0.00\);_(* &quot;-&quot;??_);_(@_)">
                  <c:v>102.36466061533753</c:v>
                </c:pt>
                <c:pt idx="931" formatCode="_(* #,##0.00_);_(* \(#,##0.00\);_(* &quot;-&quot;??_);_(@_)">
                  <c:v>102.44144278538947</c:v>
                </c:pt>
                <c:pt idx="932" formatCode="_(* #,##0.00_);_(* \(#,##0.00\);_(* &quot;-&quot;??_);_(@_)">
                  <c:v>102.42595536272121</c:v>
                </c:pt>
                <c:pt idx="933" formatCode="_(* #,##0.00_);_(* \(#,##0.00\);_(* &quot;-&quot;??_);_(@_)">
                  <c:v>102.46955695191362</c:v>
                </c:pt>
                <c:pt idx="934" formatCode="_(* #,##0.00_);_(* \(#,##0.00\);_(* &quot;-&quot;??_);_(@_)">
                  <c:v>102.52618655494321</c:v>
                </c:pt>
                <c:pt idx="935" formatCode="_(* #,##0.00_);_(* \(#,##0.00\);_(* &quot;-&quot;??_);_(@_)">
                  <c:v>102.51541942131368</c:v>
                </c:pt>
                <c:pt idx="936" formatCode="_(* #,##0.00_);_(* \(#,##0.00\);_(* &quot;-&quot;??_);_(@_)">
                  <c:v>102.793405888536</c:v>
                </c:pt>
                <c:pt idx="937" formatCode="_(* #,##0.00_);_(* \(#,##0.00\);_(* &quot;-&quot;??_);_(@_)">
                  <c:v>102.85536071991486</c:v>
                </c:pt>
                <c:pt idx="938" formatCode="_(* #,##0.00_);_(* \(#,##0.00\);_(* &quot;-&quot;??_);_(@_)">
                  <c:v>102.63035498021149</c:v>
                </c:pt>
                <c:pt idx="939" formatCode="_(* #,##0.00_);_(* \(#,##0.00\);_(* &quot;-&quot;??_);_(@_)">
                  <c:v>102.63944251354225</c:v>
                </c:pt>
                <c:pt idx="940" formatCode="_(* #,##0.00_);_(* \(#,##0.00\);_(* &quot;-&quot;??_);_(@_)">
                  <c:v>102.89639964056391</c:v>
                </c:pt>
                <c:pt idx="941" formatCode="_(* #,##0.00_);_(* \(#,##0.00\);_(* &quot;-&quot;??_);_(@_)">
                  <c:v>102.98851018397453</c:v>
                </c:pt>
                <c:pt idx="942" formatCode="_(* #,##0.00_);_(* \(#,##0.00\);_(* &quot;-&quot;??_);_(@_)">
                  <c:v>102.94063160790874</c:v>
                </c:pt>
                <c:pt idx="943" formatCode="_(* #,##0.00_);_(* \(#,##0.00\);_(* &quot;-&quot;??_);_(@_)">
                  <c:v>102.89045240307088</c:v>
                </c:pt>
                <c:pt idx="944" formatCode="_(* #,##0.00_);_(* \(#,##0.00\);_(* &quot;-&quot;??_);_(@_)">
                  <c:v>102.86855451559403</c:v>
                </c:pt>
                <c:pt idx="945" formatCode="_(* #,##0.00_);_(* \(#,##0.00\);_(* &quot;-&quot;??_);_(@_)">
                  <c:v>102.99220699340611</c:v>
                </c:pt>
                <c:pt idx="946" formatCode="_(* #,##0.00_);_(* \(#,##0.00\);_(* &quot;-&quot;??_);_(@_)">
                  <c:v>103.2367380659674</c:v>
                </c:pt>
                <c:pt idx="947" formatCode="_(* #,##0.00_);_(* \(#,##0.00\);_(* &quot;-&quot;??_);_(@_)">
                  <c:v>103.51226017477715</c:v>
                </c:pt>
                <c:pt idx="948" formatCode="_(* #,##0.00_);_(* \(#,##0.00\);_(* &quot;-&quot;??_);_(@_)">
                  <c:v>103.48829785842966</c:v>
                </c:pt>
                <c:pt idx="949" formatCode="_(* #,##0.00_);_(* \(#,##0.00\);_(* &quot;-&quot;??_);_(@_)">
                  <c:v>103.41746761639854</c:v>
                </c:pt>
                <c:pt idx="950" formatCode="_(* #,##0.00_);_(* \(#,##0.00\);_(* &quot;-&quot;??_);_(@_)">
                  <c:v>103.52522835734599</c:v>
                </c:pt>
                <c:pt idx="951" formatCode="_(* #,##0.00_);_(* \(#,##0.00\);_(* &quot;-&quot;??_);_(@_)">
                  <c:v>103.62991467511516</c:v>
                </c:pt>
                <c:pt idx="952" formatCode="_(* #,##0.00_);_(* \(#,##0.00\);_(* &quot;-&quot;??_);_(@_)">
                  <c:v>103.4747416610184</c:v>
                </c:pt>
                <c:pt idx="953" formatCode="_(* #,##0.00_);_(* \(#,##0.00\);_(* &quot;-&quot;??_);_(@_)">
                  <c:v>103.55185775770317</c:v>
                </c:pt>
                <c:pt idx="954" formatCode="_(* #,##0.00_);_(* \(#,##0.00\);_(* &quot;-&quot;??_);_(@_)">
                  <c:v>103.69247382563258</c:v>
                </c:pt>
                <c:pt idx="955" formatCode="_(* #,##0.00_);_(* \(#,##0.00\);_(* &quot;-&quot;??_);_(@_)">
                  <c:v>103.71639102642925</c:v>
                </c:pt>
                <c:pt idx="956" formatCode="_(* #,##0.00_);_(* \(#,##0.00\);_(* &quot;-&quot;??_);_(@_)">
                  <c:v>103.8315749241948</c:v>
                </c:pt>
                <c:pt idx="957" formatCode="_(* #,##0.00_);_(* \(#,##0.00\);_(* &quot;-&quot;??_);_(@_)">
                  <c:v>103.77949327816125</c:v>
                </c:pt>
                <c:pt idx="958" formatCode="_(* #,##0.00_);_(* \(#,##0.00\);_(* &quot;-&quot;??_);_(@_)">
                  <c:v>103.79300843225947</c:v>
                </c:pt>
                <c:pt idx="959" formatCode="_(* #,##0.00_);_(* \(#,##0.00\);_(* &quot;-&quot;??_);_(@_)">
                  <c:v>103.85224386513707</c:v>
                </c:pt>
                <c:pt idx="960" formatCode="_(* #,##0.00_);_(* \(#,##0.00\);_(* &quot;-&quot;??_);_(@_)">
                  <c:v>103.6332817971614</c:v>
                </c:pt>
                <c:pt idx="961" formatCode="_(* #,##0.00_);_(* \(#,##0.00\);_(* &quot;-&quot;??_);_(@_)">
                  <c:v>103.61808946180795</c:v>
                </c:pt>
                <c:pt idx="962" formatCode="_(* #,##0.00_);_(* \(#,##0.00\);_(* &quot;-&quot;??_);_(@_)">
                  <c:v>103.61019800921625</c:v>
                </c:pt>
                <c:pt idx="963" formatCode="_(* #,##0.00_);_(* \(#,##0.00\);_(* &quot;-&quot;??_);_(@_)">
                  <c:v>103.64075384241779</c:v>
                </c:pt>
                <c:pt idx="964" formatCode="_(* #,##0.00_);_(* \(#,##0.00\);_(* &quot;-&quot;??_);_(@_)">
                  <c:v>103.83972477879868</c:v>
                </c:pt>
                <c:pt idx="965" formatCode="_(* #,##0.00_);_(* \(#,##0.00\);_(* &quot;-&quot;??_);_(@_)">
                  <c:v>103.88465644052771</c:v>
                </c:pt>
                <c:pt idx="966" formatCode="_(* #,##0.00_);_(* \(#,##0.00\);_(* &quot;-&quot;??_);_(@_)">
                  <c:v>104.11473661270037</c:v>
                </c:pt>
                <c:pt idx="967" formatCode="_(* #,##0.00_);_(* \(#,##0.00\);_(* &quot;-&quot;??_);_(@_)">
                  <c:v>104.3322326376905</c:v>
                </c:pt>
                <c:pt idx="968" formatCode="_(* #,##0.00_);_(* \(#,##0.00\);_(* &quot;-&quot;??_);_(@_)">
                  <c:v>104.26197166071719</c:v>
                </c:pt>
                <c:pt idx="969" formatCode="_(* #,##0.00_);_(* \(#,##0.00\);_(* &quot;-&quot;??_);_(@_)">
                  <c:v>104.32527714402677</c:v>
                </c:pt>
                <c:pt idx="970" formatCode="_(* #,##0.00_);_(* \(#,##0.00\);_(* &quot;-&quot;??_);_(@_)">
                  <c:v>104.54544918189346</c:v>
                </c:pt>
                <c:pt idx="971" formatCode="_(* #,##0.00_);_(* \(#,##0.00\);_(* &quot;-&quot;??_);_(@_)">
                  <c:v>104.64079686524732</c:v>
                </c:pt>
                <c:pt idx="972" formatCode="_(* #,##0.00_);_(* \(#,##0.00\);_(* &quot;-&quot;??_);_(@_)">
                  <c:v>104.70233879967988</c:v>
                </c:pt>
                <c:pt idx="973" formatCode="_(* #,##0.00_);_(* \(#,##0.00\);_(* &quot;-&quot;??_);_(@_)">
                  <c:v>104.74066027385811</c:v>
                </c:pt>
                <c:pt idx="974" formatCode="_(* #,##0.00_);_(* \(#,##0.00\);_(* &quot;-&quot;??_);_(@_)">
                  <c:v>104.72989747849408</c:v>
                </c:pt>
                <c:pt idx="975" formatCode="_(* #,##0.00_);_(* \(#,##0.00\);_(* &quot;-&quot;??_);_(@_)">
                  <c:v>104.75448462741754</c:v>
                </c:pt>
                <c:pt idx="976" formatCode="_(* #,##0.00_);_(* \(#,##0.00\);_(* &quot;-&quot;??_);_(@_)">
                  <c:v>104.70582127565014</c:v>
                </c:pt>
                <c:pt idx="977" formatCode="_(* #,##0.00_);_(* \(#,##0.00\);_(* &quot;-&quot;??_);_(@_)">
                  <c:v>105.03973003671629</c:v>
                </c:pt>
                <c:pt idx="978" formatCode="_(* #,##0.00_);_(* \(#,##0.00\);_(* &quot;-&quot;??_);_(@_)">
                  <c:v>105.01893090925833</c:v>
                </c:pt>
                <c:pt idx="979" formatCode="_(* #,##0.00_);_(* \(#,##0.00\);_(* &quot;-&quot;??_);_(@_)">
                  <c:v>104.8892090722894</c:v>
                </c:pt>
                <c:pt idx="980" formatCode="_(* #,##0.00_);_(* \(#,##0.00\);_(* &quot;-&quot;??_);_(@_)">
                  <c:v>104.82640509528866</c:v>
                </c:pt>
                <c:pt idx="981" formatCode="_(* #,##0.00_);_(* \(#,##0.00\);_(* &quot;-&quot;??_);_(@_)">
                  <c:v>104.82582424341307</c:v>
                </c:pt>
                <c:pt idx="982" formatCode="_(* #,##0.00_);_(* \(#,##0.00\);_(* &quot;-&quot;??_);_(@_)">
                  <c:v>104.99910198211764</c:v>
                </c:pt>
                <c:pt idx="983" formatCode="_(* #,##0.00_);_(* \(#,##0.00\);_(* &quot;-&quot;??_);_(@_)">
                  <c:v>105.24670608696063</c:v>
                </c:pt>
                <c:pt idx="984" formatCode="_(* #,##0.00_);_(* \(#,##0.00\);_(* &quot;-&quot;??_);_(@_)">
                  <c:v>104.52129712002944</c:v>
                </c:pt>
                <c:pt idx="985" formatCode="_(* #,##0.00_);_(* \(#,##0.00\);_(* &quot;-&quot;??_);_(@_)">
                  <c:v>104.29365803227854</c:v>
                </c:pt>
                <c:pt idx="986" formatCode="_(* #,##0.00_);_(* \(#,##0.00\);_(* &quot;-&quot;??_);_(@_)">
                  <c:v>104.2981392931774</c:v>
                </c:pt>
                <c:pt idx="987" formatCode="_(* #,##0.00_);_(* \(#,##0.00\);_(* &quot;-&quot;??_);_(@_)">
                  <c:v>104.17585889954518</c:v>
                </c:pt>
                <c:pt idx="988" formatCode="_(* #,##0.00_);_(* \(#,##0.00\);_(* &quot;-&quot;??_);_(@_)">
                  <c:v>103.99380273664649</c:v>
                </c:pt>
                <c:pt idx="989" formatCode="_(* #,##0.00_);_(* \(#,##0.00\);_(* &quot;-&quot;??_);_(@_)">
                  <c:v>104.10721562170282</c:v>
                </c:pt>
                <c:pt idx="990" formatCode="_(* #,##0.00_);_(* \(#,##0.00\);_(* &quot;-&quot;??_);_(@_)">
                  <c:v>104.03797609933036</c:v>
                </c:pt>
                <c:pt idx="991" formatCode="_(* #,##0.00_);_(* \(#,##0.00\);_(* &quot;-&quot;??_);_(@_)">
                  <c:v>104.10228720549601</c:v>
                </c:pt>
                <c:pt idx="992" formatCode="_(* #,##0.00_);_(* \(#,##0.00\);_(* &quot;-&quot;??_);_(@_)">
                  <c:v>104.07031684163073</c:v>
                </c:pt>
                <c:pt idx="993" formatCode="_(* #,##0.00_);_(* \(#,##0.00\);_(* &quot;-&quot;??_);_(@_)">
                  <c:v>104.10626613985181</c:v>
                </c:pt>
                <c:pt idx="994" formatCode="_(* #,##0.00_);_(* \(#,##0.00\);_(* &quot;-&quot;??_);_(@_)">
                  <c:v>104.02096418196625</c:v>
                </c:pt>
                <c:pt idx="995" formatCode="_(* #,##0.00_);_(* \(#,##0.00\);_(* &quot;-&quot;??_);_(@_)">
                  <c:v>104.03368502381853</c:v>
                </c:pt>
                <c:pt idx="996" formatCode="_(* #,##0.00_);_(* \(#,##0.00\);_(* &quot;-&quot;??_);_(@_)">
                  <c:v>103.82410756342739</c:v>
                </c:pt>
                <c:pt idx="997" formatCode="_(* #,##0.00_);_(* \(#,##0.00\);_(* &quot;-&quot;??_);_(@_)">
                  <c:v>103.85468941682521</c:v>
                </c:pt>
                <c:pt idx="998" formatCode="_(* #,##0.00_);_(* \(#,##0.00\);_(* &quot;-&quot;??_);_(@_)">
                  <c:v>104.13538797266399</c:v>
                </c:pt>
                <c:pt idx="999" formatCode="_(* #,##0.00_);_(* \(#,##0.00\);_(* &quot;-&quot;??_);_(@_)">
                  <c:v>104.23313688893981</c:v>
                </c:pt>
                <c:pt idx="1000" formatCode="_(* #,##0.00_);_(* \(#,##0.00\);_(* &quot;-&quot;??_);_(@_)">
                  <c:v>104.357200101454</c:v>
                </c:pt>
                <c:pt idx="1001" formatCode="_(* #,##0.00_);_(* \(#,##0.00\);_(* &quot;-&quot;??_);_(@_)">
                  <c:v>104.2847748056154</c:v>
                </c:pt>
                <c:pt idx="1002" formatCode="_(* #,##0.00_);_(* \(#,##0.00\);_(* &quot;-&quot;??_);_(@_)">
                  <c:v>104.08393392669043</c:v>
                </c:pt>
                <c:pt idx="1003" formatCode="_(* #,##0.00_);_(* \(#,##0.00\);_(* &quot;-&quot;??_);_(@_)">
                  <c:v>104.0804337789947</c:v>
                </c:pt>
                <c:pt idx="1004" formatCode="_(* #,##0.00_);_(* \(#,##0.00\);_(* &quot;-&quot;??_);_(@_)">
                  <c:v>103.8280734218131</c:v>
                </c:pt>
                <c:pt idx="1005" formatCode="_(* #,##0.00_);_(* \(#,##0.00\);_(* &quot;-&quot;??_);_(@_)">
                  <c:v>103.82722871056728</c:v>
                </c:pt>
                <c:pt idx="1006" formatCode="_(* #,##0.00_);_(* \(#,##0.00\);_(* &quot;-&quot;??_);_(@_)">
                  <c:v>103.76874975574752</c:v>
                </c:pt>
                <c:pt idx="1007" formatCode="_(* #,##0.00_);_(* \(#,##0.00\);_(* &quot;-&quot;??_);_(@_)">
                  <c:v>103.82578749210569</c:v>
                </c:pt>
                <c:pt idx="1008" formatCode="_(* #,##0.00_);_(* \(#,##0.00\);_(* &quot;-&quot;??_);_(@_)">
                  <c:v>103.82368731040631</c:v>
                </c:pt>
                <c:pt idx="1009" formatCode="_(* #,##0.00_);_(* \(#,##0.00\);_(* &quot;-&quot;??_);_(@_)">
                  <c:v>103.98520085724448</c:v>
                </c:pt>
                <c:pt idx="1010" formatCode="_(* #,##0.00_);_(* \(#,##0.00\);_(* &quot;-&quot;??_);_(@_)">
                  <c:v>103.95458301351835</c:v>
                </c:pt>
                <c:pt idx="1011" formatCode="_(* #,##0.00_);_(* \(#,##0.00\);_(* &quot;-&quot;??_);_(@_)">
                  <c:v>103.80902101489056</c:v>
                </c:pt>
                <c:pt idx="1012" formatCode="_(* #,##0.00_);_(* \(#,##0.00\);_(* &quot;-&quot;??_);_(@_)">
                  <c:v>103.85256930023291</c:v>
                </c:pt>
                <c:pt idx="1013" formatCode="_(* #,##0.00_);_(* \(#,##0.00\);_(* &quot;-&quot;??_);_(@_)">
                  <c:v>104.02865202174421</c:v>
                </c:pt>
                <c:pt idx="1014" formatCode="_(* #,##0.00_);_(* \(#,##0.00\);_(* &quot;-&quot;??_);_(@_)">
                  <c:v>103.89410251091773</c:v>
                </c:pt>
                <c:pt idx="1015" formatCode="_(* #,##0.00_);_(* \(#,##0.00\);_(* &quot;-&quot;??_);_(@_)">
                  <c:v>103.83935782151903</c:v>
                </c:pt>
                <c:pt idx="1016" formatCode="_(* #,##0.00_);_(* \(#,##0.00\);_(* &quot;-&quot;??_);_(@_)">
                  <c:v>103.80121682916142</c:v>
                </c:pt>
                <c:pt idx="1017" formatCode="_(* #,##0.00_);_(* \(#,##0.00\);_(* &quot;-&quot;??_);_(@_)">
                  <c:v>103.70094329970992</c:v>
                </c:pt>
                <c:pt idx="1018" formatCode="_(* #,##0.00_);_(* \(#,##0.00\);_(* &quot;-&quot;??_);_(@_)">
                  <c:v>103.78763566499414</c:v>
                </c:pt>
                <c:pt idx="1019" formatCode="_(* #,##0.00_);_(* \(#,##0.00\);_(* &quot;-&quot;??_);_(@_)">
                  <c:v>103.90522155264739</c:v>
                </c:pt>
                <c:pt idx="1020" formatCode="_(* #,##0.00_);_(* \(#,##0.00\);_(* &quot;-&quot;??_);_(@_)">
                  <c:v>104.16195773275724</c:v>
                </c:pt>
                <c:pt idx="1021" formatCode="_(* #,##0.00_);_(* \(#,##0.00\);_(* &quot;-&quot;??_);_(@_)">
                  <c:v>104.35790747030423</c:v>
                </c:pt>
                <c:pt idx="1022" formatCode="_(* #,##0.00_);_(* \(#,##0.00\);_(* &quot;-&quot;??_);_(@_)">
                  <c:v>104.34022201823279</c:v>
                </c:pt>
                <c:pt idx="1023" formatCode="_(* #,##0.00_);_(* \(#,##0.00\);_(* &quot;-&quot;??_);_(@_)">
                  <c:v>104.12296142412612</c:v>
                </c:pt>
                <c:pt idx="1024" formatCode="_(* #,##0.00_);_(* \(#,##0.00\);_(* &quot;-&quot;??_);_(@_)">
                  <c:v>103.96243341531436</c:v>
                </c:pt>
                <c:pt idx="1025" formatCode="_(* #,##0.00_);_(* \(#,##0.00\);_(* &quot;-&quot;??_);_(@_)">
                  <c:v>103.95318097372403</c:v>
                </c:pt>
                <c:pt idx="1026" formatCode="_(* #,##0.00_);_(* \(#,##0.00\);_(* &quot;-&quot;??_);_(@_)">
                  <c:v>104.00039565868467</c:v>
                </c:pt>
                <c:pt idx="1027" formatCode="_(* #,##0.00_);_(* \(#,##0.00\);_(* &quot;-&quot;??_);_(@_)">
                  <c:v>104.01369560302219</c:v>
                </c:pt>
                <c:pt idx="1028" formatCode="_(* #,##0.00_);_(* \(#,##0.00\);_(* &quot;-&quot;??_);_(@_)">
                  <c:v>104.13698942896481</c:v>
                </c:pt>
                <c:pt idx="1029" formatCode="_(* #,##0.00_);_(* \(#,##0.00\);_(* &quot;-&quot;??_);_(@_)">
                  <c:v>103.87116615144045</c:v>
                </c:pt>
                <c:pt idx="1030" formatCode="_(* #,##0.00_);_(* \(#,##0.00\);_(* &quot;-&quot;??_);_(@_)">
                  <c:v>103.81302762496291</c:v>
                </c:pt>
                <c:pt idx="1031" formatCode="_(* #,##0.00_);_(* \(#,##0.00\);_(* &quot;-&quot;??_);_(@_)">
                  <c:v>103.96234848828811</c:v>
                </c:pt>
                <c:pt idx="1032" formatCode="_(* #,##0.00_);_(* \(#,##0.00\);_(* &quot;-&quot;??_);_(@_)">
                  <c:v>103.97649210260754</c:v>
                </c:pt>
                <c:pt idx="1033" formatCode="_(* #,##0.00_);_(* \(#,##0.00\);_(* &quot;-&quot;??_);_(@_)">
                  <c:v>103.91075050235852</c:v>
                </c:pt>
                <c:pt idx="1034" formatCode="_(* #,##0.00_);_(* \(#,##0.00\);_(* &quot;-&quot;??_);_(@_)">
                  <c:v>103.91042988385699</c:v>
                </c:pt>
                <c:pt idx="1035" formatCode="_(* #,##0.00_);_(* \(#,##0.00\);_(* &quot;-&quot;??_);_(@_)">
                  <c:v>103.96268151316544</c:v>
                </c:pt>
                <c:pt idx="1036" formatCode="_(* #,##0.00_);_(* \(#,##0.00\);_(* &quot;-&quot;??_);_(@_)">
                  <c:v>103.97216984240157</c:v>
                </c:pt>
                <c:pt idx="1037" formatCode="_(* #,##0.00_);_(* \(#,##0.00\);_(* &quot;-&quot;??_);_(@_)">
                  <c:v>104.0170225977119</c:v>
                </c:pt>
                <c:pt idx="1038" formatCode="_(* #,##0.00_);_(* \(#,##0.00\);_(* &quot;-&quot;??_);_(@_)">
                  <c:v>104.0042353300197</c:v>
                </c:pt>
                <c:pt idx="1039" formatCode="_(* #,##0.00_);_(* \(#,##0.00\);_(* &quot;-&quot;??_);_(@_)">
                  <c:v>104.04781329299095</c:v>
                </c:pt>
                <c:pt idx="1040" formatCode="_(* #,##0.00_);_(* \(#,##0.00\);_(* &quot;-&quot;??_);_(@_)">
                  <c:v>104.00733479574937</c:v>
                </c:pt>
                <c:pt idx="1041" formatCode="_(* #,##0.00_);_(* \(#,##0.00\);_(* &quot;-&quot;??_);_(@_)">
                  <c:v>103.99059367826713</c:v>
                </c:pt>
                <c:pt idx="1042" formatCode="_(* #,##0.00_);_(* \(#,##0.00\);_(* &quot;-&quot;??_);_(@_)">
                  <c:v>104.09771479495544</c:v>
                </c:pt>
                <c:pt idx="1043" formatCode="_(* #,##0.00_);_(* \(#,##0.00\);_(* &quot;-&quot;??_);_(@_)">
                  <c:v>104.05606063521692</c:v>
                </c:pt>
                <c:pt idx="1044" formatCode="_(* #,##0.00_);_(* \(#,##0.00\);_(* &quot;-&quot;??_);_(@_)">
                  <c:v>104.84530602996838</c:v>
                </c:pt>
                <c:pt idx="1045" formatCode="_(* #,##0.00_);_(* \(#,##0.00\);_(* &quot;-&quot;??_);_(@_)">
                  <c:v>104.84935345415185</c:v>
                </c:pt>
                <c:pt idx="1046" formatCode="_(* #,##0.00_);_(* \(#,##0.00\);_(* &quot;-&quot;??_);_(@_)">
                  <c:v>104.88629263339426</c:v>
                </c:pt>
                <c:pt idx="1047" formatCode="_(* #,##0.00_);_(* \(#,##0.00\);_(* &quot;-&quot;??_);_(@_)">
                  <c:v>104.98591146416263</c:v>
                </c:pt>
                <c:pt idx="1048" formatCode="_(* #,##0.00_);_(* \(#,##0.00\);_(* &quot;-&quot;??_);_(@_)">
                  <c:v>105.13920293145364</c:v>
                </c:pt>
                <c:pt idx="1049" formatCode="_(* #,##0.00_);_(* \(#,##0.00\);_(* &quot;-&quot;??_);_(@_)">
                  <c:v>104.98435082091653</c:v>
                </c:pt>
                <c:pt idx="1050" formatCode="_(* #,##0.00_);_(* \(#,##0.00\);_(* &quot;-&quot;??_);_(@_)">
                  <c:v>104.92694648661234</c:v>
                </c:pt>
                <c:pt idx="1051" formatCode="_(* #,##0.00_);_(* \(#,##0.00\);_(* &quot;-&quot;??_);_(@_)">
                  <c:v>104.93732479552726</c:v>
                </c:pt>
                <c:pt idx="1052" formatCode="_(* #,##0.00_);_(* \(#,##0.00\);_(* &quot;-&quot;??_);_(@_)">
                  <c:v>104.88714018315063</c:v>
                </c:pt>
                <c:pt idx="1053" formatCode="_(* #,##0.00_);_(* \(#,##0.00\);_(* &quot;-&quot;??_);_(@_)">
                  <c:v>104.82004982133037</c:v>
                </c:pt>
                <c:pt idx="1054" formatCode="_(* #,##0.00_);_(* \(#,##0.00\);_(* &quot;-&quot;??_);_(@_)">
                  <c:v>104.77659666520873</c:v>
                </c:pt>
                <c:pt idx="1055" formatCode="_(* #,##0.00_);_(* \(#,##0.00\);_(* &quot;-&quot;??_);_(@_)">
                  <c:v>104.78086706295662</c:v>
                </c:pt>
                <c:pt idx="1056" formatCode="_(* #,##0.00_);_(* \(#,##0.00\);_(* &quot;-&quot;??_);_(@_)">
                  <c:v>104.8104114515309</c:v>
                </c:pt>
                <c:pt idx="1057" formatCode="_(* #,##0.00_);_(* \(#,##0.00\);_(* &quot;-&quot;??_);_(@_)">
                  <c:v>104.85036715761251</c:v>
                </c:pt>
                <c:pt idx="1058" formatCode="_(* #,##0.00_);_(* \(#,##0.00\);_(* &quot;-&quot;??_);_(@_)">
                  <c:v>104.80181812439073</c:v>
                </c:pt>
                <c:pt idx="1059" formatCode="_(* #,##0.00_);_(* \(#,##0.00\);_(* &quot;-&quot;??_);_(@_)">
                  <c:v>104.57667070585721</c:v>
                </c:pt>
                <c:pt idx="1060" formatCode="_(* #,##0.00_);_(* \(#,##0.00\);_(* &quot;-&quot;??_);_(@_)">
                  <c:v>104.59001455001771</c:v>
                </c:pt>
                <c:pt idx="1061" formatCode="_(* #,##0.00_);_(* \(#,##0.00\);_(* &quot;-&quot;??_);_(@_)">
                  <c:v>104.68364208722087</c:v>
                </c:pt>
                <c:pt idx="1062" formatCode="_(* #,##0.00_);_(* \(#,##0.00\);_(* &quot;-&quot;??_);_(@_)">
                  <c:v>104.69610582182534</c:v>
                </c:pt>
                <c:pt idx="1063" formatCode="_(* #,##0.00_);_(* \(#,##0.00\);_(* &quot;-&quot;??_);_(@_)">
                  <c:v>104.78638488421059</c:v>
                </c:pt>
                <c:pt idx="1064" formatCode="_(* #,##0.00_);_(* \(#,##0.00\);_(* &quot;-&quot;??_);_(@_)">
                  <c:v>104.72674745592239</c:v>
                </c:pt>
                <c:pt idx="1065" formatCode="_(* #,##0.00_);_(* \(#,##0.00\);_(* &quot;-&quot;??_);_(@_)">
                  <c:v>104.81272320412998</c:v>
                </c:pt>
                <c:pt idx="1066" formatCode="_(* #,##0.00_);_(* \(#,##0.00\);_(* &quot;-&quot;??_);_(@_)">
                  <c:v>104.74442671152342</c:v>
                </c:pt>
                <c:pt idx="1067" formatCode="_(* #,##0.00_);_(* \(#,##0.00\);_(* &quot;-&quot;??_);_(@_)">
                  <c:v>104.84795532596407</c:v>
                </c:pt>
                <c:pt idx="1068" formatCode="_(* #,##0.00_);_(* \(#,##0.00\);_(* &quot;-&quot;??_);_(@_)">
                  <c:v>104.78994533672868</c:v>
                </c:pt>
                <c:pt idx="1069" formatCode="_(* #,##0.00_);_(* \(#,##0.00\);_(* &quot;-&quot;??_);_(@_)">
                  <c:v>104.81291367181424</c:v>
                </c:pt>
                <c:pt idx="1070" formatCode="_(* #,##0.00_);_(* \(#,##0.00\);_(* &quot;-&quot;??_);_(@_)">
                  <c:v>104.7793140470354</c:v>
                </c:pt>
                <c:pt idx="1071" formatCode="_(* #,##0.00_);_(* \(#,##0.00\);_(* &quot;-&quot;??_);_(@_)">
                  <c:v>104.8182838873754</c:v>
                </c:pt>
                <c:pt idx="1072" formatCode="_(* #,##0.00_);_(* \(#,##0.00\);_(* &quot;-&quot;??_);_(@_)">
                  <c:v>104.84068334867138</c:v>
                </c:pt>
                <c:pt idx="1073" formatCode="_(* #,##0.00_);_(* \(#,##0.00\);_(* &quot;-&quot;??_);_(@_)">
                  <c:v>104.76452466589103</c:v>
                </c:pt>
                <c:pt idx="1074" formatCode="_(* #,##0.00_);_(* \(#,##0.00\);_(* &quot;-&quot;??_);_(@_)">
                  <c:v>104.71887204314055</c:v>
                </c:pt>
                <c:pt idx="1075" formatCode="_(* #,##0.00_);_(* \(#,##0.00\);_(* &quot;-&quot;??_);_(@_)">
                  <c:v>104.86172445738298</c:v>
                </c:pt>
                <c:pt idx="1076" formatCode="_(* #,##0.00_);_(* \(#,##0.00\);_(* &quot;-&quot;??_);_(@_)">
                  <c:v>104.9059060465047</c:v>
                </c:pt>
                <c:pt idx="1077" formatCode="_(* #,##0.00_);_(* \(#,##0.00\);_(* &quot;-&quot;??_);_(@_)">
                  <c:v>104.9541020515199</c:v>
                </c:pt>
                <c:pt idx="1078" formatCode="_(* #,##0.00_);_(* \(#,##0.00\);_(* &quot;-&quot;??_);_(@_)">
                  <c:v>104.9331759753678</c:v>
                </c:pt>
                <c:pt idx="1079" formatCode="_(* #,##0.00_);_(* \(#,##0.00\);_(* &quot;-&quot;??_);_(@_)">
                  <c:v>104.95169238549227</c:v>
                </c:pt>
                <c:pt idx="1080" formatCode="_(* #,##0.00_);_(* \(#,##0.00\);_(* &quot;-&quot;??_);_(@_)">
                  <c:v>104.90036306429707</c:v>
                </c:pt>
                <c:pt idx="1081" formatCode="_(* #,##0.00_);_(* \(#,##0.00\);_(* &quot;-&quot;??_);_(@_)">
                  <c:v>104.91157771245312</c:v>
                </c:pt>
                <c:pt idx="1082" formatCode="_(* #,##0.00_);_(* \(#,##0.00\);_(* &quot;-&quot;??_);_(@_)">
                  <c:v>104.91150330251513</c:v>
                </c:pt>
                <c:pt idx="1083" formatCode="_(* #,##0.00_);_(* \(#,##0.00\);_(* &quot;-&quot;??_);_(@_)">
                  <c:v>104.94879026842145</c:v>
                </c:pt>
                <c:pt idx="1084" formatCode="_(* #,##0.00_);_(* \(#,##0.00\);_(* &quot;-&quot;??_);_(@_)">
                  <c:v>104.98021922901877</c:v>
                </c:pt>
                <c:pt idx="1085" formatCode="_(* #,##0.00_);_(* \(#,##0.00\);_(* &quot;-&quot;??_);_(@_)">
                  <c:v>104.99504961211714</c:v>
                </c:pt>
                <c:pt idx="1086" formatCode="_(* #,##0.00_);_(* \(#,##0.00\);_(* &quot;-&quot;??_);_(@_)">
                  <c:v>105.12351045073626</c:v>
                </c:pt>
                <c:pt idx="1087" formatCode="_(* #,##0.00_);_(* \(#,##0.00\);_(* &quot;-&quot;??_);_(@_)">
                  <c:v>105.13934781234333</c:v>
                </c:pt>
                <c:pt idx="1088" formatCode="_(* #,##0.00_);_(* \(#,##0.00\);_(* &quot;-&quot;??_);_(@_)">
                  <c:v>105.13260474836505</c:v>
                </c:pt>
                <c:pt idx="1089" formatCode="_(* #,##0.00_);_(* \(#,##0.00\);_(* &quot;-&quot;??_);_(@_)">
                  <c:v>105.18130128157846</c:v>
                </c:pt>
                <c:pt idx="1090" formatCode="_(* #,##0.00_);_(* \(#,##0.00\);_(* &quot;-&quot;??_);_(@_)">
                  <c:v>105.26548765404986</c:v>
                </c:pt>
                <c:pt idx="1091" formatCode="_(* #,##0.00_);_(* \(#,##0.00\);_(* &quot;-&quot;??_);_(@_)">
                  <c:v>105.25052760062709</c:v>
                </c:pt>
                <c:pt idx="1092" formatCode="_(* #,##0.00_);_(* \(#,##0.00\);_(* &quot;-&quot;??_);_(@_)">
                  <c:v>105.29642582333611</c:v>
                </c:pt>
                <c:pt idx="1093" formatCode="_(* #,##0.00_);_(* \(#,##0.00\);_(* &quot;-&quot;??_);_(@_)">
                  <c:v>105.25795122748632</c:v>
                </c:pt>
                <c:pt idx="1094" formatCode="_(* #,##0.00_);_(* \(#,##0.00\);_(* &quot;-&quot;??_);_(@_)">
                  <c:v>105.27889670436402</c:v>
                </c:pt>
                <c:pt idx="1095" formatCode="_(* #,##0.00_);_(* \(#,##0.00\);_(* &quot;-&quot;??_);_(@_)">
                  <c:v>105.21522224314759</c:v>
                </c:pt>
                <c:pt idx="1096" formatCode="_(* #,##0.00_);_(* \(#,##0.00\);_(* &quot;-&quot;??_);_(@_)">
                  <c:v>105.22232212656499</c:v>
                </c:pt>
                <c:pt idx="1097" formatCode="_(* #,##0.00_);_(* \(#,##0.00\);_(* &quot;-&quot;??_);_(@_)">
                  <c:v>105.29742670932541</c:v>
                </c:pt>
                <c:pt idx="1098" formatCode="_(* #,##0.00_);_(* \(#,##0.00\);_(* &quot;-&quot;??_);_(@_)">
                  <c:v>105.36222935093267</c:v>
                </c:pt>
                <c:pt idx="1099" formatCode="_(* #,##0.00_);_(* \(#,##0.00\);_(* &quot;-&quot;??_);_(@_)">
                  <c:v>105.39208755066625</c:v>
                </c:pt>
                <c:pt idx="1100" formatCode="_(* #,##0.00_);_(* \(#,##0.00\);_(* &quot;-&quot;??_);_(@_)">
                  <c:v>105.44126062401828</c:v>
                </c:pt>
                <c:pt idx="1101" formatCode="_(* #,##0.00_);_(* \(#,##0.00\);_(* &quot;-&quot;??_);_(@_)">
                  <c:v>105.4561008103454</c:v>
                </c:pt>
                <c:pt idx="1102" formatCode="_(* #,##0.00_);_(* \(#,##0.00\);_(* &quot;-&quot;??_);_(@_)">
                  <c:v>105.47997670111275</c:v>
                </c:pt>
                <c:pt idx="1103" formatCode="_(* #,##0.00_);_(* \(#,##0.00\);_(* &quot;-&quot;??_);_(@_)">
                  <c:v>104.4899441929408</c:v>
                </c:pt>
                <c:pt idx="1104" formatCode="_(* #,##0.00_);_(* \(#,##0.00\);_(* &quot;-&quot;??_);_(@_)">
                  <c:v>104.33340273826244</c:v>
                </c:pt>
                <c:pt idx="1105" formatCode="_(* #,##0.00_);_(* \(#,##0.00\);_(* &quot;-&quot;??_);_(@_)">
                  <c:v>104.37885905586555</c:v>
                </c:pt>
                <c:pt idx="1106" formatCode="_(* #,##0.00_);_(* \(#,##0.00\);_(* &quot;-&quot;??_);_(@_)">
                  <c:v>104.36867612816845</c:v>
                </c:pt>
                <c:pt idx="1107" formatCode="_(* #,##0.00_);_(* \(#,##0.00\);_(* &quot;-&quot;??_);_(@_)">
                  <c:v>104.34134351135305</c:v>
                </c:pt>
                <c:pt idx="1108" formatCode="_(* #,##0.00_);_(* \(#,##0.00\);_(* &quot;-&quot;??_);_(@_)">
                  <c:v>104.37272648405566</c:v>
                </c:pt>
                <c:pt idx="1109" formatCode="_(* #,##0.00_);_(* \(#,##0.00\);_(* &quot;-&quot;??_);_(@_)">
                  <c:v>104.38509262915284</c:v>
                </c:pt>
                <c:pt idx="1110" formatCode="_(* #,##0.00_);_(* \(#,##0.00\);_(* &quot;-&quot;??_);_(@_)">
                  <c:v>104.44309472758526</c:v>
                </c:pt>
                <c:pt idx="1111" formatCode="_(* #,##0.00_);_(* \(#,##0.00\);_(* &quot;-&quot;??_);_(@_)">
                  <c:v>104.38092378751334</c:v>
                </c:pt>
                <c:pt idx="1112" formatCode="_(* #,##0.00_);_(* \(#,##0.00\);_(* &quot;-&quot;??_);_(@_)">
                  <c:v>104.35739532173048</c:v>
                </c:pt>
                <c:pt idx="1113" formatCode="_(* #,##0.00_);_(* \(#,##0.00\);_(* &quot;-&quot;??_);_(@_)">
                  <c:v>104.37762647369094</c:v>
                </c:pt>
                <c:pt idx="1114" formatCode="_(* #,##0.00_);_(* \(#,##0.00\);_(* &quot;-&quot;??_);_(@_)">
                  <c:v>104.42679032685709</c:v>
                </c:pt>
                <c:pt idx="1115" formatCode="_(* #,##0.00_);_(* \(#,##0.00\);_(* &quot;-&quot;??_);_(@_)">
                  <c:v>104.40627544001934</c:v>
                </c:pt>
                <c:pt idx="1116" formatCode="_(* #,##0.00_);_(* \(#,##0.00\);_(* &quot;-&quot;??_);_(@_)">
                  <c:v>104.39848194995972</c:v>
                </c:pt>
                <c:pt idx="1117" formatCode="_(* #,##0.00_);_(* \(#,##0.00\);_(* &quot;-&quot;??_);_(@_)">
                  <c:v>104.35230464361105</c:v>
                </c:pt>
                <c:pt idx="1118" formatCode="_(* #,##0.00_);_(* \(#,##0.00\);_(* &quot;-&quot;??_);_(@_)">
                  <c:v>104.31385197674679</c:v>
                </c:pt>
                <c:pt idx="1119" formatCode="_(* #,##0.00_);_(* \(#,##0.00\);_(* &quot;-&quot;??_);_(@_)">
                  <c:v>104.30185653377038</c:v>
                </c:pt>
                <c:pt idx="1120" formatCode="_(* #,##0.00_);_(* \(#,##0.00\);_(* &quot;-&quot;??_);_(@_)">
                  <c:v>104.3405687083</c:v>
                </c:pt>
                <c:pt idx="1121" formatCode="_(* #,##0.00_);_(* \(#,##0.00\);_(* &quot;-&quot;??_);_(@_)">
                  <c:v>104.34784761089088</c:v>
                </c:pt>
                <c:pt idx="1122" formatCode="_(* #,##0.00_);_(* \(#,##0.00\);_(* &quot;-&quot;??_);_(@_)">
                  <c:v>104.34803986661802</c:v>
                </c:pt>
                <c:pt idx="1123" formatCode="_(* #,##0.00_);_(* \(#,##0.00\);_(* &quot;-&quot;??_);_(@_)">
                  <c:v>104.33530988693759</c:v>
                </c:pt>
                <c:pt idx="1124" formatCode="_(* #,##0.00_);_(* \(#,##0.00\);_(* &quot;-&quot;??_);_(@_)">
                  <c:v>104.35351533120433</c:v>
                </c:pt>
                <c:pt idx="1125" formatCode="_(* #,##0.00_);_(* \(#,##0.00\);_(* &quot;-&quot;??_);_(@_)">
                  <c:v>104.40580472591401</c:v>
                </c:pt>
                <c:pt idx="1126" formatCode="_(* #,##0.00_);_(* \(#,##0.00\);_(* &quot;-&quot;??_);_(@_)">
                  <c:v>104.53068473507201</c:v>
                </c:pt>
                <c:pt idx="1127" formatCode="_(* #,##0.00_);_(* \(#,##0.00\);_(* &quot;-&quot;??_);_(@_)">
                  <c:v>104.61800096891405</c:v>
                </c:pt>
                <c:pt idx="1128" formatCode="_(* #,##0.00_);_(* \(#,##0.00\);_(* &quot;-&quot;??_);_(@_)">
                  <c:v>104.67221787183156</c:v>
                </c:pt>
                <c:pt idx="1129" formatCode="_(* #,##0.00_);_(* \(#,##0.00\);_(* &quot;-&quot;??_);_(@_)">
                  <c:v>104.69313442623829</c:v>
                </c:pt>
                <c:pt idx="1130" formatCode="_(* #,##0.00_);_(* \(#,##0.00\);_(* &quot;-&quot;??_);_(@_)">
                  <c:v>104.68178939275225</c:v>
                </c:pt>
                <c:pt idx="1131" formatCode="_(* #,##0.00_);_(* \(#,##0.00\);_(* &quot;-&quot;??_);_(@_)">
                  <c:v>104.67465542052778</c:v>
                </c:pt>
                <c:pt idx="1132" formatCode="_(* #,##0.00_);_(* \(#,##0.00\);_(* &quot;-&quot;??_);_(@_)">
                  <c:v>104.49508270492794</c:v>
                </c:pt>
                <c:pt idx="1133" formatCode="_(* #,##0.00_);_(* \(#,##0.00\);_(* &quot;-&quot;??_);_(@_)">
                  <c:v>104.50642460918489</c:v>
                </c:pt>
                <c:pt idx="1134" formatCode="_(* #,##0.00_);_(* \(#,##0.00\);_(* &quot;-&quot;??_);_(@_)">
                  <c:v>104.53190017336303</c:v>
                </c:pt>
                <c:pt idx="1135" formatCode="_(* #,##0.00_);_(* \(#,##0.00\);_(* &quot;-&quot;??_);_(@_)">
                  <c:v>104.55351974949598</c:v>
                </c:pt>
                <c:pt idx="1136" formatCode="_(* #,##0.00_);_(* \(#,##0.00\);_(* &quot;-&quot;??_);_(@_)">
                  <c:v>104.60948153531531</c:v>
                </c:pt>
                <c:pt idx="1137" formatCode="_(* #,##0.00_);_(* \(#,##0.00\);_(* &quot;-&quot;??_);_(@_)">
                  <c:v>104.57035030083523</c:v>
                </c:pt>
                <c:pt idx="1138" formatCode="_(* #,##0.00_);_(* \(#,##0.00\);_(* &quot;-&quot;??_);_(@_)">
                  <c:v>104.48980119408917</c:v>
                </c:pt>
                <c:pt idx="1139" formatCode="_(* #,##0.00_);_(* \(#,##0.00\);_(* &quot;-&quot;??_);_(@_)">
                  <c:v>104.49202771526251</c:v>
                </c:pt>
                <c:pt idx="1140" formatCode="_(* #,##0.00_);_(* \(#,##0.00\);_(* &quot;-&quot;??_);_(@_)">
                  <c:v>104.51113279161586</c:v>
                </c:pt>
                <c:pt idx="1141" formatCode="_(* #,##0.00_);_(* \(#,##0.00\);_(* &quot;-&quot;??_);_(@_)">
                  <c:v>104.53460473197931</c:v>
                </c:pt>
                <c:pt idx="1142" formatCode="_(* #,##0.00_);_(* \(#,##0.00\);_(* &quot;-&quot;??_);_(@_)">
                  <c:v>104.52315536117671</c:v>
                </c:pt>
                <c:pt idx="1143" formatCode="_(* #,##0.00_);_(* \(#,##0.00\);_(* &quot;-&quot;??_);_(@_)">
                  <c:v>104.49119827585585</c:v>
                </c:pt>
                <c:pt idx="1144" formatCode="_(* #,##0.00_);_(* \(#,##0.00\);_(* &quot;-&quot;??_);_(@_)">
                  <c:v>104.56606422883866</c:v>
                </c:pt>
                <c:pt idx="1145" formatCode="_(* #,##0.00_);_(* \(#,##0.00\);_(* &quot;-&quot;??_);_(@_)">
                  <c:v>104.63155415367851</c:v>
                </c:pt>
                <c:pt idx="1146" formatCode="_(* #,##0.00_);_(* \(#,##0.00\);_(* &quot;-&quot;??_);_(@_)">
                  <c:v>104.62903176260328</c:v>
                </c:pt>
                <c:pt idx="1147" formatCode="_(* #,##0.00_);_(* \(#,##0.00\);_(* &quot;-&quot;??_);_(@_)">
                  <c:v>104.61948979314441</c:v>
                </c:pt>
                <c:pt idx="1148" formatCode="_(* #,##0.00_);_(* \(#,##0.00\);_(* &quot;-&quot;??_);_(@_)">
                  <c:v>104.59770024550259</c:v>
                </c:pt>
                <c:pt idx="1149" formatCode="_(* #,##0.00_);_(* \(#,##0.00\);_(* &quot;-&quot;??_);_(@_)">
                  <c:v>104.67447666865249</c:v>
                </c:pt>
                <c:pt idx="1150" formatCode="_(* #,##0.00_);_(* \(#,##0.00\);_(* &quot;-&quot;??_);_(@_)">
                  <c:v>104.76520417466463</c:v>
                </c:pt>
                <c:pt idx="1151" formatCode="_(* #,##0.00_);_(* \(#,##0.00\);_(* &quot;-&quot;??_);_(@_)">
                  <c:v>104.72590103167822</c:v>
                </c:pt>
                <c:pt idx="1152" formatCode="_(* #,##0.00_);_(* \(#,##0.00\);_(* &quot;-&quot;??_);_(@_)">
                  <c:v>104.76142491637323</c:v>
                </c:pt>
                <c:pt idx="1153" formatCode="_(* #,##0.00_);_(* \(#,##0.00\);_(* &quot;-&quot;??_);_(@_)">
                  <c:v>104.74109507184902</c:v>
                </c:pt>
                <c:pt idx="1154" formatCode="_(* #,##0.00_);_(* \(#,##0.00\);_(* &quot;-&quot;??_);_(@_)">
                  <c:v>104.68269497828702</c:v>
                </c:pt>
                <c:pt idx="1155" formatCode="_(* #,##0.00_);_(* \(#,##0.00\);_(* &quot;-&quot;??_);_(@_)">
                  <c:v>104.69092297429603</c:v>
                </c:pt>
                <c:pt idx="1156" formatCode="_(* #,##0.00_);_(* \(#,##0.00\);_(* &quot;-&quot;??_);_(@_)">
                  <c:v>104.75758049226273</c:v>
                </c:pt>
                <c:pt idx="1157" formatCode="_(* #,##0.00_);_(* \(#,##0.00\);_(* &quot;-&quot;??_);_(@_)">
                  <c:v>104.809018372548</c:v>
                </c:pt>
                <c:pt idx="1158" formatCode="_(* #,##0.00_);_(* \(#,##0.00\);_(* &quot;-&quot;??_);_(@_)">
                  <c:v>104.83786391828502</c:v>
                </c:pt>
                <c:pt idx="1159" formatCode="_(* #,##0.00_);_(* \(#,##0.00\);_(* &quot;-&quot;??_);_(@_)">
                  <c:v>104.88969112090318</c:v>
                </c:pt>
                <c:pt idx="1160" formatCode="_(* #,##0.00_);_(* \(#,##0.00\);_(* &quot;-&quot;??_);_(@_)">
                  <c:v>104.78984349815252</c:v>
                </c:pt>
                <c:pt idx="1161" formatCode="_(* #,##0.00_);_(* \(#,##0.00\);_(* &quot;-&quot;??_);_(@_)">
                  <c:v>104.77583294291286</c:v>
                </c:pt>
                <c:pt idx="1162" formatCode="_(* #,##0.00_);_(* \(#,##0.00\);_(* &quot;-&quot;??_);_(@_)">
                  <c:v>104.77263617315988</c:v>
                </c:pt>
                <c:pt idx="1163" formatCode="_(* #,##0.00_);_(* \(#,##0.00\);_(* &quot;-&quot;??_);_(@_)">
                  <c:v>104.7712512368963</c:v>
                </c:pt>
                <c:pt idx="1164" formatCode="_(* #,##0.00_);_(* \(#,##0.00\);_(* &quot;-&quot;??_);_(@_)">
                  <c:v>104.79399403981107</c:v>
                </c:pt>
                <c:pt idx="1165" formatCode="_(* #,##0.00_);_(* \(#,##0.00\);_(* &quot;-&quot;??_);_(@_)">
                  <c:v>104.80996958466453</c:v>
                </c:pt>
                <c:pt idx="1166" formatCode="_(* #,##0.00_);_(* \(#,##0.00\);_(* &quot;-&quot;??_);_(@_)">
                  <c:v>104.80250416461321</c:v>
                </c:pt>
                <c:pt idx="1167" formatCode="_(* #,##0.00_);_(* \(#,##0.00\);_(* &quot;-&quot;??_);_(@_)">
                  <c:v>104.90753985975456</c:v>
                </c:pt>
                <c:pt idx="1168" formatCode="_(* #,##0.00_);_(* \(#,##0.00\);_(* &quot;-&quot;??_);_(@_)">
                  <c:v>104.89989313767825</c:v>
                </c:pt>
                <c:pt idx="1169" formatCode="_(* #,##0.00_);_(* \(#,##0.00\);_(* &quot;-&quot;??_);_(@_)">
                  <c:v>104.86738526130407</c:v>
                </c:pt>
                <c:pt idx="1170" formatCode="_(* #,##0.00_);_(* \(#,##0.00\);_(* &quot;-&quot;??_);_(@_)">
                  <c:v>105.04858018301636</c:v>
                </c:pt>
                <c:pt idx="1171" formatCode="_(* #,##0.00_);_(* \(#,##0.00\);_(* &quot;-&quot;??_);_(@_)">
                  <c:v>105.02413821836545</c:v>
                </c:pt>
                <c:pt idx="1172" formatCode="_(* #,##0.00_);_(* \(#,##0.00\);_(* &quot;-&quot;??_);_(@_)">
                  <c:v>104.98366168668281</c:v>
                </c:pt>
                <c:pt idx="1173" formatCode="_(* #,##0.00_);_(* \(#,##0.00\);_(* &quot;-&quot;??_);_(@_)">
                  <c:v>105.01400484753813</c:v>
                </c:pt>
                <c:pt idx="1174" formatCode="_(* #,##0.00_);_(* \(#,##0.00\);_(* &quot;-&quot;??_);_(@_)">
                  <c:v>105.00919658644843</c:v>
                </c:pt>
                <c:pt idx="1175" formatCode="_(* #,##0.00_);_(* \(#,##0.00\);_(* &quot;-&quot;??_);_(@_)">
                  <c:v>104.98988300780081</c:v>
                </c:pt>
                <c:pt idx="1176" formatCode="_(* #,##0.00_);_(* \(#,##0.00\);_(* &quot;-&quot;??_);_(@_)">
                  <c:v>104.99853876222463</c:v>
                </c:pt>
                <c:pt idx="1177" formatCode="_(* #,##0.00_);_(* \(#,##0.00\);_(* &quot;-&quot;??_);_(@_)">
                  <c:v>105.05508714575338</c:v>
                </c:pt>
                <c:pt idx="1178" formatCode="_(* #,##0.00_);_(* \(#,##0.00\);_(* &quot;-&quot;??_);_(@_)">
                  <c:v>104.95502231048113</c:v>
                </c:pt>
                <c:pt idx="1179" formatCode="_(* #,##0.00_);_(* \(#,##0.00\);_(* &quot;-&quot;??_);_(@_)">
                  <c:v>104.83650921680447</c:v>
                </c:pt>
                <c:pt idx="1180" formatCode="_(* #,##0.00_);_(* \(#,##0.00\);_(* &quot;-&quot;??_);_(@_)">
                  <c:v>104.79468195570101</c:v>
                </c:pt>
                <c:pt idx="1181" formatCode="_(* #,##0.00_);_(* \(#,##0.00\);_(* &quot;-&quot;??_);_(@_)">
                  <c:v>104.73908854193222</c:v>
                </c:pt>
                <c:pt idx="1182" formatCode="_(* #,##0.00_);_(* \(#,##0.00\);_(* &quot;-&quot;??_);_(@_)">
                  <c:v>104.80248842148561</c:v>
                </c:pt>
                <c:pt idx="1183" formatCode="_(* #,##0.00_);_(* \(#,##0.00\);_(* &quot;-&quot;??_);_(@_)">
                  <c:v>105.9042854809209</c:v>
                </c:pt>
                <c:pt idx="1184" formatCode="_(* #,##0.00_);_(* \(#,##0.00\);_(* &quot;-&quot;??_);_(@_)">
                  <c:v>105.9118010132692</c:v>
                </c:pt>
                <c:pt idx="1185" formatCode="_(* #,##0.00_);_(* \(#,##0.00\);_(* &quot;-&quot;??_);_(@_)">
                  <c:v>105.89472624674573</c:v>
                </c:pt>
                <c:pt idx="1186" formatCode="_(* #,##0.00_);_(* \(#,##0.00\);_(* &quot;-&quot;??_);_(@_)">
                  <c:v>105.89556677367815</c:v>
                </c:pt>
                <c:pt idx="1187" formatCode="_(* #,##0.00_);_(* \(#,##0.00\);_(* &quot;-&quot;??_);_(@_)">
                  <c:v>105.89156816222626</c:v>
                </c:pt>
                <c:pt idx="1188" formatCode="_(* #,##0.00_);_(* \(#,##0.00\);_(* &quot;-&quot;??_);_(@_)">
                  <c:v>105.88808946190429</c:v>
                </c:pt>
                <c:pt idx="1189" formatCode="_(* #,##0.00_);_(* \(#,##0.00\);_(* &quot;-&quot;??_);_(@_)">
                  <c:v>105.90416144717688</c:v>
                </c:pt>
                <c:pt idx="1190" formatCode="_(* #,##0.00_);_(* \(#,##0.00\);_(* &quot;-&quot;??_);_(@_)">
                  <c:v>105.91825391812979</c:v>
                </c:pt>
                <c:pt idx="1191" formatCode="_(* #,##0.00_);_(* \(#,##0.00\);_(* &quot;-&quot;??_);_(@_)">
                  <c:v>105.91546891975192</c:v>
                </c:pt>
                <c:pt idx="1192" formatCode="_(* #,##0.00_);_(* \(#,##0.00\);_(* &quot;-&quot;??_);_(@_)">
                  <c:v>105.87665715563514</c:v>
                </c:pt>
                <c:pt idx="1193" formatCode="_(* #,##0.00_);_(* \(#,##0.00\);_(* &quot;-&quot;??_);_(@_)">
                  <c:v>105.93711147268812</c:v>
                </c:pt>
                <c:pt idx="1194" formatCode="_(* #,##0.00_);_(* \(#,##0.00\);_(* &quot;-&quot;??_);_(@_)">
                  <c:v>105.93790892511583</c:v>
                </c:pt>
                <c:pt idx="1195" formatCode="_(* #,##0.00_);_(* \(#,##0.00\);_(* &quot;-&quot;??_);_(@_)">
                  <c:v>105.86541054592362</c:v>
                </c:pt>
                <c:pt idx="1196" formatCode="_(* #,##0.00_);_(* \(#,##0.00\);_(* &quot;-&quot;??_);_(@_)">
                  <c:v>105.79803429441341</c:v>
                </c:pt>
                <c:pt idx="1197" formatCode="_(* #,##0.00_);_(* \(#,##0.00\);_(* &quot;-&quot;??_);_(@_)">
                  <c:v>105.78949296707646</c:v>
                </c:pt>
                <c:pt idx="1198" formatCode="_(* #,##0.00_);_(* \(#,##0.00\);_(* &quot;-&quot;??_);_(@_)">
                  <c:v>105.78092876282676</c:v>
                </c:pt>
                <c:pt idx="1199" formatCode="_(* #,##0.00_);_(* \(#,##0.00\);_(* &quot;-&quot;??_);_(@_)">
                  <c:v>105.74430542526383</c:v>
                </c:pt>
                <c:pt idx="1200" formatCode="_(* #,##0.00_);_(* \(#,##0.00\);_(* &quot;-&quot;??_);_(@_)">
                  <c:v>105.7649427862579</c:v>
                </c:pt>
                <c:pt idx="1201" formatCode="_(* #,##0.00_);_(* \(#,##0.00\);_(* &quot;-&quot;??_);_(@_)">
                  <c:v>105.86479846115813</c:v>
                </c:pt>
                <c:pt idx="1202" formatCode="_(* #,##0.00_);_(* \(#,##0.00\);_(* &quot;-&quot;??_);_(@_)">
                  <c:v>105.87816273945239</c:v>
                </c:pt>
                <c:pt idx="1203" formatCode="_(* #,##0.00_);_(* \(#,##0.00\);_(* &quot;-&quot;??_);_(@_)">
                  <c:v>105.95478562953706</c:v>
                </c:pt>
                <c:pt idx="1204" formatCode="_(* #,##0.00_);_(* \(#,##0.00\);_(* &quot;-&quot;??_);_(@_)">
                  <c:v>105.97304687263278</c:v>
                </c:pt>
                <c:pt idx="1205" formatCode="_(* #,##0.00_);_(* \(#,##0.00\);_(* &quot;-&quot;??_);_(@_)">
                  <c:v>105.95844840507027</c:v>
                </c:pt>
                <c:pt idx="1206" formatCode="_(* #,##0.00_);_(* \(#,##0.00\);_(* &quot;-&quot;??_);_(@_)">
                  <c:v>106.06503650720278</c:v>
                </c:pt>
                <c:pt idx="1207" formatCode="_(* #,##0.00_);_(* \(#,##0.00\);_(* &quot;-&quot;??_);_(@_)">
                  <c:v>106.01210520867271</c:v>
                </c:pt>
                <c:pt idx="1208" formatCode="_(* #,##0.00_);_(* \(#,##0.00\);_(* &quot;-&quot;??_);_(@_)">
                  <c:v>106.046802100882</c:v>
                </c:pt>
                <c:pt idx="1209" formatCode="_(* #,##0.00_);_(* \(#,##0.00\);_(* &quot;-&quot;??_);_(@_)">
                  <c:v>105.90312853803022</c:v>
                </c:pt>
                <c:pt idx="1210" formatCode="_(* #,##0.00_);_(* \(#,##0.00\);_(* &quot;-&quot;??_);_(@_)">
                  <c:v>105.94207839554734</c:v>
                </c:pt>
                <c:pt idx="1211" formatCode="_(* #,##0.00_);_(* \(#,##0.00\);_(* &quot;-&quot;??_);_(@_)">
                  <c:v>105.93091013318966</c:v>
                </c:pt>
                <c:pt idx="1212" formatCode="_(* #,##0.00_);_(* \(#,##0.00\);_(* &quot;-&quot;??_);_(@_)">
                  <c:v>105.96309735943584</c:v>
                </c:pt>
                <c:pt idx="1213" formatCode="_(* #,##0.00_);_(* \(#,##0.00\);_(* &quot;-&quot;??_);_(@_)">
                  <c:v>106.00194134061911</c:v>
                </c:pt>
                <c:pt idx="1214" formatCode="_(* #,##0.00_);_(* \(#,##0.00\);_(* &quot;-&quot;??_);_(@_)">
                  <c:v>105.92642687667757</c:v>
                </c:pt>
                <c:pt idx="1215" formatCode="_(* #,##0.00_);_(* \(#,##0.00\);_(* &quot;-&quot;??_);_(@_)">
                  <c:v>105.95924677909272</c:v>
                </c:pt>
                <c:pt idx="1216" formatCode="_(* #,##0.00_);_(* \(#,##0.00\);_(* &quot;-&quot;??_);_(@_)">
                  <c:v>105.94511045194615</c:v>
                </c:pt>
                <c:pt idx="1217" formatCode="_(* #,##0.00_);_(* \(#,##0.00\);_(* &quot;-&quot;??_);_(@_)">
                  <c:v>105.91923590028809</c:v>
                </c:pt>
                <c:pt idx="1218" formatCode="_(* #,##0.00_);_(* \(#,##0.00\);_(* &quot;-&quot;??_);_(@_)">
                  <c:v>105.86915976622406</c:v>
                </c:pt>
                <c:pt idx="1219" formatCode="_(* #,##0.00_);_(* \(#,##0.00\);_(* &quot;-&quot;??_);_(@_)">
                  <c:v>106.00335901640419</c:v>
                </c:pt>
                <c:pt idx="1220" formatCode="_(* #,##0.00_);_(* \(#,##0.00\);_(* &quot;-&quot;??_);_(@_)">
                  <c:v>106.04907748932789</c:v>
                </c:pt>
                <c:pt idx="1221" formatCode="_(* #,##0.00_);_(* \(#,##0.00\);_(* &quot;-&quot;??_);_(@_)">
                  <c:v>106.07214635734141</c:v>
                </c:pt>
                <c:pt idx="1222" formatCode="_(* #,##0.00_);_(* \(#,##0.00\);_(* &quot;-&quot;??_);_(@_)">
                  <c:v>106.16119165175712</c:v>
                </c:pt>
                <c:pt idx="1223" formatCode="_(* #,##0.00_);_(* \(#,##0.00\);_(* &quot;-&quot;??_);_(@_)">
                  <c:v>106.17519552039325</c:v>
                </c:pt>
                <c:pt idx="1224" formatCode="_(* #,##0.00_);_(* \(#,##0.00\);_(* &quot;-&quot;??_);_(@_)">
                  <c:v>106.2614344224984</c:v>
                </c:pt>
                <c:pt idx="1225" formatCode="_(* #,##0.00_);_(* \(#,##0.00\);_(* &quot;-&quot;??_);_(@_)">
                  <c:v>106.35497292056917</c:v>
                </c:pt>
                <c:pt idx="1226" formatCode="_(* #,##0.00_);_(* \(#,##0.00\);_(* &quot;-&quot;??_);_(@_)">
                  <c:v>106.37731110452904</c:v>
                </c:pt>
                <c:pt idx="1227" formatCode="_(* #,##0.00_);_(* \(#,##0.00\);_(* &quot;-&quot;??_);_(@_)">
                  <c:v>106.35940339134076</c:v>
                </c:pt>
                <c:pt idx="1228" formatCode="_(* #,##0.00_);_(* \(#,##0.00\);_(* &quot;-&quot;??_);_(@_)">
                  <c:v>106.54982734021554</c:v>
                </c:pt>
                <c:pt idx="1229" formatCode="_(* #,##0.00_);_(* \(#,##0.00\);_(* &quot;-&quot;??_);_(@_)">
                  <c:v>106.61129869639112</c:v>
                </c:pt>
                <c:pt idx="1230" formatCode="_(* #,##0.00_);_(* \(#,##0.00\);_(* &quot;-&quot;??_);_(@_)">
                  <c:v>106.57102743365941</c:v>
                </c:pt>
                <c:pt idx="1231" formatCode="_(* #,##0.00_);_(* \(#,##0.00\);_(* &quot;-&quot;??_);_(@_)">
                  <c:v>106.6367794215158</c:v>
                </c:pt>
                <c:pt idx="1232" formatCode="_(* #,##0.00_);_(* \(#,##0.00\);_(* &quot;-&quot;??_);_(@_)">
                  <c:v>106.75997288383586</c:v>
                </c:pt>
                <c:pt idx="1233" formatCode="_(* #,##0.00_);_(* \(#,##0.00\);_(* &quot;-&quot;??_);_(@_)">
                  <c:v>106.92815010100405</c:v>
                </c:pt>
                <c:pt idx="1234" formatCode="_(* #,##0.00_);_(* \(#,##0.00\);_(* &quot;-&quot;??_);_(@_)">
                  <c:v>106.96151879498292</c:v>
                </c:pt>
                <c:pt idx="1235" formatCode="_(* #,##0.00_);_(* \(#,##0.00\);_(* &quot;-&quot;??_);_(@_)">
                  <c:v>106.94775381812438</c:v>
                </c:pt>
                <c:pt idx="1236" formatCode="_(* #,##0.00_);_(* \(#,##0.00\);_(* &quot;-&quot;??_);_(@_)">
                  <c:v>106.90016658392972</c:v>
                </c:pt>
                <c:pt idx="1237" formatCode="_(* #,##0.00_);_(* \(#,##0.00\);_(* &quot;-&quot;??_);_(@_)">
                  <c:v>107.00054255773846</c:v>
                </c:pt>
                <c:pt idx="1238" formatCode="_(* #,##0.00_);_(* \(#,##0.00\);_(* &quot;-&quot;??_);_(@_)">
                  <c:v>107.10788939106502</c:v>
                </c:pt>
                <c:pt idx="1239" formatCode="_(* #,##0.00_);_(* \(#,##0.00\);_(* &quot;-&quot;??_);_(@_)">
                  <c:v>106.89844232497016</c:v>
                </c:pt>
                <c:pt idx="1240" formatCode="_(* #,##0.00_);_(* \(#,##0.00\);_(* &quot;-&quot;??_);_(@_)">
                  <c:v>107.05910723839483</c:v>
                </c:pt>
                <c:pt idx="1241" formatCode="_(* #,##0.00_);_(* \(#,##0.00\);_(* &quot;-&quot;??_);_(@_)">
                  <c:v>107.10585600602968</c:v>
                </c:pt>
                <c:pt idx="1242" formatCode="_(* #,##0.00_);_(* \(#,##0.00\);_(* &quot;-&quot;??_);_(@_)">
                  <c:v>107.06525786227078</c:v>
                </c:pt>
                <c:pt idx="1243" formatCode="_(* #,##0.00_);_(* \(#,##0.00\);_(* &quot;-&quot;??_);_(@_)">
                  <c:v>106.99925255024421</c:v>
                </c:pt>
                <c:pt idx="1244" formatCode="_(* #,##0.00_);_(* \(#,##0.00\);_(* &quot;-&quot;??_);_(@_)">
                  <c:v>106.72988232071717</c:v>
                </c:pt>
                <c:pt idx="1245" formatCode="_(* #,##0.00_);_(* \(#,##0.00\);_(* &quot;-&quot;??_);_(@_)">
                  <c:v>106.78445245858306</c:v>
                </c:pt>
                <c:pt idx="1246" formatCode="_(* #,##0.00_);_(* \(#,##0.00\);_(* &quot;-&quot;??_);_(@_)">
                  <c:v>106.96154273017471</c:v>
                </c:pt>
                <c:pt idx="1247" formatCode="_(* #,##0.00_);_(* \(#,##0.00\);_(* &quot;-&quot;??_);_(@_)">
                  <c:v>106.95448131588734</c:v>
                </c:pt>
                <c:pt idx="1248" formatCode="_(* #,##0.00_);_(* \(#,##0.00\);_(* &quot;-&quot;??_);_(@_)">
                  <c:v>107.5593371214331</c:v>
                </c:pt>
                <c:pt idx="1249" formatCode="_(* #,##0.00_);_(* \(#,##0.00\);_(* &quot;-&quot;??_);_(@_)">
                  <c:v>107.56705306097869</c:v>
                </c:pt>
                <c:pt idx="1250" formatCode="_(* #,##0.00_);_(* \(#,##0.00\);_(* &quot;-&quot;??_);_(@_)">
                  <c:v>107.5619118324649</c:v>
                </c:pt>
                <c:pt idx="1251" formatCode="_(* #,##0.00_);_(* \(#,##0.00\);_(* &quot;-&quot;??_);_(@_)">
                  <c:v>107.40374515593261</c:v>
                </c:pt>
                <c:pt idx="1252" formatCode="_(* #,##0.00_);_(* \(#,##0.00\);_(* &quot;-&quot;??_);_(@_)">
                  <c:v>107.34759439203366</c:v>
                </c:pt>
                <c:pt idx="1253" formatCode="_(* #,##0.00_);_(* \(#,##0.00\);_(* &quot;-&quot;??_);_(@_)">
                  <c:v>107.16634014256721</c:v>
                </c:pt>
                <c:pt idx="1254" formatCode="_(* #,##0.00_);_(* \(#,##0.00\);_(* &quot;-&quot;??_);_(@_)">
                  <c:v>107.17606331727218</c:v>
                </c:pt>
                <c:pt idx="1255" formatCode="_(* #,##0.00_);_(* \(#,##0.00\);_(* &quot;-&quot;??_);_(@_)">
                  <c:v>107.04995132786452</c:v>
                </c:pt>
                <c:pt idx="1256" formatCode="_(* #,##0.00_);_(* \(#,##0.00\);_(* &quot;-&quot;??_);_(@_)">
                  <c:v>107.14682860589542</c:v>
                </c:pt>
                <c:pt idx="1257" formatCode="_(* #,##0.00_);_(* \(#,##0.00\);_(* &quot;-&quot;??_);_(@_)">
                  <c:v>107.21104890153434</c:v>
                </c:pt>
                <c:pt idx="1258" formatCode="_(* #,##0.00_);_(* \(#,##0.00\);_(* &quot;-&quot;??_);_(@_)">
                  <c:v>107.04945267915238</c:v>
                </c:pt>
                <c:pt idx="1259" formatCode="_(* #,##0.00_);_(* \(#,##0.00\);_(* &quot;-&quot;??_);_(@_)">
                  <c:v>107.24203574325722</c:v>
                </c:pt>
                <c:pt idx="1260" formatCode="_(* #,##0.00_);_(* \(#,##0.00\);_(* &quot;-&quot;??_);_(@_)">
                  <c:v>107.09874205882632</c:v>
                </c:pt>
                <c:pt idx="1261" formatCode="_(* #,##0.00_);_(* \(#,##0.00\);_(* &quot;-&quot;??_);_(@_)">
                  <c:v>107.04538830925819</c:v>
                </c:pt>
                <c:pt idx="1262" formatCode="_(* #,##0.00_);_(* \(#,##0.00\);_(* &quot;-&quot;??_);_(@_)">
                  <c:v>107.14491790783187</c:v>
                </c:pt>
                <c:pt idx="1263" formatCode="_(* #,##0.00_);_(* \(#,##0.00\);_(* &quot;-&quot;??_);_(@_)">
                  <c:v>107.04874757521696</c:v>
                </c:pt>
                <c:pt idx="1264" formatCode="_(* #,##0.00_);_(* \(#,##0.00\);_(* &quot;-&quot;??_);_(@_)">
                  <c:v>107.01235959516737</c:v>
                </c:pt>
                <c:pt idx="1265" formatCode="_(* #,##0.00_);_(* \(#,##0.00\);_(* &quot;-&quot;??_);_(@_)">
                  <c:v>106.92015292960338</c:v>
                </c:pt>
                <c:pt idx="1266" formatCode="_(* #,##0.00_);_(* \(#,##0.00\);_(* &quot;-&quot;??_);_(@_)">
                  <c:v>106.81323408540126</c:v>
                </c:pt>
                <c:pt idx="1267" formatCode="_(* #,##0.00_);_(* \(#,##0.00\);_(* &quot;-&quot;??_);_(@_)">
                  <c:v>106.72281995114379</c:v>
                </c:pt>
                <c:pt idx="1268" formatCode="_(* #,##0.00_);_(* \(#,##0.00\);_(* &quot;-&quot;??_);_(@_)">
                  <c:v>106.67357701455653</c:v>
                </c:pt>
                <c:pt idx="1269" formatCode="_(* #,##0.00_);_(* \(#,##0.00\);_(* &quot;-&quot;??_);_(@_)">
                  <c:v>106.73735586947276</c:v>
                </c:pt>
                <c:pt idx="1270" formatCode="_(* #,##0.00_);_(* \(#,##0.00\);_(* &quot;-&quot;??_);_(@_)">
                  <c:v>106.69049746210713</c:v>
                </c:pt>
                <c:pt idx="1271" formatCode="_(* #,##0.00_);_(* \(#,##0.00\);_(* &quot;-&quot;??_);_(@_)">
                  <c:v>106.71075804574916</c:v>
                </c:pt>
                <c:pt idx="1272" formatCode="_(* #,##0.00_);_(* \(#,##0.00\);_(* &quot;-&quot;??_);_(@_)">
                  <c:v>109.02228078385654</c:v>
                </c:pt>
                <c:pt idx="1273" formatCode="_(* #,##0.00_);_(* \(#,##0.00\);_(* &quot;-&quot;??_);_(@_)">
                  <c:v>109.04255978228376</c:v>
                </c:pt>
                <c:pt idx="1274" formatCode="_(* #,##0.00_);_(* \(#,##0.00\);_(* &quot;-&quot;??_);_(@_)">
                  <c:v>109.11766922882326</c:v>
                </c:pt>
                <c:pt idx="1275" formatCode="_(* #,##0.00_);_(* \(#,##0.00\);_(* &quot;-&quot;??_);_(@_)">
                  <c:v>109.14689192851282</c:v>
                </c:pt>
                <c:pt idx="1276" formatCode="_(* #,##0.00_);_(* \(#,##0.00\);_(* &quot;-&quot;??_);_(@_)">
                  <c:v>109.19788769349603</c:v>
                </c:pt>
                <c:pt idx="1277" formatCode="_(* #,##0.00_);_(* \(#,##0.00\);_(* &quot;-&quot;??_);_(@_)">
                  <c:v>109.29628875406281</c:v>
                </c:pt>
                <c:pt idx="1278" formatCode="_(* #,##0.00_);_(* \(#,##0.00\);_(* &quot;-&quot;??_);_(@_)">
                  <c:v>109.25622977977318</c:v>
                </c:pt>
                <c:pt idx="1279" formatCode="_(* #,##0.00_);_(* \(#,##0.00\);_(* &quot;-&quot;??_);_(@_)">
                  <c:v>109.12933449179735</c:v>
                </c:pt>
                <c:pt idx="1280" formatCode="_(* #,##0.00_);_(* \(#,##0.00\);_(* &quot;-&quot;??_);_(@_)">
                  <c:v>109.11618062413113</c:v>
                </c:pt>
                <c:pt idx="1281" formatCode="_(* #,##0.00_);_(* \(#,##0.00\);_(* &quot;-&quot;??_);_(@_)">
                  <c:v>109.09623369303623</c:v>
                </c:pt>
                <c:pt idx="1282" formatCode="_(* #,##0.00_);_(* \(#,##0.00\);_(* &quot;-&quot;??_);_(@_)">
                  <c:v>109.16243280732863</c:v>
                </c:pt>
                <c:pt idx="1283" formatCode="_(* #,##0.00_);_(* \(#,##0.00\);_(* &quot;-&quot;??_);_(@_)">
                  <c:v>109.10732873289015</c:v>
                </c:pt>
                <c:pt idx="1284" formatCode="_(* #,##0.00_);_(* \(#,##0.00\);_(* &quot;-&quot;??_);_(@_)">
                  <c:v>109.04747712222319</c:v>
                </c:pt>
                <c:pt idx="1285" formatCode="_(* #,##0.00_);_(* \(#,##0.00\);_(* &quot;-&quot;??_);_(@_)">
                  <c:v>109.02550943864171</c:v>
                </c:pt>
                <c:pt idx="1286" formatCode="_(* #,##0.00_);_(* \(#,##0.00\);_(* &quot;-&quot;??_);_(@_)">
                  <c:v>109.25349633636641</c:v>
                </c:pt>
                <c:pt idx="1287" formatCode="_(* #,##0.00_);_(* \(#,##0.00\);_(* &quot;-&quot;??_);_(@_)">
                  <c:v>109.22540157907233</c:v>
                </c:pt>
                <c:pt idx="1288" formatCode="_(* #,##0.00_);_(* \(#,##0.00\);_(* &quot;-&quot;??_);_(@_)">
                  <c:v>109.38497243486867</c:v>
                </c:pt>
                <c:pt idx="1289" formatCode="_(* #,##0.00_);_(* \(#,##0.00\);_(* &quot;-&quot;??_);_(@_)">
                  <c:v>109.4210956409438</c:v>
                </c:pt>
                <c:pt idx="1290" formatCode="_(* #,##0.00_);_(* \(#,##0.00\);_(* &quot;-&quot;??_);_(@_)">
                  <c:v>109.5759765713223</c:v>
                </c:pt>
                <c:pt idx="1291" formatCode="_(* #,##0.00_);_(* \(#,##0.00\);_(* &quot;-&quot;??_);_(@_)">
                  <c:v>109.58901458925685</c:v>
                </c:pt>
                <c:pt idx="1292" formatCode="_(* #,##0.00_);_(* \(#,##0.00\);_(* &quot;-&quot;??_);_(@_)">
                  <c:v>109.74089474707742</c:v>
                </c:pt>
                <c:pt idx="1293" formatCode="_(* #,##0.00_);_(* \(#,##0.00\);_(* &quot;-&quot;??_);_(@_)">
                  <c:v>109.75354476272759</c:v>
                </c:pt>
                <c:pt idx="1294" formatCode="_(* #,##0.00_);_(* \(#,##0.00\);_(* &quot;-&quot;??_);_(@_)">
                  <c:v>109.59789531252669</c:v>
                </c:pt>
                <c:pt idx="1295" formatCode="_(* #,##0.00_);_(* \(#,##0.00\);_(* &quot;-&quot;??_);_(@_)">
                  <c:v>109.72163022548096</c:v>
                </c:pt>
                <c:pt idx="1296" formatCode="_(* #,##0.00_);_(* \(#,##0.00\);_(* &quot;-&quot;??_);_(@_)">
                  <c:v>109.98541963091859</c:v>
                </c:pt>
                <c:pt idx="1297" formatCode="_(* #,##0.00_);_(* \(#,##0.00\);_(* &quot;-&quot;??_);_(@_)">
                  <c:v>109.90265129290893</c:v>
                </c:pt>
                <c:pt idx="1298" formatCode="_(* #,##0.00_);_(* \(#,##0.00\);_(* &quot;-&quot;??_);_(@_)">
                  <c:v>109.96929751808466</c:v>
                </c:pt>
                <c:pt idx="1299" formatCode="_(* #,##0.00_);_(* \(#,##0.00\);_(* &quot;-&quot;??_);_(@_)">
                  <c:v>110.00868090023643</c:v>
                </c:pt>
                <c:pt idx="1300" formatCode="_(* #,##0.00_);_(* \(#,##0.00\);_(* &quot;-&quot;??_);_(@_)">
                  <c:v>109.97618261774159</c:v>
                </c:pt>
                <c:pt idx="1301" formatCode="_(* #,##0.00_);_(* \(#,##0.00\);_(* &quot;-&quot;??_);_(@_)">
                  <c:v>110.1377916886351</c:v>
                </c:pt>
                <c:pt idx="1302" formatCode="_(* #,##0.00_);_(* \(#,##0.00\);_(* &quot;-&quot;??_);_(@_)">
                  <c:v>110.00116188193445</c:v>
                </c:pt>
                <c:pt idx="1303" formatCode="_(* #,##0.00_);_(* \(#,##0.00\);_(* &quot;-&quot;??_);_(@_)">
                  <c:v>110.11600806978707</c:v>
                </c:pt>
                <c:pt idx="1304" formatCode="_(* #,##0.00_);_(* \(#,##0.00\);_(* &quot;-&quot;??_);_(@_)">
                  <c:v>109.94319014192007</c:v>
                </c:pt>
                <c:pt idx="1305" formatCode="_(* #,##0.00_);_(* \(#,##0.00\);_(* &quot;-&quot;??_);_(@_)">
                  <c:v>109.84617903014269</c:v>
                </c:pt>
                <c:pt idx="1306" formatCode="_(* #,##0.00_);_(* \(#,##0.00\);_(* &quot;-&quot;??_);_(@_)">
                  <c:v>109.82664316915631</c:v>
                </c:pt>
                <c:pt idx="1307" formatCode="_(* #,##0.00_);_(* \(#,##0.00\);_(* &quot;-&quot;??_);_(@_)">
                  <c:v>109.81280707271148</c:v>
                </c:pt>
                <c:pt idx="1308" formatCode="_(* #,##0.00_);_(* \(#,##0.00\);_(* &quot;-&quot;??_);_(@_)">
                  <c:v>109.80938217576926</c:v>
                </c:pt>
                <c:pt idx="1309" formatCode="_(* #,##0.00_);_(* \(#,##0.00\);_(* &quot;-&quot;??_);_(@_)">
                  <c:v>109.78124543908503</c:v>
                </c:pt>
                <c:pt idx="1310" formatCode="_(* #,##0.00_);_(* \(#,##0.00\);_(* &quot;-&quot;??_);_(@_)">
                  <c:v>109.6450437614825</c:v>
                </c:pt>
                <c:pt idx="1311" formatCode="_(* #,##0.00_);_(* \(#,##0.00\);_(* &quot;-&quot;??_);_(@_)">
                  <c:v>109.71760612462023</c:v>
                </c:pt>
                <c:pt idx="1312" formatCode="_(* #,##0.00_);_(* \(#,##0.00\);_(* &quot;-&quot;??_);_(@_)">
                  <c:v>109.45373583978299</c:v>
                </c:pt>
                <c:pt idx="1313" formatCode="_(* #,##0.00_);_(* \(#,##0.00\);_(* &quot;-&quot;??_);_(@_)">
                  <c:v>109.51370976582429</c:v>
                </c:pt>
                <c:pt idx="1314" formatCode="_(* #,##0.00_);_(* \(#,##0.00\);_(* &quot;-&quot;??_);_(@_)">
                  <c:v>109.53511123579081</c:v>
                </c:pt>
                <c:pt idx="1315" formatCode="_(* #,##0.00_);_(* \(#,##0.00\);_(* &quot;-&quot;??_);_(@_)">
                  <c:v>109.6509310959653</c:v>
                </c:pt>
                <c:pt idx="1316" formatCode="_(* #,##0.00_);_(* \(#,##0.00\);_(* &quot;-&quot;??_);_(@_)">
                  <c:v>109.73991888989593</c:v>
                </c:pt>
                <c:pt idx="1317" formatCode="_(* #,##0.00_);_(* \(#,##0.00\);_(* &quot;-&quot;??_);_(@_)">
                  <c:v>109.80881476253563</c:v>
                </c:pt>
                <c:pt idx="1318" formatCode="_(* #,##0.00_);_(* \(#,##0.00\);_(* &quot;-&quot;??_);_(@_)">
                  <c:v>109.95743657545145</c:v>
                </c:pt>
                <c:pt idx="1319" formatCode="_(* #,##0.00_);_(* \(#,##0.00\);_(* &quot;-&quot;??_);_(@_)">
                  <c:v>109.99347226023532</c:v>
                </c:pt>
                <c:pt idx="1320" formatCode="_(* #,##0.00_);_(* \(#,##0.00\);_(* &quot;-&quot;??_);_(@_)">
                  <c:v>109.96337496477776</c:v>
                </c:pt>
                <c:pt idx="1321" formatCode="_(* #,##0.00_);_(* \(#,##0.00\);_(* &quot;-&quot;??_);_(@_)">
                  <c:v>110.00113222374657</c:v>
                </c:pt>
                <c:pt idx="1322" formatCode="_(* #,##0.00_);_(* \(#,##0.00\);_(* &quot;-&quot;??_);_(@_)">
                  <c:v>110.12174829579737</c:v>
                </c:pt>
                <c:pt idx="1323" formatCode="_(* #,##0.00_);_(* \(#,##0.00\);_(* &quot;-&quot;??_);_(@_)">
                  <c:v>109.94611836430634</c:v>
                </c:pt>
                <c:pt idx="1324" formatCode="_(* #,##0.00_);_(* \(#,##0.00\);_(* &quot;-&quot;??_);_(@_)">
                  <c:v>109.94843756769504</c:v>
                </c:pt>
                <c:pt idx="1325" formatCode="_(* #,##0.00_);_(* \(#,##0.00\);_(* &quot;-&quot;??_);_(@_)">
                  <c:v>110.01598507908506</c:v>
                </c:pt>
                <c:pt idx="1326" formatCode="_(* #,##0.00_);_(* \(#,##0.00\);_(* &quot;-&quot;??_);_(@_)">
                  <c:v>110.09778320130543</c:v>
                </c:pt>
                <c:pt idx="1327" formatCode="_(* #,##0.00_);_(* \(#,##0.00\);_(* &quot;-&quot;??_);_(@_)">
                  <c:v>109.97731419510406</c:v>
                </c:pt>
                <c:pt idx="1328" formatCode="_(* #,##0.00_);_(* \(#,##0.00\);_(* &quot;-&quot;??_);_(@_)">
                  <c:v>109.9426337367082</c:v>
                </c:pt>
                <c:pt idx="1329" formatCode="_(* #,##0.00_);_(* \(#,##0.00\);_(* &quot;-&quot;??_);_(@_)">
                  <c:v>109.94598651250467</c:v>
                </c:pt>
                <c:pt idx="1330" formatCode="_(* #,##0.00_);_(* \(#,##0.00\);_(* &quot;-&quot;??_);_(@_)">
                  <c:v>109.88643809085681</c:v>
                </c:pt>
                <c:pt idx="1331" formatCode="_(* #,##0.00_);_(* \(#,##0.00\);_(* &quot;-&quot;??_);_(@_)">
                  <c:v>109.80062907878272</c:v>
                </c:pt>
                <c:pt idx="1332" formatCode="_(* #,##0.00_);_(* \(#,##0.00\);_(* &quot;-&quot;??_);_(@_)">
                  <c:v>109.6956815371293</c:v>
                </c:pt>
                <c:pt idx="1333" formatCode="_(* #,##0.00_);_(* \(#,##0.00\);_(* &quot;-&quot;??_);_(@_)">
                  <c:v>109.72884767599382</c:v>
                </c:pt>
                <c:pt idx="1334" formatCode="_(* #,##0.00_);_(* \(#,##0.00\);_(* &quot;-&quot;??_);_(@_)">
                  <c:v>109.86813995788557</c:v>
                </c:pt>
                <c:pt idx="1335" formatCode="_(* #,##0.00_);_(* \(#,##0.00\);_(* &quot;-&quot;??_);_(@_)">
                  <c:v>109.82530853138289</c:v>
                </c:pt>
                <c:pt idx="1336" formatCode="_(* #,##0.00_);_(* \(#,##0.00\);_(* &quot;-&quot;??_);_(@_)">
                  <c:v>109.90381895080792</c:v>
                </c:pt>
                <c:pt idx="1337" formatCode="_(* #,##0.00_);_(* \(#,##0.00\);_(* &quot;-&quot;??_);_(@_)">
                  <c:v>109.9584509733766</c:v>
                </c:pt>
                <c:pt idx="1338" formatCode="_(* #,##0.00_);_(* \(#,##0.00\);_(* &quot;-&quot;??_);_(@_)">
                  <c:v>109.84095829101889</c:v>
                </c:pt>
                <c:pt idx="1339" formatCode="_(* #,##0.00_);_(* \(#,##0.00\);_(* &quot;-&quot;??_);_(@_)">
                  <c:v>109.87175831586433</c:v>
                </c:pt>
                <c:pt idx="1340" formatCode="_(* #,##0.00_);_(* \(#,##0.00\);_(* &quot;-&quot;??_);_(@_)">
                  <c:v>109.88383189561375</c:v>
                </c:pt>
                <c:pt idx="1341" formatCode="_(* #,##0.00_);_(* \(#,##0.00\);_(* &quot;-&quot;??_);_(@_)">
                  <c:v>109.8627346192017</c:v>
                </c:pt>
                <c:pt idx="1342" formatCode="_(* #,##0.00_);_(* \(#,##0.00\);_(* &quot;-&quot;??_);_(@_)">
                  <c:v>110.01214882579235</c:v>
                </c:pt>
                <c:pt idx="1343" formatCode="_(* #,##0.00_);_(* \(#,##0.00\);_(* &quot;-&quot;??_);_(@_)">
                  <c:v>110.09053179677532</c:v>
                </c:pt>
                <c:pt idx="1344" formatCode="_(* #,##0.00_);_(* \(#,##0.00\);_(* &quot;-&quot;??_);_(@_)">
                  <c:v>110.00279540230579</c:v>
                </c:pt>
                <c:pt idx="1345" formatCode="_(* #,##0.00_);_(* \(#,##0.00\);_(* &quot;-&quot;??_);_(@_)">
                  <c:v>110.16800249515155</c:v>
                </c:pt>
                <c:pt idx="1346" formatCode="_(* #,##0.00_);_(* \(#,##0.00\);_(* &quot;-&quot;??_);_(@_)">
                  <c:v>110.17820750008644</c:v>
                </c:pt>
                <c:pt idx="1347" formatCode="_(* #,##0.00_);_(* \(#,##0.00\);_(* &quot;-&quot;??_);_(@_)">
                  <c:v>110.23656215282318</c:v>
                </c:pt>
                <c:pt idx="1348" formatCode="_(* #,##0.00_);_(* \(#,##0.00\);_(* &quot;-&quot;??_);_(@_)">
                  <c:v>111.04287715953683</c:v>
                </c:pt>
                <c:pt idx="1349" formatCode="_(* #,##0.00_);_(* \(#,##0.00\);_(* &quot;-&quot;??_);_(@_)">
                  <c:v>111.03807480210011</c:v>
                </c:pt>
                <c:pt idx="1350" formatCode="_(* #,##0.00_);_(* \(#,##0.00\);_(* &quot;-&quot;??_);_(@_)">
                  <c:v>111.01123383489029</c:v>
                </c:pt>
                <c:pt idx="1351" formatCode="_(* #,##0.00_);_(* \(#,##0.00\);_(* &quot;-&quot;??_);_(@_)">
                  <c:v>110.93259904241297</c:v>
                </c:pt>
                <c:pt idx="1352" formatCode="_(* #,##0.00_);_(* \(#,##0.00\);_(* &quot;-&quot;??_);_(@_)">
                  <c:v>110.85320799729618</c:v>
                </c:pt>
                <c:pt idx="1353" formatCode="_(* #,##0.00_);_(* \(#,##0.00\);_(* &quot;-&quot;??_);_(@_)">
                  <c:v>110.79435544620746</c:v>
                </c:pt>
                <c:pt idx="1354" formatCode="_(* #,##0.00_);_(* \(#,##0.00\);_(* &quot;-&quot;??_);_(@_)">
                  <c:v>110.73444560564887</c:v>
                </c:pt>
                <c:pt idx="1355" formatCode="_(* #,##0.00_);_(* \(#,##0.00\);_(* &quot;-&quot;??_);_(@_)">
                  <c:v>110.83787327734649</c:v>
                </c:pt>
                <c:pt idx="1356" formatCode="_(* #,##0.00_);_(* \(#,##0.00\);_(* &quot;-&quot;??_);_(@_)">
                  <c:v>110.93407471068291</c:v>
                </c:pt>
                <c:pt idx="1357" formatCode="_(* #,##0.00_);_(* \(#,##0.00\);_(* &quot;-&quot;??_);_(@_)">
                  <c:v>110.90034095458255</c:v>
                </c:pt>
                <c:pt idx="1358" formatCode="_(* #,##0.00_);_(* \(#,##0.00\);_(* &quot;-&quot;??_);_(@_)">
                  <c:v>110.9094788805584</c:v>
                </c:pt>
                <c:pt idx="1359" formatCode="_(* #,##0.00_);_(* \(#,##0.00\);_(* &quot;-&quot;??_);_(@_)">
                  <c:v>110.97260130008608</c:v>
                </c:pt>
                <c:pt idx="1360" formatCode="_(* #,##0.00_);_(* \(#,##0.00\);_(* &quot;-&quot;??_);_(@_)">
                  <c:v>110.99556728141083</c:v>
                </c:pt>
                <c:pt idx="1361" formatCode="_(* #,##0.00_);_(* \(#,##0.00\);_(* &quot;-&quot;??_);_(@_)">
                  <c:v>110.99193894411732</c:v>
                </c:pt>
                <c:pt idx="1362" formatCode="_(* #,##0.00_);_(* \(#,##0.00\);_(* &quot;-&quot;??_);_(@_)">
                  <c:v>111.02332217997632</c:v>
                </c:pt>
                <c:pt idx="1363" formatCode="_(* #,##0.00_);_(* \(#,##0.00\);_(* &quot;-&quot;??_);_(@_)">
                  <c:v>111.12122163735039</c:v>
                </c:pt>
                <c:pt idx="1364" formatCode="_(* #,##0.00_);_(* \(#,##0.00\);_(* &quot;-&quot;??_);_(@_)">
                  <c:v>111.16992866702621</c:v>
                </c:pt>
                <c:pt idx="1365" formatCode="_(* #,##0.00_);_(* \(#,##0.00\);_(* &quot;-&quot;??_);_(@_)">
                  <c:v>111.022359963078</c:v>
                </c:pt>
                <c:pt idx="1366" formatCode="_(* #,##0.00_);_(* \(#,##0.00\);_(* &quot;-&quot;??_);_(@_)">
                  <c:v>110.95166861540591</c:v>
                </c:pt>
                <c:pt idx="1367" formatCode="_(* #,##0.00_);_(* \(#,##0.00\);_(* &quot;-&quot;??_);_(@_)">
                  <c:v>110.88208086185152</c:v>
                </c:pt>
                <c:pt idx="1368" formatCode="_(* #,##0.00_);_(* \(#,##0.00\);_(* &quot;-&quot;??_);_(@_)">
                  <c:v>110.81904998052079</c:v>
                </c:pt>
                <c:pt idx="1369" formatCode="_(* #,##0.00_);_(* \(#,##0.00\);_(* &quot;-&quot;??_);_(@_)">
                  <c:v>110.78846396300411</c:v>
                </c:pt>
                <c:pt idx="1370" formatCode="_(* #,##0.00_);_(* \(#,##0.00\);_(* &quot;-&quot;??_);_(@_)">
                  <c:v>110.9125677108719</c:v>
                </c:pt>
                <c:pt idx="1371" formatCode="_(* #,##0.00_);_(* \(#,##0.00\);_(* &quot;-&quot;??_);_(@_)">
                  <c:v>110.93492902843833</c:v>
                </c:pt>
                <c:pt idx="1372" formatCode="_(* #,##0.00_);_(* \(#,##0.00\);_(* &quot;-&quot;??_);_(@_)">
                  <c:v>110.93814502002755</c:v>
                </c:pt>
                <c:pt idx="1373" formatCode="_(* #,##0.00_);_(* \(#,##0.00\);_(* &quot;-&quot;??_);_(@_)">
                  <c:v>110.9742826529546</c:v>
                </c:pt>
                <c:pt idx="1374" formatCode="_(* #,##0.00_);_(* \(#,##0.00\);_(* &quot;-&quot;??_);_(@_)">
                  <c:v>111.0154747190943</c:v>
                </c:pt>
                <c:pt idx="1375" formatCode="_(* #,##0.00_);_(* \(#,##0.00\);_(* &quot;-&quot;??_);_(@_)">
                  <c:v>110.99848367793375</c:v>
                </c:pt>
                <c:pt idx="1376" formatCode="_(* #,##0.00_);_(* \(#,##0.00\);_(* &quot;-&quot;??_);_(@_)">
                  <c:v>110.98917217329529</c:v>
                </c:pt>
                <c:pt idx="1377" formatCode="_(* #,##0.00_);_(* \(#,##0.00\);_(* &quot;-&quot;??_);_(@_)">
                  <c:v>110.99762101775914</c:v>
                </c:pt>
                <c:pt idx="1378" formatCode="_(* #,##0.00_);_(* \(#,##0.00\);_(* &quot;-&quot;??_);_(@_)">
                  <c:v>111.06611053041786</c:v>
                </c:pt>
                <c:pt idx="1379" formatCode="_(* #,##0.00_);_(* \(#,##0.00\);_(* &quot;-&quot;??_);_(@_)">
                  <c:v>111.10568741745797</c:v>
                </c:pt>
                <c:pt idx="1380" formatCode="_(* #,##0.00_);_(* \(#,##0.00\);_(* &quot;-&quot;??_);_(@_)">
                  <c:v>111.13814406663558</c:v>
                </c:pt>
                <c:pt idx="1381" formatCode="_(* #,##0.00_);_(* \(#,##0.00\);_(* &quot;-&quot;??_);_(@_)">
                  <c:v>111.13210797745596</c:v>
                </c:pt>
                <c:pt idx="1382" formatCode="_(* #,##0.00_);_(* \(#,##0.00\);_(* &quot;-&quot;??_);_(@_)">
                  <c:v>111.16743877161768</c:v>
                </c:pt>
                <c:pt idx="1383" formatCode="_(* #,##0.00_);_(* \(#,##0.00\);_(* &quot;-&quot;??_);_(@_)">
                  <c:v>111.1893273196188</c:v>
                </c:pt>
                <c:pt idx="1384" formatCode="_(* #,##0.00_);_(* \(#,##0.00\);_(* &quot;-&quot;??_);_(@_)">
                  <c:v>111.1901680282388</c:v>
                </c:pt>
                <c:pt idx="1385" formatCode="_(* #,##0.00_);_(* \(#,##0.00\);_(* &quot;-&quot;??_);_(@_)">
                  <c:v>111.19447349202707</c:v>
                </c:pt>
                <c:pt idx="1386" formatCode="_(* #,##0.00_);_(* \(#,##0.00\);_(* &quot;-&quot;??_);_(@_)">
                  <c:v>111.15421091181132</c:v>
                </c:pt>
                <c:pt idx="1387" formatCode="_(* #,##0.00_);_(* \(#,##0.00\);_(* &quot;-&quot;??_);_(@_)">
                  <c:v>111.20960130724733</c:v>
                </c:pt>
                <c:pt idx="1388" formatCode="_(* #,##0.00_);_(* \(#,##0.00\);_(* &quot;-&quot;??_);_(@_)">
                  <c:v>111.26969762790087</c:v>
                </c:pt>
                <c:pt idx="1389" formatCode="_(* #,##0.00_);_(* \(#,##0.00\);_(* &quot;-&quot;??_);_(@_)">
                  <c:v>111.1426663876578</c:v>
                </c:pt>
                <c:pt idx="1390" formatCode="_(* #,##0.00_);_(* \(#,##0.00\);_(* &quot;-&quot;??_);_(@_)">
                  <c:v>111.13002437006725</c:v>
                </c:pt>
                <c:pt idx="1391" formatCode="_(* #,##0.00_);_(* \(#,##0.00\);_(* &quot;-&quot;??_);_(@_)">
                  <c:v>111.25097540394569</c:v>
                </c:pt>
                <c:pt idx="1392" formatCode="_(* #,##0.00_);_(* \(#,##0.00\);_(* &quot;-&quot;??_);_(@_)">
                  <c:v>111.32843635342134</c:v>
                </c:pt>
                <c:pt idx="1393" formatCode="_(* #,##0.00_);_(* \(#,##0.00\);_(* &quot;-&quot;??_);_(@_)">
                  <c:v>111.4537864448168</c:v>
                </c:pt>
                <c:pt idx="1394" formatCode="_(* #,##0.00_);_(* \(#,##0.00\);_(* &quot;-&quot;??_);_(@_)">
                  <c:v>111.44210384629952</c:v>
                </c:pt>
                <c:pt idx="1395" formatCode="_(* #,##0.00_);_(* \(#,##0.00\);_(* &quot;-&quot;??_);_(@_)">
                  <c:v>111.41560702982905</c:v>
                </c:pt>
                <c:pt idx="1396" formatCode="_(* #,##0.00_);_(* \(#,##0.00\);_(* &quot;-&quot;??_);_(@_)">
                  <c:v>111.48699803630731</c:v>
                </c:pt>
                <c:pt idx="1397" formatCode="_(* #,##0.00_);_(* \(#,##0.00\);_(* &quot;-&quot;??_);_(@_)">
                  <c:v>111.51287333233053</c:v>
                </c:pt>
                <c:pt idx="1398" formatCode="_(* #,##0.00_);_(* \(#,##0.00\);_(* &quot;-&quot;??_);_(@_)">
                  <c:v>111.57019972355842</c:v>
                </c:pt>
                <c:pt idx="1399" formatCode="_(* #,##0.00_);_(* \(#,##0.00\);_(* &quot;-&quot;??_);_(@_)">
                  <c:v>111.6084708035946</c:v>
                </c:pt>
                <c:pt idx="1400" formatCode="_(* #,##0.00_);_(* \(#,##0.00\);_(* &quot;-&quot;??_);_(@_)">
                  <c:v>111.56184158995023</c:v>
                </c:pt>
                <c:pt idx="1401" formatCode="_(* #,##0.00_);_(* \(#,##0.00\);_(* &quot;-&quot;??_);_(@_)">
                  <c:v>111.44901016071982</c:v>
                </c:pt>
                <c:pt idx="1402" formatCode="_(* #,##0.00_);_(* \(#,##0.00\);_(* &quot;-&quot;??_);_(@_)">
                  <c:v>111.51016540148069</c:v>
                </c:pt>
                <c:pt idx="1403" formatCode="_(* #,##0.00_);_(* \(#,##0.00\);_(* &quot;-&quot;??_);_(@_)">
                  <c:v>111.46948668285532</c:v>
                </c:pt>
                <c:pt idx="1404" formatCode="_(* #,##0.00_);_(* \(#,##0.00\);_(* &quot;-&quot;??_);_(@_)">
                  <c:v>111.5301323369094</c:v>
                </c:pt>
                <c:pt idx="1405" formatCode="_(* #,##0.00_);_(* \(#,##0.00\);_(* &quot;-&quot;??_);_(@_)">
                  <c:v>111.55053913737341</c:v>
                </c:pt>
                <c:pt idx="1406" formatCode="_(* #,##0.00_);_(* \(#,##0.00\);_(* &quot;-&quot;??_);_(@_)">
                  <c:v>111.54963391418447</c:v>
                </c:pt>
                <c:pt idx="1407" formatCode="_(* #,##0.00_);_(* \(#,##0.00\);_(* &quot;-&quot;??_);_(@_)">
                  <c:v>111.4072747015193</c:v>
                </c:pt>
                <c:pt idx="1408" formatCode="_(* #,##0.00_);_(* \(#,##0.00\);_(* &quot;-&quot;??_);_(@_)">
                  <c:v>111.51847906940957</c:v>
                </c:pt>
                <c:pt idx="1409" formatCode="_(* #,##0.00_);_(* \(#,##0.00\);_(* &quot;-&quot;??_);_(@_)">
                  <c:v>111.50837953603595</c:v>
                </c:pt>
                <c:pt idx="1410" formatCode="_(* #,##0.00_);_(* \(#,##0.00\);_(* &quot;-&quot;??_);_(@_)">
                  <c:v>111.50265993269785</c:v>
                </c:pt>
                <c:pt idx="1411" formatCode="_(* #,##0.00_);_(* \(#,##0.00\);_(* &quot;-&quot;??_);_(@_)">
                  <c:v>111.52164446532305</c:v>
                </c:pt>
                <c:pt idx="1412" formatCode="_(* #,##0.00_);_(* \(#,##0.00\);_(* &quot;-&quot;??_);_(@_)">
                  <c:v>111.55287333360396</c:v>
                </c:pt>
                <c:pt idx="1413" formatCode="_(* #,##0.00_);_(* \(#,##0.00\);_(* &quot;-&quot;??_);_(@_)">
                  <c:v>111.47479826133409</c:v>
                </c:pt>
                <c:pt idx="1414" formatCode="_(* #,##0.00_);_(* \(#,##0.00\);_(* &quot;-&quot;??_);_(@_)">
                  <c:v>111.42749983289997</c:v>
                </c:pt>
                <c:pt idx="1415" formatCode="_(* #,##0.00_);_(* \(#,##0.00\);_(* &quot;-&quot;??_);_(@_)">
                  <c:v>111.47412343137981</c:v>
                </c:pt>
                <c:pt idx="1416" formatCode="_(* #,##0.00_);_(* \(#,##0.00\);_(* &quot;-&quot;??_);_(@_)">
                  <c:v>111.52401752616103</c:v>
                </c:pt>
                <c:pt idx="1417" formatCode="_(* #,##0.00_);_(* \(#,##0.00\);_(* &quot;-&quot;??_);_(@_)">
                  <c:v>111.54883244104094</c:v>
                </c:pt>
                <c:pt idx="1418" formatCode="_(* #,##0.00_);_(* \(#,##0.00\);_(* &quot;-&quot;??_);_(@_)">
                  <c:v>111.53337924615403</c:v>
                </c:pt>
                <c:pt idx="1419" formatCode="_(* #,##0.00_);_(* \(#,##0.00\);_(* &quot;-&quot;??_);_(@_)">
                  <c:v>111.47761527207065</c:v>
                </c:pt>
                <c:pt idx="1420" formatCode="_(* #,##0.00_);_(* \(#,##0.00\);_(* &quot;-&quot;??_);_(@_)">
                  <c:v>111.50909185395912</c:v>
                </c:pt>
                <c:pt idx="1421" formatCode="_(* #,##0.00_);_(* \(#,##0.00\);_(* &quot;-&quot;??_);_(@_)">
                  <c:v>111.58774033723253</c:v>
                </c:pt>
                <c:pt idx="1422" formatCode="_(* #,##0.00_);_(* \(#,##0.00\);_(* &quot;-&quot;??_);_(@_)">
                  <c:v>111.60025098462047</c:v>
                </c:pt>
                <c:pt idx="1423" formatCode="_(* #,##0.00_);_(* \(#,##0.00\);_(* &quot;-&quot;??_);_(@_)">
                  <c:v>111.53762167897656</c:v>
                </c:pt>
                <c:pt idx="1424" formatCode="_(* #,##0.00_);_(* \(#,##0.00\);_(* &quot;-&quot;??_);_(@_)">
                  <c:v>111.62381986485887</c:v>
                </c:pt>
                <c:pt idx="1425" formatCode="_(* #,##0.00_);_(* \(#,##0.00\);_(* &quot;-&quot;??_);_(@_)">
                  <c:v>111.59542058222532</c:v>
                </c:pt>
                <c:pt idx="1426" formatCode="_(* #,##0.00_);_(* \(#,##0.00\);_(* &quot;-&quot;??_);_(@_)">
                  <c:v>111.57758767213414</c:v>
                </c:pt>
                <c:pt idx="1427" formatCode="_(* #,##0.00_);_(* \(#,##0.00\);_(* &quot;-&quot;??_);_(@_)">
                  <c:v>111.4797763137346</c:v>
                </c:pt>
                <c:pt idx="1428" formatCode="_(* #,##0.00_);_(* \(#,##0.00\);_(* &quot;-&quot;??_);_(@_)">
                  <c:v>111.51646584360439</c:v>
                </c:pt>
                <c:pt idx="1429" formatCode="_(* #,##0.00_);_(* \(#,##0.00\);_(* &quot;-&quot;??_);_(@_)">
                  <c:v>111.56606897081802</c:v>
                </c:pt>
                <c:pt idx="1430" formatCode="_(* #,##0.00_);_(* \(#,##0.00\);_(* &quot;-&quot;??_);_(@_)">
                  <c:v>111.59989126206911</c:v>
                </c:pt>
                <c:pt idx="1431" formatCode="_(* #,##0.00_);_(* \(#,##0.00\);_(* &quot;-&quot;??_);_(@_)">
                  <c:v>111.62768795163124</c:v>
                </c:pt>
                <c:pt idx="1432" formatCode="_(* #,##0.00_);_(* \(#,##0.00\);_(* &quot;-&quot;??_);_(@_)">
                  <c:v>111.61282701900954</c:v>
                </c:pt>
                <c:pt idx="1433" formatCode="_(* #,##0.00_);_(* \(#,##0.00\);_(* &quot;-&quot;??_);_(@_)">
                  <c:v>111.60654394697941</c:v>
                </c:pt>
                <c:pt idx="1434" formatCode="_(* #,##0.00_);_(* \(#,##0.00\);_(* &quot;-&quot;??_);_(@_)">
                  <c:v>111.54561206533704</c:v>
                </c:pt>
                <c:pt idx="1435" formatCode="_(* #,##0.00_);_(* \(#,##0.00\);_(* &quot;-&quot;??_);_(@_)">
                  <c:v>111.56880892642977</c:v>
                </c:pt>
                <c:pt idx="1436" formatCode="_(* #,##0.00_);_(* \(#,##0.00\);_(* &quot;-&quot;??_);_(@_)">
                  <c:v>111.67369277787145</c:v>
                </c:pt>
                <c:pt idx="1437" formatCode="_(* #,##0.00_);_(* \(#,##0.00\);_(* &quot;-&quot;??_);_(@_)">
                  <c:v>111.62913512917932</c:v>
                </c:pt>
                <c:pt idx="1438" formatCode="_(* #,##0.00_);_(* \(#,##0.00\);_(* &quot;-&quot;??_);_(@_)">
                  <c:v>111.61610592471709</c:v>
                </c:pt>
                <c:pt idx="1439" formatCode="_(* #,##0.00_);_(* \(#,##0.00\);_(* &quot;-&quot;??_);_(@_)">
                  <c:v>111.56573471416689</c:v>
                </c:pt>
                <c:pt idx="1440" formatCode="_(* #,##0.00_);_(* \(#,##0.00\);_(* &quot;-&quot;??_);_(@_)">
                  <c:v>114.3541973311325</c:v>
                </c:pt>
                <c:pt idx="1441" formatCode="_(* #,##0.00_);_(* \(#,##0.00\);_(* &quot;-&quot;??_);_(@_)">
                  <c:v>114.31316628523895</c:v>
                </c:pt>
                <c:pt idx="1442" formatCode="_(* #,##0.00_);_(* \(#,##0.00\);_(* &quot;-&quot;??_);_(@_)">
                  <c:v>114.28520470423824</c:v>
                </c:pt>
                <c:pt idx="1443" formatCode="_(* #,##0.00_);_(* \(#,##0.00\);_(* &quot;-&quot;??_);_(@_)">
                  <c:v>114.25821496728707</c:v>
                </c:pt>
                <c:pt idx="1444" formatCode="_(* #,##0.00_);_(* \(#,##0.00\);_(* &quot;-&quot;??_);_(@_)">
                  <c:v>114.24780513689842</c:v>
                </c:pt>
                <c:pt idx="1445" formatCode="_(* #,##0.00_);_(* \(#,##0.00\);_(* &quot;-&quot;??_);_(@_)">
                  <c:v>114.32266737776769</c:v>
                </c:pt>
                <c:pt idx="1446" formatCode="_(* #,##0.00_);_(* \(#,##0.00\);_(* &quot;-&quot;??_);_(@_)">
                  <c:v>114.36166788178561</c:v>
                </c:pt>
                <c:pt idx="1447" formatCode="_(* #,##0.00_);_(* \(#,##0.00\);_(* &quot;-&quot;??_);_(@_)">
                  <c:v>114.26420631411609</c:v>
                </c:pt>
                <c:pt idx="1448" formatCode="_(* #,##0.00_);_(* \(#,##0.00\);_(* &quot;-&quot;??_);_(@_)">
                  <c:v>114.25037938407192</c:v>
                </c:pt>
                <c:pt idx="1449" formatCode="_(* #,##0.00_);_(* \(#,##0.00\);_(* &quot;-&quot;??_);_(@_)">
                  <c:v>114.20858153296578</c:v>
                </c:pt>
                <c:pt idx="1450" formatCode="_(* #,##0.00_);_(* \(#,##0.00\);_(* &quot;-&quot;??_);_(@_)">
                  <c:v>114.31303703329334</c:v>
                </c:pt>
                <c:pt idx="1451" formatCode="_(* #,##0.00_);_(* \(#,##0.00\);_(* &quot;-&quot;??_);_(@_)">
                  <c:v>114.30170373144234</c:v>
                </c:pt>
                <c:pt idx="1452" formatCode="_(* #,##0.00_);_(* \(#,##0.00\);_(* &quot;-&quot;??_);_(@_)">
                  <c:v>114.34093120405471</c:v>
                </c:pt>
                <c:pt idx="1453" formatCode="_(* #,##0.00_);_(* \(#,##0.00\);_(* &quot;-&quot;??_);_(@_)">
                  <c:v>114.31367114745822</c:v>
                </c:pt>
                <c:pt idx="1454" formatCode="_(* #,##0.00_);_(* \(#,##0.00\);_(* &quot;-&quot;??_);_(@_)">
                  <c:v>114.37903815898314</c:v>
                </c:pt>
                <c:pt idx="1455" formatCode="_(* #,##0.00_);_(* \(#,##0.00\);_(* &quot;-&quot;??_);_(@_)">
                  <c:v>114.34358681999126</c:v>
                </c:pt>
                <c:pt idx="1456" formatCode="_(* #,##0.00_);_(* \(#,##0.00\);_(* &quot;-&quot;??_);_(@_)">
                  <c:v>114.32636341286452</c:v>
                </c:pt>
                <c:pt idx="1457" formatCode="_(* #,##0.00_);_(* \(#,##0.00\);_(* &quot;-&quot;??_);_(@_)">
                  <c:v>114.35372697644635</c:v>
                </c:pt>
                <c:pt idx="1458" formatCode="_(* #,##0.00_);_(* \(#,##0.00\);_(* &quot;-&quot;??_);_(@_)">
                  <c:v>114.40593525495171</c:v>
                </c:pt>
                <c:pt idx="1459" formatCode="_(* #,##0.00_);_(* \(#,##0.00\);_(* &quot;-&quot;??_);_(@_)">
                  <c:v>114.42088528629522</c:v>
                </c:pt>
                <c:pt idx="1460" formatCode="_(* #,##0.00_);_(* \(#,##0.00\);_(* &quot;-&quot;??_);_(@_)">
                  <c:v>114.46278058742388</c:v>
                </c:pt>
                <c:pt idx="1461" formatCode="_(* #,##0.00_);_(* \(#,##0.00\);_(* &quot;-&quot;??_);_(@_)">
                  <c:v>114.46460753328209</c:v>
                </c:pt>
                <c:pt idx="1462" formatCode="_(* #,##0.00_);_(* \(#,##0.00\);_(* &quot;-&quot;??_);_(@_)">
                  <c:v>114.44560139157531</c:v>
                </c:pt>
                <c:pt idx="1463" formatCode="_(* #,##0.00_);_(* \(#,##0.00\);_(* &quot;-&quot;??_);_(@_)">
                  <c:v>114.435601089765</c:v>
                </c:pt>
                <c:pt idx="1464" formatCode="_(* #,##0.00_);_(* \(#,##0.00\);_(* &quot;-&quot;??_);_(@_)">
                  <c:v>114.34372962920327</c:v>
                </c:pt>
                <c:pt idx="1465" formatCode="_(* #,##0.00_);_(* \(#,##0.00\);_(* &quot;-&quot;??_);_(@_)">
                  <c:v>114.36458631900067</c:v>
                </c:pt>
                <c:pt idx="1466" formatCode="_(* #,##0.00_);_(* \(#,##0.00\);_(* &quot;-&quot;??_);_(@_)">
                  <c:v>114.38139777654548</c:v>
                </c:pt>
                <c:pt idx="1467" formatCode="_(* #,##0.00_);_(* \(#,##0.00\);_(* &quot;-&quot;??_);_(@_)">
                  <c:v>114.35940792996232</c:v>
                </c:pt>
                <c:pt idx="1468" formatCode="_(* #,##0.00_);_(* \(#,##0.00\);_(* &quot;-&quot;??_);_(@_)">
                  <c:v>114.32222439098597</c:v>
                </c:pt>
                <c:pt idx="1469" formatCode="_(* #,##0.00_);_(* \(#,##0.00\);_(* &quot;-&quot;??_);_(@_)">
                  <c:v>114.36473262720924</c:v>
                </c:pt>
                <c:pt idx="1470" formatCode="_(* #,##0.00_);_(* \(#,##0.00\);_(* &quot;-&quot;??_);_(@_)">
                  <c:v>114.33596264278565</c:v>
                </c:pt>
                <c:pt idx="1471" formatCode="_(* #,##0.00_);_(* \(#,##0.00\);_(* &quot;-&quot;??_);_(@_)">
                  <c:v>114.31872015953573</c:v>
                </c:pt>
                <c:pt idx="1472" formatCode="_(* #,##0.00_);_(* \(#,##0.00\);_(* &quot;-&quot;??_);_(@_)">
                  <c:v>114.29798403511973</c:v>
                </c:pt>
                <c:pt idx="1473" formatCode="_(* #,##0.00_);_(* \(#,##0.00\);_(* &quot;-&quot;??_);_(@_)">
                  <c:v>114.38173253903466</c:v>
                </c:pt>
                <c:pt idx="1474" formatCode="_(* #,##0.00_);_(* \(#,##0.00\);_(* &quot;-&quot;??_);_(@_)">
                  <c:v>114.32757314056632</c:v>
                </c:pt>
                <c:pt idx="1475" formatCode="_(* #,##0.00_);_(* \(#,##0.00\);_(* &quot;-&quot;??_);_(@_)">
                  <c:v>114.30507425355012</c:v>
                </c:pt>
                <c:pt idx="1476" formatCode="_(* #,##0.00_);_(* \(#,##0.00\);_(* &quot;-&quot;??_);_(@_)">
                  <c:v>114.36924237303666</c:v>
                </c:pt>
                <c:pt idx="1477" formatCode="_(* #,##0.00_);_(* \(#,##0.00\);_(* &quot;-&quot;??_);_(@_)">
                  <c:v>114.34307805063672</c:v>
                </c:pt>
                <c:pt idx="1478" formatCode="_(* #,##0.00_);_(* \(#,##0.00\);_(* &quot;-&quot;??_);_(@_)">
                  <c:v>114.3129557829341</c:v>
                </c:pt>
                <c:pt idx="1479" formatCode="_(* #,##0.00_);_(* \(#,##0.00\);_(* &quot;-&quot;??_);_(@_)">
                  <c:v>114.30222470366157</c:v>
                </c:pt>
                <c:pt idx="1480" formatCode="_(* #,##0.00_);_(* \(#,##0.00\);_(* &quot;-&quot;??_);_(@_)">
                  <c:v>114.30148497557772</c:v>
                </c:pt>
                <c:pt idx="1481" formatCode="_(* #,##0.00_);_(* \(#,##0.00\);_(* &quot;-&quot;??_);_(@_)">
                  <c:v>114.3318075309794</c:v>
                </c:pt>
                <c:pt idx="1482" formatCode="_(* #,##0.00_);_(* \(#,##0.00\);_(* &quot;-&quot;??_);_(@_)">
                  <c:v>114.32451662522176</c:v>
                </c:pt>
                <c:pt idx="1483" formatCode="_(* #,##0.00_);_(* \(#,##0.00\);_(* &quot;-&quot;??_);_(@_)">
                  <c:v>114.30826753494512</c:v>
                </c:pt>
                <c:pt idx="1484" formatCode="_(* #,##0.00_);_(* \(#,##0.00\);_(* &quot;-&quot;??_);_(@_)">
                  <c:v>115.32987160789823</c:v>
                </c:pt>
                <c:pt idx="1485" formatCode="_(* #,##0.00_);_(* \(#,##0.00\);_(* &quot;-&quot;??_);_(@_)">
                  <c:v>115.3859505390618</c:v>
                </c:pt>
                <c:pt idx="1486" formatCode="_(* #,##0.00_);_(* \(#,##0.00\);_(* &quot;-&quot;??_);_(@_)">
                  <c:v>115.70039666561203</c:v>
                </c:pt>
                <c:pt idx="1487" formatCode="_(* #,##0.00_);_(* \(#,##0.00\);_(* &quot;-&quot;??_);_(@_)">
                  <c:v>115.71294434376456</c:v>
                </c:pt>
                <c:pt idx="1488" formatCode="_(* #,##0.00_);_(* \(#,##0.00\);_(* &quot;-&quot;??_);_(@_)">
                  <c:v>115.64685071233099</c:v>
                </c:pt>
                <c:pt idx="1489" formatCode="_(* #,##0.00_);_(* \(#,##0.00\);_(* &quot;-&quot;??_);_(@_)">
                  <c:v>115.66291111413756</c:v>
                </c:pt>
                <c:pt idx="1490" formatCode="_(* #,##0.00_);_(* \(#,##0.00\);_(* &quot;-&quot;??_);_(@_)">
                  <c:v>115.76415203528295</c:v>
                </c:pt>
                <c:pt idx="1491" formatCode="_(* #,##0.00_);_(* \(#,##0.00\);_(* &quot;-&quot;??_);_(@_)">
                  <c:v>115.83644441040938</c:v>
                </c:pt>
                <c:pt idx="1492" formatCode="_(* #,##0.00_);_(* \(#,##0.00\);_(* &quot;-&quot;??_);_(@_)">
                  <c:v>115.82063461442536</c:v>
                </c:pt>
                <c:pt idx="1493" formatCode="_(* #,##0.00_);_(* \(#,##0.00\);_(* &quot;-&quot;??_);_(@_)">
                  <c:v>115.77174354222547</c:v>
                </c:pt>
                <c:pt idx="1494" formatCode="_(* #,##0.00_);_(* \(#,##0.00\);_(* &quot;-&quot;??_);_(@_)">
                  <c:v>115.81225656303673</c:v>
                </c:pt>
                <c:pt idx="1495" formatCode="_(* #,##0.00_);_(* \(#,##0.00\);_(* &quot;-&quot;??_);_(@_)">
                  <c:v>115.83140926943094</c:v>
                </c:pt>
                <c:pt idx="1496" formatCode="_(* #,##0.00_);_(* \(#,##0.00\);_(* &quot;-&quot;??_);_(@_)">
                  <c:v>115.91549406812274</c:v>
                </c:pt>
                <c:pt idx="1497" formatCode="_(* #,##0.00_);_(* \(#,##0.00\);_(* &quot;-&quot;??_);_(@_)">
                  <c:v>115.88324767610045</c:v>
                </c:pt>
                <c:pt idx="1498" formatCode="_(* #,##0.00_);_(* \(#,##0.00\);_(* &quot;-&quot;??_);_(@_)">
                  <c:v>115.80290130453479</c:v>
                </c:pt>
                <c:pt idx="1499" formatCode="_(* #,##0.00_);_(* \(#,##0.00\);_(* &quot;-&quot;??_);_(@_)">
                  <c:v>115.83171746007494</c:v>
                </c:pt>
                <c:pt idx="1500" formatCode="_(* #,##0.00_);_(* \(#,##0.00\);_(* &quot;-&quot;??_);_(@_)">
                  <c:v>115.82666622685576</c:v>
                </c:pt>
                <c:pt idx="1501" formatCode="_(* #,##0.00_);_(* \(#,##0.00\);_(* &quot;-&quot;??_);_(@_)">
                  <c:v>115.85508937988894</c:v>
                </c:pt>
                <c:pt idx="1502" formatCode="_(* #,##0.00_);_(* \(#,##0.00\);_(* &quot;-&quot;??_);_(@_)">
                  <c:v>115.85374093111027</c:v>
                </c:pt>
                <c:pt idx="1503" formatCode="_(* #,##0.00_);_(* \(#,##0.00\);_(* &quot;-&quot;??_);_(@_)">
                  <c:v>115.86060875403264</c:v>
                </c:pt>
                <c:pt idx="1504" formatCode="_(* #,##0.00_);_(* \(#,##0.00\);_(* &quot;-&quot;??_);_(@_)">
                  <c:v>115.85744228517081</c:v>
                </c:pt>
                <c:pt idx="1505" formatCode="_(* #,##0.00_);_(* \(#,##0.00\);_(* &quot;-&quot;??_);_(@_)">
                  <c:v>115.85363147126699</c:v>
                </c:pt>
                <c:pt idx="1506" formatCode="_(* #,##0.00_);_(* \(#,##0.00\);_(* &quot;-&quot;??_);_(@_)">
                  <c:v>115.86397675253815</c:v>
                </c:pt>
                <c:pt idx="1507" formatCode="_(* #,##0.00_);_(* \(#,##0.00\);_(* &quot;-&quot;??_);_(@_)">
                  <c:v>115.86913814950897</c:v>
                </c:pt>
                <c:pt idx="1508" formatCode="_(* #,##0.00_);_(* \(#,##0.00\);_(* &quot;-&quot;??_);_(@_)">
                  <c:v>115.87618471778849</c:v>
                </c:pt>
                <c:pt idx="1509" formatCode="_(* #,##0.00_);_(* \(#,##0.00\);_(* &quot;-&quot;??_);_(@_)">
                  <c:v>115.87856883726107</c:v>
                </c:pt>
                <c:pt idx="1510" formatCode="_(* #,##0.00_);_(* \(#,##0.00\);_(* &quot;-&quot;??_);_(@_)">
                  <c:v>115.88482854916464</c:v>
                </c:pt>
                <c:pt idx="1511" formatCode="_(* #,##0.00_);_(* \(#,##0.00\);_(* &quot;-&quot;??_);_(@_)">
                  <c:v>115.89843093343984</c:v>
                </c:pt>
                <c:pt idx="1512" formatCode="_(* #,##0.00_);_(* \(#,##0.00\);_(* &quot;-&quot;??_);_(@_)">
                  <c:v>115.89691938102251</c:v>
                </c:pt>
                <c:pt idx="1513" formatCode="_(* #,##0.00_);_(* \(#,##0.00\);_(* &quot;-&quot;??_);_(@_)">
                  <c:v>115.90572494251661</c:v>
                </c:pt>
                <c:pt idx="1514" formatCode="_(* #,##0.00_);_(* \(#,##0.00\);_(* &quot;-&quot;??_);_(@_)">
                  <c:v>115.90601358459325</c:v>
                </c:pt>
                <c:pt idx="1515" formatCode="_(* #,##0.00_);_(* \(#,##0.00\);_(* &quot;-&quot;??_);_(@_)">
                  <c:v>115.90680904763471</c:v>
                </c:pt>
                <c:pt idx="1516" formatCode="_(* #,##0.00_);_(* \(#,##0.00\);_(* &quot;-&quot;??_);_(@_)">
                  <c:v>115.91613061974711</c:v>
                </c:pt>
                <c:pt idx="1517" formatCode="_(* #,##0.00_);_(* \(#,##0.00\);_(* &quot;-&quot;??_);_(@_)">
                  <c:v>115.91842331402414</c:v>
                </c:pt>
                <c:pt idx="1518" formatCode="_(* #,##0.00_);_(* \(#,##0.00\);_(* &quot;-&quot;??_);_(@_)">
                  <c:v>115.92306458415291</c:v>
                </c:pt>
                <c:pt idx="1519" formatCode="_(* #,##0.00_);_(* \(#,##0.00\);_(* &quot;-&quot;??_);_(@_)">
                  <c:v>115.92862325352458</c:v>
                </c:pt>
                <c:pt idx="1520" formatCode="_(* #,##0.00_);_(* \(#,##0.00\);_(* &quot;-&quot;??_);_(@_)">
                  <c:v>115.93357897292798</c:v>
                </c:pt>
                <c:pt idx="1521" formatCode="_(* #,##0.00_);_(* \(#,##0.00\);_(* &quot;-&quot;??_);_(@_)">
                  <c:v>115.94128530096597</c:v>
                </c:pt>
                <c:pt idx="1522" formatCode="_(* #,##0.00_);_(* \(#,##0.00\);_(* &quot;-&quot;??_);_(@_)">
                  <c:v>115.94368910457695</c:v>
                </c:pt>
                <c:pt idx="1523" formatCode="_(* #,##0.00_);_(* \(#,##0.00\);_(* &quot;-&quot;??_);_(@_)">
                  <c:v>115.95124116085567</c:v>
                </c:pt>
                <c:pt idx="1524" formatCode="_(* #,##0.00_);_(* \(#,##0.00\);_(* &quot;-&quot;??_);_(@_)">
                  <c:v>115.95338369837273</c:v>
                </c:pt>
                <c:pt idx="1525" formatCode="_(* #,##0.00_);_(* \(#,##0.00\);_(* &quot;-&quot;??_);_(@_)">
                  <c:v>115.96187948127275</c:v>
                </c:pt>
                <c:pt idx="1526" formatCode="_(* #,##0.00_);_(* \(#,##0.00\);_(* &quot;-&quot;??_);_(@_)">
                  <c:v>115.98345199845848</c:v>
                </c:pt>
                <c:pt idx="1527" formatCode="_(* #,##0.00_);_(* \(#,##0.00\);_(* &quot;-&quot;??_);_(@_)">
                  <c:v>115.99746392846751</c:v>
                </c:pt>
                <c:pt idx="1528" formatCode="_(* #,##0.00_);_(* \(#,##0.00\);_(* &quot;-&quot;??_);_(@_)">
                  <c:v>116.01321847093213</c:v>
                </c:pt>
                <c:pt idx="1529" formatCode="_(* #,##0.00_);_(* \(#,##0.00\);_(* &quot;-&quot;??_);_(@_)">
                  <c:v>116.01267637444064</c:v>
                </c:pt>
                <c:pt idx="1530" formatCode="_(* #,##0.00_);_(* \(#,##0.00\);_(* &quot;-&quot;??_);_(@_)">
                  <c:v>116.01591555016373</c:v>
                </c:pt>
                <c:pt idx="1531" formatCode="_(* #,##0.00_);_(* \(#,##0.00\);_(* &quot;-&quot;??_);_(@_)">
                  <c:v>116.03824747567062</c:v>
                </c:pt>
                <c:pt idx="1532" formatCode="_(* #,##0.00_);_(* \(#,##0.00\);_(* &quot;-&quot;??_);_(@_)">
                  <c:v>116.04032437310352</c:v>
                </c:pt>
                <c:pt idx="1533" formatCode="_(* #,##0.00_);_(* \(#,##0.00\);_(* &quot;-&quot;??_);_(@_)">
                  <c:v>116.04383485943124</c:v>
                </c:pt>
                <c:pt idx="1534" formatCode="_(* #,##0.00_);_(* \(#,##0.00\);_(* &quot;-&quot;??_);_(@_)">
                  <c:v>116.04520796545646</c:v>
                </c:pt>
                <c:pt idx="1535" formatCode="_(* #,##0.00_);_(* \(#,##0.00\);_(* &quot;-&quot;??_);_(@_)">
                  <c:v>116.04335349787436</c:v>
                </c:pt>
                <c:pt idx="1536" formatCode="_(* #,##0.00_);_(* \(#,##0.00\);_(* &quot;-&quot;??_);_(@_)">
                  <c:v>116.05051714844015</c:v>
                </c:pt>
                <c:pt idx="1537" formatCode="_(* #,##0.00_);_(* \(#,##0.00\);_(* &quot;-&quot;??_);_(@_)">
                  <c:v>116.04811444305147</c:v>
                </c:pt>
                <c:pt idx="1538" formatCode="_(* #,##0.00_);_(* \(#,##0.00\);_(* &quot;-&quot;??_);_(@_)">
                  <c:v>116.04677322633867</c:v>
                </c:pt>
                <c:pt idx="1539" formatCode="_(* #,##0.00_);_(* \(#,##0.00\);_(* &quot;-&quot;??_);_(@_)">
                  <c:v>116.05100970287441</c:v>
                </c:pt>
                <c:pt idx="1540" formatCode="_(* #,##0.00_);_(* \(#,##0.00\);_(* &quot;-&quot;??_);_(@_)">
                  <c:v>116.05069860818075</c:v>
                </c:pt>
                <c:pt idx="1541" formatCode="_(* #,##0.00_);_(* \(#,##0.00\);_(* &quot;-&quot;??_);_(@_)">
                  <c:v>116.06356796102911</c:v>
                </c:pt>
                <c:pt idx="1542" formatCode="_(* #,##0.00_);_(* \(#,##0.00\);_(* &quot;-&quot;??_);_(@_)">
                  <c:v>116.07112582248602</c:v>
                </c:pt>
                <c:pt idx="1543" formatCode="_(* #,##0.00_);_(* \(#,##0.00\);_(* &quot;-&quot;??_);_(@_)">
                  <c:v>116.07694192708273</c:v>
                </c:pt>
                <c:pt idx="1544" formatCode="_(* #,##0.00_);_(* \(#,##0.00\);_(* &quot;-&quot;??_);_(@_)">
                  <c:v>116.0856194054366</c:v>
                </c:pt>
                <c:pt idx="1545" formatCode="_(* #,##0.00_);_(* \(#,##0.00\);_(* &quot;-&quot;??_);_(@_)">
                  <c:v>116.08927178207853</c:v>
                </c:pt>
                <c:pt idx="1546" formatCode="_(* #,##0.00_);_(* \(#,##0.00\);_(* &quot;-&quot;??_);_(@_)">
                  <c:v>116.09764021653825</c:v>
                </c:pt>
                <c:pt idx="1547" formatCode="_(* #,##0.00_);_(* \(#,##0.00\);_(* &quot;-&quot;??_);_(@_)">
                  <c:v>116.09824292935977</c:v>
                </c:pt>
                <c:pt idx="1548" formatCode="_(* #,##0.00_);_(* \(#,##0.00\);_(* &quot;-&quot;??_);_(@_)">
                  <c:v>116.10599740837797</c:v>
                </c:pt>
                <c:pt idx="1549" formatCode="_(* #,##0.00_);_(* \(#,##0.00\);_(* &quot;-&quot;??_);_(@_)">
                  <c:v>116.10531546732457</c:v>
                </c:pt>
                <c:pt idx="1550" formatCode="_(* #,##0.00_);_(* \(#,##0.00\);_(* &quot;-&quot;??_);_(@_)">
                  <c:v>116.10921918430745</c:v>
                </c:pt>
                <c:pt idx="1551" formatCode="_(* #,##0.00_);_(* \(#,##0.00\);_(* &quot;-&quot;??_);_(@_)">
                  <c:v>116.12785447868137</c:v>
                </c:pt>
                <c:pt idx="1552" formatCode="_(* #,##0.00_);_(* \(#,##0.00\);_(* &quot;-&quot;??_);_(@_)">
                  <c:v>116.12637363318554</c:v>
                </c:pt>
                <c:pt idx="1553" formatCode="_(* #,##0.00_);_(* \(#,##0.00\);_(* &quot;-&quot;??_);_(@_)">
                  <c:v>116.13110394452573</c:v>
                </c:pt>
                <c:pt idx="1554" formatCode="_(* #,##0.00_);_(* \(#,##0.00\);_(* &quot;-&quot;??_);_(@_)">
                  <c:v>118.69419863072299</c:v>
                </c:pt>
                <c:pt idx="1555" formatCode="_(* #,##0.00_);_(* \(#,##0.00\);_(* &quot;-&quot;??_);_(@_)">
                  <c:v>118.69699011000993</c:v>
                </c:pt>
                <c:pt idx="1556" formatCode="_(* #,##0.00_);_(* \(#,##0.00\);_(* &quot;-&quot;??_);_(@_)">
                  <c:v>118.74059320086636</c:v>
                </c:pt>
                <c:pt idx="1557" formatCode="_(* #,##0.00_);_(* \(#,##0.00\);_(* &quot;-&quot;??_);_(@_)">
                  <c:v>118.74348012191254</c:v>
                </c:pt>
                <c:pt idx="1558" formatCode="_(* #,##0.00_);_(* \(#,##0.00\);_(* &quot;-&quot;??_);_(@_)">
                  <c:v>118.7468002848439</c:v>
                </c:pt>
                <c:pt idx="1559" formatCode="_(* #,##0.00_);_(* \(#,##0.00\);_(* &quot;-&quot;??_);_(@_)">
                  <c:v>118.76214646779424</c:v>
                </c:pt>
                <c:pt idx="1560" formatCode="_(* #,##0.00_);_(* \(#,##0.00\);_(* &quot;-&quot;??_);_(@_)">
                  <c:v>118.75418049799811</c:v>
                </c:pt>
                <c:pt idx="1561" formatCode="_(* #,##0.00_);_(* \(#,##0.00\);_(* &quot;-&quot;??_);_(@_)">
                  <c:v>118.75367842291556</c:v>
                </c:pt>
                <c:pt idx="1562" formatCode="_(* #,##0.00_);_(* \(#,##0.00\);_(* &quot;-&quot;??_);_(@_)">
                  <c:v>118.77629647378089</c:v>
                </c:pt>
                <c:pt idx="1563" formatCode="_(* #,##0.00_);_(* \(#,##0.00\);_(* &quot;-&quot;??_);_(@_)">
                  <c:v>118.77881158211447</c:v>
                </c:pt>
                <c:pt idx="1564" formatCode="_(* #,##0.00_);_(* \(#,##0.00\);_(* &quot;-&quot;??_);_(@_)">
                  <c:v>118.78569558063279</c:v>
                </c:pt>
                <c:pt idx="1565" formatCode="_(* #,##0.00_);_(* \(#,##0.00\);_(* &quot;-&quot;??_);_(@_)">
                  <c:v>118.80164593135699</c:v>
                </c:pt>
                <c:pt idx="1566" formatCode="_(* #,##0.00_);_(* \(#,##0.00\);_(* &quot;-&quot;??_);_(@_)">
                  <c:v>118.81088510368328</c:v>
                </c:pt>
                <c:pt idx="1567" formatCode="_(* #,##0.00_);_(* \(#,##0.00\);_(* &quot;-&quot;??_);_(@_)">
                  <c:v>118.83420550888304</c:v>
                </c:pt>
                <c:pt idx="1568" formatCode="_(* #,##0.00_);_(* \(#,##0.00\);_(* &quot;-&quot;??_);_(@_)">
                  <c:v>118.8541583912792</c:v>
                </c:pt>
                <c:pt idx="1569" formatCode="_(* #,##0.00_);_(* \(#,##0.00\);_(* &quot;-&quot;??_);_(@_)">
                  <c:v>118.86469166943128</c:v>
                </c:pt>
                <c:pt idx="1570" formatCode="_(* #,##0.00_);_(* \(#,##0.00\);_(* &quot;-&quot;??_);_(@_)">
                  <c:v>119.14999293112547</c:v>
                </c:pt>
                <c:pt idx="1571" formatCode="_(* #,##0.00_);_(* \(#,##0.00\);_(* &quot;-&quot;??_);_(@_)">
                  <c:v>119.15633570686302</c:v>
                </c:pt>
                <c:pt idx="1572" formatCode="_(* #,##0.00_);_(* \(#,##0.00\);_(* &quot;-&quot;??_);_(@_)">
                  <c:v>119.14935123520804</c:v>
                </c:pt>
                <c:pt idx="1573" formatCode="_(* #,##0.00_);_(* \(#,##0.00\);_(* &quot;-&quot;??_);_(@_)">
                  <c:v>119.17219254078843</c:v>
                </c:pt>
                <c:pt idx="1574" formatCode="_(* #,##0.00_);_(* \(#,##0.00\);_(* &quot;-&quot;??_);_(@_)">
                  <c:v>119.15648772203376</c:v>
                </c:pt>
                <c:pt idx="1575" formatCode="_(* #,##0.00_);_(* \(#,##0.00\);_(* &quot;-&quot;??_);_(@_)">
                  <c:v>119.17358806735908</c:v>
                </c:pt>
                <c:pt idx="1576" formatCode="_(* #,##0.00_);_(* \(#,##0.00\);_(* &quot;-&quot;??_);_(@_)">
                  <c:v>119.18787677832219</c:v>
                </c:pt>
                <c:pt idx="1577" formatCode="_(* #,##0.00_);_(* \(#,##0.00\);_(* &quot;-&quot;??_);_(@_)">
                  <c:v>119.16725913556819</c:v>
                </c:pt>
                <c:pt idx="1578" formatCode="_(* #,##0.00_);_(* \(#,##0.00\);_(* &quot;-&quot;??_);_(@_)">
                  <c:v>119.18366549848646</c:v>
                </c:pt>
                <c:pt idx="1579" formatCode="_(* #,##0.00_);_(* \(#,##0.00\);_(* &quot;-&quot;??_);_(@_)">
                  <c:v>119.18279703812567</c:v>
                </c:pt>
                <c:pt idx="1580" formatCode="_(* #,##0.00_);_(* \(#,##0.00\);_(* &quot;-&quot;??_);_(@_)">
                  <c:v>119.19143659309897</c:v>
                </c:pt>
                <c:pt idx="1581" formatCode="_(* #,##0.00_);_(* \(#,##0.00\);_(* &quot;-&quot;??_);_(@_)">
                  <c:v>119.19480596145205</c:v>
                </c:pt>
                <c:pt idx="1582" formatCode="_(* #,##0.00_);_(* \(#,##0.00\);_(* &quot;-&quot;??_);_(@_)">
                  <c:v>119.23480478299069</c:v>
                </c:pt>
                <c:pt idx="1583" formatCode="_(* #,##0.00_);_(* \(#,##0.00\);_(* &quot;-&quot;??_);_(@_)">
                  <c:v>119.22891285767663</c:v>
                </c:pt>
                <c:pt idx="1584" formatCode="_(* #,##0.00_);_(* \(#,##0.00\);_(* &quot;-&quot;??_);_(@_)">
                  <c:v>119.23419173736407</c:v>
                </c:pt>
                <c:pt idx="1585" formatCode="_(* #,##0.00_);_(* \(#,##0.00\);_(* &quot;-&quot;??_);_(@_)">
                  <c:v>119.23672898059054</c:v>
                </c:pt>
                <c:pt idx="1586" formatCode="_(* #,##0.00_);_(* \(#,##0.00\);_(* &quot;-&quot;??_);_(@_)">
                  <c:v>119.25382764450842</c:v>
                </c:pt>
                <c:pt idx="1587" formatCode="_(* #,##0.00_);_(* \(#,##0.00\);_(* &quot;-&quot;??_);_(@_)">
                  <c:v>119.25069486422169</c:v>
                </c:pt>
                <c:pt idx="1588" formatCode="_(* #,##0.00_);_(* \(#,##0.00\);_(* &quot;-&quot;??_);_(@_)">
                  <c:v>119.25346613563728</c:v>
                </c:pt>
                <c:pt idx="1589" formatCode="_(* #,##0.00_);_(* \(#,##0.00\);_(* &quot;-&quot;??_);_(@_)">
                  <c:v>119.26621992035795</c:v>
                </c:pt>
                <c:pt idx="1590" formatCode="_(* #,##0.00_);_(* \(#,##0.00\);_(* &quot;-&quot;??_);_(@_)">
                  <c:v>119.25689578815815</c:v>
                </c:pt>
                <c:pt idx="1591" formatCode="_(* #,##0.00_);_(* \(#,##0.00\);_(* &quot;-&quot;??_);_(@_)">
                  <c:v>119.24237959731315</c:v>
                </c:pt>
                <c:pt idx="1592" formatCode="_(* #,##0.00_);_(* \(#,##0.00\);_(* &quot;-&quot;??_);_(@_)">
                  <c:v>119.24760793191236</c:v>
                </c:pt>
                <c:pt idx="1593" formatCode="_(* #,##0.00_);_(* \(#,##0.00\);_(* &quot;-&quot;??_);_(@_)">
                  <c:v>119.2608363817976</c:v>
                </c:pt>
                <c:pt idx="1594" formatCode="_(* #,##0.00_);_(* \(#,##0.00\);_(* &quot;-&quot;??_);_(@_)">
                  <c:v>119.28128944658845</c:v>
                </c:pt>
                <c:pt idx="1595" formatCode="_(* #,##0.00_);_(* \(#,##0.00\);_(* &quot;-&quot;??_);_(@_)">
                  <c:v>119.30222662541263</c:v>
                </c:pt>
                <c:pt idx="1596" formatCode="_(* #,##0.00_);_(* \(#,##0.00\);_(* &quot;-&quot;??_);_(@_)">
                  <c:v>119.30932704082858</c:v>
                </c:pt>
                <c:pt idx="1597" formatCode="_(* #,##0.00_);_(* \(#,##0.00\);_(* &quot;-&quot;??_);_(@_)">
                  <c:v>119.31542624592485</c:v>
                </c:pt>
                <c:pt idx="1598" formatCode="_(* #,##0.00_);_(* \(#,##0.00\);_(* &quot;-&quot;??_);_(@_)">
                  <c:v>120.63322918576094</c:v>
                </c:pt>
                <c:pt idx="1599" formatCode="_(* #,##0.00_);_(* \(#,##0.00\);_(* &quot;-&quot;??_);_(@_)">
                  <c:v>120.63504357928598</c:v>
                </c:pt>
                <c:pt idx="1600" formatCode="_(* #,##0.00_);_(* \(#,##0.00\);_(* &quot;-&quot;??_);_(@_)">
                  <c:v>120.65239407505308</c:v>
                </c:pt>
                <c:pt idx="1601" formatCode="_(* #,##0.00_);_(* \(#,##0.00\);_(* &quot;-&quot;??_);_(@_)">
                  <c:v>120.64990349287103</c:v>
                </c:pt>
                <c:pt idx="1602" formatCode="_(* #,##0.00_);_(* \(#,##0.00\);_(* &quot;-&quot;??_);_(@_)">
                  <c:v>120.65725870243544</c:v>
                </c:pt>
                <c:pt idx="1603" formatCode="_(* #,##0.00_);_(* \(#,##0.00\);_(* &quot;-&quot;??_);_(@_)">
                  <c:v>120.65049443532058</c:v>
                </c:pt>
                <c:pt idx="1604" formatCode="_(* #,##0.00_);_(* \(#,##0.00\);_(* &quot;-&quot;??_);_(@_)">
                  <c:v>120.65527579744059</c:v>
                </c:pt>
                <c:pt idx="1605" formatCode="_(* #,##0.00_);_(* \(#,##0.00\);_(* &quot;-&quot;??_);_(@_)">
                  <c:v>120.68371556070805</c:v>
                </c:pt>
                <c:pt idx="1606" formatCode="_(* #,##0.00_);_(* \(#,##0.00\);_(* &quot;-&quot;??_);_(@_)">
                  <c:v>120.68623118016187</c:v>
                </c:pt>
                <c:pt idx="1607" formatCode="_(* #,##0.00_);_(* \(#,##0.00\);_(* &quot;-&quot;??_);_(@_)">
                  <c:v>120.69021046300141</c:v>
                </c:pt>
                <c:pt idx="1608" formatCode="_(* #,##0.00_);_(* \(#,##0.00\);_(* &quot;-&quot;??_);_(@_)">
                  <c:v>120.69782521947749</c:v>
                </c:pt>
                <c:pt idx="1609" formatCode="_(* #,##0.00_);_(* \(#,##0.00\);_(* &quot;-&quot;??_);_(@_)">
                  <c:v>120.7090064138592</c:v>
                </c:pt>
                <c:pt idx="1610" formatCode="_(* #,##0.00_);_(* \(#,##0.00\);_(* &quot;-&quot;??_);_(@_)">
                  <c:v>120.72934328734968</c:v>
                </c:pt>
                <c:pt idx="1611" formatCode="_(* #,##0.00_);_(* \(#,##0.00\);_(* &quot;-&quot;??_);_(@_)">
                  <c:v>120.74217016900215</c:v>
                </c:pt>
                <c:pt idx="1612" formatCode="_(* #,##0.00_);_(* \(#,##0.00\);_(* &quot;-&quot;??_);_(@_)">
                  <c:v>120.77319827874548</c:v>
                </c:pt>
                <c:pt idx="1613" formatCode="_(* #,##0.00_);_(* \(#,##0.00\);_(* &quot;-&quot;??_);_(@_)">
                  <c:v>120.78278051710663</c:v>
                </c:pt>
                <c:pt idx="1614" formatCode="_(* #,##0.00_);_(* \(#,##0.00\);_(* &quot;-&quot;??_);_(@_)">
                  <c:v>120.8246134944276</c:v>
                </c:pt>
                <c:pt idx="1615" formatCode="_(* #,##0.00_);_(* \(#,##0.00\);_(* &quot;-&quot;??_);_(@_)">
                  <c:v>120.83125129190296</c:v>
                </c:pt>
                <c:pt idx="1616" formatCode="_(* #,##0.00_);_(* \(#,##0.00\);_(* &quot;-&quot;??_);_(@_)">
                  <c:v>120.83978007157219</c:v>
                </c:pt>
                <c:pt idx="1617" formatCode="_(* #,##0.00_);_(* \(#,##0.00\);_(* &quot;-&quot;??_);_(@_)">
                  <c:v>120.88324966626949</c:v>
                </c:pt>
                <c:pt idx="1618" formatCode="_(* #,##0.00_);_(* \(#,##0.00\);_(* &quot;-&quot;??_);_(@_)">
                  <c:v>120.90779330903531</c:v>
                </c:pt>
                <c:pt idx="1619" formatCode="_(* #,##0.00_);_(* \(#,##0.00\);_(* &quot;-&quot;??_);_(@_)">
                  <c:v>120.90974206047839</c:v>
                </c:pt>
                <c:pt idx="1620" formatCode="_(* #,##0.00_);_(* \(#,##0.00\);_(* &quot;-&quot;??_);_(@_)">
                  <c:v>120.94524622436052</c:v>
                </c:pt>
                <c:pt idx="1621" formatCode="_(* #,##0.00_);_(* \(#,##0.00\);_(* &quot;-&quot;??_);_(@_)">
                  <c:v>120.97990874293045</c:v>
                </c:pt>
                <c:pt idx="1622" formatCode="_(* #,##0.00_);_(* \(#,##0.00\);_(* &quot;-&quot;??_);_(@_)">
                  <c:v>120.83071963143811</c:v>
                </c:pt>
                <c:pt idx="1623" formatCode="_(* #,##0.00_);_(* \(#,##0.00\);_(* &quot;-&quot;??_);_(@_)">
                  <c:v>120.84423623780198</c:v>
                </c:pt>
                <c:pt idx="1624" formatCode="_(* #,##0.00_);_(* \(#,##0.00\);_(* &quot;-&quot;??_);_(@_)">
                  <c:v>120.8478442332523</c:v>
                </c:pt>
                <c:pt idx="1625" formatCode="_(* #,##0.00_);_(* \(#,##0.00\);_(* &quot;-&quot;??_);_(@_)">
                  <c:v>120.85148151955821</c:v>
                </c:pt>
                <c:pt idx="1626" formatCode="_(* #,##0.00_);_(* \(#,##0.00\);_(* &quot;-&quot;??_);_(@_)">
                  <c:v>120.85510473982085</c:v>
                </c:pt>
                <c:pt idx="1627" formatCode="_(* #,##0.00_);_(* \(#,##0.00\);_(* &quot;-&quot;??_);_(@_)">
                  <c:v>120.85894908747451</c:v>
                </c:pt>
                <c:pt idx="1628" formatCode="_(* #,##0.00_);_(* \(#,##0.00\);_(* &quot;-&quot;??_);_(@_)">
                  <c:v>120.86965809287862</c:v>
                </c:pt>
                <c:pt idx="1629" formatCode="_(* #,##0.00_);_(* \(#,##0.00\);_(* &quot;-&quot;??_);_(@_)">
                  <c:v>120.87344480145157</c:v>
                </c:pt>
                <c:pt idx="1630" formatCode="_(* #,##0.00_);_(* \(#,##0.00\);_(* &quot;-&quot;??_);_(@_)">
                  <c:v>120.87700270008293</c:v>
                </c:pt>
                <c:pt idx="1631" formatCode="_(* #,##0.00_);_(* \(#,##0.00\);_(* &quot;-&quot;??_);_(@_)">
                  <c:v>120.883904683423</c:v>
                </c:pt>
                <c:pt idx="1632" formatCode="_(* #,##0.00_);_(* \(#,##0.00\);_(* &quot;-&quot;??_);_(@_)">
                  <c:v>120.89386013402508</c:v>
                </c:pt>
                <c:pt idx="1633" formatCode="_(* #,##0.00_);_(* \(#,##0.00\);_(* &quot;-&quot;??_);_(@_)">
                  <c:v>120.89724221382625</c:v>
                </c:pt>
                <c:pt idx="1634" formatCode="_(* #,##0.00_);_(* \(#,##0.00\);_(* &quot;-&quot;??_);_(@_)">
                  <c:v>120.90092090975826</c:v>
                </c:pt>
                <c:pt idx="1635" formatCode="_(* #,##0.00_);_(* \(#,##0.00\);_(* &quot;-&quot;??_);_(@_)">
                  <c:v>120.90792008563849</c:v>
                </c:pt>
                <c:pt idx="1636" formatCode="_(* #,##0.00_);_(* \(#,##0.00\);_(* &quot;-&quot;??_);_(@_)">
                  <c:v>120.91781282551577</c:v>
                </c:pt>
                <c:pt idx="1637" formatCode="_(* #,##0.00_);_(* \(#,##0.00\);_(* &quot;-&quot;??_);_(@_)">
                  <c:v>120.92111538504926</c:v>
                </c:pt>
                <c:pt idx="1638" formatCode="_(* #,##0.00_);_(* \(#,##0.00\);_(* &quot;-&quot;??_);_(@_)">
                  <c:v>120.9243910688905</c:v>
                </c:pt>
                <c:pt idx="1639" formatCode="_(* #,##0.00_);_(* \(#,##0.00\);_(* &quot;-&quot;??_);_(@_)">
                  <c:v>120.92765334436764</c:v>
                </c:pt>
                <c:pt idx="1640" formatCode="_(* #,##0.00_);_(* \(#,##0.00\);_(* &quot;-&quot;??_);_(@_)">
                  <c:v>120.93110383519981</c:v>
                </c:pt>
                <c:pt idx="1641" formatCode="_(* #,##0.00_);_(* \(#,##0.00\);_(* &quot;-&quot;??_);_(@_)">
                  <c:v>120.94072516033292</c:v>
                </c:pt>
                <c:pt idx="1642" formatCode="_(* #,##0.00_);_(* \(#,##0.00\);_(* &quot;-&quot;??_);_(@_)">
                  <c:v>120.94398928674124</c:v>
                </c:pt>
                <c:pt idx="1643" formatCode="_(* #,##0.00_);_(* \(#,##0.00\);_(* &quot;-&quot;??_);_(@_)">
                  <c:v>120.94726737035664</c:v>
                </c:pt>
                <c:pt idx="1644" formatCode="_(* #,##0.00_);_(* \(#,##0.00\);_(* &quot;-&quot;??_);_(@_)">
                  <c:v>120.95054580095221</c:v>
                </c:pt>
                <c:pt idx="1645" formatCode="_(* #,##0.00_);_(* \(#,##0.00\);_(* &quot;-&quot;??_);_(@_)">
                  <c:v>120.95399981131587</c:v>
                </c:pt>
                <c:pt idx="1646" formatCode="_(* #,##0.00_);_(* \(#,##0.00\);_(* &quot;-&quot;??_);_(@_)">
                  <c:v>120.96362720428888</c:v>
                </c:pt>
                <c:pt idx="1647" formatCode="_(* #,##0.00_);_(* \(#,##0.00\);_(* &quot;-&quot;??_);_(@_)">
                  <c:v>120.96689372404748</c:v>
                </c:pt>
                <c:pt idx="1648" formatCode="_(* #,##0.00_);_(* \(#,##0.00\);_(* &quot;-&quot;??_);_(@_)">
                  <c:v>120.9701742089168</c:v>
                </c:pt>
                <c:pt idx="1649" formatCode="_(* #,##0.00_);_(* \(#,##0.00\);_(* &quot;-&quot;??_);_(@_)">
                  <c:v>120.97197214047814</c:v>
                </c:pt>
                <c:pt idx="1650" formatCode="_(* #,##0.00_);_(* \(#,##0.00\);_(* &quot;-&quot;??_);_(@_)">
                  <c:v>120.9753578046091</c:v>
                </c:pt>
                <c:pt idx="1651" formatCode="_(* #,##0.00_);_(* \(#,##0.00\);_(* &quot;-&quot;??_);_(@_)">
                  <c:v>120.98492628883817</c:v>
                </c:pt>
                <c:pt idx="1652" formatCode="_(* #,##0.00_);_(* \(#,##0.00\);_(* &quot;-&quot;??_);_(@_)">
                  <c:v>120.98816229200189</c:v>
                </c:pt>
                <c:pt idx="1653" formatCode="_(* #,##0.00_);_(* \(#,##0.00\);_(* &quot;-&quot;??_);_(@_)">
                  <c:v>120.99141231273909</c:v>
                </c:pt>
                <c:pt idx="1654" formatCode="_(* #,##0.00_);_(* \(#,##0.00\);_(* &quot;-&quot;??_);_(@_)">
                  <c:v>120.99463545403901</c:v>
                </c:pt>
                <c:pt idx="1655" formatCode="_(* #,##0.00_);_(* \(#,##0.00\);_(* &quot;-&quot;??_);_(@_)">
                  <c:v>120.99824598812174</c:v>
                </c:pt>
                <c:pt idx="1656" formatCode="_(* #,##0.00_);_(* \(#,##0.00\);_(* &quot;-&quot;??_);_(@_)">
                  <c:v>121.01098463397926</c:v>
                </c:pt>
                <c:pt idx="1657" formatCode="_(* #,##0.00_);_(* \(#,##0.00\);_(* &quot;-&quot;??_);_(@_)">
                  <c:v>121.01429019449246</c:v>
                </c:pt>
                <c:pt idx="1658" formatCode="_(* #,##0.00_);_(* \(#,##0.00\);_(* &quot;-&quot;??_);_(@_)">
                  <c:v>121.01755533114354</c:v>
                </c:pt>
                <c:pt idx="1659" formatCode="_(* #,##0.00_);_(* \(#,##0.00\);_(* &quot;-&quot;??_);_(@_)">
                  <c:v>121.02102665852337</c:v>
                </c:pt>
                <c:pt idx="1660" formatCode="_(* #,##0.00_);_(* \(#,##0.00\);_(* &quot;-&quot;??_);_(@_)">
                  <c:v>121.03067289531317</c:v>
                </c:pt>
                <c:pt idx="1661" formatCode="_(* #,##0.00_);_(* \(#,##0.00\);_(* &quot;-&quot;??_);_(@_)">
                  <c:v>121.03395344785869</c:v>
                </c:pt>
                <c:pt idx="1662" formatCode="_(* #,##0.00_);_(* \(#,##0.00\);_(* &quot;-&quot;??_);_(@_)">
                  <c:v>121.03726159291506</c:v>
                </c:pt>
                <c:pt idx="1663" formatCode="_(* #,##0.00_);_(* \(#,##0.00\);_(* &quot;-&quot;??_);_(@_)">
                  <c:v>121.03940589631914</c:v>
                </c:pt>
                <c:pt idx="1664" formatCode="_(* #,##0.00_);_(* \(#,##0.00\);_(* &quot;-&quot;??_);_(@_)">
                  <c:v>121.04318623982655</c:v>
                </c:pt>
                <c:pt idx="1665" formatCode="_(* #,##0.00_);_(* \(#,##0.00\);_(* &quot;-&quot;??_);_(@_)">
                  <c:v>121.05294661747324</c:v>
                </c:pt>
                <c:pt idx="1666" formatCode="_(* #,##0.00_);_(* \(#,##0.00\);_(* &quot;-&quot;??_);_(@_)">
                  <c:v>121.05630568059202</c:v>
                </c:pt>
                <c:pt idx="1667" formatCode="_(* #,##0.00_);_(* \(#,##0.00\);_(* &quot;-&quot;??_);_(@_)">
                  <c:v>121.05967883450246</c:v>
                </c:pt>
                <c:pt idx="1668" formatCode="_(* #,##0.00_);_(* \(#,##0.00\);_(* &quot;-&quot;??_);_(@_)">
                  <c:v>121.06305472918591</c:v>
                </c:pt>
                <c:pt idx="1669" formatCode="_(* #,##0.00_);_(* \(#,##0.00\);_(* &quot;-&quot;??_);_(@_)">
                  <c:v>121.06677040458318</c:v>
                </c:pt>
                <c:pt idx="1670" formatCode="_(* #,##0.00_);_(* \(#,##0.00\);_(* &quot;-&quot;??_);_(@_)">
                  <c:v>121.0762841618439</c:v>
                </c:pt>
                <c:pt idx="1671" formatCode="_(* #,##0.00_);_(* \(#,##0.00\);_(* &quot;-&quot;??_);_(@_)">
                  <c:v>121.07957179320235</c:v>
                </c:pt>
                <c:pt idx="1672" formatCode="_(* #,##0.00_);_(* \(#,##0.00\);_(* &quot;-&quot;??_);_(@_)">
                  <c:v>121.08285977393956</c:v>
                </c:pt>
                <c:pt idx="1673" formatCode="_(* #,##0.00_);_(* \(#,##0.00\);_(* &quot;-&quot;??_);_(@_)">
                  <c:v>121.08616171162811</c:v>
                </c:pt>
                <c:pt idx="1674" formatCode="_(* #,##0.00_);_(* \(#,##0.00\);_(* &quot;-&quot;??_);_(@_)">
                  <c:v>121.08992690530653</c:v>
                </c:pt>
                <c:pt idx="1675" formatCode="_(* #,##0.00_);_(* \(#,##0.00\);_(* &quot;-&quot;??_);_(@_)">
                  <c:v>121.09948877539193</c:v>
                </c:pt>
                <c:pt idx="1676" formatCode="_(* #,##0.00_);_(* \(#,##0.00\);_(* &quot;-&quot;??_);_(@_)">
                  <c:v>121.10287462082535</c:v>
                </c:pt>
                <c:pt idx="1677" formatCode="_(* #,##0.00_);_(* \(#,##0.00\);_(* &quot;-&quot;??_);_(@_)">
                  <c:v>121.10620605202038</c:v>
                </c:pt>
                <c:pt idx="1678" formatCode="_(* #,##0.00_);_(* \(#,##0.00\);_(* &quot;-&quot;??_);_(@_)">
                  <c:v>121.10952421244157</c:v>
                </c:pt>
                <c:pt idx="1679" formatCode="_(* #,##0.00_);_(* \(#,##0.00\);_(* &quot;-&quot;??_);_(@_)">
                  <c:v>121.11325204374215</c:v>
                </c:pt>
                <c:pt idx="1680" formatCode="_(* #,##0.00_);_(* \(#,##0.00\);_(* &quot;-&quot;??_);_(@_)">
                  <c:v>121.12282002859578</c:v>
                </c:pt>
                <c:pt idx="1681" formatCode="_(* #,##0.00_);_(* \(#,##0.00\);_(* &quot;-&quot;??_);_(@_)">
                  <c:v>121.12616748969167</c:v>
                </c:pt>
                <c:pt idx="1682" formatCode="_(* #,##0.00_);_(* \(#,##0.00\);_(* &quot;-&quot;??_);_(@_)">
                  <c:v>121.12952905507377</c:v>
                </c:pt>
                <c:pt idx="1683" formatCode="_(* #,##0.00_);_(* \(#,##0.00\);_(* &quot;-&quot;??_);_(@_)">
                  <c:v>121.13286290513553</c:v>
                </c:pt>
                <c:pt idx="1684" formatCode="_(* #,##0.00_);_(* \(#,##0.00\);_(* &quot;-&quot;??_);_(@_)">
                  <c:v>121.13686463503348</c:v>
                </c:pt>
                <c:pt idx="1685" formatCode="_(* #,##0.00_);_(* \(#,##0.00\);_(* &quot;-&quot;??_);_(@_)">
                  <c:v>121.57540472190824</c:v>
                </c:pt>
                <c:pt idx="1686" formatCode="_(* #,##0.00_);_(* \(#,##0.00\);_(* &quot;-&quot;??_);_(@_)">
                  <c:v>121.57763179291167</c:v>
                </c:pt>
                <c:pt idx="1687" formatCode="_(* #,##0.00_);_(* \(#,##0.00\);_(* &quot;-&quot;??_);_(@_)">
                  <c:v>121.5798374522046</c:v>
                </c:pt>
                <c:pt idx="1688" formatCode="_(* #,##0.00_);_(* \(#,##0.00\);_(* &quot;-&quot;??_);_(@_)">
                  <c:v>121.58102741720793</c:v>
                </c:pt>
                <c:pt idx="1689" formatCode="_(* #,##0.00_);_(* \(#,##0.00\);_(* &quot;-&quot;??_);_(@_)">
                  <c:v>121.58857685165736</c:v>
                </c:pt>
                <c:pt idx="1690" formatCode="_(* #,##0.00_);_(* \(#,##0.00\);_(* &quot;-&quot;??_);_(@_)">
                  <c:v>121.59077538811407</c:v>
                </c:pt>
                <c:pt idx="1691" formatCode="_(* #,##0.00_);_(* \(#,##0.00\);_(* &quot;-&quot;??_);_(@_)">
                  <c:v>121.59296405388586</c:v>
                </c:pt>
                <c:pt idx="1692" formatCode="_(* #,##0.00_);_(* \(#,##0.00\);_(* &quot;-&quot;??_);_(@_)">
                  <c:v>121.59515141497546</c:v>
                </c:pt>
                <c:pt idx="1693" formatCode="_(* #,##0.00_);_(* \(#,##0.00\);_(* &quot;-&quot;??_);_(@_)">
                  <c:v>121.59635650208713</c:v>
                </c:pt>
                <c:pt idx="1694" formatCode="_(* #,##0.00_);_(* \(#,##0.00\);_(* &quot;-&quot;??_);_(@_)">
                  <c:v>121.60399056687736</c:v>
                </c:pt>
                <c:pt idx="1695" formatCode="_(* #,##0.00_);_(* \(#,##0.00\);_(* &quot;-&quot;??_);_(@_)">
                  <c:v>121.60625012291331</c:v>
                </c:pt>
                <c:pt idx="1696" formatCode="_(* #,##0.00_);_(* \(#,##0.00\);_(* &quot;-&quot;??_);_(@_)">
                  <c:v>121.60659245954531</c:v>
                </c:pt>
                <c:pt idx="1697" formatCode="_(* #,##0.00_);_(* \(#,##0.00\);_(* &quot;-&quot;??_);_(@_)">
                  <c:v>121.61973682198854</c:v>
                </c:pt>
                <c:pt idx="1698" formatCode="_(* #,##0.00_);_(* \(#,##0.00\);_(* &quot;-&quot;??_);_(@_)">
                  <c:v>121.62148756356423</c:v>
                </c:pt>
                <c:pt idx="1699" formatCode="_(* #,##0.00_);_(* \(#,##0.00\);_(* &quot;-&quot;??_);_(@_)">
                  <c:v>121.62379434545667</c:v>
                </c:pt>
                <c:pt idx="1700" formatCode="_(* #,##0.00_);_(* \(#,##0.00\);_(* &quot;-&quot;??_);_(@_)">
                  <c:v>121.62610237532429</c:v>
                </c:pt>
                <c:pt idx="1701" formatCode="_(* #,##0.00_);_(* \(#,##0.00\);_(* &quot;-&quot;??_);_(@_)">
                  <c:v>121.6277231824551</c:v>
                </c:pt>
                <c:pt idx="1702" formatCode="_(* #,##0.00_);_(* \(#,##0.00\);_(* &quot;-&quot;??_);_(@_)">
                  <c:v>121.63532226637383</c:v>
                </c:pt>
                <c:pt idx="1703" formatCode="_(* #,##0.00_);_(* \(#,##0.00\);_(* &quot;-&quot;??_);_(@_)">
                  <c:v>121.63762115482099</c:v>
                </c:pt>
                <c:pt idx="1704" formatCode="_(* #,##0.00_);_(* \(#,##0.00\);_(* &quot;-&quot;??_);_(@_)">
                  <c:v>121.63992031062405</c:v>
                </c:pt>
                <c:pt idx="1705" formatCode="_(* #,##0.00_);_(* \(#,##0.00\);_(* &quot;-&quot;??_);_(@_)">
                  <c:v>121.64221973547656</c:v>
                </c:pt>
                <c:pt idx="1706" formatCode="_(* #,##0.00_);_(* \(#,##0.00\);_(* &quot;-&quot;??_);_(@_)">
                  <c:v>121.64384318515013</c:v>
                </c:pt>
                <c:pt idx="1707" formatCode="_(* #,##0.00_);_(* \(#,##0.00\);_(* &quot;-&quot;??_);_(@_)">
                  <c:v>121.6513918731951</c:v>
                </c:pt>
                <c:pt idx="1708" formatCode="_(* #,##0.00_);_(* \(#,##0.00\);_(* &quot;-&quot;??_);_(@_)">
                  <c:v>121.65368213828324</c:v>
                </c:pt>
                <c:pt idx="1709" formatCode="_(* #,##0.00_);_(* \(#,##0.00\);_(* &quot;-&quot;??_);_(@_)">
                  <c:v>121.65597280757514</c:v>
                </c:pt>
                <c:pt idx="1710" formatCode="_(* #,##0.00_);_(* \(#,##0.00\);_(* &quot;-&quot;??_);_(@_)">
                  <c:v>121.6582221743168</c:v>
                </c:pt>
                <c:pt idx="1711" formatCode="_(* #,##0.00_);_(* \(#,##0.00\);_(* &quot;-&quot;??_);_(@_)">
                  <c:v>121.65976457524368</c:v>
                </c:pt>
                <c:pt idx="1712" formatCode="_(* #,##0.00_);_(* \(#,##0.00\);_(* &quot;-&quot;??_);_(@_)">
                  <c:v>121.6671796034253</c:v>
                </c:pt>
                <c:pt idx="1713" formatCode="_(* #,##0.00_);_(* \(#,##0.00\);_(* &quot;-&quot;??_);_(@_)">
                  <c:v>121.66941990294033</c:v>
                </c:pt>
                <c:pt idx="1714" formatCode="_(* #,##0.00_);_(* \(#,##0.00\);_(* &quot;-&quot;??_);_(@_)">
                  <c:v>121.67166031807331</c:v>
                </c:pt>
                <c:pt idx="1715" formatCode="_(* #,##0.00_);_(* \(#,##0.00\);_(* &quot;-&quot;??_);_(@_)">
                  <c:v>121.67298205310655</c:v>
                </c:pt>
                <c:pt idx="1716" formatCode="_(* #,##0.00_);_(* \(#,##0.00\);_(* &quot;-&quot;??_);_(@_)">
                  <c:v>121.68306533296764</c:v>
                </c:pt>
                <c:pt idx="1717" formatCode="_(* #,##0.00_);_(* \(#,##0.00\);_(* &quot;-&quot;??_);_(@_)">
                  <c:v>121.68536824980649</c:v>
                </c:pt>
                <c:pt idx="1718" formatCode="_(* #,##0.00_);_(* \(#,##0.00\);_(* &quot;-&quot;??_);_(@_)">
                  <c:v>121.68763150457522</c:v>
                </c:pt>
                <c:pt idx="1719" formatCode="_(* #,##0.00_);_(* \(#,##0.00\);_(* &quot;-&quot;??_);_(@_)">
                  <c:v>121.68989487704913</c:v>
                </c:pt>
                <c:pt idx="1720" formatCode="_(* #,##0.00_);_(* \(#,##0.00\);_(* &quot;-&quot;??_);_(@_)">
                  <c:v>121.69145600697975</c:v>
                </c:pt>
                <c:pt idx="1721" formatCode="_(* #,##0.00_);_(* \(#,##0.00\);_(* &quot;-&quot;??_);_(@_)">
                  <c:v>121.69893787364452</c:v>
                </c:pt>
                <c:pt idx="1722" formatCode="_(* #,##0.00_);_(* \(#,##0.00\);_(* &quot;-&quot;??_);_(@_)">
                  <c:v>121.7011905022263</c:v>
                </c:pt>
                <c:pt idx="1723" formatCode="_(* #,##0.00_);_(* \(#,##0.00\);_(* &quot;-&quot;??_);_(@_)">
                  <c:v>120.94950507506532</c:v>
                </c:pt>
                <c:pt idx="1724" formatCode="_(* #,##0.00_);_(* \(#,##0.00\);_(* &quot;-&quot;??_);_(@_)">
                  <c:v>122.66881392116701</c:v>
                </c:pt>
                <c:pt idx="1725" formatCode="_(* #,##0.00_);_(* \(#,##0.00\);_(* &quot;-&quot;??_);_(@_)">
                  <c:v>122.66951304297589</c:v>
                </c:pt>
                <c:pt idx="1726" formatCode="_(* #,##0.00_);_(* \(#,##0.00\);_(* &quot;-&quot;??_);_(@_)">
                  <c:v>122.67621564896365</c:v>
                </c:pt>
                <c:pt idx="1727" formatCode="_(* #,##0.00_);_(* \(#,##0.00\);_(* &quot;-&quot;??_);_(@_)">
                  <c:v>122.67806069150011</c:v>
                </c:pt>
                <c:pt idx="1728" formatCode="_(* #,##0.00_);_(* \(#,##0.00\);_(* &quot;-&quot;??_);_(@_)">
                  <c:v>122.67990578114185</c:v>
                </c:pt>
                <c:pt idx="1729" formatCode="_(* #,##0.00_);_(* \(#,##0.00\);_(* &quot;-&quot;??_);_(@_)">
                  <c:v>122.68174206094112</c:v>
                </c:pt>
                <c:pt idx="1730" formatCode="_(* #,##0.00_);_(* \(#,##0.00\);_(* &quot;-&quot;??_);_(@_)">
                  <c:v>122.68241039325409</c:v>
                </c:pt>
                <c:pt idx="1731" formatCode="_(* #,##0.00_);_(* \(#,##0.00\);_(* &quot;-&quot;??_);_(@_)">
                  <c:v>122.68901498653442</c:v>
                </c:pt>
                <c:pt idx="1732" formatCode="_(* #,##0.00_);_(* \(#,##0.00\);_(* &quot;-&quot;??_);_(@_)">
                  <c:v>122.69082483907576</c:v>
                </c:pt>
                <c:pt idx="1733" formatCode="_(* #,##0.00_);_(* \(#,##0.00\);_(* &quot;-&quot;??_);_(@_)">
                  <c:v>122.5594575336451</c:v>
                </c:pt>
                <c:pt idx="1734" formatCode="_(* #,##0.00_);_(* \(#,##0.00\);_(* &quot;-&quot;??_);_(@_)">
                  <c:v>122.56117659317864</c:v>
                </c:pt>
                <c:pt idx="1735" formatCode="_(* #,##0.00_);_(* \(#,##0.00\);_(* &quot;-&quot;??_);_(@_)">
                  <c:v>122.56182357914527</c:v>
                </c:pt>
                <c:pt idx="1736" formatCode="_(* #,##0.00_);_(* \(#,##0.00\);_(* &quot;-&quot;??_);_(@_)">
                  <c:v>122.56815360524793</c:v>
                </c:pt>
                <c:pt idx="1737" formatCode="_(* #,##0.00_);_(* \(#,##0.00\);_(* &quot;-&quot;??_);_(@_)">
                  <c:v>122.5699194300658</c:v>
                </c:pt>
                <c:pt idx="1738" formatCode="_(* #,##0.00_);_(* \(#,##0.00\);_(* &quot;-&quot;??_);_(@_)">
                  <c:v>122.57167150351546</c:v>
                </c:pt>
                <c:pt idx="1739" formatCode="_(* #,##0.00_);_(* \(#,##0.00\);_(* &quot;-&quot;??_);_(@_)">
                  <c:v>122.73688940475232</c:v>
                </c:pt>
                <c:pt idx="1740" formatCode="_(* #,##0.00_);_(* \(#,##0.00\);_(* &quot;-&quot;??_);_(@_)">
                  <c:v>122.73755010867524</c:v>
                </c:pt>
                <c:pt idx="1741" formatCode="_(* #,##0.00_);_(* \(#,##0.00\);_(* &quot;-&quot;??_);_(@_)">
                  <c:v>122.74406014913706</c:v>
                </c:pt>
                <c:pt idx="1742" formatCode="_(* #,##0.00_);_(* \(#,##0.00\);_(* &quot;-&quot;??_);_(@_)">
                  <c:v>122.7458535195713</c:v>
                </c:pt>
                <c:pt idx="1743" formatCode="_(* #,##0.00_);_(* \(#,##0.00\);_(* &quot;-&quot;??_);_(@_)">
                  <c:v>122.74763847020702</c:v>
                </c:pt>
                <c:pt idx="1744" formatCode="_(* #,##0.00_);_(* \(#,##0.00\);_(* &quot;-&quot;??_);_(@_)">
                  <c:v>122.74938028426952</c:v>
                </c:pt>
                <c:pt idx="1745" formatCode="_(* #,##0.00_);_(* \(#,##0.00\);_(* &quot;-&quot;??_);_(@_)">
                  <c:v>122.75002138415556</c:v>
                </c:pt>
                <c:pt idx="1746" formatCode="_(* #,##0.00_);_(* \(#,##0.00\);_(* &quot;-&quot;??_);_(@_)">
                  <c:v>122.59306347893764</c:v>
                </c:pt>
                <c:pt idx="1747" formatCode="_(* #,##0.00_);_(* \(#,##0.00\);_(* &quot;-&quot;??_);_(@_)">
                  <c:v>122.59489282941828</c:v>
                </c:pt>
                <c:pt idx="1748" formatCode="_(* #,##0.00_);_(* \(#,##0.00\);_(* &quot;-&quot;??_);_(@_)">
                  <c:v>122.59669941312853</c:v>
                </c:pt>
                <c:pt idx="1749" formatCode="_(* #,##0.00_);_(* \(#,##0.00\);_(* &quot;-&quot;??_);_(@_)">
                  <c:v>122.59850632692171</c:v>
                </c:pt>
                <c:pt idx="1750" formatCode="_(* #,##0.00_);_(* \(#,##0.00\);_(* &quot;-&quot;??_);_(@_)">
                  <c:v>122.5991779692198</c:v>
                </c:pt>
                <c:pt idx="1751" formatCode="_(* #,##0.00_);_(* \(#,##0.00\);_(* &quot;-&quot;??_);_(@_)">
                  <c:v>122.60558287841958</c:v>
                </c:pt>
                <c:pt idx="1752" formatCode="_(* #,##0.00_);_(* \(#,##0.00\);_(* &quot;-&quot;??_);_(@_)">
                  <c:v>122.60733796918615</c:v>
                </c:pt>
                <c:pt idx="1753" formatCode="_(* #,##0.00_);_(* \(#,##0.00\);_(* &quot;-&quot;??_);_(@_)">
                  <c:v>122.60910181651627</c:v>
                </c:pt>
                <c:pt idx="1754" formatCode="_(* #,##0.00_);_(* \(#,##0.00\);_(* &quot;-&quot;??_);_(@_)">
                  <c:v>122.61087065255526</c:v>
                </c:pt>
                <c:pt idx="1755" formatCode="_(* #,##0.00_);_(* \(#,##0.00\);_(* &quot;-&quot;??_);_(@_)">
                  <c:v>122.61234769000575</c:v>
                </c:pt>
                <c:pt idx="1756" formatCode="_(* #,##0.00_);_(* \(#,##0.00\);_(* &quot;-&quot;??_);_(@_)">
                  <c:v>122.61889596517388</c:v>
                </c:pt>
                <c:pt idx="1757" formatCode="_(* #,##0.00_);_(* \(#,##0.00\);_(* &quot;-&quot;??_);_(@_)">
                  <c:v>122.62107347007294</c:v>
                </c:pt>
                <c:pt idx="1758" formatCode="_(* #,##0.00_);_(* \(#,##0.00\);_(* &quot;-&quot;??_);_(@_)">
                  <c:v>122.62304153611585</c:v>
                </c:pt>
                <c:pt idx="1759" formatCode="_(* #,##0.00_);_(* \(#,##0.00\);_(* &quot;-&quot;??_);_(@_)">
                  <c:v>122.62499089815329</c:v>
                </c:pt>
                <c:pt idx="1760" formatCode="_(* #,##0.00_);_(* \(#,##0.00\);_(* &quot;-&quot;??_);_(@_)">
                  <c:v>122.6264991529749</c:v>
                </c:pt>
                <c:pt idx="1761" formatCode="_(* #,##0.00_);_(* \(#,##0.00\);_(* &quot;-&quot;??_);_(@_)">
                  <c:v>122.63312355322742</c:v>
                </c:pt>
                <c:pt idx="1762" formatCode="_(* #,##0.00_);_(* \(#,##0.00\);_(* &quot;-&quot;??_);_(@_)">
                  <c:v>122.6351408959889</c:v>
                </c:pt>
                <c:pt idx="1763" formatCode="_(* #,##0.00_);_(* \(#,##0.00\);_(* &quot;-&quot;??_);_(@_)">
                  <c:v>122.63715845987662</c:v>
                </c:pt>
                <c:pt idx="1764" formatCode="_(* #,##0.00_);_(* \(#,##0.00\);_(* &quot;-&quot;??_);_(@_)">
                  <c:v>122.63909999742391</c:v>
                </c:pt>
                <c:pt idx="1765" formatCode="_(* #,##0.00_);_(* \(#,##0.00\);_(* &quot;-&quot;??_);_(@_)">
                  <c:v>122.64049690803742</c:v>
                </c:pt>
                <c:pt idx="1766" formatCode="_(* #,##0.00_);_(* \(#,##0.00\);_(* &quot;-&quot;??_);_(@_)">
                  <c:v>122.64681554838486</c:v>
                </c:pt>
                <c:pt idx="1767" formatCode="_(* #,##0.00_);_(* \(#,##0.00\);_(* &quot;-&quot;??_);_(@_)">
                  <c:v>122.64877746420126</c:v>
                </c:pt>
                <c:pt idx="1768" formatCode="_(* #,##0.00_);_(* \(#,##0.00\);_(* &quot;-&quot;??_);_(@_)">
                  <c:v>122.6507110539921</c:v>
                </c:pt>
                <c:pt idx="1769" formatCode="_(* #,##0.00_);_(* \(#,##0.00\);_(* &quot;-&quot;??_);_(@_)">
                  <c:v>122.65264472236288</c:v>
                </c:pt>
                <c:pt idx="1770" formatCode="_(* #,##0.00_);_(* \(#,##0.00\);_(* &quot;-&quot;??_);_(@_)">
                  <c:v>122.65411554731533</c:v>
                </c:pt>
                <c:pt idx="1771" formatCode="_(* #,##0.00_);_(* \(#,##0.00\);_(* &quot;-&quot;??_);_(@_)">
                  <c:v>122.66051030217018</c:v>
                </c:pt>
                <c:pt idx="1772" formatCode="_(* #,##0.00_);_(* \(#,##0.00\);_(* &quot;-&quot;??_);_(@_)">
                  <c:v>122.66248357477541</c:v>
                </c:pt>
                <c:pt idx="1773" formatCode="_(* #,##0.00_);_(* \(#,##0.00\);_(* &quot;-&quot;??_);_(@_)">
                  <c:v>122.6644665308003</c:v>
                </c:pt>
                <c:pt idx="1774" formatCode="_(* #,##0.00_);_(* \(#,##0.00\);_(* &quot;-&quot;??_);_(@_)">
                  <c:v>122.66638299007786</c:v>
                </c:pt>
                <c:pt idx="1775" formatCode="_(* #,##0.00_);_(* \(#,##0.00\);_(* &quot;-&quot;??_);_(@_)">
                  <c:v>122.66778495054196</c:v>
                </c:pt>
                <c:pt idx="1776" formatCode="_(* #,##0.00_);_(* \(#,##0.00\);_(* &quot;-&quot;??_);_(@_)">
                  <c:v>122.67411250733365</c:v>
                </c:pt>
                <c:pt idx="1777" formatCode="_(* #,##0.00_);_(* \(#,##0.00\);_(* &quot;-&quot;??_);_(@_)">
                  <c:v>122.67606830550419</c:v>
                </c:pt>
                <c:pt idx="1778" formatCode="_(* #,##0.00_);_(* \(#,##0.00\);_(* &quot;-&quot;??_);_(@_)">
                  <c:v>122.67802444849245</c:v>
                </c:pt>
                <c:pt idx="1779" formatCode="_(* #,##0.00_);_(* \(#,##0.00\);_(* &quot;-&quot;??_);_(@_)">
                  <c:v>122.67991613737945</c:v>
                </c:pt>
                <c:pt idx="1780" formatCode="_(* #,##0.00_);_(* \(#,##0.00\);_(* &quot;-&quot;??_);_(@_)">
                  <c:v>122.68150429365664</c:v>
                </c:pt>
                <c:pt idx="1781" formatCode="_(* #,##0.00_);_(* \(#,##0.00\);_(* &quot;-&quot;??_);_(@_)">
                  <c:v>122.68785920698247</c:v>
                </c:pt>
                <c:pt idx="1782" formatCode="_(* #,##0.00_);_(* \(#,##0.00\);_(* &quot;-&quot;??_);_(@_)">
                  <c:v>122.68979698866474</c:v>
                </c:pt>
                <c:pt idx="1783" formatCode="_(* #,##0.00_);_(* \(#,##0.00\);_(* &quot;-&quot;??_);_(@_)">
                  <c:v>122.69173484114238</c:v>
                </c:pt>
                <c:pt idx="1784" formatCode="_(* #,##0.00_);_(* \(#,##0.00\);_(* &quot;-&quot;??_);_(@_)">
                  <c:v>122.69369227031956</c:v>
                </c:pt>
                <c:pt idx="1785" formatCode="_(* #,##0.00_);_(* \(#,##0.00\);_(* &quot;-&quot;??_);_(@_)">
                  <c:v>122.69518295040385</c:v>
                </c:pt>
                <c:pt idx="1786" formatCode="_(* #,##0.00_);_(* \(#,##0.00\);_(* &quot;-&quot;??_);_(@_)">
                  <c:v>122.70168588002117</c:v>
                </c:pt>
                <c:pt idx="1787" formatCode="_(* #,##0.00_);_(* \(#,##0.00\);_(* &quot;-&quot;??_);_(@_)">
                  <c:v>122.70373055412691</c:v>
                </c:pt>
                <c:pt idx="1788" formatCode="_(* #,##0.00_);_(* \(#,##0.00\);_(* &quot;-&quot;??_);_(@_)">
                  <c:v>122.7058423983861</c:v>
                </c:pt>
                <c:pt idx="1789" formatCode="_(* #,##0.00_);_(* \(#,##0.00\);_(* &quot;-&quot;??_);_(@_)">
                  <c:v>127.83923690437476</c:v>
                </c:pt>
                <c:pt idx="1790" formatCode="_(* #,##0.00_);_(* \(#,##0.00\);_(* &quot;-&quot;??_);_(@_)">
                  <c:v>127.84058020843558</c:v>
                </c:pt>
                <c:pt idx="1791" formatCode="_(* #,##0.00_);_(* \(#,##0.00\);_(* &quot;-&quot;??_);_(@_)">
                  <c:v>127.84631444186833</c:v>
                </c:pt>
                <c:pt idx="1792" formatCode="_(* #,##0.00_);_(* \(#,##0.00\);_(* &quot;-&quot;??_);_(@_)">
                  <c:v>127.84807252072137</c:v>
                </c:pt>
                <c:pt idx="1793" formatCode="_(* #,##0.00_);_(* \(#,##0.00\);_(* &quot;-&quot;??_);_(@_)">
                  <c:v>127.84982195019569</c:v>
                </c:pt>
                <c:pt idx="1794" formatCode="_(* #,##0.00_);_(* \(#,##0.00\);_(* &quot;-&quot;??_);_(@_)">
                  <c:v>127.85157170033033</c:v>
                </c:pt>
                <c:pt idx="1795" formatCode="_(* #,##0.00_);_(* \(#,##0.00\);_(* &quot;-&quot;??_);_(@_)">
                  <c:v>127.85287776627909</c:v>
                </c:pt>
                <c:pt idx="1796" formatCode="_(* #,##0.00_);_(* \(#,##0.00\);_(* &quot;-&quot;??_);_(@_)">
                  <c:v>127.85859405214224</c:v>
                </c:pt>
                <c:pt idx="1797" formatCode="_(* #,##0.00_);_(* \(#,##0.00\);_(* &quot;-&quot;??_);_(@_)">
                  <c:v>127.86035370622928</c:v>
                </c:pt>
                <c:pt idx="1798" formatCode="_(* #,##0.00_);_(* \(#,##0.00\);_(* &quot;-&quot;??_);_(@_)">
                  <c:v>127.8621223877567</c:v>
                </c:pt>
                <c:pt idx="1799" formatCode="_(* #,##0.00_);_(* \(#,##0.00\);_(* &quot;-&quot;??_);_(@_)">
                  <c:v>127.86389996530345</c:v>
                </c:pt>
                <c:pt idx="1800" formatCode="_(* #,##0.00_);_(* \(#,##0.00\);_(* &quot;-&quot;??_);_(@_)">
                  <c:v>127.86527454063716</c:v>
                </c:pt>
                <c:pt idx="1801" formatCode="_(* #,##0.00_);_(* \(#,##0.00\);_(* &quot;-&quot;??_);_(@_)">
                  <c:v>127.87130052771931</c:v>
                </c:pt>
                <c:pt idx="1802" formatCode="_(* #,##0.00_);_(* \(#,##0.00\);_(* &quot;-&quot;??_);_(@_)">
                  <c:v>127.87312301561195</c:v>
                </c:pt>
                <c:pt idx="1803" formatCode="_(* #,##0.00_);_(* \(#,##0.00\);_(* &quot;-&quot;??_);_(@_)">
                  <c:v>127.87499861524351</c:v>
                </c:pt>
                <c:pt idx="1804" formatCode="_(* #,##0.00_);_(* \(#,##0.00\);_(* &quot;-&quot;??_);_(@_)">
                  <c:v>127.87690054726693</c:v>
                </c:pt>
                <c:pt idx="1805" formatCode="_(* #,##0.00_);_(* \(#,##0.00\);_(* &quot;-&quot;??_);_(@_)">
                  <c:v>127.87827760318635</c:v>
                </c:pt>
                <c:pt idx="1806" formatCode="_(* #,##0.00_);_(* \(#,##0.00\);_(* &quot;-&quot;??_);_(@_)">
                  <c:v>127.88402384591011</c:v>
                </c:pt>
                <c:pt idx="1807" formatCode="_(* #,##0.00_);_(* \(#,##0.00\);_(* &quot;-&quot;??_);_(@_)">
                  <c:v>127.88579543582475</c:v>
                </c:pt>
                <c:pt idx="1808" formatCode="_(* #,##0.00_);_(* \(#,##0.00\);_(* &quot;-&quot;??_);_(@_)">
                  <c:v>127.88756721096897</c:v>
                </c:pt>
                <c:pt idx="1809" formatCode="_(* #,##0.00_);_(* \(#,##0.00\);_(* &quot;-&quot;??_);_(@_)">
                  <c:v>127.88934802777246</c:v>
                </c:pt>
                <c:pt idx="1810" formatCode="_(* #,##0.00_);_(* \(#,##0.00\);_(* &quot;-&quot;??_);_(@_)">
                  <c:v>127.89071418357021</c:v>
                </c:pt>
                <c:pt idx="1811" formatCode="_(* #,##0.00_);_(* \(#,##0.00\);_(* &quot;-&quot;??_);_(@_)">
                  <c:v>127.8965299480344</c:v>
                </c:pt>
                <c:pt idx="1812" formatCode="_(* #,##0.00_);_(* \(#,##0.00\);_(* &quot;-&quot;??_);_(@_)">
                  <c:v>127.89815310748315</c:v>
                </c:pt>
                <c:pt idx="1813" formatCode="_(* #,##0.00_);_(* \(#,##0.00\);_(* &quot;-&quot;??_);_(@_)">
                  <c:v>127.90193135749983</c:v>
                </c:pt>
                <c:pt idx="1814" formatCode="_(* #,##0.00_);_(* \(#,##0.00\);_(* &quot;-&quot;??_);_(@_)">
                  <c:v>127.90327342466441</c:v>
                </c:pt>
                <c:pt idx="1815" formatCode="_(* #,##0.00_);_(* \(#,##0.00\);_(* &quot;-&quot;??_);_(@_)">
                  <c:v>127.90902751355193</c:v>
                </c:pt>
                <c:pt idx="1816" formatCode="_(* #,##0.00_);_(* \(#,##0.00\);_(* &quot;-&quot;??_);_(@_)">
                  <c:v>127.91079344699669</c:v>
                </c:pt>
                <c:pt idx="1817" formatCode="_(* #,##0.00_);_(* \(#,##0.00\);_(* &quot;-&quot;??_);_(@_)">
                  <c:v>127.91256842392475</c:v>
                </c:pt>
                <c:pt idx="1818" formatCode="_(* #,##0.00_);_(* \(#,##0.00\);_(* &quot;-&quot;??_);_(@_)">
                  <c:v>127.91434359035311</c:v>
                </c:pt>
                <c:pt idx="1819" formatCode="_(* #,##0.00_);_(* \(#,##0.00\);_(* &quot;-&quot;??_);_(@_)">
                  <c:v>127.91537024080209</c:v>
                </c:pt>
                <c:pt idx="1820" formatCode="_(* #,##0.00_);_(* \(#,##0.00\);_(* &quot;-&quot;??_);_(@_)">
                  <c:v>127.92107597497508</c:v>
                </c:pt>
                <c:pt idx="1821" formatCode="_(* #,##0.00_);_(* \(#,##0.00\);_(* &quot;-&quot;??_);_(@_)">
                  <c:v>127.92275960594519</c:v>
                </c:pt>
                <c:pt idx="1822" formatCode="_(* #,##0.00_);_(* \(#,##0.00\);_(* &quot;-&quot;??_);_(@_)">
                  <c:v>127.92447763012669</c:v>
                </c:pt>
                <c:pt idx="1823" formatCode="_(* #,##0.00_);_(* \(#,##0.00\);_(* &quot;-&quot;??_);_(@_)">
                  <c:v>127.9261789373826</c:v>
                </c:pt>
                <c:pt idx="1824" formatCode="_(* #,##0.00_);_(* \(#,##0.00\);_(* &quot;-&quot;??_);_(@_)">
                  <c:v>127.92725674962333</c:v>
                </c:pt>
                <c:pt idx="1825" formatCode="_(* #,##0.00_);_(* \(#,##0.00\);_(* &quot;-&quot;??_);_(@_)">
                  <c:v>127.93296645450509</c:v>
                </c:pt>
                <c:pt idx="1826" formatCode="_(* #,##0.00_);_(* \(#,##0.00\);_(* &quot;-&quot;??_);_(@_)">
                  <c:v>127.93465163947717</c:v>
                </c:pt>
                <c:pt idx="1827" formatCode="_(* #,##0.00_);_(* \(#,##0.00\);_(* &quot;-&quot;??_);_(@_)">
                  <c:v>127.93633714342106</c:v>
                </c:pt>
                <c:pt idx="1828" formatCode="_(* #,##0.00_);_(* \(#,##0.00\);_(* &quot;-&quot;??_);_(@_)">
                  <c:v>127.9380057826385</c:v>
                </c:pt>
                <c:pt idx="1829" formatCode="_(* #,##0.00_);_(* \(#,##0.00\);_(* &quot;-&quot;??_);_(@_)">
                  <c:v>127.93898724557143</c:v>
                </c:pt>
                <c:pt idx="1830" formatCode="_(* #,##0.00_);_(* \(#,##0.00\);_(* &quot;-&quot;??_);_(@_)">
                  <c:v>127.9445919773127</c:v>
                </c:pt>
                <c:pt idx="1831" formatCode="_(* #,##0.00_);_(* \(#,##0.00\);_(* &quot;-&quot;??_);_(@_)">
                  <c:v>127.94624473025297</c:v>
                </c:pt>
                <c:pt idx="1832" formatCode="_(* #,##0.00_);_(* \(#,##0.00\);_(* &quot;-&quot;??_);_(@_)">
                  <c:v>127.94792317370027</c:v>
                </c:pt>
                <c:pt idx="1833" formatCode="_(* #,##0.00_);_(* \(#,##0.00\);_(* &quot;-&quot;??_);_(@_)">
                  <c:v>127.94958474237154</c:v>
                </c:pt>
                <c:pt idx="1834" formatCode="_(* #,##0.00_);_(* \(#,##0.00\);_(* &quot;-&quot;??_);_(@_)">
                  <c:v>127.95058064956399</c:v>
                </c:pt>
                <c:pt idx="1835" formatCode="_(* #,##0.00_);_(* \(#,##0.00\);_(* &quot;-&quot;??_);_(@_)">
                  <c:v>127.95623281064732</c:v>
                </c:pt>
                <c:pt idx="1836" formatCode="_(* #,##0.00_);_(* \(#,##0.00\);_(* &quot;-&quot;??_);_(@_)">
                  <c:v>127.95789554621683</c:v>
                </c:pt>
                <c:pt idx="1837" formatCode="_(* #,##0.00_);_(* \(#,##0.00\);_(* &quot;-&quot;??_);_(@_)">
                  <c:v>127.95958398456008</c:v>
                </c:pt>
                <c:pt idx="1838" formatCode="_(* #,##0.00_);_(* \(#,##0.00\);_(* &quot;-&quot;??_);_(@_)">
                  <c:v>127.96124721432724</c:v>
                </c:pt>
                <c:pt idx="1839" formatCode="_(* #,##0.00_);_(* \(#,##0.00\);_(* &quot;-&quot;??_);_(@_)">
                  <c:v>127.96224531697185</c:v>
                </c:pt>
                <c:pt idx="1840" formatCode="_(* #,##0.00_);_(* \(#,##0.00\);_(* &quot;-&quot;??_);_(@_)">
                  <c:v>127.96787938957297</c:v>
                </c:pt>
                <c:pt idx="1841" formatCode="_(* #,##0.00_);_(* \(#,##0.00\);_(* &quot;-&quot;??_);_(@_)">
                  <c:v>127.96956071579164</c:v>
                </c:pt>
                <c:pt idx="1842" formatCode="_(* #,##0.00_);_(* \(#,##0.00\);_(* &quot;-&quot;??_);_(@_)">
                  <c:v>127.97128223129953</c:v>
                </c:pt>
                <c:pt idx="1843" formatCode="_(* #,##0.00_);_(* \(#,##0.00\);_(* &quot;-&quot;??_);_(@_)">
                  <c:v>127.97298363321794</c:v>
                </c:pt>
                <c:pt idx="1844" formatCode="_(* #,##0.00_);_(* \(#,##0.00\);_(* &quot;-&quot;??_);_(@_)">
                  <c:v>127.97387258035818</c:v>
                </c:pt>
                <c:pt idx="1845" formatCode="_(* #,##0.00_);_(* \(#,##0.00\);_(* &quot;-&quot;??_);_(@_)">
                  <c:v>127.98157789670626</c:v>
                </c:pt>
                <c:pt idx="1846" formatCode="_(* #,##0.00_);_(* \(#,##0.00\);_(* &quot;-&quot;??_);_(@_)">
                  <c:v>127.98326366417827</c:v>
                </c:pt>
                <c:pt idx="1847" formatCode="_(* #,##0.00_);_(* \(#,##0.00\);_(* &quot;-&quot;??_);_(@_)">
                  <c:v>127.98500881702743</c:v>
                </c:pt>
                <c:pt idx="1848" formatCode="_(* #,##0.00_);_(* \(#,##0.00\);_(* &quot;-&quot;??_);_(@_)">
                  <c:v>127.98607639041654</c:v>
                </c:pt>
                <c:pt idx="1849" formatCode="_(* #,##0.00_);_(* \(#,##0.00\);_(* &quot;-&quot;??_);_(@_)">
                  <c:v>127.99177888806166</c:v>
                </c:pt>
                <c:pt idx="1850" formatCode="_(* #,##0.00_);_(* \(#,##0.00\);_(* &quot;-&quot;??_);_(@_)">
                  <c:v>127.99347455358097</c:v>
                </c:pt>
                <c:pt idx="1851" formatCode="_(* #,##0.00_);_(* \(#,##0.00\);_(* &quot;-&quot;??_);_(@_)">
                  <c:v>129.04012941386861</c:v>
                </c:pt>
                <c:pt idx="1852" formatCode="_(* #,##0.00_);_(* \(#,##0.00\);_(* &quot;-&quot;??_);_(@_)">
                  <c:v>129.04192078956183</c:v>
                </c:pt>
                <c:pt idx="1853" formatCode="_(* #,##0.00_);_(* \(#,##0.00\);_(* &quot;-&quot;??_);_(@_)">
                  <c:v>129.04473522753347</c:v>
                </c:pt>
                <c:pt idx="1854" formatCode="_(* #,##0.00_);_(* \(#,##0.00\);_(* &quot;-&quot;??_);_(@_)">
                  <c:v>129.05193952458001</c:v>
                </c:pt>
                <c:pt idx="1855" formatCode="_(* #,##0.00_);_(* \(#,##0.00\);_(* &quot;-&quot;??_);_(@_)">
                  <c:v>129.05394314562207</c:v>
                </c:pt>
                <c:pt idx="1856" formatCode="_(* #,##0.00_);_(* \(#,##0.00\);_(* &quot;-&quot;??_);_(@_)">
                  <c:v>129.05593908491147</c:v>
                </c:pt>
                <c:pt idx="1857" formatCode="_(* #,##0.00_);_(* \(#,##0.00\);_(* &quot;-&quot;??_);_(@_)">
                  <c:v>129.05843842221321</c:v>
                </c:pt>
                <c:pt idx="1858" formatCode="_(* #,##0.00_);_(* \(#,##0.00\);_(* &quot;-&quot;??_);_(@_)">
                  <c:v>129.06384602159835</c:v>
                </c:pt>
                <c:pt idx="1859" formatCode="_(* #,##0.00_);_(* \(#,##0.00\);_(* &quot;-&quot;??_);_(@_)">
                  <c:v>129.06581913239054</c:v>
                </c:pt>
                <c:pt idx="1860" formatCode="_(* #,##0.00_);_(* \(#,##0.00\);_(* &quot;-&quot;??_);_(@_)">
                  <c:v>129.06779259307439</c:v>
                </c:pt>
                <c:pt idx="1861" formatCode="_(* #,##0.00_);_(* \(#,##0.00\);_(* &quot;-&quot;??_);_(@_)">
                  <c:v>129.06976626661998</c:v>
                </c:pt>
                <c:pt idx="1862" formatCode="_(* #,##0.00_);_(* \(#,##0.00\);_(* &quot;-&quot;??_);_(@_)">
                  <c:v>129.07223944950445</c:v>
                </c:pt>
                <c:pt idx="1863" formatCode="_(* #,##0.00_);_(* \(#,##0.00\);_(* &quot;-&quot;??_);_(@_)">
                  <c:v>129.07785595869129</c:v>
                </c:pt>
                <c:pt idx="1864" formatCode="_(* #,##0.00_);_(* \(#,##0.00\);_(* &quot;-&quot;??_);_(@_)">
                  <c:v>129.07988005833531</c:v>
                </c:pt>
                <c:pt idx="1865" formatCode="_(* #,##0.00_);_(* \(#,##0.00\);_(* &quot;-&quot;??_);_(@_)">
                  <c:v>129.08195346025721</c:v>
                </c:pt>
                <c:pt idx="1866" formatCode="_(* #,##0.00_);_(* \(#,##0.00\);_(* &quot;-&quot;??_);_(@_)">
                  <c:v>129.08399767150084</c:v>
                </c:pt>
                <c:pt idx="1867" formatCode="_(* #,##0.00_);_(* \(#,##0.00\);_(* &quot;-&quot;??_);_(@_)">
                  <c:v>129.08665570419072</c:v>
                </c:pt>
                <c:pt idx="1868" formatCode="_(* #,##0.00_);_(* \(#,##0.00\);_(* &quot;-&quot;??_);_(@_)">
                  <c:v>129.09238213088662</c:v>
                </c:pt>
                <c:pt idx="1869" formatCode="_(* #,##0.00_);_(* \(#,##0.00\);_(* &quot;-&quot;??_);_(@_)">
                  <c:v>129.09470294129284</c:v>
                </c:pt>
                <c:pt idx="1870" formatCode="_(* #,##0.00_);_(* \(#,##0.00\);_(* &quot;-&quot;??_);_(@_)">
                  <c:v>129.09680767748512</c:v>
                </c:pt>
                <c:pt idx="1871" formatCode="_(* #,##0.00_);_(* \(#,##0.00\);_(* &quot;-&quot;??_);_(@_)">
                  <c:v>129.09884399743243</c:v>
                </c:pt>
                <c:pt idx="1872" formatCode="_(* #,##0.00_);_(* \(#,##0.00\);_(* &quot;-&quot;??_);_(@_)">
                  <c:v>129.10130575940178</c:v>
                </c:pt>
                <c:pt idx="1873" formatCode="_(* #,##0.00_);_(* \(#,##0.00\);_(* &quot;-&quot;??_);_(@_)">
                  <c:v>129.10667634418945</c:v>
                </c:pt>
                <c:pt idx="1874" formatCode="_(* #,##0.00_);_(* \(#,##0.00\);_(* &quot;-&quot;??_);_(@_)">
                  <c:v>129.10868431727681</c:v>
                </c:pt>
                <c:pt idx="1875" formatCode="_(* #,##0.00_);_(* \(#,##0.00\);_(* &quot;-&quot;??_);_(@_)">
                  <c:v>129.11098163465223</c:v>
                </c:pt>
                <c:pt idx="1876" formatCode="_(* #,##0.00_);_(* \(#,##0.00\);_(* &quot;-&quot;??_);_(@_)">
                  <c:v>129.11348700898026</c:v>
                </c:pt>
                <c:pt idx="1877" formatCode="_(* #,##0.00_);_(* \(#,##0.00\);_(* &quot;-&quot;??_);_(@_)">
                  <c:v>129.11656987112062</c:v>
                </c:pt>
                <c:pt idx="1878" formatCode="_(* #,##0.00_);_(* \(#,##0.00\);_(* &quot;-&quot;??_);_(@_)">
                  <c:v>129.12254164467086</c:v>
                </c:pt>
                <c:pt idx="1879" formatCode="_(* #,##0.00_);_(* \(#,##0.00\);_(* &quot;-&quot;??_);_(@_)">
                  <c:v>129.12155305789582</c:v>
                </c:pt>
                <c:pt idx="1880" formatCode="_(* #,##0.00_);_(* \(#,##0.00\);_(* &quot;-&quot;??_);_(@_)">
                  <c:v>129.12724931132539</c:v>
                </c:pt>
                <c:pt idx="1881" formatCode="_(* #,##0.00_);_(* \(#,##0.00\);_(* &quot;-&quot;??_);_(@_)">
                  <c:v>129.13161589948916</c:v>
                </c:pt>
                <c:pt idx="1882" formatCode="_(* #,##0.00_);_(* \(#,##0.00\);_(* &quot;-&quot;??_);_(@_)">
                  <c:v>129.13959625271545</c:v>
                </c:pt>
                <c:pt idx="1883" formatCode="_(* #,##0.00_);_(* \(#,##0.00\);_(* &quot;-&quot;??_);_(@_)">
                  <c:v>129.14194581545789</c:v>
                </c:pt>
                <c:pt idx="1884" formatCode="_(* #,##0.00_);_(* \(#,##0.00\);_(* &quot;-&quot;??_);_(@_)">
                  <c:v>129.14430604941381</c:v>
                </c:pt>
                <c:pt idx="1885" formatCode="_(* #,##0.00_);_(* \(#,##0.00\);_(* &quot;-&quot;??_);_(@_)">
                  <c:v>129.14835795068291</c:v>
                </c:pt>
                <c:pt idx="1886" formatCode="_(* #,##0.00_);_(* \(#,##0.00\);_(* &quot;-&quot;??_);_(@_)">
                  <c:v>129.1562899504211</c:v>
                </c:pt>
                <c:pt idx="1887" formatCode="_(* #,##0.00_);_(* \(#,##0.00\);_(* &quot;-&quot;??_);_(@_)">
                  <c:v>129.15873484168227</c:v>
                </c:pt>
                <c:pt idx="1888" formatCode="_(* #,##0.00_);_(* \(#,##0.00\);_(* &quot;-&quot;??_);_(@_)">
                  <c:v>129.16114891027993</c:v>
                </c:pt>
                <c:pt idx="1889" formatCode="_(* #,##0.00_);_(* \(#,##0.00\);_(* &quot;-&quot;??_);_(@_)">
                  <c:v>129.1635324024403</c:v>
                </c:pt>
                <c:pt idx="1890" formatCode="_(* #,##0.00_);_(* \(#,##0.00\);_(* &quot;-&quot;??_);_(@_)">
                  <c:v>129.16693976966192</c:v>
                </c:pt>
                <c:pt idx="1891" formatCode="_(* #,##0.00_);_(* \(#,##0.00\);_(* &quot;-&quot;??_);_(@_)">
                  <c:v>129.17287959070219</c:v>
                </c:pt>
                <c:pt idx="1892" formatCode="_(* #,##0.00_);_(* \(#,##0.00\);_(* &quot;-&quot;??_);_(@_)">
                  <c:v>129.17520244238165</c:v>
                </c:pt>
                <c:pt idx="1893" formatCode="_(* #,##0.00_);_(* \(#,##0.00\);_(* &quot;-&quot;??_);_(@_)">
                  <c:v>129.17752568498381</c:v>
                </c:pt>
                <c:pt idx="1894" formatCode="_(* #,##0.00_);_(* \(#,##0.00\);_(* &quot;-&quot;??_);_(@_)">
                  <c:v>129.17983877184764</c:v>
                </c:pt>
                <c:pt idx="1895" formatCode="_(* #,##0.00_);_(* \(#,##0.00\);_(* &quot;-&quot;??_);_(@_)">
                  <c:v>129.18317063729904</c:v>
                </c:pt>
                <c:pt idx="1896" formatCode="_(* #,##0.00_);_(* \(#,##0.00\);_(* &quot;-&quot;??_);_(@_)">
                  <c:v>129.18911492020928</c:v>
                </c:pt>
                <c:pt idx="1897" formatCode="_(* #,##0.00_);_(* \(#,##0.00\);_(* &quot;-&quot;??_);_(@_)">
                  <c:v>129.19146058055176</c:v>
                </c:pt>
                <c:pt idx="1898" formatCode="_(* #,##0.00_);_(* \(#,##0.00\);_(* &quot;-&quot;??_);_(@_)">
                  <c:v>129.1938790867041</c:v>
                </c:pt>
                <c:pt idx="1899" formatCode="_(* #,##0.00_);_(* \(#,##0.00\);_(* &quot;-&quot;??_);_(@_)">
                  <c:v>129.19625655559827</c:v>
                </c:pt>
                <c:pt idx="1900" formatCode="_(* #,##0.00_);_(* \(#,##0.00\);_(* &quot;-&quot;??_);_(@_)">
                  <c:v>129.1996414641423</c:v>
                </c:pt>
                <c:pt idx="1901" formatCode="_(* #,##0.00_);_(* \(#,##0.00\);_(* &quot;-&quot;??_);_(@_)">
                  <c:v>129.2055329045771</c:v>
                </c:pt>
                <c:pt idx="1902" formatCode="_(* #,##0.00_);_(* \(#,##0.00\);_(* &quot;-&quot;??_);_(@_)">
                  <c:v>129.20787587498842</c:v>
                </c:pt>
                <c:pt idx="1903" formatCode="_(* #,##0.00_);_(* \(#,##0.00\);_(* &quot;-&quot;??_);_(@_)">
                  <c:v>129.21023983137866</c:v>
                </c:pt>
                <c:pt idx="1904" formatCode="_(* #,##0.00_);_(* \(#,##0.00\);_(* &quot;-&quot;??_);_(@_)">
                  <c:v>129.21256287331852</c:v>
                </c:pt>
                <c:pt idx="1905" formatCode="_(* #,##0.00_);_(* \(#,##0.00\);_(* &quot;-&quot;??_);_(@_)">
                  <c:v>129.2166891068666</c:v>
                </c:pt>
                <c:pt idx="1906" formatCode="_(* #,##0.00_);_(* \(#,##0.00\);_(* &quot;-&quot;??_);_(@_)">
                  <c:v>129.22448354040702</c:v>
                </c:pt>
                <c:pt idx="1907" formatCode="_(* #,##0.00_);_(* \(#,##0.00\);_(* &quot;-&quot;??_);_(@_)">
                  <c:v>129.2268290523823</c:v>
                </c:pt>
                <c:pt idx="1908" formatCode="_(* #,##0.00_);_(* \(#,##0.00\);_(* &quot;-&quot;??_);_(@_)">
                  <c:v>129.22916459334201</c:v>
                </c:pt>
                <c:pt idx="1909" formatCode="_(* #,##0.00_);_(* \(#,##0.00\);_(* &quot;-&quot;??_);_(@_)">
                  <c:v>129.23254594558898</c:v>
                </c:pt>
                <c:pt idx="1910" formatCode="_(* #,##0.00_);_(* \(#,##0.00\);_(* &quot;-&quot;??_);_(@_)">
                  <c:v>129.2384470262746</c:v>
                </c:pt>
                <c:pt idx="1911" formatCode="_(* #,##0.00_);_(* \(#,##0.00\);_(* &quot;-&quot;??_);_(@_)">
                  <c:v>129.24076221493561</c:v>
                </c:pt>
                <c:pt idx="1912" formatCode="_(* #,##0.00_);_(* \(#,##0.00\);_(* &quot;-&quot;??_);_(@_)">
                  <c:v>129.24307766589325</c:v>
                </c:pt>
                <c:pt idx="1913" formatCode="_(* #,##0.00_);_(* \(#,##0.00\);_(* &quot;-&quot;??_);_(@_)">
                  <c:v>129.24541399884833</c:v>
                </c:pt>
                <c:pt idx="1914" formatCode="_(* #,##0.00_);_(* \(#,##0.00\);_(* &quot;-&quot;??_);_(@_)">
                  <c:v>129.24881827915934</c:v>
                </c:pt>
                <c:pt idx="1915" formatCode="_(* #,##0.00_);_(* \(#,##0.00\);_(* &quot;-&quot;??_);_(@_)">
                  <c:v>129.25476170650268</c:v>
                </c:pt>
                <c:pt idx="1916" formatCode="_(* #,##0.00_);_(* \(#,##0.00\);_(* &quot;-&quot;??_);_(@_)">
                  <c:v>129.25707887368819</c:v>
                </c:pt>
                <c:pt idx="1917" formatCode="_(* #,##0.00_);_(* \(#,##0.00\);_(* &quot;-&quot;??_);_(@_)">
                  <c:v>129.25940680776895</c:v>
                </c:pt>
                <c:pt idx="1918" formatCode="_(* #,##0.00_);_(* \(#,##0.00\);_(* &quot;-&quot;??_);_(@_)">
                  <c:v>129.26230238833051</c:v>
                </c:pt>
                <c:pt idx="1919" formatCode="_(* #,##0.00_);_(* \(#,##0.00\);_(* &quot;-&quot;??_);_(@_)">
                  <c:v>129.26678646221862</c:v>
                </c:pt>
                <c:pt idx="1920" formatCode="_(* #,##0.00_);_(* \(#,##0.00\);_(* &quot;-&quot;??_);_(@_)">
                  <c:v>129.27393033267725</c:v>
                </c:pt>
                <c:pt idx="1921" formatCode="_(* #,##0.00_);_(* \(#,##0.00\);_(* &quot;-&quot;??_);_(@_)">
                  <c:v>129.27680734437294</c:v>
                </c:pt>
                <c:pt idx="1922" formatCode="_(* #,##0.00_);_(* \(#,##0.00\);_(* &quot;-&quot;??_);_(@_)">
                  <c:v>129.27966420072516</c:v>
                </c:pt>
                <c:pt idx="1923" formatCode="_(* #,##0.00_);_(* \(#,##0.00\);_(* &quot;-&quot;??_);_(@_)">
                  <c:v>129.28252141269144</c:v>
                </c:pt>
                <c:pt idx="1924" formatCode="_(* #,##0.00_);_(* \(#,##0.00\);_(* &quot;-&quot;??_);_(@_)">
                  <c:v>129.28703096462468</c:v>
                </c:pt>
                <c:pt idx="1925" formatCode="_(* #,##0.00_);_(* \(#,##0.00\);_(* &quot;-&quot;??_);_(@_)">
                  <c:v>129.29437322744309</c:v>
                </c:pt>
                <c:pt idx="1926" formatCode="_(* #,##0.00_);_(* \(#,##0.00\);_(* &quot;-&quot;??_);_(@_)">
                  <c:v>129.29729446410937</c:v>
                </c:pt>
                <c:pt idx="1927" formatCode="_(* #,##0.00_);_(* \(#,##0.00\);_(* &quot;-&quot;??_);_(@_)">
                  <c:v>129.30024711090422</c:v>
                </c:pt>
                <c:pt idx="1928" formatCode="_(* #,##0.00_);_(* \(#,##0.00\);_(* &quot;-&quot;??_);_(@_)">
                  <c:v>129.30313828464836</c:v>
                </c:pt>
                <c:pt idx="1929" formatCode="_(* #,##0.00_);_(* \(#,##0.00\);_(* &quot;-&quot;??_);_(@_)">
                  <c:v>129.30759363876268</c:v>
                </c:pt>
                <c:pt idx="1930" formatCode="_(* #,##0.00_);_(* \(#,##0.00\);_(* &quot;-&quot;??_);_(@_)">
                  <c:v>129.31462143980838</c:v>
                </c:pt>
                <c:pt idx="1931" formatCode="_(* #,##0.00_);_(* \(#,##0.00\);_(* &quot;-&quot;??_);_(@_)">
                  <c:v>129.31747333339766</c:v>
                </c:pt>
                <c:pt idx="1932" formatCode="_(* #,##0.00_);_(* \(#,##0.00\);_(* &quot;-&quot;??_);_(@_)">
                  <c:v>129.32032545342955</c:v>
                </c:pt>
                <c:pt idx="1933" formatCode="_(* #,##0.00_);_(* \(#,##0.00\);_(* &quot;-&quot;??_);_(@_)">
                  <c:v>129.32318845420554</c:v>
                </c:pt>
                <c:pt idx="1934" formatCode="_(* #,##0.00_);_(* \(#,##0.00\);_(* &quot;-&quot;??_);_(@_)">
                  <c:v>129.3275895565661</c:v>
                </c:pt>
                <c:pt idx="1935" formatCode="_(* #,##0.00_);_(* \(#,##0.00\);_(* &quot;-&quot;??_);_(@_)">
                  <c:v>129.3346232988832</c:v>
                </c:pt>
                <c:pt idx="1936" formatCode="_(* #,##0.00_);_(* \(#,##0.00\);_(* &quot;-&quot;??_);_(@_)">
                  <c:v>129.33747792504678</c:v>
                </c:pt>
                <c:pt idx="1937" formatCode="_(* #,##0.00_);_(* \(#,##0.00\);_(* &quot;-&quot;??_);_(@_)">
                  <c:v>129.34035371184407</c:v>
                </c:pt>
                <c:pt idx="1938" formatCode="_(* #,##0.00_);_(* \(#,##0.00\);_(* &quot;-&quot;??_);_(@_)">
                  <c:v>129.34325053987766</c:v>
                </c:pt>
                <c:pt idx="1939" formatCode="_(* #,##0.00_);_(* \(#,##0.00\);_(* &quot;-&quot;??_);_(@_)">
                  <c:v>140.08693597549052</c:v>
                </c:pt>
                <c:pt idx="1940" formatCode="_(* #,##0.00_);_(* \(#,##0.00\);_(* &quot;-&quot;??_);_(@_)">
                  <c:v>140.09602942956474</c:v>
                </c:pt>
                <c:pt idx="1941" formatCode="_(* #,##0.00_);_(* \(#,##0.00\);_(* &quot;-&quot;??_);_(@_)">
                  <c:v>140.10512310813127</c:v>
                </c:pt>
                <c:pt idx="1942" formatCode="_(* #,##0.00_);_(* \(#,##0.00\);_(* &quot;-&quot;??_);_(@_)">
                  <c:v>140.11542264391375</c:v>
                </c:pt>
                <c:pt idx="1943" formatCode="_(* #,##0.00_);_(* \(#,##0.00\);_(* &quot;-&quot;??_);_(@_)">
                  <c:v>140.11860566475539</c:v>
                </c:pt>
                <c:pt idx="1944" formatCode="_(* #,##0.00_);_(* \(#,##0.00\);_(* &quot;-&quot;??_);_(@_)">
                  <c:v>140.12179838034524</c:v>
                </c:pt>
                <c:pt idx="1945" formatCode="_(* #,##0.00_);_(* \(#,##0.00\);_(* &quot;-&quot;??_);_(@_)">
                  <c:v>140.12503782481772</c:v>
                </c:pt>
                <c:pt idx="1946" formatCode="_(* #,##0.00_);_(* \(#,##0.00\);_(* &quot;-&quot;??_);_(@_)">
                  <c:v>140.13105667504533</c:v>
                </c:pt>
                <c:pt idx="1947" formatCode="_(* #,##0.00_);_(* \(#,##0.00\);_(* &quot;-&quot;??_);_(@_)">
                  <c:v>140.13777556457919</c:v>
                </c:pt>
                <c:pt idx="1948" formatCode="_(* #,##0.00_);_(* \(#,##0.00\);_(* &quot;-&quot;??_);_(@_)">
                  <c:v>140.14092402133548</c:v>
                </c:pt>
                <c:pt idx="1949" formatCode="_(* #,##0.00_);_(* \(#,##0.00\);_(* &quot;-&quot;??_);_(@_)">
                  <c:v>140.14399881975822</c:v>
                </c:pt>
                <c:pt idx="1950" formatCode="_(* #,##0.00_);_(* \(#,##0.00\);_(* &quot;-&quot;??_);_(@_)">
                  <c:v>140.1470737915387</c:v>
                </c:pt>
                <c:pt idx="1951" formatCode="_(* #,##0.00_);_(* \(#,##0.00\);_(* &quot;-&quot;??_);_(@_)">
                  <c:v>140.1529324416932</c:v>
                </c:pt>
                <c:pt idx="1952" formatCode="_(* #,##0.00_);_(* \(#,##0.00\);_(* &quot;-&quot;??_);_(@_)">
                  <c:v>140.15965519042561</c:v>
                </c:pt>
                <c:pt idx="1953" formatCode="_(* #,##0.00_);_(* \(#,##0.00\);_(* &quot;-&quot;??_);_(@_)">
                  <c:v>140.16285885899867</c:v>
                </c:pt>
                <c:pt idx="1954" formatCode="_(* #,##0.00_);_(* \(#,##0.00\);_(* &quot;-&quot;??_);_(@_)">
                  <c:v>140.16601392268015</c:v>
                </c:pt>
                <c:pt idx="1955" formatCode="_(* #,##0.00_);_(* \(#,##0.00\);_(* &quot;-&quot;??_);_(@_)">
                  <c:v>140.16916009318726</c:v>
                </c:pt>
                <c:pt idx="1956" formatCode="_(* #,##0.00_);_(* \(#,##0.00\);_(* &quot;-&quot;??_);_(@_)">
                  <c:v>140.17511565013484</c:v>
                </c:pt>
                <c:pt idx="1957" formatCode="_(* #,##0.00_);_(* \(#,##0.00\);_(* &quot;-&quot;??_);_(@_)">
                  <c:v>140.18172885994218</c:v>
                </c:pt>
                <c:pt idx="1958" formatCode="_(* #,##0.00_);_(* \(#,##0.00\);_(* &quot;-&quot;??_);_(@_)">
                  <c:v>140.18487684180155</c:v>
                </c:pt>
                <c:pt idx="1959" formatCode="_(* #,##0.00_);_(* \(#,##0.00\);_(* &quot;-&quot;??_);_(@_)">
                  <c:v>140.18804355494566</c:v>
                </c:pt>
                <c:pt idx="1960" formatCode="_(* #,##0.00_);_(* \(#,##0.00\);_(* &quot;-&quot;??_);_(@_)">
                  <c:v>140.18771522789771</c:v>
                </c:pt>
                <c:pt idx="1961" formatCode="_(* #,##0.00_);_(* \(#,##0.00\);_(* &quot;-&quot;??_);_(@_)">
                  <c:v>140.19709734046714</c:v>
                </c:pt>
                <c:pt idx="1962" formatCode="_(* #,##0.00_);_(* \(#,##0.00\);_(* &quot;-&quot;??_);_(@_)">
                  <c:v>140.20375260448796</c:v>
                </c:pt>
                <c:pt idx="1963" formatCode="_(* #,##0.00_);_(* \(#,##0.00\);_(* &quot;-&quot;??_);_(@_)">
                  <c:v>140.20697686923427</c:v>
                </c:pt>
                <c:pt idx="1964" formatCode="_(* #,##0.00_);_(* \(#,##0.00\);_(* &quot;-&quot;??_);_(@_)">
                  <c:v>140.21027531019647</c:v>
                </c:pt>
                <c:pt idx="1965" formatCode="_(* #,##0.00_);_(* \(#,##0.00\);_(* &quot;-&quot;??_);_(@_)">
                  <c:v>140.21354657072953</c:v>
                </c:pt>
                <c:pt idx="1966" formatCode="_(* #,##0.00_);_(* \(#,##0.00\);_(* &quot;-&quot;??_);_(@_)">
                  <c:v>140.21997171466168</c:v>
                </c:pt>
                <c:pt idx="1967" formatCode="_(* #,##0.00_);_(* \(#,##0.00\);_(* &quot;-&quot;??_);_(@_)">
                  <c:v>140.22681759068743</c:v>
                </c:pt>
                <c:pt idx="1968" formatCode="_(* #,##0.00_);_(* \(#,##0.00\);_(* &quot;-&quot;??_);_(@_)">
                  <c:v>140.23012130156764</c:v>
                </c:pt>
                <c:pt idx="1969" formatCode="_(* #,##0.00_);_(* \(#,##0.00\);_(* &quot;-&quot;??_);_(@_)">
                  <c:v>140.23337504731415</c:v>
                </c:pt>
                <c:pt idx="1970" formatCode="_(* #,##0.00_);_(* \(#,##0.00\);_(* &quot;-&quot;??_);_(@_)">
                  <c:v>140.23657382379412</c:v>
                </c:pt>
                <c:pt idx="1971" formatCode="_(* #,##0.00_);_(* \(#,##0.00\);_(* &quot;-&quot;??_);_(@_)">
                  <c:v>140.24259202138921</c:v>
                </c:pt>
                <c:pt idx="1972" formatCode="_(* #,##0.00_);_(* \(#,##0.00\);_(* &quot;-&quot;??_);_(@_)">
                  <c:v>140.24915031543165</c:v>
                </c:pt>
                <c:pt idx="1973" formatCode="_(* #,##0.00_);_(* \(#,##0.00\);_(* &quot;-&quot;??_);_(@_)">
                  <c:v>140.25236013271615</c:v>
                </c:pt>
                <c:pt idx="1974" formatCode="_(* #,##0.00_);_(* \(#,##0.00\);_(* &quot;-&quot;??_);_(@_)">
                  <c:v>140.25558867140487</c:v>
                </c:pt>
                <c:pt idx="1975" formatCode="_(* #,##0.00_);_(* \(#,##0.00\);_(* &quot;-&quot;??_);_(@_)">
                  <c:v>140.25882687027476</c:v>
                </c:pt>
                <c:pt idx="1976" formatCode="_(* #,##0.00_);_(* \(#,##0.00\);_(* &quot;-&quot;??_);_(@_)">
                  <c:v>140.26503412710736</c:v>
                </c:pt>
                <c:pt idx="1977" formatCode="_(* #,##0.00_);_(* \(#,##0.00\);_(* &quot;-&quot;??_);_(@_)">
                  <c:v>140.27183766725497</c:v>
                </c:pt>
                <c:pt idx="1978" formatCode="_(* #,##0.00_);_(* \(#,##0.00\);_(* &quot;-&quot;??_);_(@_)">
                  <c:v>140.27508697205121</c:v>
                </c:pt>
                <c:pt idx="1979" formatCode="_(* #,##0.00_);_(* \(#,##0.00\);_(* &quot;-&quot;??_);_(@_)">
                  <c:v>140.27829057090401</c:v>
                </c:pt>
                <c:pt idx="1980" formatCode="_(* #,##0.00_);_(* \(#,##0.00\);_(* &quot;-&quot;??_);_(@_)">
                  <c:v>140.28150370089668</c:v>
                </c:pt>
                <c:pt idx="1981" formatCode="_(* #,##0.00_);_(* \(#,##0.00\);_(* &quot;-&quot;??_);_(@_)">
                  <c:v>140.28756887304584</c:v>
                </c:pt>
                <c:pt idx="1982" formatCode="_(* #,##0.00_);_(* \(#,##0.00\);_(* &quot;-&quot;??_);_(@_)">
                  <c:v>140.29417431186226</c:v>
                </c:pt>
                <c:pt idx="1983" formatCode="_(* #,##0.00_);_(* \(#,##0.00\);_(* &quot;-&quot;??_);_(@_)">
                  <c:v>140.29727228197027</c:v>
                </c:pt>
                <c:pt idx="1984" formatCode="_(* #,##0.00_);_(* \(#,##0.00\);_(* &quot;-&quot;??_);_(@_)">
                  <c:v>140.30038442798366</c:v>
                </c:pt>
                <c:pt idx="1985" formatCode="_(* #,##0.00_);_(* \(#,##0.00\);_(* &quot;-&quot;??_);_(@_)">
                  <c:v>140.3036081638021</c:v>
                </c:pt>
                <c:pt idx="1986" formatCode="_(* #,##0.00_);_(* \(#,##0.00\);_(* &quot;-&quot;??_);_(@_)">
                  <c:v>140.3095197574055</c:v>
                </c:pt>
                <c:pt idx="1987" formatCode="_(* #,##0.00_);_(* \(#,##0.00\);_(* &quot;-&quot;??_);_(@_)">
                  <c:v>140.31541146746477</c:v>
                </c:pt>
                <c:pt idx="1988" formatCode="_(* #,##0.00_);_(* \(#,##0.00\);_(* &quot;-&quot;??_);_(@_)">
                  <c:v>140.31848779504818</c:v>
                </c:pt>
                <c:pt idx="1989" formatCode="_(* #,##0.00_);_(* \(#,##0.00\);_(* &quot;-&quot;??_);_(@_)">
                  <c:v>140.32144556225114</c:v>
                </c:pt>
                <c:pt idx="1990" formatCode="_(* #,##0.00_);_(* \(#,##0.00\);_(* &quot;-&quot;??_);_(@_)">
                  <c:v>148.20654959850864</c:v>
                </c:pt>
                <c:pt idx="1991" formatCode="_(* #,##0.00_);_(* \(#,##0.00\);_(* &quot;-&quot;??_);_(@_)">
                  <c:v>148.21037433525763</c:v>
                </c:pt>
                <c:pt idx="1992" formatCode="_(* #,##0.00_);_(* \(#,##0.00\);_(* &quot;-&quot;??_);_(@_)">
                  <c:v>148.21531181140699</c:v>
                </c:pt>
                <c:pt idx="1993" formatCode="_(* #,##0.00_);_(* \(#,##0.00\);_(* &quot;-&quot;??_);_(@_)">
                  <c:v>148.21749790269686</c:v>
                </c:pt>
                <c:pt idx="1994" formatCode="_(* #,##0.00_);_(* \(#,##0.00\);_(* &quot;-&quot;??_);_(@_)">
                  <c:v>148.21967591709</c:v>
                </c:pt>
                <c:pt idx="1995" formatCode="_(* #,##0.00_);_(* \(#,##0.00\);_(* &quot;-&quot;??_);_(@_)">
                  <c:v>148.22184585632871</c:v>
                </c:pt>
                <c:pt idx="1996" formatCode="_(* #,##0.00_);_(* \(#,##0.00\);_(* &quot;-&quot;??_);_(@_)">
                  <c:v>148.2258184923331</c:v>
                </c:pt>
                <c:pt idx="1997" formatCode="_(* #,##0.00_);_(* \(#,##0.00\);_(* &quot;-&quot;??_);_(@_)">
                  <c:v>148.23074501449091</c:v>
                </c:pt>
                <c:pt idx="1998" formatCode="_(* #,##0.00_);_(* \(#,##0.00\);_(* &quot;-&quot;??_);_(@_)">
                  <c:v>148.23298387606658</c:v>
                </c:pt>
                <c:pt idx="1999" formatCode="_(* #,##0.00_);_(* \(#,##0.00\);_(* &quot;-&quot;??_);_(@_)">
                  <c:v>148.2352230695632</c:v>
                </c:pt>
                <c:pt idx="2000" formatCode="_(* #,##0.00_);_(* \(#,##0.00\);_(* &quot;-&quot;??_);_(@_)">
                  <c:v>148.2374037853842</c:v>
                </c:pt>
                <c:pt idx="2001" formatCode="_(* #,##0.00_);_(* \(#,##0.00\);_(* &quot;-&quot;??_);_(@_)">
                  <c:v>148.24121863222246</c:v>
                </c:pt>
                <c:pt idx="2002" formatCode="_(* #,##0.00_);_(* \(#,##0.00\);_(* &quot;-&quot;??_);_(@_)">
                  <c:v>148.24603344751981</c:v>
                </c:pt>
                <c:pt idx="2003" formatCode="_(* #,##0.00_);_(* \(#,##0.00\);_(* &quot;-&quot;??_);_(@_)">
                  <c:v>148.24820479189535</c:v>
                </c:pt>
                <c:pt idx="2004" formatCode="_(* #,##0.00_);_(* \(#,##0.00\);_(* &quot;-&quot;??_);_(@_)">
                  <c:v>148.25038497895309</c:v>
                </c:pt>
                <c:pt idx="2005" formatCode="_(* #,##0.00_);_(* \(#,##0.00\);_(* &quot;-&quot;??_);_(@_)">
                  <c:v>148.25256535638727</c:v>
                </c:pt>
                <c:pt idx="2006" formatCode="_(* #,##0.00_);_(* \(#,##0.00\);_(* &quot;-&quot;??_);_(@_)">
                  <c:v>148.25654606198592</c:v>
                </c:pt>
                <c:pt idx="2007" formatCode="_(* #,##0.00_);_(* \(#,##0.00\);_(* &quot;-&quot;??_);_(@_)">
                  <c:v>148.26144237982882</c:v>
                </c:pt>
                <c:pt idx="2008" formatCode="_(* #,##0.00_);_(* \(#,##0.00\);_(* &quot;-&quot;??_);_(@_)">
                  <c:v>151.56450989198385</c:v>
                </c:pt>
                <c:pt idx="2009" formatCode="_(* #,##0.00_);_(* \(#,##0.00\);_(* &quot;-&quot;??_);_(@_)">
                  <c:v>151.56673344482456</c:v>
                </c:pt>
                <c:pt idx="2010" formatCode="_(* #,##0.00_);_(* \(#,##0.00\);_(* &quot;-&quot;??_);_(@_)">
                  <c:v>151.47330988928022</c:v>
                </c:pt>
                <c:pt idx="2011" formatCode="_(* #,##0.00_);_(* \(#,##0.00\);_(* &quot;-&quot;??_);_(@_)">
                  <c:v>151.47815027448536</c:v>
                </c:pt>
                <c:pt idx="2012" formatCode="_(* #,##0.00_);_(* \(#,##0.00\);_(* &quot;-&quot;??_);_(@_)">
                  <c:v>151.48374224762964</c:v>
                </c:pt>
                <c:pt idx="2013" formatCode="_(* #,##0.00_);_(* \(#,##0.00\);_(* &quot;-&quot;??_);_(@_)">
                  <c:v>151.48634000627601</c:v>
                </c:pt>
                <c:pt idx="2014" formatCode="_(* #,##0.00_);_(* \(#,##0.00\);_(* &quot;-&quot;??_);_(@_)">
                  <c:v>151.48893585683484</c:v>
                </c:pt>
                <c:pt idx="2015" formatCode="_(* #,##0.00_);_(* \(#,##0.00\);_(* &quot;-&quot;??_);_(@_)">
                  <c:v>151.49153198361063</c:v>
                </c:pt>
                <c:pt idx="2016" formatCode="_(* #,##0.00_);_(* \(#,##0.00\);_(* &quot;-&quot;??_);_(@_)">
                  <c:v>151.49634714943465</c:v>
                </c:pt>
                <c:pt idx="2017" formatCode="_(* #,##0.00_);_(* \(#,##0.00\);_(* &quot;-&quot;??_);_(@_)">
                  <c:v>151.50195349904635</c:v>
                </c:pt>
                <c:pt idx="2018" formatCode="_(* #,##0.00_);_(* \(#,##0.00\);_(* &quot;-&quot;??_);_(@_)">
                  <c:v>151.50456026502357</c:v>
                </c:pt>
                <c:pt idx="2019" formatCode="_(* #,##0.00_);_(* \(#,##0.00\);_(* &quot;-&quot;??_);_(@_)">
                  <c:v>151.5071675739209</c:v>
                </c:pt>
                <c:pt idx="2020" formatCode="_(* #,##0.00_);_(* \(#,##0.00\);_(* &quot;-&quot;??_);_(@_)">
                  <c:v>151.50977515675268</c:v>
                </c:pt>
                <c:pt idx="2021" formatCode="_(* #,##0.00_);_(* \(#,##0.00\);_(* &quot;-&quot;??_);_(@_)">
                  <c:v>151.51459693988232</c:v>
                </c:pt>
                <c:pt idx="2022" formatCode="_(* #,##0.00_);_(* \(#,##0.00\);_(* &quot;-&quot;??_);_(@_)">
                  <c:v>151.52020873737513</c:v>
                </c:pt>
                <c:pt idx="2023" formatCode="_(* #,##0.00_);_(* \(#,##0.00\);_(* &quot;-&quot;??_);_(@_)">
                  <c:v>151.52281849254362</c:v>
                </c:pt>
                <c:pt idx="2024" formatCode="_(* #,##0.00_);_(* \(#,##0.00\);_(* &quot;-&quot;??_);_(@_)">
                  <c:v>151.52542878277507</c:v>
                </c:pt>
                <c:pt idx="2025" formatCode="_(* #,##0.00_);_(* \(#,##0.00\);_(* &quot;-&quot;??_);_(@_)">
                  <c:v>151.52803935313764</c:v>
                </c:pt>
                <c:pt idx="2026" formatCode="_(* #,##0.00_);_(* \(#,##0.00\);_(* &quot;-&quot;??_);_(@_)">
                  <c:v>151.53286762491942</c:v>
                </c:pt>
                <c:pt idx="2027" formatCode="_(* #,##0.00_);_(* \(#,##0.00\);_(* &quot;-&quot;??_);_(@_)">
                  <c:v>151.53840783257274</c:v>
                </c:pt>
                <c:pt idx="2028" formatCode="_(* #,##0.00_);_(* \(#,##0.00\);_(* &quot;-&quot;??_);_(@_)">
                  <c:v>151.54123068536379</c:v>
                </c:pt>
                <c:pt idx="2029" formatCode="_(* #,##0.00_);_(* \(#,##0.00\);_(* &quot;-&quot;??_);_(@_)">
                  <c:v>151.54406305254585</c:v>
                </c:pt>
                <c:pt idx="2030" formatCode="_(* #,##0.00_);_(* \(#,##0.00\);_(* &quot;-&quot;??_);_(@_)">
                  <c:v>151.54691376434135</c:v>
                </c:pt>
                <c:pt idx="2031" formatCode="_(* #,##0.00_);_(* \(#,##0.00\);_(* &quot;-&quot;??_);_(@_)">
                  <c:v>151.55263949083218</c:v>
                </c:pt>
                <c:pt idx="2032" formatCode="_(* #,##0.00_);_(* \(#,##0.00\);_(* &quot;-&quot;??_);_(@_)">
                  <c:v>151.55855886636218</c:v>
                </c:pt>
                <c:pt idx="2033" formatCode="_(* #,##0.00_);_(* \(#,##0.00\);_(* &quot;-&quot;??_);_(@_)">
                  <c:v>151.56142971951098</c:v>
                </c:pt>
                <c:pt idx="2034" formatCode="_(* #,##0.00_);_(* \(#,##0.00\);_(* &quot;-&quot;??_);_(@_)">
                  <c:v>151.5642832160006</c:v>
                </c:pt>
                <c:pt idx="2035" formatCode="_(* #,##0.00_);_(* \(#,##0.00\);_(* &quot;-&quot;??_);_(@_)">
                  <c:v>151.56713715312264</c:v>
                </c:pt>
                <c:pt idx="2036" formatCode="_(* #,##0.00_);_(* \(#,##0.00\);_(* &quot;-&quot;??_);_(@_)">
                  <c:v>151.57271069027593</c:v>
                </c:pt>
                <c:pt idx="2037" formatCode="_(* #,##0.00_);_(* \(#,##0.00\);_(* &quot;-&quot;??_);_(@_)">
                  <c:v>151.57857201860125</c:v>
                </c:pt>
                <c:pt idx="2038" formatCode="_(* #,##0.00_);_(* \(#,##0.00\);_(* &quot;-&quot;??_);_(@_)">
                  <c:v>151.58144050059002</c:v>
                </c:pt>
                <c:pt idx="2039" formatCode="_(* #,##0.00_);_(* \(#,##0.00\);_(* &quot;-&quot;??_);_(@_)">
                  <c:v>151.5843210657751</c:v>
                </c:pt>
                <c:pt idx="2040" formatCode="_(* #,##0.00_);_(* \(#,##0.00\);_(* &quot;-&quot;??_);_(@_)">
                  <c:v>154.65842598288134</c:v>
                </c:pt>
                <c:pt idx="2041" formatCode="_(* #,##0.00_);_(* \(#,##0.00\);_(* &quot;-&quot;??_);_(@_)">
                  <c:v>154.66338798271397</c:v>
                </c:pt>
                <c:pt idx="2042" formatCode="_(* #,##0.00_);_(* \(#,##0.00\);_(* &quot;-&quot;??_);_(@_)">
                  <c:v>154.66953644408113</c:v>
                </c:pt>
                <c:pt idx="2043" formatCode="_(* #,##0.00_);_(* \(#,##0.00\);_(* &quot;-&quot;??_);_(@_)">
                  <c:v>154.67232034107613</c:v>
                </c:pt>
                <c:pt idx="2044" formatCode="_(* #,##0.00_);_(* \(#,##0.00\);_(* &quot;-&quot;??_);_(@_)">
                  <c:v>154.67508668869763</c:v>
                </c:pt>
                <c:pt idx="2045" formatCode="_(* #,##0.00_);_(* \(#,##0.00\);_(* &quot;-&quot;??_);_(@_)">
                  <c:v>154.67784452198725</c:v>
                </c:pt>
                <c:pt idx="2046" formatCode="_(* #,##0.00_);_(* \(#,##0.00\);_(* &quot;-&quot;??_);_(@_)">
                  <c:v>154.68279425755458</c:v>
                </c:pt>
                <c:pt idx="2047" formatCode="_(* #,##0.00_);_(* \(#,##0.00\);_(* &quot;-&quot;??_);_(@_)">
                  <c:v>154.68889803011413</c:v>
                </c:pt>
                <c:pt idx="2048" formatCode="_(* #,##0.00_);_(* \(#,##0.00\);_(* &quot;-&quot;??_);_(@_)">
                  <c:v>154.6916581214918</c:v>
                </c:pt>
                <c:pt idx="2049" formatCode="_(* #,##0.00_);_(* \(#,##0.00\);_(* &quot;-&quot;??_);_(@_)">
                  <c:v>154.69434141132487</c:v>
                </c:pt>
                <c:pt idx="2050" formatCode="_(* #,##0.00_);_(* \(#,##0.00\);_(* &quot;-&quot;??_);_(@_)">
                  <c:v>154.69769622983486</c:v>
                </c:pt>
                <c:pt idx="2051" formatCode="_(* #,##0.00_);_(* \(#,##0.00\);_(* &quot;-&quot;??_);_(@_)">
                  <c:v>154.7045708665849</c:v>
                </c:pt>
                <c:pt idx="2052" formatCode="_(* #,##0.00_);_(* \(#,##0.00\);_(* &quot;-&quot;??_);_(@_)">
                  <c:v>154.71089402443761</c:v>
                </c:pt>
                <c:pt idx="2053" formatCode="_(* #,##0.00_);_(* \(#,##0.00\);_(* &quot;-&quot;??_);_(@_)">
                  <c:v>154.71413594893602</c:v>
                </c:pt>
                <c:pt idx="2054" formatCode="_(* #,##0.00_);_(* \(#,##0.00\);_(* &quot;-&quot;??_);_(@_)">
                  <c:v>154.71803508027304</c:v>
                </c:pt>
                <c:pt idx="2055" formatCode="_(* #,##0.00_);_(* \(#,##0.00\);_(* &quot;-&quot;??_);_(@_)">
                  <c:v>154.72192303037477</c:v>
                </c:pt>
                <c:pt idx="2056" formatCode="_(* #,##0.00_);_(* \(#,##0.00\);_(* &quot;-&quot;??_);_(@_)">
                  <c:v>154.73048351796484</c:v>
                </c:pt>
                <c:pt idx="2057" formatCode="_(* #,##0.00_);_(* \(#,##0.00\);_(* &quot;-&quot;??_);_(@_)">
                  <c:v>154.73750705060601</c:v>
                </c:pt>
                <c:pt idx="2058" formatCode="_(* #,##0.00_);_(* \(#,##0.00\);_(* &quot;-&quot;??_);_(@_)">
                  <c:v>154.74142146546905</c:v>
                </c:pt>
                <c:pt idx="2059" formatCode="_(* #,##0.00_);_(* \(#,##0.00\);_(* &quot;-&quot;??_);_(@_)">
                  <c:v>154.74532469843143</c:v>
                </c:pt>
                <c:pt idx="2060" formatCode="_(* #,##0.00_);_(* \(#,##0.00\);_(* &quot;-&quot;??_);_(@_)">
                  <c:v>154.74924034601707</c:v>
                </c:pt>
                <c:pt idx="2061" formatCode="_(* #,##0.00_);_(* \(#,##0.00\);_(* &quot;-&quot;??_);_(@_)">
                  <c:v>154.75781307440243</c:v>
                </c:pt>
                <c:pt idx="2062" formatCode="_(* #,##0.00_);_(* \(#,##0.00\);_(* &quot;-&quot;??_);_(@_)">
                  <c:v>154.7648502667551</c:v>
                </c:pt>
                <c:pt idx="2063" formatCode="_(* #,##0.00_);_(* \(#,##0.00\);_(* &quot;-&quot;??_);_(@_)">
                  <c:v>154.76874188111159</c:v>
                </c:pt>
                <c:pt idx="2064" formatCode="_(* #,##0.00_);_(* \(#,##0.00\);_(* &quot;-&quot;??_);_(@_)">
                  <c:v>154.77264578302942</c:v>
                </c:pt>
                <c:pt idx="2065" formatCode="_(* #,##0.00_);_(* \(#,##0.00\);_(* &quot;-&quot;??_);_(@_)">
                  <c:v>154.78377443952206</c:v>
                </c:pt>
                <c:pt idx="2066" formatCode="_(* #,##0.00_);_(* \(#,##0.00\);_(* &quot;-&quot;??_);_(@_)">
                  <c:v>154.79238656691504</c:v>
                </c:pt>
                <c:pt idx="2067" formatCode="_(* #,##0.00_);_(* \(#,##0.00\);_(* &quot;-&quot;??_);_(@_)">
                  <c:v>154.79624730408673</c:v>
                </c:pt>
                <c:pt idx="2068" formatCode="_(* #,##0.00_);_(* \(#,##0.00\);_(* &quot;-&quot;??_);_(@_)">
                  <c:v>154.80009683613986</c:v>
                </c:pt>
                <c:pt idx="2069" formatCode="_(* #,##0.00_);_(* \(#,##0.00\);_(* &quot;-&quot;??_);_(@_)">
                  <c:v>154.80392340681942</c:v>
                </c:pt>
                <c:pt idx="2070" formatCode="_(* #,##0.00_);_(* \(#,##0.00\);_(* &quot;-&quot;??_);_(@_)">
                  <c:v>154.81228838968605</c:v>
                </c:pt>
                <c:pt idx="2071" formatCode="_(* #,##0.00_);_(* \(#,##0.00\);_(* &quot;-&quot;??_);_(@_)">
                  <c:v>154.81920633831891</c:v>
                </c:pt>
                <c:pt idx="2072" formatCode="_(* #,##0.00_);_(* \(#,##0.00\);_(* &quot;-&quot;??_);_(@_)">
                  <c:v>154.82303594734509</c:v>
                </c:pt>
                <c:pt idx="2073" formatCode="_(* #,##0.00_);_(* \(#,##0.00\);_(* &quot;-&quot;??_);_(@_)">
                  <c:v>154.82686608584683</c:v>
                </c:pt>
                <c:pt idx="2074" formatCode="_(* #,##0.00_);_(* \(#,##0.00\);_(* &quot;-&quot;??_);_(@_)">
                  <c:v>154.83078269307308</c:v>
                </c:pt>
                <c:pt idx="2075" formatCode="_(* #,##0.00_);_(* \(#,##0.00\);_(* &quot;-&quot;??_);_(@_)">
                  <c:v>154.84162900302482</c:v>
                </c:pt>
                <c:pt idx="2076" formatCode="_(* #,##0.00_);_(* \(#,##0.00\);_(* &quot;-&quot;??_);_(@_)">
                  <c:v>154.84970175458449</c:v>
                </c:pt>
                <c:pt idx="2077" formatCode="_(* #,##0.00_);_(* \(#,##0.00\);_(* &quot;-&quot;??_);_(@_)">
                  <c:v>154.85370027247293</c:v>
                </c:pt>
                <c:pt idx="2078" formatCode="_(* #,##0.00_);_(* \(#,##0.00\);_(* &quot;-&quot;??_);_(@_)">
                  <c:v>154.85872173136522</c:v>
                </c:pt>
                <c:pt idx="2079" formatCode="_(* #,##0.00_);_(* \(#,##0.00\);_(* &quot;-&quot;??_);_(@_)">
                  <c:v>154.86371799078887</c:v>
                </c:pt>
                <c:pt idx="2080" formatCode="_(* #,##0.00_);_(* \(#,##0.00\);_(* &quot;-&quot;??_);_(@_)">
                  <c:v>154.87546585067381</c:v>
                </c:pt>
                <c:pt idx="2081" formatCode="_(* #,##0.00_);_(* \(#,##0.00\);_(* &quot;-&quot;??_);_(@_)">
                  <c:v>154.88381327808111</c:v>
                </c:pt>
                <c:pt idx="2082" formatCode="_(* #,##0.00_);_(* \(#,##0.00\);_(* &quot;-&quot;??_);_(@_)">
                  <c:v>154.88885259507418</c:v>
                </c:pt>
                <c:pt idx="2083" formatCode="_(* #,##0.00_);_(* \(#,##0.00\);_(* &quot;-&quot;??_);_(@_)">
                  <c:v>154.89389268129173</c:v>
                </c:pt>
                <c:pt idx="2084" formatCode="_(* #,##0.00_);_(* \(#,##0.00\);_(* &quot;-&quot;??_);_(@_)">
                  <c:v>154.89892065521386</c:v>
                </c:pt>
                <c:pt idx="2085" formatCode="_(* #,##0.00_);_(* \(#,##0.00\);_(* &quot;-&quot;??_);_(@_)">
                  <c:v>154.91068266122872</c:v>
                </c:pt>
                <c:pt idx="2086" formatCode="_(* #,##0.00_);_(* \(#,##0.00\);_(* &quot;-&quot;??_);_(@_)">
                  <c:v>154.91897765215595</c:v>
                </c:pt>
                <c:pt idx="2087" formatCode="_(* #,##0.00_);_(* \(#,##0.00\);_(* &quot;-&quot;??_);_(@_)">
                  <c:v>154.92407424089538</c:v>
                </c:pt>
                <c:pt idx="2088" formatCode="_(* #,##0.00_);_(* \(#,##0.00\);_(* &quot;-&quot;??_);_(@_)">
                  <c:v>154.92913140510771</c:v>
                </c:pt>
                <c:pt idx="2089" formatCode="_(* #,##0.00_);_(* \(#,##0.00\);_(* &quot;-&quot;??_);_(@_)">
                  <c:v>154.93417614837253</c:v>
                </c:pt>
                <c:pt idx="2090" formatCode="_(* #,##0.00_);_(* \(#,##0.00\);_(* &quot;-&quot;??_);_(@_)">
                  <c:v>154.94600923395936</c:v>
                </c:pt>
                <c:pt idx="2091" formatCode="_(* #,##0.00_);_(* \(#,##0.00\);_(* &quot;-&quot;??_);_(@_)">
                  <c:v>154.95439345824317</c:v>
                </c:pt>
                <c:pt idx="2092" formatCode="_(* #,##0.00_);_(* \(#,##0.00\);_(* &quot;-&quot;??_);_(@_)">
                  <c:v>154.95945556815209</c:v>
                </c:pt>
                <c:pt idx="2093" formatCode="_(* #,##0.00_);_(* \(#,##0.00\);_(* &quot;-&quot;??_);_(@_)">
                  <c:v>154.96450525205591</c:v>
                </c:pt>
                <c:pt idx="2094" formatCode="_(* #,##0.00_);_(* \(#,##0.00\);_(* &quot;-&quot;??_);_(@_)">
                  <c:v>154.96956900820598</c:v>
                </c:pt>
                <c:pt idx="2095" formatCode="_(* #,##0.00_);_(* \(#,##0.00\);_(* &quot;-&quot;??_);_(@_)">
                  <c:v>154.98141659360869</c:v>
                </c:pt>
                <c:pt idx="2096" formatCode="_(* #,##0.00_);_(* \(#,##0.00\);_(* &quot;-&quot;??_);_(@_)">
                  <c:v>154.9899510123422</c:v>
                </c:pt>
                <c:pt idx="2097" formatCode="_(* #,##0.00_);_(* \(#,##0.00\);_(* &quot;-&quot;??_);_(@_)">
                  <c:v>154.99839001650295</c:v>
                </c:pt>
                <c:pt idx="2098" formatCode="_(* #,##0.00_);_(* \(#,##0.00\);_(* &quot;-&quot;??_);_(@_)">
                  <c:v>155.00513366243521</c:v>
                </c:pt>
                <c:pt idx="2099" formatCode="_(* #,##0.00_);_(* \(#,##0.00\);_(* &quot;-&quot;??_);_(@_)">
                  <c:v>155.01706069322032</c:v>
                </c:pt>
                <c:pt idx="2100" formatCode="_(* #,##0.00_);_(* \(#,##0.00\);_(* &quot;-&quot;??_);_(@_)">
                  <c:v>155.02544257612163</c:v>
                </c:pt>
                <c:pt idx="2101" formatCode="_(* #,##0.00_);_(* \(#,##0.00\);_(* &quot;-&quot;??_);_(@_)">
                  <c:v>155.03064828238806</c:v>
                </c:pt>
                <c:pt idx="2102" formatCode="_(* #,##0.00_);_(* \(#,##0.00\);_(* &quot;-&quot;??_);_(@_)">
                  <c:v>155.03584169194872</c:v>
                </c:pt>
                <c:pt idx="2103" formatCode="_(* #,##0.00_);_(* \(#,##0.00\);_(* &quot;-&quot;??_);_(@_)">
                  <c:v>155.04086443221644</c:v>
                </c:pt>
                <c:pt idx="2104" formatCode="_(* #,##0.00_);_(* \(#,##0.00\);_(* &quot;-&quot;??_);_(@_)">
                  <c:v>155.05270821540847</c:v>
                </c:pt>
                <c:pt idx="2105" formatCode="_(* #,##0.00_);_(* \(#,##0.00\);_(* &quot;-&quot;??_);_(@_)">
                  <c:v>155.06113949864704</c:v>
                </c:pt>
                <c:pt idx="2106" formatCode="_(* #,##0.00_);_(* \(#,##0.00\);_(* &quot;-&quot;??_);_(@_)">
                  <c:v>155.06621906021726</c:v>
                </c:pt>
                <c:pt idx="2107" formatCode="_(* #,##0.00_);_(* \(#,##0.00\);_(* &quot;-&quot;??_);_(@_)">
                  <c:v>155.07128639301578</c:v>
                </c:pt>
                <c:pt idx="2108" formatCode="_(* #,##0.00_);_(* \(#,##0.00\);_(* &quot;-&quot;??_);_(@_)">
                  <c:v>155.09415940566933</c:v>
                </c:pt>
                <c:pt idx="2109" formatCode="_(* #,##0.00_);_(* \(#,##0.00\);_(* &quot;-&quot;??_);_(@_)">
                  <c:v>155.10542002350661</c:v>
                </c:pt>
                <c:pt idx="2110" formatCode="_(* #,##0.00_);_(* \(#,##0.00\);_(* &quot;-&quot;??_);_(@_)">
                  <c:v>155.11107555435075</c:v>
                </c:pt>
                <c:pt idx="2111" formatCode="_(* #,##0.00_);_(* \(#,##0.00\);_(* &quot;-&quot;??_);_(@_)">
                  <c:v>159.50550815345682</c:v>
                </c:pt>
                <c:pt idx="2112" formatCode="_(* #,##0.00_);_(* \(#,##0.00\);_(* &quot;-&quot;??_);_(@_)">
                  <c:v>159.51487751031593</c:v>
                </c:pt>
                <c:pt idx="2113" formatCode="_(* #,##0.00_);_(* \(#,##0.00\);_(* &quot;-&quot;??_);_(@_)">
                  <c:v>159.52165460743291</c:v>
                </c:pt>
                <c:pt idx="2114" formatCode="_(* #,##0.00_);_(* \(#,##0.00\);_(* &quot;-&quot;??_);_(@_)">
                  <c:v>159.5257170602458</c:v>
                </c:pt>
                <c:pt idx="2115" formatCode="_(* #,##0.00_);_(* \(#,##0.00\);_(* &quot;-&quot;??_);_(@_)">
                  <c:v>159.52980524925425</c:v>
                </c:pt>
                <c:pt idx="2116" formatCode="_(* #,##0.00_);_(* \(#,##0.00\);_(* &quot;-&quot;??_);_(@_)">
                  <c:v>159.53386369948458</c:v>
                </c:pt>
                <c:pt idx="2117" formatCode="_(* #,##0.00_);_(* \(#,##0.00\);_(* &quot;-&quot;??_);_(@_)">
                  <c:v>159.54329705612915</c:v>
                </c:pt>
                <c:pt idx="2118" formatCode="_(* #,##0.00_);_(* \(#,##0.00\);_(* &quot;-&quot;??_);_(@_)">
                  <c:v>159.5501033223326</c:v>
                </c:pt>
                <c:pt idx="2119" formatCode="_(* #,##0.00_);_(* \(#,##0.00\);_(* &quot;-&quot;??_);_(@_)">
                  <c:v>159.55415562135909</c:v>
                </c:pt>
                <c:pt idx="2120" formatCode="_(* #,##0.00_);_(* \(#,##0.00\);_(* &quot;-&quot;??_);_(@_)">
                  <c:v>159.55820862315707</c:v>
                </c:pt>
                <c:pt idx="2121" formatCode="_(* #,##0.00_);_(* \(#,##0.00\);_(* &quot;-&quot;??_);_(@_)">
                  <c:v>159.56231776525996</c:v>
                </c:pt>
                <c:pt idx="2122" formatCode="_(* #,##0.00_);_(* \(#,##0.00\);_(* &quot;-&quot;??_);_(@_)">
                  <c:v>159.57469205073761</c:v>
                </c:pt>
                <c:pt idx="2123" formatCode="_(* #,##0.00_);_(* \(#,##0.00\);_(* &quot;-&quot;??_);_(@_)">
                  <c:v>159.58292039351764</c:v>
                </c:pt>
                <c:pt idx="2124" formatCode="_(* #,##0.00_);_(* \(#,##0.00\);_(* &quot;-&quot;??_);_(@_)">
                  <c:v>159.58721515482145</c:v>
                </c:pt>
                <c:pt idx="2125" formatCode="_(* #,##0.00_);_(* \(#,##0.00\);_(* &quot;-&quot;??_);_(@_)">
                  <c:v>159.59187708139336</c:v>
                </c:pt>
                <c:pt idx="2126" formatCode="_(* #,##0.00_);_(* \(#,##0.00\);_(* &quot;-&quot;??_);_(@_)">
                  <c:v>159.60256210933085</c:v>
                </c:pt>
                <c:pt idx="2127" formatCode="_(* #,##0.00_);_(* \(#,##0.00\);_(* &quot;-&quot;??_);_(@_)">
                  <c:v>159.61052584830219</c:v>
                </c:pt>
                <c:pt idx="2128" formatCode="_(* #,##0.00_);_(* \(#,##0.00\);_(* &quot;-&quot;??_);_(@_)">
                  <c:v>159.61576057778245</c:v>
                </c:pt>
                <c:pt idx="2129" formatCode="_(* #,##0.00_);_(* \(#,##0.00\);_(* &quot;-&quot;??_);_(@_)">
                  <c:v>159.62098493264665</c:v>
                </c:pt>
                <c:pt idx="2130" formatCode="_(* #,##0.00_);_(* \(#,##0.00\);_(* &quot;-&quot;??_);_(@_)">
                  <c:v>159.6262005246119</c:v>
                </c:pt>
                <c:pt idx="2131" formatCode="_(* #,##0.00_);_(* \(#,##0.00\);_(* &quot;-&quot;??_);_(@_)">
                  <c:v>159.63903068863442</c:v>
                </c:pt>
                <c:pt idx="2132" formatCode="_(* #,##0.00_);_(* \(#,##0.00\);_(* &quot;-&quot;??_);_(@_)">
                  <c:v>159.64695384084192</c:v>
                </c:pt>
                <c:pt idx="2133" formatCode="_(* #,##0.00_);_(* \(#,##0.00\);_(* &quot;-&quot;??_);_(@_)">
                  <c:v>159.6521790252429</c:v>
                </c:pt>
                <c:pt idx="2134" formatCode="_(* #,##0.00_);_(* \(#,##0.00\);_(* &quot;-&quot;??_);_(@_)">
                  <c:v>159.65739379866051</c:v>
                </c:pt>
                <c:pt idx="2135" formatCode="_(* #,##0.00_);_(* \(#,##0.00\);_(* &quot;-&quot;??_);_(@_)">
                  <c:v>159.66259841911204</c:v>
                </c:pt>
                <c:pt idx="2136" formatCode="_(* #,##0.00_);_(* \(#,##0.00\);_(* &quot;-&quot;??_);_(@_)">
                  <c:v>159.67541813082354</c:v>
                </c:pt>
                <c:pt idx="2137" formatCode="_(* #,##0.00_);_(* \(#,##0.00\);_(* &quot;-&quot;??_);_(@_)">
                  <c:v>159.68331954173289</c:v>
                </c:pt>
                <c:pt idx="2138" formatCode="_(* #,##0.00_);_(* \(#,##0.00\);_(* &quot;-&quot;??_);_(@_)">
                  <c:v>159.68853783484448</c:v>
                </c:pt>
                <c:pt idx="2139" formatCode="_(* #,##0.00_);_(* \(#,##0.00\);_(* &quot;-&quot;??_);_(@_)">
                  <c:v>159.69375695285649</c:v>
                </c:pt>
                <c:pt idx="2140" formatCode="_(* #,##0.00_);_(* \(#,##0.00\);_(* &quot;-&quot;??_);_(@_)">
                  <c:v>159.69895960476867</c:v>
                </c:pt>
                <c:pt idx="2141" formatCode="_(* #,##0.00_);_(* \(#,##0.00\);_(* &quot;-&quot;??_);_(@_)">
                  <c:v>159.71184506151286</c:v>
                </c:pt>
                <c:pt idx="2142" formatCode="_(* #,##0.00_);_(* \(#,##0.00\);_(* &quot;-&quot;??_);_(@_)">
                  <c:v>159.71969556620289</c:v>
                </c:pt>
                <c:pt idx="2143" formatCode="_(* #,##0.00_);_(* \(#,##0.00\);_(* &quot;-&quot;??_);_(@_)">
                  <c:v>159.72488332323738</c:v>
                </c:pt>
                <c:pt idx="2144" formatCode="_(* #,##0.00_);_(* \(#,##0.00\);_(* &quot;-&quot;??_);_(@_)">
                  <c:v>159.7300611966858</c:v>
                </c:pt>
                <c:pt idx="2145" formatCode="_(* #,##0.00_);_(* \(#,##0.00\);_(* &quot;-&quot;??_);_(@_)">
                  <c:v>159.73526045398455</c:v>
                </c:pt>
                <c:pt idx="2146" formatCode="_(* #,##0.00_);_(* \(#,##0.00\);_(* &quot;-&quot;??_);_(@_)">
                  <c:v>159.74834598373289</c:v>
                </c:pt>
                <c:pt idx="2147" formatCode="_(* #,##0.00_);_(* \(#,##0.00\);_(* &quot;-&quot;??_);_(@_)">
                  <c:v>159.75627920860919</c:v>
                </c:pt>
                <c:pt idx="2148" formatCode="_(* #,##0.00_);_(* \(#,##0.00\);_(* &quot;-&quot;??_);_(@_)">
                  <c:v>159.76147295734506</c:v>
                </c:pt>
                <c:pt idx="2149" formatCode="_(* #,##0.00_);_(* \(#,##0.00\);_(* &quot;-&quot;??_);_(@_)">
                  <c:v>159.76667803814888</c:v>
                </c:pt>
                <c:pt idx="2150" formatCode="_(* #,##0.00_);_(* \(#,##0.00\);_(* &quot;-&quot;??_);_(@_)">
                  <c:v>159.77189545474465</c:v>
                </c:pt>
                <c:pt idx="2151" formatCode="_(* #,##0.00_);_(* \(#,##0.00\);_(* &quot;-&quot;??_);_(@_)">
                  <c:v>159.78487450296862</c:v>
                </c:pt>
                <c:pt idx="2152" formatCode="_(* #,##0.00_);_(* \(#,##0.00\);_(* &quot;-&quot;??_);_(@_)">
                  <c:v>159.7927657432075</c:v>
                </c:pt>
                <c:pt idx="2153" formatCode="_(* #,##0.00_);_(* \(#,##0.00\);_(* &quot;-&quot;??_);_(@_)">
                  <c:v>159.79799833883456</c:v>
                </c:pt>
                <c:pt idx="2154" formatCode="_(* #,##0.00_);_(* \(#,##0.00\);_(* &quot;-&quot;??_);_(@_)">
                  <c:v>159.80325246304511</c:v>
                </c:pt>
                <c:pt idx="2155" formatCode="_(* #,##0.00_);_(* \(#,##0.00\);_(* &quot;-&quot;??_);_(@_)">
                  <c:v>159.80849614777415</c:v>
                </c:pt>
                <c:pt idx="2156" formatCode="_(* #,##0.00_);_(* \(#,##0.00\);_(* &quot;-&quot;??_);_(@_)">
                  <c:v>159.82138703870348</c:v>
                </c:pt>
                <c:pt idx="2157" formatCode="_(* #,##0.00_);_(* \(#,##0.00\);_(* &quot;-&quot;??_);_(@_)">
                  <c:v>159.82900186712715</c:v>
                </c:pt>
                <c:pt idx="2158" formatCode="_(* #,##0.00_);_(* \(#,##0.00\);_(* &quot;-&quot;??_);_(@_)">
                  <c:v>159.83420339971406</c:v>
                </c:pt>
                <c:pt idx="2159" formatCode="_(* #,##0.00_);_(* \(#,##0.00\);_(* &quot;-&quot;??_);_(@_)">
                  <c:v>159.83938501159096</c:v>
                </c:pt>
                <c:pt idx="2160" formatCode="_(* #,##0.00_);_(* \(#,##0.00\);_(* &quot;-&quot;??_);_(@_)">
                  <c:v>159.84458806406798</c:v>
                </c:pt>
                <c:pt idx="2161" formatCode="_(* #,##0.00_);_(* \(#,##0.00\);_(* &quot;-&quot;??_);_(@_)">
                  <c:v>159.86163047009148</c:v>
                </c:pt>
                <c:pt idx="2162" formatCode="_(* #,##0.00_);_(* \(#,##0.00\);_(* &quot;-&quot;??_);_(@_)">
                  <c:v>159.87056048659898</c:v>
                </c:pt>
                <c:pt idx="2163" formatCode="_(* #,##0.00_);_(* \(#,##0.00\);_(* &quot;-&quot;??_);_(@_)">
                  <c:v>159.87576953927868</c:v>
                </c:pt>
                <c:pt idx="2164" formatCode="_(* #,##0.00_);_(* \(#,##0.00\);_(* &quot;-&quot;??_);_(@_)">
                  <c:v>159.88135190765328</c:v>
                </c:pt>
                <c:pt idx="2165" formatCode="_(* #,##0.00_);_(* \(#,##0.00\);_(* &quot;-&quot;??_);_(@_)">
                  <c:v>159.89544116398702</c:v>
                </c:pt>
                <c:pt idx="2166" formatCode="_(* #,##0.00_);_(* \(#,##0.00\);_(* &quot;-&quot;??_);_(@_)">
                  <c:v>159.90438572935622</c:v>
                </c:pt>
                <c:pt idx="2167" formatCode="_(* #,##0.00_);_(* \(#,##0.00\);_(* &quot;-&quot;??_);_(@_)">
                  <c:v>159.91069442413641</c:v>
                </c:pt>
                <c:pt idx="2168" formatCode="_(* #,##0.00_);_(* \(#,##0.00\);_(* &quot;-&quot;??_);_(@_)">
                  <c:v>159.91698187665304</c:v>
                </c:pt>
                <c:pt idx="2169" formatCode="_(* #,##0.00_);_(* \(#,##0.00\);_(* &quot;-&quot;??_);_(@_)">
                  <c:v>159.92321478656626</c:v>
                </c:pt>
                <c:pt idx="2170" formatCode="_(* #,##0.00_);_(* \(#,##0.00\);_(* &quot;-&quot;??_);_(@_)">
                  <c:v>159.93929003192966</c:v>
                </c:pt>
                <c:pt idx="2171" formatCode="_(* #,##0.00_);_(* \(#,##0.00\);_(* &quot;-&quot;??_);_(@_)">
                  <c:v>159.9481703117973</c:v>
                </c:pt>
                <c:pt idx="2172" formatCode="_(* #,##0.00_);_(* \(#,##0.00\);_(* &quot;-&quot;??_);_(@_)">
                  <c:v>159.95446513677638</c:v>
                </c:pt>
                <c:pt idx="2173" formatCode="_(* #,##0.00_);_(* \(#,##0.00\);_(* &quot;-&quot;??_);_(@_)">
                  <c:v>159.96076124000342</c:v>
                </c:pt>
                <c:pt idx="2174" formatCode="_(* #,##0.00_);_(* \(#,##0.00\);_(* &quot;-&quot;??_);_(@_)">
                  <c:v>159.96708060671008</c:v>
                </c:pt>
                <c:pt idx="2175" formatCode="_(* #,##0.00_);_(* \(#,##0.00\);_(* &quot;-&quot;??_);_(@_)">
                  <c:v>159.98336756596228</c:v>
                </c:pt>
                <c:pt idx="2176" formatCode="_(* #,##0.00_);_(* \(#,##0.00\);_(* &quot;-&quot;??_);_(@_)">
                  <c:v>159.99234686296754</c:v>
                </c:pt>
                <c:pt idx="2177" formatCode="_(* #,##0.00_);_(* \(#,##0.00\);_(* &quot;-&quot;??_);_(@_)">
                  <c:v>159.99869494409495</c:v>
                </c:pt>
                <c:pt idx="2178" formatCode="_(* #,##0.00_);_(* \(#,##0.00\);_(* &quot;-&quot;??_);_(@_)">
                  <c:v>160.00506659986107</c:v>
                </c:pt>
                <c:pt idx="2179" formatCode="_(* #,##0.00_);_(* \(#,##0.00\);_(* &quot;-&quot;??_);_(@_)">
                  <c:v>160.01143936125663</c:v>
                </c:pt>
                <c:pt idx="2180" formatCode="_(* #,##0.00_);_(* \(#,##0.00\);_(* &quot;-&quot;??_);_(@_)">
                  <c:v>160.02785563303087</c:v>
                </c:pt>
                <c:pt idx="2181" formatCode="_(* #,##0.00_);_(* \(#,##0.00\);_(* &quot;-&quot;??_);_(@_)">
                  <c:v>160.03689619696502</c:v>
                </c:pt>
                <c:pt idx="2182" formatCode="_(* #,##0.00_);_(* \(#,##0.00\);_(* &quot;-&quot;??_);_(@_)">
                  <c:v>160.04327925651586</c:v>
                </c:pt>
                <c:pt idx="2183" formatCode="_(* #,##0.00_);_(* \(#,##0.00\);_(* &quot;-&quot;??_);_(@_)">
                  <c:v>160.04966364791497</c:v>
                </c:pt>
                <c:pt idx="2184" formatCode="_(* #,##0.00_);_(* \(#,##0.00\);_(* &quot;-&quot;??_);_(@_)">
                  <c:v>160.05606025533942</c:v>
                </c:pt>
                <c:pt idx="2185" formatCode="_(* #,##0.00_);_(* \(#,##0.00\);_(* &quot;-&quot;??_);_(@_)">
                  <c:v>160.07266372671077</c:v>
                </c:pt>
                <c:pt idx="2186" formatCode="_(* #,##0.00_);_(* \(#,##0.00\);_(* &quot;-&quot;??_);_(@_)">
                  <c:v>160.08179105481213</c:v>
                </c:pt>
                <c:pt idx="2187" formatCode="_(* #,##0.00_);_(* \(#,##0.00\);_(* &quot;-&quot;??_);_(@_)">
                  <c:v>160.08831530356014</c:v>
                </c:pt>
                <c:pt idx="2188" formatCode="_(* #,##0.00_);_(* \(#,##0.00\);_(* &quot;-&quot;??_);_(@_)">
                  <c:v>160.09496425994604</c:v>
                </c:pt>
                <c:pt idx="2189" formatCode="_(* #,##0.00_);_(* \(#,##0.00\);_(* &quot;-&quot;??_);_(@_)">
                  <c:v>165.35208167355381</c:v>
                </c:pt>
                <c:pt idx="2190" formatCode="_(* #,##0.00_);_(* \(#,##0.00\);_(* &quot;-&quot;??_);_(@_)">
                  <c:v>165.36673520834307</c:v>
                </c:pt>
                <c:pt idx="2191" formatCode="_(* #,##0.00_);_(* \(#,##0.00\);_(* &quot;-&quot;??_);_(@_)">
                  <c:v>165.37645794108104</c:v>
                </c:pt>
                <c:pt idx="2192" formatCode="_(* #,##0.00_);_(* \(#,##0.00\);_(* &quot;-&quot;??_);_(@_)">
                  <c:v>165.38139134919308</c:v>
                </c:pt>
                <c:pt idx="2193" formatCode="_(* #,##0.00_);_(* \(#,##0.00\);_(* &quot;-&quot;??_);_(@_)">
                  <c:v>165.38623357458877</c:v>
                </c:pt>
                <c:pt idx="2194" formatCode="_(* #,##0.00_);_(* \(#,##0.00\);_(* &quot;-&quot;??_);_(@_)">
                  <c:v>165.39725678290193</c:v>
                </c:pt>
                <c:pt idx="2195" formatCode="_(* #,##0.00_);_(* \(#,##0.00\);_(* &quot;-&quot;??_);_(@_)">
                  <c:v>165.40535942223852</c:v>
                </c:pt>
                <c:pt idx="2196" formatCode="_(* #,##0.00_);_(* \(#,##0.00\);_(* &quot;-&quot;??_);_(@_)">
                  <c:v>165.4102427314053</c:v>
                </c:pt>
                <c:pt idx="2197" formatCode="_(* #,##0.00_);_(* \(#,##0.00\);_(* &quot;-&quot;??_);_(@_)">
                  <c:v>165.41685998960344</c:v>
                </c:pt>
                <c:pt idx="2198" formatCode="_(* #,##0.00_);_(* \(#,##0.00\);_(* &quot;-&quot;??_);_(@_)">
                  <c:v>165.42183313508355</c:v>
                </c:pt>
                <c:pt idx="2199" formatCode="_(* #,##0.00_);_(* \(#,##0.00\);_(* &quot;-&quot;??_);_(@_)">
                  <c:v>165.43732880615585</c:v>
                </c:pt>
                <c:pt idx="2200" formatCode="_(* #,##0.00_);_(* \(#,##0.00\);_(* &quot;-&quot;??_);_(@_)">
                  <c:v>165.44197116468357</c:v>
                </c:pt>
                <c:pt idx="2201" formatCode="_(* #,##0.00_);_(* \(#,##0.00\);_(* &quot;-&quot;??_);_(@_)">
                  <c:v>165.4457681408372</c:v>
                </c:pt>
                <c:pt idx="2202" formatCode="_(* #,##0.00_);_(* \(#,##0.00\);_(* &quot;-&quot;??_);_(@_)">
                  <c:v>165.45312483610996</c:v>
                </c:pt>
                <c:pt idx="2203" formatCode="_(* #,##0.00_);_(* \(#,##0.00\);_(* &quot;-&quot;??_);_(@_)">
                  <c:v>165.45843173156837</c:v>
                </c:pt>
                <c:pt idx="2204" formatCode="_(* #,##0.00_);_(* \(#,##0.00\);_(* &quot;-&quot;??_);_(@_)">
                  <c:v>165.46812433027463</c:v>
                </c:pt>
                <c:pt idx="2205" formatCode="_(* #,##0.00_);_(* \(#,##0.00\);_(* &quot;-&quot;??_);_(@_)">
                  <c:v>165.47674762860052</c:v>
                </c:pt>
                <c:pt idx="2206" formatCode="_(* #,##0.00_);_(* \(#,##0.00\);_(* &quot;-&quot;??_);_(@_)">
                  <c:v>165.48250013232504</c:v>
                </c:pt>
                <c:pt idx="2207" formatCode="_(* #,##0.00_);_(* \(#,##0.00\);_(* &quot;-&quot;??_);_(@_)">
                  <c:v>165.5053188661154</c:v>
                </c:pt>
                <c:pt idx="2208" formatCode="_(* #,##0.00_);_(* \(#,##0.00\);_(* &quot;-&quot;??_);_(@_)">
                  <c:v>165.51676045643018</c:v>
                </c:pt>
                <c:pt idx="2209" formatCode="_(* #,##0.00_);_(* \(#,##0.00\);_(* &quot;-&quot;??_);_(@_)">
                  <c:v>165.52232835375585</c:v>
                </c:pt>
                <c:pt idx="2210" formatCode="_(* #,##0.00_);_(* \(#,##0.00\);_(* &quot;-&quot;??_);_(@_)">
                  <c:v>165.52799933949919</c:v>
                </c:pt>
                <c:pt idx="2211" formatCode="_(* #,##0.00_);_(* \(#,##0.00\);_(* &quot;-&quot;??_);_(@_)">
                  <c:v>165.53369166986508</c:v>
                </c:pt>
                <c:pt idx="2212" formatCode="_(* #,##0.00_);_(* \(#,##0.00\);_(* &quot;-&quot;??_);_(@_)">
                  <c:v>165.54806730173854</c:v>
                </c:pt>
                <c:pt idx="2213" formatCode="_(* #,##0.00_);_(* \(#,##0.00\);_(* &quot;-&quot;??_);_(@_)">
                  <c:v>165.55693351183311</c:v>
                </c:pt>
                <c:pt idx="2214" formatCode="_(* #,##0.00_);_(* \(#,##0.00\);_(* &quot;-&quot;??_);_(@_)">
                  <c:v>165.56285621712797</c:v>
                </c:pt>
                <c:pt idx="2215" formatCode="_(* #,##0.00_);_(* \(#,##0.00\);_(* &quot;-&quot;??_);_(@_)">
                  <c:v>165.56855618383929</c:v>
                </c:pt>
                <c:pt idx="2216" formatCode="_(* #,##0.00_);_(* \(#,##0.00\);_(* &quot;-&quot;??_);_(@_)">
                  <c:v>165.57420568170903</c:v>
                </c:pt>
                <c:pt idx="2217" formatCode="_(* #,##0.00_);_(* \(#,##0.00\);_(* &quot;-&quot;??_);_(@_)">
                  <c:v>165.59315237229833</c:v>
                </c:pt>
                <c:pt idx="2218" formatCode="_(* #,##0.00_);_(* \(#,##0.00\);_(* &quot;-&quot;??_);_(@_)">
                  <c:v>165.60365286255711</c:v>
                </c:pt>
                <c:pt idx="2219" formatCode="_(* #,##0.00_);_(* \(#,##0.00\);_(* &quot;-&quot;??_);_(@_)">
                  <c:v>165.60935127662739</c:v>
                </c:pt>
                <c:pt idx="2220" formatCode="_(* #,##0.00_);_(* \(#,##0.00\);_(* &quot;-&quot;??_);_(@_)">
                  <c:v>165.61524917050622</c:v>
                </c:pt>
                <c:pt idx="2221" formatCode="_(* #,##0.00_);_(* \(#,##0.00\);_(* &quot;-&quot;??_);_(@_)">
                  <c:v>165.63011355879857</c:v>
                </c:pt>
                <c:pt idx="2222" formatCode="_(* #,##0.00_);_(* \(#,##0.00\);_(* &quot;-&quot;??_);_(@_)">
                  <c:v>165.63894910969802</c:v>
                </c:pt>
                <c:pt idx="2223" formatCode="_(* #,##0.00_);_(* \(#,##0.00\);_(* &quot;-&quot;??_);_(@_)">
                  <c:v>165.64502330219409</c:v>
                </c:pt>
                <c:pt idx="2224" formatCode="_(* #,##0.00_);_(* \(#,##0.00\);_(* &quot;-&quot;??_);_(@_)">
                  <c:v>165.65108755339637</c:v>
                </c:pt>
                <c:pt idx="2225" formatCode="_(* #,##0.00_);_(* \(#,##0.00\);_(* &quot;-&quot;??_);_(@_)">
                  <c:v>165.65717547063571</c:v>
                </c:pt>
                <c:pt idx="2226" formatCode="_(* #,##0.00_);_(* \(#,##0.00\);_(* &quot;-&quot;??_);_(@_)">
                  <c:v>165.67256383437999</c:v>
                </c:pt>
                <c:pt idx="2227" formatCode="_(* #,##0.00_);_(* \(#,##0.00\);_(* &quot;-&quot;??_);_(@_)">
                  <c:v>165.68155696439385</c:v>
                </c:pt>
                <c:pt idx="2228" formatCode="_(* #,##0.00_);_(* \(#,##0.00\);_(* &quot;-&quot;??_);_(@_)">
                  <c:v>165.68762491210632</c:v>
                </c:pt>
                <c:pt idx="2229" formatCode="_(* #,##0.00_);_(* \(#,##0.00\);_(* &quot;-&quot;??_);_(@_)">
                  <c:v>165.69356229631705</c:v>
                </c:pt>
                <c:pt idx="2230" formatCode="_(* #,##0.00_);_(* \(#,##0.00\);_(* &quot;-&quot;??_);_(@_)">
                  <c:v>165.69959932323906</c:v>
                </c:pt>
                <c:pt idx="2231" formatCode="_(* #,##0.00_);_(* \(#,##0.00\);_(* &quot;-&quot;??_);_(@_)">
                  <c:v>157.36344405317794</c:v>
                </c:pt>
                <c:pt idx="2232" formatCode="_(* #,##0.00_);_(* \(#,##0.00\);_(* &quot;-&quot;??_);_(@_)">
                  <c:v>157.36344405317794</c:v>
                </c:pt>
                <c:pt idx="2233" formatCode="_(* #,##0.00_);_(* \(#,##0.00\);_(* &quot;-&quot;??_);_(@_)">
                  <c:v>157.36344405317794</c:v>
                </c:pt>
                <c:pt idx="2234" formatCode="_(* #,##0.00_);_(* \(#,##0.00\);_(* &quot;-&quot;??_);_(@_)">
                  <c:v>157.36344407321795</c:v>
                </c:pt>
                <c:pt idx="2235" formatCode="_(* #,##0.00_);_(* \(#,##0.00\);_(* &quot;-&quot;??_);_(@_)">
                  <c:v>157.36344406649062</c:v>
                </c:pt>
                <c:pt idx="2236" formatCode="_(* #,##0.00_);_(* \(#,##0.00\);_(* &quot;-&quot;??_);_(@_)">
                  <c:v>157.36344406649062</c:v>
                </c:pt>
                <c:pt idx="2237" formatCode="_(* #,##0.00_);_(* \(#,##0.00\);_(* &quot;-&quot;??_);_(@_)">
                  <c:v>158.07812689265543</c:v>
                </c:pt>
                <c:pt idx="2238" formatCode="_(* #,##0.00_);_(* \(#,##0.00\);_(* &quot;-&quot;??_);_(@_)">
                  <c:v>158.07812689265543</c:v>
                </c:pt>
                <c:pt idx="2239" formatCode="_(* #,##0.00_);_(* \(#,##0.00\);_(* &quot;-&quot;??_);_(@_)">
                  <c:v>158.07812689265543</c:v>
                </c:pt>
                <c:pt idx="2240" formatCode="_(* #,##0.00_);_(* \(#,##0.00\);_(* &quot;-&quot;??_);_(@_)">
                  <c:v>158.07812689265543</c:v>
                </c:pt>
                <c:pt idx="2241" formatCode="_(* #,##0.00_);_(* \(#,##0.00\);_(* &quot;-&quot;??_);_(@_)">
                  <c:v>158.07812689265543</c:v>
                </c:pt>
                <c:pt idx="2242" formatCode="_(* #,##0.00_);_(* \(#,##0.00\);_(* &quot;-&quot;??_);_(@_)">
                  <c:v>158.07812689265543</c:v>
                </c:pt>
                <c:pt idx="2243" formatCode="_(* #,##0.00_);_(* \(#,##0.00\);_(* &quot;-&quot;??_);_(@_)">
                  <c:v>158.07812689265543</c:v>
                </c:pt>
                <c:pt idx="2244" formatCode="_(* #,##0.00_);_(* \(#,##0.00\);_(* &quot;-&quot;??_);_(@_)">
                  <c:v>158.07812689265543</c:v>
                </c:pt>
                <c:pt idx="2245" formatCode="_(* #,##0.00_);_(* \(#,##0.00\);_(* &quot;-&quot;??_);_(@_)">
                  <c:v>158.07812689265543</c:v>
                </c:pt>
                <c:pt idx="2246" formatCode="_(* #,##0.00_);_(* \(#,##0.00\);_(* &quot;-&quot;??_);_(@_)">
                  <c:v>158.07812689265543</c:v>
                </c:pt>
                <c:pt idx="2247" formatCode="_(* #,##0.00_);_(* \(#,##0.00\);_(* &quot;-&quot;??_);_(@_)">
                  <c:v>158.07812689265543</c:v>
                </c:pt>
                <c:pt idx="2248" formatCode="_(* #,##0.00_);_(* \(#,##0.00\);_(* &quot;-&quot;??_);_(@_)">
                  <c:v>158.07812689265543</c:v>
                </c:pt>
                <c:pt idx="2249" formatCode="_(* #,##0.00_);_(* \(#,##0.00\);_(* &quot;-&quot;??_);_(@_)">
                  <c:v>158.0781269152364</c:v>
                </c:pt>
                <c:pt idx="2250" formatCode="_(* #,##0.00_);_(* \(#,##0.00\);_(* &quot;-&quot;??_);_(@_)">
                  <c:v>158.0781269152364</c:v>
                </c:pt>
                <c:pt idx="2251" formatCode="_(* #,##0.00_);_(* \(#,##0.00\);_(* &quot;-&quot;??_);_(@_)">
                  <c:v>158.0781269152364</c:v>
                </c:pt>
                <c:pt idx="2252" formatCode="_(* #,##0.00_);_(* \(#,##0.00\);_(* &quot;-&quot;??_);_(@_)">
                  <c:v>158.0781269152364</c:v>
                </c:pt>
                <c:pt idx="2253" formatCode="_(* #,##0.00_);_(* \(#,##0.00\);_(* &quot;-&quot;??_);_(@_)">
                  <c:v>158.0781269152364</c:v>
                </c:pt>
                <c:pt idx="2254" formatCode="_(* #,##0.00_);_(* \(#,##0.00\);_(* &quot;-&quot;??_);_(@_)">
                  <c:v>158.0781269152364</c:v>
                </c:pt>
                <c:pt idx="2255" formatCode="_(* #,##0.00_);_(* \(#,##0.00\);_(* &quot;-&quot;??_);_(@_)">
                  <c:v>158.0781269152364</c:v>
                </c:pt>
                <c:pt idx="2256" formatCode="_(* #,##0.00_);_(* \(#,##0.00\);_(* &quot;-&quot;??_);_(@_)">
                  <c:v>158.0781269152364</c:v>
                </c:pt>
                <c:pt idx="2257" formatCode="_(* #,##0.00_);_(* \(#,##0.00\);_(* &quot;-&quot;??_);_(@_)">
                  <c:v>158.0781269152364</c:v>
                </c:pt>
                <c:pt idx="2258" formatCode="_(* #,##0.00_);_(* \(#,##0.00\);_(* &quot;-&quot;??_);_(@_)">
                  <c:v>158.0781269152364</c:v>
                </c:pt>
                <c:pt idx="2259" formatCode="_(* #,##0.00_);_(* \(#,##0.00\);_(* &quot;-&quot;??_);_(@_)">
                  <c:v>158.0781269152364</c:v>
                </c:pt>
                <c:pt idx="2260" formatCode="_(* #,##0.00_);_(* \(#,##0.00\);_(* &quot;-&quot;??_);_(@_)">
                  <c:v>158.07812691914478</c:v>
                </c:pt>
              </c:numCache>
            </c:numRef>
          </c:val>
          <c:smooth val="0"/>
        </c:ser>
        <c:ser>
          <c:idx val="2"/>
          <c:order val="2"/>
          <c:tx>
            <c:strRef>
              <c:f>Indices!$D$1</c:f>
              <c:strCache>
                <c:ptCount val="1"/>
                <c:pt idx="0">
                  <c:v>Capital Privado</c:v>
                </c:pt>
              </c:strCache>
            </c:strRef>
          </c:tx>
          <c:spPr>
            <a:ln w="31750" cap="rnd">
              <a:solidFill>
                <a:schemeClr val="bg1">
                  <a:lumMod val="50000"/>
                </a:schemeClr>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Indices!$D$2:$D$2262</c:f>
              <c:numCache>
                <c:formatCode>General</c:formatCode>
                <c:ptCount val="2261"/>
                <c:pt idx="338" formatCode="_(* #,##0.00_);_(* \(#,##0.00\);_(* &quot;-&quot;??_);_(@_)">
                  <c:v>100</c:v>
                </c:pt>
                <c:pt idx="339" formatCode="_(* #,##0.00_);_(* \(#,##0.00\);_(* &quot;-&quot;??_);_(@_)">
                  <c:v>100</c:v>
                </c:pt>
                <c:pt idx="340" formatCode="_(* #,##0.00_);_(* \(#,##0.00\);_(* &quot;-&quot;??_);_(@_)">
                  <c:v>100</c:v>
                </c:pt>
                <c:pt idx="341" formatCode="_(* #,##0.00_);_(* \(#,##0.00\);_(* &quot;-&quot;??_);_(@_)">
                  <c:v>100</c:v>
                </c:pt>
                <c:pt idx="342" formatCode="_(* #,##0.00_);_(* \(#,##0.00\);_(* &quot;-&quot;??_);_(@_)">
                  <c:v>100</c:v>
                </c:pt>
                <c:pt idx="343" formatCode="_(* #,##0.00_);_(* \(#,##0.00\);_(* &quot;-&quot;??_);_(@_)">
                  <c:v>100</c:v>
                </c:pt>
                <c:pt idx="344" formatCode="_(* #,##0.00_);_(* \(#,##0.00\);_(* &quot;-&quot;??_);_(@_)">
                  <c:v>100</c:v>
                </c:pt>
                <c:pt idx="345" formatCode="_(* #,##0.00_);_(* \(#,##0.00\);_(* &quot;-&quot;??_);_(@_)">
                  <c:v>100</c:v>
                </c:pt>
                <c:pt idx="346" formatCode="_(* #,##0.00_);_(* \(#,##0.00\);_(* &quot;-&quot;??_);_(@_)">
                  <c:v>100</c:v>
                </c:pt>
                <c:pt idx="347" formatCode="_(* #,##0.00_);_(* \(#,##0.00\);_(* &quot;-&quot;??_);_(@_)">
                  <c:v>100</c:v>
                </c:pt>
                <c:pt idx="348" formatCode="_(* #,##0.00_);_(* \(#,##0.00\);_(* &quot;-&quot;??_);_(@_)">
                  <c:v>100</c:v>
                </c:pt>
                <c:pt idx="349" formatCode="_(* #,##0.00_);_(* \(#,##0.00\);_(* &quot;-&quot;??_);_(@_)">
                  <c:v>100</c:v>
                </c:pt>
                <c:pt idx="350" formatCode="_(* #,##0.00_);_(* \(#,##0.00\);_(* &quot;-&quot;??_);_(@_)">
                  <c:v>100</c:v>
                </c:pt>
                <c:pt idx="351" formatCode="_(* #,##0.00_);_(* \(#,##0.00\);_(* &quot;-&quot;??_);_(@_)">
                  <c:v>100</c:v>
                </c:pt>
                <c:pt idx="352" formatCode="_(* #,##0.00_);_(* \(#,##0.00\);_(* &quot;-&quot;??_);_(@_)">
                  <c:v>100</c:v>
                </c:pt>
                <c:pt idx="353" formatCode="_(* #,##0.00_);_(* \(#,##0.00\);_(* &quot;-&quot;??_);_(@_)">
                  <c:v>100</c:v>
                </c:pt>
                <c:pt idx="354" formatCode="_(* #,##0.00_);_(* \(#,##0.00\);_(* &quot;-&quot;??_);_(@_)">
                  <c:v>100</c:v>
                </c:pt>
                <c:pt idx="355" formatCode="_(* #,##0.00_);_(* \(#,##0.00\);_(* &quot;-&quot;??_);_(@_)">
                  <c:v>100</c:v>
                </c:pt>
                <c:pt idx="356" formatCode="_(* #,##0.00_);_(* \(#,##0.00\);_(* &quot;-&quot;??_);_(@_)">
                  <c:v>100</c:v>
                </c:pt>
                <c:pt idx="357" formatCode="_(* #,##0.00_);_(* \(#,##0.00\);_(* &quot;-&quot;??_);_(@_)">
                  <c:v>100</c:v>
                </c:pt>
                <c:pt idx="358" formatCode="_(* #,##0.00_);_(* \(#,##0.00\);_(* &quot;-&quot;??_);_(@_)">
                  <c:v>100</c:v>
                </c:pt>
                <c:pt idx="359" formatCode="_(* #,##0.00_);_(* \(#,##0.00\);_(* &quot;-&quot;??_);_(@_)">
                  <c:v>100</c:v>
                </c:pt>
                <c:pt idx="360" formatCode="_(* #,##0.00_);_(* \(#,##0.00\);_(* &quot;-&quot;??_);_(@_)">
                  <c:v>100</c:v>
                </c:pt>
                <c:pt idx="361" formatCode="_(* #,##0.00_);_(* \(#,##0.00\);_(* &quot;-&quot;??_);_(@_)">
                  <c:v>100</c:v>
                </c:pt>
                <c:pt idx="362" formatCode="_(* #,##0.00_);_(* \(#,##0.00\);_(* &quot;-&quot;??_);_(@_)">
                  <c:v>100</c:v>
                </c:pt>
                <c:pt idx="363" formatCode="_(* #,##0.00_);_(* \(#,##0.00\);_(* &quot;-&quot;??_);_(@_)">
                  <c:v>100</c:v>
                </c:pt>
                <c:pt idx="364" formatCode="_(* #,##0.00_);_(* \(#,##0.00\);_(* &quot;-&quot;??_);_(@_)">
                  <c:v>100</c:v>
                </c:pt>
                <c:pt idx="365" formatCode="_(* #,##0.00_);_(* \(#,##0.00\);_(* &quot;-&quot;??_);_(@_)">
                  <c:v>100</c:v>
                </c:pt>
                <c:pt idx="366" formatCode="_(* #,##0.00_);_(* \(#,##0.00\);_(* &quot;-&quot;??_);_(@_)">
                  <c:v>100</c:v>
                </c:pt>
                <c:pt idx="367" formatCode="_(* #,##0.00_);_(* \(#,##0.00\);_(* &quot;-&quot;??_);_(@_)">
                  <c:v>100</c:v>
                </c:pt>
                <c:pt idx="368" formatCode="_(* #,##0.00_);_(* \(#,##0.00\);_(* &quot;-&quot;??_);_(@_)">
                  <c:v>100</c:v>
                </c:pt>
                <c:pt idx="369" formatCode="_(* #,##0.00_);_(* \(#,##0.00\);_(* &quot;-&quot;??_);_(@_)">
                  <c:v>100</c:v>
                </c:pt>
                <c:pt idx="370" formatCode="_(* #,##0.00_);_(* \(#,##0.00\);_(* &quot;-&quot;??_);_(@_)">
                  <c:v>100</c:v>
                </c:pt>
                <c:pt idx="371" formatCode="_(* #,##0.00_);_(* \(#,##0.00\);_(* &quot;-&quot;??_);_(@_)">
                  <c:v>100</c:v>
                </c:pt>
                <c:pt idx="372" formatCode="_(* #,##0.00_);_(* \(#,##0.00\);_(* &quot;-&quot;??_);_(@_)">
                  <c:v>100</c:v>
                </c:pt>
                <c:pt idx="373" formatCode="_(* #,##0.00_);_(* \(#,##0.00\);_(* &quot;-&quot;??_);_(@_)">
                  <c:v>100</c:v>
                </c:pt>
                <c:pt idx="374" formatCode="_(* #,##0.00_);_(* \(#,##0.00\);_(* &quot;-&quot;??_);_(@_)">
                  <c:v>100</c:v>
                </c:pt>
                <c:pt idx="375" formatCode="_(* #,##0.00_);_(* \(#,##0.00\);_(* &quot;-&quot;??_);_(@_)">
                  <c:v>100</c:v>
                </c:pt>
                <c:pt idx="376" formatCode="_(* #,##0.00_);_(* \(#,##0.00\);_(* &quot;-&quot;??_);_(@_)">
                  <c:v>100</c:v>
                </c:pt>
                <c:pt idx="377" formatCode="_(* #,##0.00_);_(* \(#,##0.00\);_(* &quot;-&quot;??_);_(@_)">
                  <c:v>100</c:v>
                </c:pt>
                <c:pt idx="378" formatCode="_(* #,##0.00_);_(* \(#,##0.00\);_(* &quot;-&quot;??_);_(@_)">
                  <c:v>100</c:v>
                </c:pt>
                <c:pt idx="379" formatCode="_(* #,##0.00_);_(* \(#,##0.00\);_(* &quot;-&quot;??_);_(@_)">
                  <c:v>100</c:v>
                </c:pt>
                <c:pt idx="380" formatCode="_(* #,##0.00_);_(* \(#,##0.00\);_(* &quot;-&quot;??_);_(@_)">
                  <c:v>100</c:v>
                </c:pt>
                <c:pt idx="381" formatCode="_(* #,##0.00_);_(* \(#,##0.00\);_(* &quot;-&quot;??_);_(@_)">
                  <c:v>100</c:v>
                </c:pt>
                <c:pt idx="382" formatCode="_(* #,##0.00_);_(* \(#,##0.00\);_(* &quot;-&quot;??_);_(@_)">
                  <c:v>100</c:v>
                </c:pt>
                <c:pt idx="383" formatCode="_(* #,##0.00_);_(* \(#,##0.00\);_(* &quot;-&quot;??_);_(@_)">
                  <c:v>100</c:v>
                </c:pt>
                <c:pt idx="384" formatCode="_(* #,##0.00_);_(* \(#,##0.00\);_(* &quot;-&quot;??_);_(@_)">
                  <c:v>100</c:v>
                </c:pt>
                <c:pt idx="385" formatCode="_(* #,##0.00_);_(* \(#,##0.00\);_(* &quot;-&quot;??_);_(@_)">
                  <c:v>100</c:v>
                </c:pt>
                <c:pt idx="386" formatCode="_(* #,##0.00_);_(* \(#,##0.00\);_(* &quot;-&quot;??_);_(@_)">
                  <c:v>100</c:v>
                </c:pt>
                <c:pt idx="387" formatCode="_(* #,##0.00_);_(* \(#,##0.00\);_(* &quot;-&quot;??_);_(@_)">
                  <c:v>100</c:v>
                </c:pt>
                <c:pt idx="388" formatCode="_(* #,##0.00_);_(* \(#,##0.00\);_(* &quot;-&quot;??_);_(@_)">
                  <c:v>100</c:v>
                </c:pt>
                <c:pt idx="389" formatCode="_(* #,##0.00_);_(* \(#,##0.00\);_(* &quot;-&quot;??_);_(@_)">
                  <c:v>100</c:v>
                </c:pt>
                <c:pt idx="390" formatCode="_(* #,##0.00_);_(* \(#,##0.00\);_(* &quot;-&quot;??_);_(@_)">
                  <c:v>100</c:v>
                </c:pt>
                <c:pt idx="391" formatCode="_(* #,##0.00_);_(* \(#,##0.00\);_(* &quot;-&quot;??_);_(@_)">
                  <c:v>100</c:v>
                </c:pt>
                <c:pt idx="392" formatCode="_(* #,##0.00_);_(* \(#,##0.00\);_(* &quot;-&quot;??_);_(@_)">
                  <c:v>100</c:v>
                </c:pt>
                <c:pt idx="393" formatCode="_(* #,##0.00_);_(* \(#,##0.00\);_(* &quot;-&quot;??_);_(@_)">
                  <c:v>100</c:v>
                </c:pt>
                <c:pt idx="394" formatCode="_(* #,##0.00_);_(* \(#,##0.00\);_(* &quot;-&quot;??_);_(@_)">
                  <c:v>100</c:v>
                </c:pt>
                <c:pt idx="395" formatCode="_(* #,##0.00_);_(* \(#,##0.00\);_(* &quot;-&quot;??_);_(@_)">
                  <c:v>100</c:v>
                </c:pt>
                <c:pt idx="396" formatCode="_(* #,##0.00_);_(* \(#,##0.00\);_(* &quot;-&quot;??_);_(@_)">
                  <c:v>100</c:v>
                </c:pt>
                <c:pt idx="397" formatCode="_(* #,##0.00_);_(* \(#,##0.00\);_(* &quot;-&quot;??_);_(@_)">
                  <c:v>100</c:v>
                </c:pt>
                <c:pt idx="398" formatCode="_(* #,##0.00_);_(* \(#,##0.00\);_(* &quot;-&quot;??_);_(@_)">
                  <c:v>100</c:v>
                </c:pt>
                <c:pt idx="399" formatCode="_(* #,##0.00_);_(* \(#,##0.00\);_(* &quot;-&quot;??_);_(@_)">
                  <c:v>100</c:v>
                </c:pt>
                <c:pt idx="400" formatCode="_(* #,##0.00_);_(* \(#,##0.00\);_(* &quot;-&quot;??_);_(@_)">
                  <c:v>100</c:v>
                </c:pt>
                <c:pt idx="401" formatCode="_(* #,##0.00_);_(* \(#,##0.00\);_(* &quot;-&quot;??_);_(@_)">
                  <c:v>100</c:v>
                </c:pt>
                <c:pt idx="402" formatCode="_(* #,##0.00_);_(* \(#,##0.00\);_(* &quot;-&quot;??_);_(@_)">
                  <c:v>100</c:v>
                </c:pt>
                <c:pt idx="403" formatCode="_(* #,##0.00_);_(* \(#,##0.00\);_(* &quot;-&quot;??_);_(@_)">
                  <c:v>100</c:v>
                </c:pt>
                <c:pt idx="404" formatCode="_(* #,##0.00_);_(* \(#,##0.00\);_(* &quot;-&quot;??_);_(@_)">
                  <c:v>100</c:v>
                </c:pt>
                <c:pt idx="405" formatCode="_(* #,##0.00_);_(* \(#,##0.00\);_(* &quot;-&quot;??_);_(@_)">
                  <c:v>100</c:v>
                </c:pt>
                <c:pt idx="406" formatCode="_(* #,##0.00_);_(* \(#,##0.00\);_(* &quot;-&quot;??_);_(@_)">
                  <c:v>100</c:v>
                </c:pt>
                <c:pt idx="407" formatCode="_(* #,##0.00_);_(* \(#,##0.00\);_(* &quot;-&quot;??_);_(@_)">
                  <c:v>100</c:v>
                </c:pt>
                <c:pt idx="408" formatCode="_(* #,##0.00_);_(* \(#,##0.00\);_(* &quot;-&quot;??_);_(@_)">
                  <c:v>100</c:v>
                </c:pt>
                <c:pt idx="409" formatCode="_(* #,##0.00_);_(* \(#,##0.00\);_(* &quot;-&quot;??_);_(@_)">
                  <c:v>100</c:v>
                </c:pt>
                <c:pt idx="410" formatCode="_(* #,##0.00_);_(* \(#,##0.00\);_(* &quot;-&quot;??_);_(@_)">
                  <c:v>100</c:v>
                </c:pt>
                <c:pt idx="411" formatCode="_(* #,##0.00_);_(* \(#,##0.00\);_(* &quot;-&quot;??_);_(@_)">
                  <c:v>100</c:v>
                </c:pt>
                <c:pt idx="412" formatCode="_(* #,##0.00_);_(* \(#,##0.00\);_(* &quot;-&quot;??_);_(@_)">
                  <c:v>100</c:v>
                </c:pt>
                <c:pt idx="413" formatCode="_(* #,##0.00_);_(* \(#,##0.00\);_(* &quot;-&quot;??_);_(@_)">
                  <c:v>100</c:v>
                </c:pt>
                <c:pt idx="414" formatCode="_(* #,##0.00_);_(* \(#,##0.00\);_(* &quot;-&quot;??_);_(@_)">
                  <c:v>100</c:v>
                </c:pt>
                <c:pt idx="415" formatCode="_(* #,##0.00_);_(* \(#,##0.00\);_(* &quot;-&quot;??_);_(@_)">
                  <c:v>100</c:v>
                </c:pt>
                <c:pt idx="416" formatCode="_(* #,##0.00_);_(* \(#,##0.00\);_(* &quot;-&quot;??_);_(@_)">
                  <c:v>100</c:v>
                </c:pt>
                <c:pt idx="417" formatCode="_(* #,##0.00_);_(* \(#,##0.00\);_(* &quot;-&quot;??_);_(@_)">
                  <c:v>100</c:v>
                </c:pt>
                <c:pt idx="418" formatCode="_(* #,##0.00_);_(* \(#,##0.00\);_(* &quot;-&quot;??_);_(@_)">
                  <c:v>100</c:v>
                </c:pt>
                <c:pt idx="419" formatCode="_(* #,##0.00_);_(* \(#,##0.00\);_(* &quot;-&quot;??_);_(@_)">
                  <c:v>100</c:v>
                </c:pt>
                <c:pt idx="420" formatCode="_(* #,##0.00_);_(* \(#,##0.00\);_(* &quot;-&quot;??_);_(@_)">
                  <c:v>100</c:v>
                </c:pt>
                <c:pt idx="421" formatCode="_(* #,##0.00_);_(* \(#,##0.00\);_(* &quot;-&quot;??_);_(@_)">
                  <c:v>100</c:v>
                </c:pt>
                <c:pt idx="422" formatCode="_(* #,##0.00_);_(* \(#,##0.00\);_(* &quot;-&quot;??_);_(@_)">
                  <c:v>100</c:v>
                </c:pt>
                <c:pt idx="423" formatCode="_(* #,##0.00_);_(* \(#,##0.00\);_(* &quot;-&quot;??_);_(@_)">
                  <c:v>100</c:v>
                </c:pt>
                <c:pt idx="424" formatCode="_(* #,##0.00_);_(* \(#,##0.00\);_(* &quot;-&quot;??_);_(@_)">
                  <c:v>100</c:v>
                </c:pt>
                <c:pt idx="425" formatCode="_(* #,##0.00_);_(* \(#,##0.00\);_(* &quot;-&quot;??_);_(@_)">
                  <c:v>100</c:v>
                </c:pt>
                <c:pt idx="426" formatCode="_(* #,##0.00_);_(* \(#,##0.00\);_(* &quot;-&quot;??_);_(@_)">
                  <c:v>100</c:v>
                </c:pt>
                <c:pt idx="427" formatCode="_(* #,##0.00_);_(* \(#,##0.00\);_(* &quot;-&quot;??_);_(@_)">
                  <c:v>100</c:v>
                </c:pt>
                <c:pt idx="428" formatCode="_(* #,##0.00_);_(* \(#,##0.00\);_(* &quot;-&quot;??_);_(@_)">
                  <c:v>100</c:v>
                </c:pt>
                <c:pt idx="429" formatCode="_(* #,##0.00_);_(* \(#,##0.00\);_(* &quot;-&quot;??_);_(@_)">
                  <c:v>100</c:v>
                </c:pt>
                <c:pt idx="430" formatCode="_(* #,##0.00_);_(* \(#,##0.00\);_(* &quot;-&quot;??_);_(@_)">
                  <c:v>100</c:v>
                </c:pt>
                <c:pt idx="431" formatCode="_(* #,##0.00_);_(* \(#,##0.00\);_(* &quot;-&quot;??_);_(@_)">
                  <c:v>100</c:v>
                </c:pt>
                <c:pt idx="432" formatCode="_(* #,##0.00_);_(* \(#,##0.00\);_(* &quot;-&quot;??_);_(@_)">
                  <c:v>100</c:v>
                </c:pt>
                <c:pt idx="433" formatCode="_(* #,##0.00_);_(* \(#,##0.00\);_(* &quot;-&quot;??_);_(@_)">
                  <c:v>100</c:v>
                </c:pt>
                <c:pt idx="434" formatCode="_(* #,##0.00_);_(* \(#,##0.00\);_(* &quot;-&quot;??_);_(@_)">
                  <c:v>100</c:v>
                </c:pt>
                <c:pt idx="435" formatCode="_(* #,##0.00_);_(* \(#,##0.00\);_(* &quot;-&quot;??_);_(@_)">
                  <c:v>100</c:v>
                </c:pt>
                <c:pt idx="436" formatCode="_(* #,##0.00_);_(* \(#,##0.00\);_(* &quot;-&quot;??_);_(@_)">
                  <c:v>100</c:v>
                </c:pt>
                <c:pt idx="437" formatCode="_(* #,##0.00_);_(* \(#,##0.00\);_(* &quot;-&quot;??_);_(@_)">
                  <c:v>100</c:v>
                </c:pt>
                <c:pt idx="438" formatCode="_(* #,##0.00_);_(* \(#,##0.00\);_(* &quot;-&quot;??_);_(@_)">
                  <c:v>100</c:v>
                </c:pt>
                <c:pt idx="439" formatCode="_(* #,##0.00_);_(* \(#,##0.00\);_(* &quot;-&quot;??_);_(@_)">
                  <c:v>100</c:v>
                </c:pt>
                <c:pt idx="440" formatCode="_(* #,##0.00_);_(* \(#,##0.00\);_(* &quot;-&quot;??_);_(@_)">
                  <c:v>100</c:v>
                </c:pt>
                <c:pt idx="441" formatCode="_(* #,##0.00_);_(* \(#,##0.00\);_(* &quot;-&quot;??_);_(@_)">
                  <c:v>100</c:v>
                </c:pt>
                <c:pt idx="442" formatCode="_(* #,##0.00_);_(* \(#,##0.00\);_(* &quot;-&quot;??_);_(@_)">
                  <c:v>100</c:v>
                </c:pt>
                <c:pt idx="443" formatCode="_(* #,##0.00_);_(* \(#,##0.00\);_(* &quot;-&quot;??_);_(@_)">
                  <c:v>100</c:v>
                </c:pt>
                <c:pt idx="444" formatCode="_(* #,##0.00_);_(* \(#,##0.00\);_(* &quot;-&quot;??_);_(@_)">
                  <c:v>100</c:v>
                </c:pt>
                <c:pt idx="445" formatCode="_(* #,##0.00_);_(* \(#,##0.00\);_(* &quot;-&quot;??_);_(@_)">
                  <c:v>100</c:v>
                </c:pt>
                <c:pt idx="446" formatCode="_(* #,##0.00_);_(* \(#,##0.00\);_(* &quot;-&quot;??_);_(@_)">
                  <c:v>100</c:v>
                </c:pt>
                <c:pt idx="447" formatCode="_(* #,##0.00_);_(* \(#,##0.00\);_(* &quot;-&quot;??_);_(@_)">
                  <c:v>100</c:v>
                </c:pt>
                <c:pt idx="448" formatCode="_(* #,##0.00_);_(* \(#,##0.00\);_(* &quot;-&quot;??_);_(@_)">
                  <c:v>100</c:v>
                </c:pt>
                <c:pt idx="449" formatCode="_(* #,##0.00_);_(* \(#,##0.00\);_(* &quot;-&quot;??_);_(@_)">
                  <c:v>100</c:v>
                </c:pt>
                <c:pt idx="450" formatCode="_(* #,##0.00_);_(* \(#,##0.00\);_(* &quot;-&quot;??_);_(@_)">
                  <c:v>100</c:v>
                </c:pt>
                <c:pt idx="451" formatCode="_(* #,##0.00_);_(* \(#,##0.00\);_(* &quot;-&quot;??_);_(@_)">
                  <c:v>100</c:v>
                </c:pt>
                <c:pt idx="452" formatCode="_(* #,##0.00_);_(* \(#,##0.00\);_(* &quot;-&quot;??_);_(@_)">
                  <c:v>100</c:v>
                </c:pt>
                <c:pt idx="453" formatCode="_(* #,##0.00_);_(* \(#,##0.00\);_(* &quot;-&quot;??_);_(@_)">
                  <c:v>100</c:v>
                </c:pt>
                <c:pt idx="454" formatCode="_(* #,##0.00_);_(* \(#,##0.00\);_(* &quot;-&quot;??_);_(@_)">
                  <c:v>100</c:v>
                </c:pt>
                <c:pt idx="455" formatCode="_(* #,##0.00_);_(* \(#,##0.00\);_(* &quot;-&quot;??_);_(@_)">
                  <c:v>100</c:v>
                </c:pt>
                <c:pt idx="456" formatCode="_(* #,##0.00_);_(* \(#,##0.00\);_(* &quot;-&quot;??_);_(@_)">
                  <c:v>100</c:v>
                </c:pt>
                <c:pt idx="457" formatCode="_(* #,##0.00_);_(* \(#,##0.00\);_(* &quot;-&quot;??_);_(@_)">
                  <c:v>100</c:v>
                </c:pt>
                <c:pt idx="458" formatCode="_(* #,##0.00_);_(* \(#,##0.00\);_(* &quot;-&quot;??_);_(@_)">
                  <c:v>100</c:v>
                </c:pt>
                <c:pt idx="459" formatCode="_(* #,##0.00_);_(* \(#,##0.00\);_(* &quot;-&quot;??_);_(@_)">
                  <c:v>100</c:v>
                </c:pt>
                <c:pt idx="460" formatCode="_(* #,##0.00_);_(* \(#,##0.00\);_(* &quot;-&quot;??_);_(@_)">
                  <c:v>100</c:v>
                </c:pt>
                <c:pt idx="461" formatCode="_(* #,##0.00_);_(* \(#,##0.00\);_(* &quot;-&quot;??_);_(@_)">
                  <c:v>100</c:v>
                </c:pt>
                <c:pt idx="462" formatCode="_(* #,##0.00_);_(* \(#,##0.00\);_(* &quot;-&quot;??_);_(@_)">
                  <c:v>100</c:v>
                </c:pt>
                <c:pt idx="463" formatCode="_(* #,##0.00_);_(* \(#,##0.00\);_(* &quot;-&quot;??_);_(@_)">
                  <c:v>100</c:v>
                </c:pt>
                <c:pt idx="464" formatCode="_(* #,##0.00_);_(* \(#,##0.00\);_(* &quot;-&quot;??_);_(@_)">
                  <c:v>100</c:v>
                </c:pt>
                <c:pt idx="465" formatCode="_(* #,##0.00_);_(* \(#,##0.00\);_(* &quot;-&quot;??_);_(@_)">
                  <c:v>100</c:v>
                </c:pt>
                <c:pt idx="466" formatCode="_(* #,##0.00_);_(* \(#,##0.00\);_(* &quot;-&quot;??_);_(@_)">
                  <c:v>100</c:v>
                </c:pt>
                <c:pt idx="467" formatCode="_(* #,##0.00_);_(* \(#,##0.00\);_(* &quot;-&quot;??_);_(@_)">
                  <c:v>100</c:v>
                </c:pt>
                <c:pt idx="468" formatCode="_(* #,##0.00_);_(* \(#,##0.00\);_(* &quot;-&quot;??_);_(@_)">
                  <c:v>100</c:v>
                </c:pt>
                <c:pt idx="469" formatCode="_(* #,##0.00_);_(* \(#,##0.00\);_(* &quot;-&quot;??_);_(@_)">
                  <c:v>100</c:v>
                </c:pt>
                <c:pt idx="470" formatCode="_(* #,##0.00_);_(* \(#,##0.00\);_(* &quot;-&quot;??_);_(@_)">
                  <c:v>100</c:v>
                </c:pt>
                <c:pt idx="471" formatCode="_(* #,##0.00_);_(* \(#,##0.00\);_(* &quot;-&quot;??_);_(@_)">
                  <c:v>100</c:v>
                </c:pt>
                <c:pt idx="472" formatCode="_(* #,##0.00_);_(* \(#,##0.00\);_(* &quot;-&quot;??_);_(@_)">
                  <c:v>100</c:v>
                </c:pt>
                <c:pt idx="473" formatCode="_(* #,##0.00_);_(* \(#,##0.00\);_(* &quot;-&quot;??_);_(@_)">
                  <c:v>100</c:v>
                </c:pt>
                <c:pt idx="474" formatCode="_(* #,##0.00_);_(* \(#,##0.00\);_(* &quot;-&quot;??_);_(@_)">
                  <c:v>100</c:v>
                </c:pt>
                <c:pt idx="475" formatCode="_(* #,##0.00_);_(* \(#,##0.00\);_(* &quot;-&quot;??_);_(@_)">
                  <c:v>100</c:v>
                </c:pt>
                <c:pt idx="476" formatCode="_(* #,##0.00_);_(* \(#,##0.00\);_(* &quot;-&quot;??_);_(@_)">
                  <c:v>100</c:v>
                </c:pt>
                <c:pt idx="477" formatCode="_(* #,##0.00_);_(* \(#,##0.00\);_(* &quot;-&quot;??_);_(@_)">
                  <c:v>100</c:v>
                </c:pt>
                <c:pt idx="478" formatCode="_(* #,##0.00_);_(* \(#,##0.00\);_(* &quot;-&quot;??_);_(@_)">
                  <c:v>100</c:v>
                </c:pt>
                <c:pt idx="479" formatCode="_(* #,##0.00_);_(* \(#,##0.00\);_(* &quot;-&quot;??_);_(@_)">
                  <c:v>100</c:v>
                </c:pt>
                <c:pt idx="480" formatCode="_(* #,##0.00_);_(* \(#,##0.00\);_(* &quot;-&quot;??_);_(@_)">
                  <c:v>100</c:v>
                </c:pt>
                <c:pt idx="481" formatCode="_(* #,##0.00_);_(* \(#,##0.00\);_(* &quot;-&quot;??_);_(@_)">
                  <c:v>100</c:v>
                </c:pt>
                <c:pt idx="482" formatCode="_(* #,##0.00_);_(* \(#,##0.00\);_(* &quot;-&quot;??_);_(@_)">
                  <c:v>100</c:v>
                </c:pt>
                <c:pt idx="483" formatCode="_(* #,##0.00_);_(* \(#,##0.00\);_(* &quot;-&quot;??_);_(@_)">
                  <c:v>100</c:v>
                </c:pt>
                <c:pt idx="484" formatCode="_(* #,##0.00_);_(* \(#,##0.00\);_(* &quot;-&quot;??_);_(@_)">
                  <c:v>100</c:v>
                </c:pt>
                <c:pt idx="485" formatCode="_(* #,##0.00_);_(* \(#,##0.00\);_(* &quot;-&quot;??_);_(@_)">
                  <c:v>100</c:v>
                </c:pt>
                <c:pt idx="486" formatCode="_(* #,##0.00_);_(* \(#,##0.00\);_(* &quot;-&quot;??_);_(@_)">
                  <c:v>100</c:v>
                </c:pt>
                <c:pt idx="487" formatCode="_(* #,##0.00_);_(* \(#,##0.00\);_(* &quot;-&quot;??_);_(@_)">
                  <c:v>100</c:v>
                </c:pt>
                <c:pt idx="488" formatCode="_(* #,##0.00_);_(* \(#,##0.00\);_(* &quot;-&quot;??_);_(@_)">
                  <c:v>100</c:v>
                </c:pt>
                <c:pt idx="489" formatCode="_(* #,##0.00_);_(* \(#,##0.00\);_(* &quot;-&quot;??_);_(@_)">
                  <c:v>100</c:v>
                </c:pt>
                <c:pt idx="490" formatCode="_(* #,##0.00_);_(* \(#,##0.00\);_(* &quot;-&quot;??_);_(@_)">
                  <c:v>100</c:v>
                </c:pt>
                <c:pt idx="491" formatCode="_(* #,##0.00_);_(* \(#,##0.00\);_(* &quot;-&quot;??_);_(@_)">
                  <c:v>100</c:v>
                </c:pt>
                <c:pt idx="492" formatCode="_(* #,##0.00_);_(* \(#,##0.00\);_(* &quot;-&quot;??_);_(@_)">
                  <c:v>100</c:v>
                </c:pt>
                <c:pt idx="493" formatCode="_(* #,##0.00_);_(* \(#,##0.00\);_(* &quot;-&quot;??_);_(@_)">
                  <c:v>100</c:v>
                </c:pt>
                <c:pt idx="494" formatCode="_(* #,##0.00_);_(* \(#,##0.00\);_(* &quot;-&quot;??_);_(@_)">
                  <c:v>100</c:v>
                </c:pt>
                <c:pt idx="495" formatCode="_(* #,##0.00_);_(* \(#,##0.00\);_(* &quot;-&quot;??_);_(@_)">
                  <c:v>100</c:v>
                </c:pt>
                <c:pt idx="496" formatCode="_(* #,##0.00_);_(* \(#,##0.00\);_(* &quot;-&quot;??_);_(@_)">
                  <c:v>100</c:v>
                </c:pt>
                <c:pt idx="497" formatCode="_(* #,##0.00_);_(* \(#,##0.00\);_(* &quot;-&quot;??_);_(@_)">
                  <c:v>100</c:v>
                </c:pt>
                <c:pt idx="498" formatCode="_(* #,##0.00_);_(* \(#,##0.00\);_(* &quot;-&quot;??_);_(@_)">
                  <c:v>100</c:v>
                </c:pt>
                <c:pt idx="499" formatCode="_(* #,##0.00_);_(* \(#,##0.00\);_(* &quot;-&quot;??_);_(@_)">
                  <c:v>100</c:v>
                </c:pt>
                <c:pt idx="500" formatCode="_(* #,##0.00_);_(* \(#,##0.00\);_(* &quot;-&quot;??_);_(@_)">
                  <c:v>100</c:v>
                </c:pt>
                <c:pt idx="501" formatCode="_(* #,##0.00_);_(* \(#,##0.00\);_(* &quot;-&quot;??_);_(@_)">
                  <c:v>100</c:v>
                </c:pt>
                <c:pt idx="502" formatCode="_(* #,##0.00_);_(* \(#,##0.00\);_(* &quot;-&quot;??_);_(@_)">
                  <c:v>100</c:v>
                </c:pt>
                <c:pt idx="503" formatCode="_(* #,##0.00_);_(* \(#,##0.00\);_(* &quot;-&quot;??_);_(@_)">
                  <c:v>100</c:v>
                </c:pt>
                <c:pt idx="504" formatCode="_(* #,##0.00_);_(* \(#,##0.00\);_(* &quot;-&quot;??_);_(@_)">
                  <c:v>100</c:v>
                </c:pt>
                <c:pt idx="505" formatCode="_(* #,##0.00_);_(* \(#,##0.00\);_(* &quot;-&quot;??_);_(@_)">
                  <c:v>100</c:v>
                </c:pt>
                <c:pt idx="506" formatCode="_(* #,##0.00_);_(* \(#,##0.00\);_(* &quot;-&quot;??_);_(@_)">
                  <c:v>100</c:v>
                </c:pt>
                <c:pt idx="507" formatCode="_(* #,##0.00_);_(* \(#,##0.00\);_(* &quot;-&quot;??_);_(@_)">
                  <c:v>100</c:v>
                </c:pt>
                <c:pt idx="508" formatCode="_(* #,##0.00_);_(* \(#,##0.00\);_(* &quot;-&quot;??_);_(@_)">
                  <c:v>100</c:v>
                </c:pt>
                <c:pt idx="509" formatCode="_(* #,##0.00_);_(* \(#,##0.00\);_(* &quot;-&quot;??_);_(@_)">
                  <c:v>100</c:v>
                </c:pt>
                <c:pt idx="510" formatCode="_(* #,##0.00_);_(* \(#,##0.00\);_(* &quot;-&quot;??_);_(@_)">
                  <c:v>100</c:v>
                </c:pt>
                <c:pt idx="511" formatCode="_(* #,##0.00_);_(* \(#,##0.00\);_(* &quot;-&quot;??_);_(@_)">
                  <c:v>100</c:v>
                </c:pt>
                <c:pt idx="512" formatCode="_(* #,##0.00_);_(* \(#,##0.00\);_(* &quot;-&quot;??_);_(@_)">
                  <c:v>100</c:v>
                </c:pt>
                <c:pt idx="513" formatCode="_(* #,##0.00_);_(* \(#,##0.00\);_(* &quot;-&quot;??_);_(@_)">
                  <c:v>100</c:v>
                </c:pt>
                <c:pt idx="514" formatCode="_(* #,##0.00_);_(* \(#,##0.00\);_(* &quot;-&quot;??_);_(@_)">
                  <c:v>100</c:v>
                </c:pt>
                <c:pt idx="515" formatCode="_(* #,##0.00_);_(* \(#,##0.00\);_(* &quot;-&quot;??_);_(@_)">
                  <c:v>100</c:v>
                </c:pt>
                <c:pt idx="516" formatCode="_(* #,##0.00_);_(* \(#,##0.00\);_(* &quot;-&quot;??_);_(@_)">
                  <c:v>100</c:v>
                </c:pt>
                <c:pt idx="517" formatCode="_(* #,##0.00_);_(* \(#,##0.00\);_(* &quot;-&quot;??_);_(@_)">
                  <c:v>100</c:v>
                </c:pt>
                <c:pt idx="518" formatCode="_(* #,##0.00_);_(* \(#,##0.00\);_(* &quot;-&quot;??_);_(@_)">
                  <c:v>100</c:v>
                </c:pt>
                <c:pt idx="519" formatCode="_(* #,##0.00_);_(* \(#,##0.00\);_(* &quot;-&quot;??_);_(@_)">
                  <c:v>100</c:v>
                </c:pt>
                <c:pt idx="520" formatCode="_(* #,##0.00_);_(* \(#,##0.00\);_(* &quot;-&quot;??_);_(@_)">
                  <c:v>100</c:v>
                </c:pt>
                <c:pt idx="521" formatCode="_(* #,##0.00_);_(* \(#,##0.00\);_(* &quot;-&quot;??_);_(@_)">
                  <c:v>100</c:v>
                </c:pt>
                <c:pt idx="522" formatCode="_(* #,##0.00_);_(* \(#,##0.00\);_(* &quot;-&quot;??_);_(@_)">
                  <c:v>100</c:v>
                </c:pt>
                <c:pt idx="523" formatCode="_(* #,##0.00_);_(* \(#,##0.00\);_(* &quot;-&quot;??_);_(@_)">
                  <c:v>100</c:v>
                </c:pt>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100.67804327529501</c:v>
                </c:pt>
                <c:pt idx="533" formatCode="_(* #,##0.00_);_(* \(#,##0.00\);_(* &quot;-&quot;??_);_(@_)">
                  <c:v>100.69144854539336</c:v>
                </c:pt>
                <c:pt idx="534" formatCode="_(* #,##0.00_);_(* \(#,##0.00\);_(* &quot;-&quot;??_);_(@_)">
                  <c:v>100.73144854539335</c:v>
                </c:pt>
                <c:pt idx="535" formatCode="_(* #,##0.00_);_(* \(#,##0.00\);_(* &quot;-&quot;??_);_(@_)">
                  <c:v>100.74144854539335</c:v>
                </c:pt>
                <c:pt idx="536" formatCode="_(* #,##0.00_);_(* \(#,##0.00\);_(* &quot;-&quot;??_);_(@_)">
                  <c:v>100.75804327529501</c:v>
                </c:pt>
                <c:pt idx="537" formatCode="_(* #,##0.00_);_(* \(#,##0.00\);_(* &quot;-&quot;??_);_(@_)">
                  <c:v>100.768043275295</c:v>
                </c:pt>
                <c:pt idx="538" formatCode="_(* #,##0.00_);_(* \(#,##0.00\);_(* &quot;-&quot;??_);_(@_)">
                  <c:v>100.818043275295</c:v>
                </c:pt>
                <c:pt idx="539" formatCode="_(* #,##0.00_);_(* \(#,##0.00\);_(* &quot;-&quot;??_);_(@_)">
                  <c:v>100.86804327529502</c:v>
                </c:pt>
                <c:pt idx="540" formatCode="_(* #,##0.00_);_(* \(#,##0.00\);_(* &quot;-&quot;??_);_(@_)">
                  <c:v>100.90804327529501</c:v>
                </c:pt>
                <c:pt idx="541" formatCode="_(* #,##0.00_);_(* \(#,##0.00\);_(* &quot;-&quot;??_);_(@_)">
                  <c:v>100.91804327529501</c:v>
                </c:pt>
                <c:pt idx="542" formatCode="_(* #,##0.00_);_(* \(#,##0.00\);_(* &quot;-&quot;??_);_(@_)">
                  <c:v>100.93154677662095</c:v>
                </c:pt>
                <c:pt idx="543" formatCode="_(* #,##0.00_);_(* \(#,##0.00\);_(* &quot;-&quot;??_);_(@_)">
                  <c:v>100.98753688117461</c:v>
                </c:pt>
                <c:pt idx="544" formatCode="_(* #,##0.00_);_(* \(#,##0.00\);_(* &quot;-&quot;??_);_(@_)">
                  <c:v>100.99761015924128</c:v>
                </c:pt>
                <c:pt idx="545" formatCode="_(* #,##0.00_);_(* \(#,##0.00\);_(* &quot;-&quot;??_);_(@_)">
                  <c:v>101.02681065285421</c:v>
                </c:pt>
                <c:pt idx="546" formatCode="_(* #,##0.00_);_(* \(#,##0.00\);_(* &quot;-&quot;??_);_(@_)">
                  <c:v>101.05306563121101</c:v>
                </c:pt>
                <c:pt idx="547" formatCode="_(* #,##0.00_);_(* \(#,##0.00\);_(* &quot;-&quot;??_);_(@_)">
                  <c:v>101.06978196408507</c:v>
                </c:pt>
                <c:pt idx="548" formatCode="_(* #,##0.00_);_(* \(#,##0.00\);_(* &quot;-&quot;??_);_(@_)">
                  <c:v>101.10343202154432</c:v>
                </c:pt>
                <c:pt idx="549" formatCode="_(* #,##0.00_);_(* \(#,##0.00\);_(* &quot;-&quot;??_);_(@_)">
                  <c:v>101.14270579322395</c:v>
                </c:pt>
                <c:pt idx="550" formatCode="_(* #,##0.00_);_(* \(#,##0.00\);_(* &quot;-&quot;??_);_(@_)">
                  <c:v>101.1719062868369</c:v>
                </c:pt>
                <c:pt idx="551" formatCode="_(* #,##0.00_);_(* \(#,##0.00\);_(* &quot;-&quot;??_);_(@_)">
                  <c:v>101.20748251896528</c:v>
                </c:pt>
                <c:pt idx="552" formatCode="_(* #,##0.00_);_(* \(#,##0.00\);_(* &quot;-&quot;??_);_(@_)">
                  <c:v>101.23325278931894</c:v>
                </c:pt>
                <c:pt idx="553" formatCode="_(* #,##0.00_);_(* \(#,##0.00\);_(* &quot;-&quot;??_);_(@_)">
                  <c:v>101.28972760187571</c:v>
                </c:pt>
                <c:pt idx="554" formatCode="_(* #,##0.00_);_(* \(#,##0.00\);_(* &quot;-&quot;??_);_(@_)">
                  <c:v>101.33462508777566</c:v>
                </c:pt>
                <c:pt idx="555" formatCode="_(* #,##0.00_);_(* \(#,##0.00\);_(* &quot;-&quot;??_);_(@_)">
                  <c:v>101.39570427396576</c:v>
                </c:pt>
                <c:pt idx="556" formatCode="_(* #,##0.00_);_(* \(#,##0.00\);_(* &quot;-&quot;??_);_(@_)">
                  <c:v>101.47232564265587</c:v>
                </c:pt>
                <c:pt idx="557" formatCode="_(* #,##0.00_);_(* \(#,##0.00\);_(* &quot;-&quot;??_);_(@_)">
                  <c:v>101.49541771404533</c:v>
                </c:pt>
                <c:pt idx="558" formatCode="_(* #,##0.00_);_(* \(#,##0.00\);_(* &quot;-&quot;??_);_(@_)">
                  <c:v>101.54079990794843</c:v>
                </c:pt>
                <c:pt idx="559" formatCode="_(* #,##0.00_);_(* \(#,##0.00\);_(* &quot;-&quot;??_);_(@_)">
                  <c:v>101.56657017830209</c:v>
                </c:pt>
                <c:pt idx="560" formatCode="_(* #,##0.00_);_(* \(#,##0.00\);_(* &quot;-&quot;??_);_(@_)">
                  <c:v>101.580073679628</c:v>
                </c:pt>
                <c:pt idx="561" formatCode="_(* #,##0.00_);_(* \(#,##0.00\);_(* &quot;-&quot;??_);_(@_)">
                  <c:v>101.61693656863537</c:v>
                </c:pt>
                <c:pt idx="562" formatCode="_(* #,##0.00_);_(* \(#,##0.00\);_(* &quot;-&quot;??_);_(@_)">
                  <c:v>101.6304400699613</c:v>
                </c:pt>
                <c:pt idx="563" formatCode="_(* #,##0.00_);_(* \(#,##0.00\);_(* &quot;-&quot;??_);_(@_)">
                  <c:v>101.64051334802795</c:v>
                </c:pt>
                <c:pt idx="564" formatCode="_(* #,##0.00_);_(* \(#,##0.00\);_(* &quot;-&quot;??_);_(@_)">
                  <c:v>101.65722968090198</c:v>
                </c:pt>
                <c:pt idx="565" formatCode="_(* #,##0.00_);_(* \(#,##0.00\);_(* &quot;-&quot;??_);_(@_)">
                  <c:v>101.66730295896866</c:v>
                </c:pt>
                <c:pt idx="566" formatCode="_(* #,##0.00_);_(* \(#,##0.00\);_(* &quot;-&quot;??_);_(@_)">
                  <c:v>101.70759607123532</c:v>
                </c:pt>
                <c:pt idx="567" formatCode="_(* #,##0.00_);_(* \(#,##0.00\);_(* &quot;-&quot;??_);_(@_)">
                  <c:v>101.71766934930197</c:v>
                </c:pt>
                <c:pt idx="568" formatCode="_(* #,##0.00_);_(* \(#,##0.00\);_(* &quot;-&quot;??_);_(@_)">
                  <c:v>101.73117285062791</c:v>
                </c:pt>
                <c:pt idx="569" formatCode="_(* #,##0.00_);_(* \(#,##0.00\);_(* &quot;-&quot;??_);_(@_)">
                  <c:v>101.74124612869457</c:v>
                </c:pt>
                <c:pt idx="570" formatCode="_(* #,##0.00_);_(* \(#,##0.00\);_(* &quot;-&quot;??_);_(@_)">
                  <c:v>101.75796246156862</c:v>
                </c:pt>
                <c:pt idx="571" formatCode="_(* #,##0.00_);_(* \(#,##0.00\);_(* &quot;-&quot;??_);_(@_)">
                  <c:v>101.79455803428404</c:v>
                </c:pt>
                <c:pt idx="572" formatCode="_(* #,##0.00_);_(* \(#,##0.00\);_(* &quot;-&quot;??_);_(@_)">
                  <c:v>101.80463131235069</c:v>
                </c:pt>
                <c:pt idx="573" formatCode="_(* #,##0.00_);_(* \(#,##0.00\);_(* &quot;-&quot;??_);_(@_)">
                  <c:v>101.81840212996858</c:v>
                </c:pt>
                <c:pt idx="574" formatCode="_(* #,##0.00_);_(* \(#,##0.00\);_(* &quot;-&quot;??_);_(@_)">
                  <c:v>101.83190563129449</c:v>
                </c:pt>
                <c:pt idx="575" formatCode="_(* #,##0.00_);_(* \(#,##0.00\);_(* &quot;-&quot;??_);_(@_)">
                  <c:v>101.84197890936116</c:v>
                </c:pt>
                <c:pt idx="576" formatCode="_(* #,##0.00_);_(* \(#,##0.00\);_(* &quot;-&quot;??_);_(@_)">
                  <c:v>101.88227202162781</c:v>
                </c:pt>
                <c:pt idx="577" formatCode="_(* #,##0.00_);_(* \(#,##0.00\);_(* &quot;-&quot;??_);_(@_)">
                  <c:v>101.89234529969447</c:v>
                </c:pt>
                <c:pt idx="578" formatCode="_(* #,##0.00_);_(* \(#,##0.00\);_(* &quot;-&quot;??_);_(@_)">
                  <c:v>101.9053640930173</c:v>
                </c:pt>
                <c:pt idx="579" formatCode="_(* #,##0.00_);_(* \(#,##0.00\);_(* &quot;-&quot;??_);_(@_)">
                  <c:v>101.91543737108395</c:v>
                </c:pt>
                <c:pt idx="580" formatCode="_(* #,##0.00_);_(* \(#,##0.00\);_(* &quot;-&quot;??_);_(@_)">
                  <c:v>101.9289408724099</c:v>
                </c:pt>
                <c:pt idx="581" formatCode="_(* #,##0.00_);_(* \(#,##0.00\);_(* &quot;-&quot;??_);_(@_)">
                  <c:v>101.96580376141726</c:v>
                </c:pt>
                <c:pt idx="582" formatCode="_(* #,##0.00_);_(* \(#,##0.00\);_(* &quot;-&quot;??_);_(@_)">
                  <c:v>101.97587703948392</c:v>
                </c:pt>
                <c:pt idx="583" formatCode="_(* #,##0.00_);_(* \(#,##0.00\);_(* &quot;-&quot;??_);_(@_)">
                  <c:v>101.53987598720281</c:v>
                </c:pt>
                <c:pt idx="584" formatCode="_(* #,##0.00_);_(* \(#,##0.00\);_(* &quot;-&quot;??_);_(@_)">
                  <c:v>101.55002439476215</c:v>
                </c:pt>
                <c:pt idx="585" formatCode="_(* #,##0.00_);_(* \(#,##0.00\);_(* &quot;-&quot;??_);_(@_)">
                  <c:v>101.56245261568738</c:v>
                </c:pt>
                <c:pt idx="586" formatCode="_(* #,##0.00_);_(* \(#,##0.00\);_(* &quot;-&quot;??_);_(@_)">
                  <c:v>101.60304624592473</c:v>
                </c:pt>
                <c:pt idx="587" formatCode="_(* #,##0.00_);_(* \(#,##0.00\);_(* &quot;-&quot;??_);_(@_)">
                  <c:v>101.62599803586252</c:v>
                </c:pt>
                <c:pt idx="588" formatCode="_(* #,##0.00_);_(* \(#,##0.00\);_(* &quot;-&quot;??_);_(@_)">
                  <c:v>101.64136006279618</c:v>
                </c:pt>
                <c:pt idx="589" formatCode="_(* #,##0.00_);_(* \(#,##0.00\);_(* &quot;-&quot;??_);_(@_)">
                  <c:v>101.64136006279618</c:v>
                </c:pt>
                <c:pt idx="590" formatCode="_(* #,##0.00_);_(* \(#,##0.00\);_(* &quot;-&quot;??_);_(@_)">
                  <c:v>101.64136006279618</c:v>
                </c:pt>
                <c:pt idx="591" formatCode="_(* #,##0.00_);_(* \(#,##0.00\);_(* &quot;-&quot;??_);_(@_)">
                  <c:v>101.64136006279618</c:v>
                </c:pt>
                <c:pt idx="592" formatCode="_(* #,##0.00_);_(* \(#,##0.00\);_(* &quot;-&quot;??_);_(@_)">
                  <c:v>101.64136006279618</c:v>
                </c:pt>
                <c:pt idx="593" formatCode="_(* #,##0.00_);_(* \(#,##0.00\);_(* &quot;-&quot;??_);_(@_)">
                  <c:v>101.64136006279618</c:v>
                </c:pt>
                <c:pt idx="594" formatCode="_(* #,##0.00_);_(* \(#,##0.00\);_(* &quot;-&quot;??_);_(@_)">
                  <c:v>101.64136006279618</c:v>
                </c:pt>
                <c:pt idx="595" formatCode="_(* #,##0.00_);_(* \(#,##0.00\);_(* &quot;-&quot;??_);_(@_)">
                  <c:v>101.64136006279618</c:v>
                </c:pt>
                <c:pt idx="596" formatCode="_(* #,##0.00_);_(* \(#,##0.00\);_(* &quot;-&quot;??_);_(@_)">
                  <c:v>101.64136006279618</c:v>
                </c:pt>
                <c:pt idx="597" formatCode="_(* #,##0.00_);_(* \(#,##0.00\);_(* &quot;-&quot;??_);_(@_)">
                  <c:v>101.40723173867441</c:v>
                </c:pt>
                <c:pt idx="598" formatCode="_(* #,##0.00_);_(* \(#,##0.00\);_(* &quot;-&quot;??_);_(@_)">
                  <c:v>103.17837295666929</c:v>
                </c:pt>
                <c:pt idx="599" formatCode="_(* #,##0.00_);_(* \(#,##0.00\);_(* &quot;-&quot;??_);_(@_)">
                  <c:v>103.17115835511841</c:v>
                </c:pt>
                <c:pt idx="600" formatCode="_(* #,##0.00_);_(* \(#,##0.00\);_(* &quot;-&quot;??_);_(@_)">
                  <c:v>103.17637197449274</c:v>
                </c:pt>
                <c:pt idx="601" formatCode="_(* #,##0.00_);_(* \(#,##0.00\);_(* &quot;-&quot;??_);_(@_)">
                  <c:v>103.17865178785861</c:v>
                </c:pt>
                <c:pt idx="602" formatCode="_(* #,##0.00_);_(* \(#,##0.00\);_(* &quot;-&quot;??_);_(@_)">
                  <c:v>103.20937584172596</c:v>
                </c:pt>
                <c:pt idx="603" formatCode="_(* #,##0.00_);_(* \(#,##0.00\);_(* &quot;-&quot;??_);_(@_)">
                  <c:v>103.20178607872184</c:v>
                </c:pt>
                <c:pt idx="604" formatCode="_(* #,##0.00_);_(* \(#,##0.00\);_(* &quot;-&quot;??_);_(@_)">
                  <c:v>103.20699969809617</c:v>
                </c:pt>
                <c:pt idx="605" formatCode="_(* #,##0.00_);_(* \(#,##0.00\);_(* &quot;-&quot;??_);_(@_)">
                  <c:v>103.2122133174705</c:v>
                </c:pt>
                <c:pt idx="606" formatCode="_(* #,##0.00_);_(* \(#,##0.00\);_(* &quot;-&quot;??_);_(@_)">
                  <c:v>103.21742693684486</c:v>
                </c:pt>
                <c:pt idx="607" formatCode="_(* #,##0.00_);_(* \(#,##0.00\);_(* &quot;-&quot;??_);_(@_)">
                  <c:v>103.24293737133785</c:v>
                </c:pt>
                <c:pt idx="608" formatCode="_(* #,##0.00_);_(* \(#,##0.00\);_(* &quot;-&quot;??_);_(@_)">
                  <c:v>103.23800258315283</c:v>
                </c:pt>
                <c:pt idx="609" formatCode="_(* #,##0.00_);_(* \(#,##0.00\);_(* &quot;-&quot;??_);_(@_)">
                  <c:v>103.24321620252717</c:v>
                </c:pt>
                <c:pt idx="610" formatCode="_(* #,##0.00_);_(* \(#,##0.00\);_(* &quot;-&quot;??_);_(@_)">
                  <c:v>103.24842982190152</c:v>
                </c:pt>
                <c:pt idx="611" formatCode="_(* #,##0.00_);_(* \(#,##0.00\);_(* &quot;-&quot;??_);_(@_)">
                  <c:v>103.25592325464173</c:v>
                </c:pt>
                <c:pt idx="612" formatCode="_(* #,##0.00_);_(* \(#,##0.00\);_(* &quot;-&quot;??_);_(@_)">
                  <c:v>103.28143368913474</c:v>
                </c:pt>
                <c:pt idx="613" formatCode="_(* #,##0.00_);_(* \(#,##0.00\);_(* &quot;-&quot;??_);_(@_)">
                  <c:v>103.26141570520542</c:v>
                </c:pt>
                <c:pt idx="614" formatCode="_(* #,##0.00_);_(* \(#,##0.00\);_(* &quot;-&quot;??_);_(@_)">
                  <c:v>103.27677773213908</c:v>
                </c:pt>
                <c:pt idx="615" formatCode="_(* #,##0.00_);_(* \(#,##0.00\);_(* &quot;-&quot;??_);_(@_)">
                  <c:v>103.2842711648793</c:v>
                </c:pt>
                <c:pt idx="616" formatCode="_(* #,##0.00_);_(* \(#,##0.00\);_(* &quot;-&quot;??_);_(@_)">
                  <c:v>103.28948478425363</c:v>
                </c:pt>
                <c:pt idx="617" formatCode="_(* #,##0.00_);_(* \(#,##0.00\);_(* &quot;-&quot;??_);_(@_)">
                  <c:v>103.31499521874665</c:v>
                </c:pt>
                <c:pt idx="618" formatCode="_(* #,##0.00_);_(* \(#,##0.00\);_(* &quot;-&quot;??_);_(@_)">
                  <c:v>103.31006043056166</c:v>
                </c:pt>
                <c:pt idx="619" formatCode="_(* #,##0.00_);_(* \(#,##0.00\);_(* &quot;-&quot;??_);_(@_)">
                  <c:v>103.31527404993601</c:v>
                </c:pt>
                <c:pt idx="620" formatCode="_(* #,##0.00_);_(* \(#,##0.00\);_(* &quot;-&quot;??_);_(@_)">
                  <c:v>103.32048766931035</c:v>
                </c:pt>
                <c:pt idx="621" formatCode="_(* #,##0.00_);_(* \(#,##0.00\);_(* &quot;-&quot;??_);_(@_)">
                  <c:v>103.32048766931035</c:v>
                </c:pt>
                <c:pt idx="622" formatCode="_(* #,##0.00_);_(* \(#,##0.00\);_(* &quot;-&quot;??_);_(@_)">
                  <c:v>103.35349153654356</c:v>
                </c:pt>
                <c:pt idx="623" formatCode="_(* #,##0.00_);_(* \(#,##0.00\);_(* &quot;-&quot;??_);_(@_)">
                  <c:v>103.34362196017355</c:v>
                </c:pt>
                <c:pt idx="624" formatCode="_(* #,##0.00_);_(* \(#,##0.00\);_(* &quot;-&quot;??_);_(@_)">
                  <c:v>103.34883557954788</c:v>
                </c:pt>
                <c:pt idx="625" formatCode="_(* #,##0.00_);_(* \(#,##0.00\);_(* &quot;-&quot;??_);_(@_)">
                  <c:v>103.35111539291377</c:v>
                </c:pt>
                <c:pt idx="626" formatCode="_(* #,##0.00_);_(* \(#,##0.00\);_(* &quot;-&quot;??_);_(@_)">
                  <c:v>103.35632901228809</c:v>
                </c:pt>
                <c:pt idx="627" formatCode="_(* #,##0.00_);_(* \(#,##0.00\);_(* &quot;-&quot;??_);_(@_)">
                  <c:v>103.3818394467811</c:v>
                </c:pt>
                <c:pt idx="628" formatCode="_(* #,##0.00_);_(* \(#,##0.00\);_(* &quot;-&quot;??_);_(@_)">
                  <c:v>103.3769046585961</c:v>
                </c:pt>
                <c:pt idx="629" formatCode="_(* #,##0.00_);_(* \(#,##0.00\);_(* &quot;-&quot;??_);_(@_)">
                  <c:v>103.38211827797043</c:v>
                </c:pt>
                <c:pt idx="630" formatCode="_(* #,##0.00_);_(* \(#,##0.00\);_(* &quot;-&quot;??_);_(@_)">
                  <c:v>103.38733189734477</c:v>
                </c:pt>
                <c:pt idx="631" formatCode="_(* #,##0.00_);_(* \(#,##0.00\);_(* &quot;-&quot;??_);_(@_)">
                  <c:v>103.39254551671911</c:v>
                </c:pt>
                <c:pt idx="632" formatCode="_(* #,##0.00_);_(* \(#,##0.00\);_(* &quot;-&quot;??_);_(@_)">
                  <c:v>103.41805595121212</c:v>
                </c:pt>
                <c:pt idx="633" formatCode="_(* #,##0.00_);_(* \(#,##0.00\);_(* &quot;-&quot;??_);_(@_)">
                  <c:v>103.41046618820799</c:v>
                </c:pt>
                <c:pt idx="634" formatCode="_(* #,##0.00_);_(* \(#,##0.00\);_(* &quot;-&quot;??_);_(@_)">
                  <c:v>103.41567980758235</c:v>
                </c:pt>
                <c:pt idx="635" formatCode="_(* #,##0.00_);_(* \(#,##0.00\);_(* &quot;-&quot;??_);_(@_)">
                  <c:v>103.42089342695667</c:v>
                </c:pt>
                <c:pt idx="636" formatCode="_(* #,##0.00_);_(* \(#,##0.00\);_(* &quot;-&quot;??_);_(@_)">
                  <c:v>103.42838685969689</c:v>
                </c:pt>
                <c:pt idx="637" formatCode="_(* #,##0.00_);_(* \(#,##0.00\);_(* &quot;-&quot;??_);_(@_)">
                  <c:v>103.4538972941899</c:v>
                </c:pt>
                <c:pt idx="638" formatCode="_(* #,##0.00_);_(* \(#,##0.00\);_(* &quot;-&quot;??_);_(@_)">
                  <c:v>103.44402771781989</c:v>
                </c:pt>
                <c:pt idx="639" formatCode="_(* #,##0.00_);_(* \(#,##0.00\);_(* &quot;-&quot;??_);_(@_)">
                  <c:v>103.45189631201333</c:v>
                </c:pt>
                <c:pt idx="640" formatCode="_(* #,##0.00_);_(* \(#,##0.00\);_(* &quot;-&quot;??_);_(@_)">
                  <c:v>103.45938974475355</c:v>
                </c:pt>
                <c:pt idx="641" formatCode="_(* #,##0.00_);_(* \(#,##0.00\);_(* &quot;-&quot;??_);_(@_)">
                  <c:v>103.45938974475355</c:v>
                </c:pt>
                <c:pt idx="642" formatCode="_(* #,##0.00_);_(* \(#,##0.00\);_(* &quot;-&quot;??_);_(@_)">
                  <c:v>103.4901137986209</c:v>
                </c:pt>
                <c:pt idx="643" formatCode="_(* #,##0.00_);_(* \(#,##0.00\);_(* &quot;-&quot;??_);_(@_)">
                  <c:v>103.48252403561678</c:v>
                </c:pt>
                <c:pt idx="644" formatCode="_(* #,##0.00_);_(* \(#,##0.00\);_(* &quot;-&quot;??_);_(@_)">
                  <c:v>103.48773765499111</c:v>
                </c:pt>
                <c:pt idx="645" formatCode="_(* #,##0.00_);_(* \(#,##0.00\);_(* &quot;-&quot;??_);_(@_)">
                  <c:v>103.48773765499111</c:v>
                </c:pt>
                <c:pt idx="646" formatCode="_(* #,##0.00_);_(* \(#,##0.00\);_(* &quot;-&quot;??_);_(@_)">
                  <c:v>103.48773765499111</c:v>
                </c:pt>
                <c:pt idx="647" formatCode="_(* #,##0.00_);_(* \(#,##0.00\);_(* &quot;-&quot;??_);_(@_)">
                  <c:v>103.52074152222433</c:v>
                </c:pt>
                <c:pt idx="648" formatCode="_(* #,##0.00_);_(* \(#,##0.00\);_(* &quot;-&quot;??_);_(@_)">
                  <c:v>103.51087194585433</c:v>
                </c:pt>
                <c:pt idx="649" formatCode="_(* #,##0.00_);_(* \(#,##0.00\);_(* &quot;-&quot;??_);_(@_)">
                  <c:v>103.51608556522866</c:v>
                </c:pt>
                <c:pt idx="650" formatCode="_(* #,##0.00_);_(* \(#,##0.00\);_(* &quot;-&quot;??_);_(@_)">
                  <c:v>103.52395415942213</c:v>
                </c:pt>
                <c:pt idx="651" formatCode="_(* #,##0.00_);_(* \(#,##0.00\);_(* &quot;-&quot;??_);_(@_)">
                  <c:v>103.53144759216232</c:v>
                </c:pt>
                <c:pt idx="652" formatCode="_(* #,##0.00_);_(* \(#,##0.00\);_(* &quot;-&quot;??_);_(@_)">
                  <c:v>103.56710643421468</c:v>
                </c:pt>
                <c:pt idx="653" formatCode="_(* #,##0.00_);_(* \(#,##0.00\);_(* &quot;-&quot;??_);_(@_)">
                  <c:v>103.55458188302555</c:v>
                </c:pt>
                <c:pt idx="654" formatCode="_(* #,##0.00_);_(* \(#,##0.00\);_(* &quot;-&quot;??_);_(@_)">
                  <c:v>103.55979550239989</c:v>
                </c:pt>
                <c:pt idx="655" formatCode="_(* #,##0.00_);_(* \(#,##0.00\);_(* &quot;-&quot;??_);_(@_)">
                  <c:v>103.56500912177424</c:v>
                </c:pt>
                <c:pt idx="656" formatCode="_(* #,##0.00_);_(* \(#,##0.00\);_(* &quot;-&quot;??_);_(@_)">
                  <c:v>103.59051955626725</c:v>
                </c:pt>
                <c:pt idx="657" formatCode="_(* #,##0.00_);_(* \(#,##0.00\);_(* &quot;-&quot;??_);_(@_)">
                  <c:v>103.58292979326313</c:v>
                </c:pt>
                <c:pt idx="658" formatCode="_(* #,##0.00_);_(* \(#,##0.00\);_(* &quot;-&quot;??_);_(@_)">
                  <c:v>103.58814341263746</c:v>
                </c:pt>
                <c:pt idx="659" formatCode="_(* #,##0.00_);_(* \(#,##0.00\);_(* &quot;-&quot;??_);_(@_)">
                  <c:v>103.59335703201182</c:v>
                </c:pt>
                <c:pt idx="660" formatCode="_(* #,##0.00_);_(* \(#,##0.00\);_(* &quot;-&quot;??_);_(@_)">
                  <c:v>103.59601200683095</c:v>
                </c:pt>
                <c:pt idx="661" formatCode="_(* #,##0.00_);_(* \(#,##0.00\);_(* &quot;-&quot;??_);_(@_)">
                  <c:v>103.62901587406417</c:v>
                </c:pt>
                <c:pt idx="662" formatCode="_(* #,##0.00_);_(* \(#,##0.00\);_(* &quot;-&quot;??_);_(@_)">
                  <c:v>103.61914629769416</c:v>
                </c:pt>
                <c:pt idx="663" formatCode="_(* #,##0.00_);_(* \(#,##0.00\);_(* &quot;-&quot;??_);_(@_)">
                  <c:v>103.62435991706849</c:v>
                </c:pt>
                <c:pt idx="664" formatCode="_(* #,##0.00_);_(* \(#,##0.00\);_(* &quot;-&quot;??_);_(@_)">
                  <c:v>103.62663973043438</c:v>
                </c:pt>
                <c:pt idx="665" formatCode="_(* #,##0.00_);_(* \(#,##0.00\);_(* &quot;-&quot;??_);_(@_)">
                  <c:v>103.63185334980869</c:v>
                </c:pt>
                <c:pt idx="666" formatCode="_(* #,##0.00_);_(* \(#,##0.00\);_(* &quot;-&quot;??_);_(@_)">
                  <c:v>103.65736378430172</c:v>
                </c:pt>
                <c:pt idx="667" formatCode="_(* #,##0.00_);_(* \(#,##0.00\);_(* &quot;-&quot;??_);_(@_)">
                  <c:v>103.64749420793171</c:v>
                </c:pt>
                <c:pt idx="668" formatCode="_(* #,##0.00_);_(* \(#,##0.00\);_(* &quot;-&quot;??_);_(@_)">
                  <c:v>103.65498764067192</c:v>
                </c:pt>
                <c:pt idx="669" formatCode="_(* #,##0.00_);_(* \(#,##0.00\);_(* &quot;-&quot;??_);_(@_)">
                  <c:v>103.66020126004625</c:v>
                </c:pt>
                <c:pt idx="670" formatCode="_(* #,##0.00_);_(* \(#,##0.00\);_(* &quot;-&quot;??_);_(@_)">
                  <c:v>103.66541487942058</c:v>
                </c:pt>
                <c:pt idx="671" formatCode="_(* #,##0.00_);_(* \(#,##0.00\);_(* &quot;-&quot;??_);_(@_)">
                  <c:v>103.69092531391357</c:v>
                </c:pt>
                <c:pt idx="672" formatCode="_(* #,##0.00_);_(* \(#,##0.00\);_(* &quot;-&quot;??_);_(@_)">
                  <c:v>103.68599052572858</c:v>
                </c:pt>
                <c:pt idx="673" formatCode="_(* #,##0.00_);_(* \(#,##0.00\);_(* &quot;-&quot;??_);_(@_)">
                  <c:v>103.69120414510292</c:v>
                </c:pt>
                <c:pt idx="674" formatCode="_(* #,##0.00_);_(* \(#,##0.00\);_(* &quot;-&quot;??_);_(@_)">
                  <c:v>103.69641776447726</c:v>
                </c:pt>
                <c:pt idx="675" formatCode="_(* #,##0.00_);_(* \(#,##0.00\);_(* &quot;-&quot;??_);_(@_)">
                  <c:v>103.70163138385161</c:v>
                </c:pt>
                <c:pt idx="676" formatCode="_(* #,##0.00_);_(* \(#,##0.00\);_(* &quot;-&quot;??_);_(@_)">
                  <c:v>103.72942163171048</c:v>
                </c:pt>
                <c:pt idx="677" formatCode="_(* #,##0.00_);_(* \(#,##0.00\);_(* &quot;-&quot;??_);_(@_)">
                  <c:v>103.71955205534047</c:v>
                </c:pt>
                <c:pt idx="678" formatCode="_(* #,##0.00_);_(* \(#,##0.00\);_(* &quot;-&quot;??_);_(@_)">
                  <c:v>103.7247656747148</c:v>
                </c:pt>
                <c:pt idx="679" formatCode="_(* #,##0.00_);_(* \(#,##0.00\);_(* &quot;-&quot;??_);_(@_)">
                  <c:v>103.75971766941923</c:v>
                </c:pt>
                <c:pt idx="680" formatCode="_(* #,##0.00_);_(* \(#,##0.00\);_(* &quot;-&quot;??_);_(@_)">
                  <c:v>103.76785786717551</c:v>
                </c:pt>
                <c:pt idx="681" formatCode="_(* #,##0.00_);_(* \(#,##0.00\);_(* &quot;-&quot;??_);_(@_)">
                  <c:v>103.15842715272774</c:v>
                </c:pt>
                <c:pt idx="682" formatCode="_(* #,##0.00_);_(* \(#,##0.00\);_(* &quot;-&quot;??_);_(@_)">
                  <c:v>103.14898777600081</c:v>
                </c:pt>
                <c:pt idx="683" formatCode="_(* #,##0.00_);_(* \(#,##0.00\);_(* &quot;-&quot;??_);_(@_)">
                  <c:v>103.15131790898111</c:v>
                </c:pt>
                <c:pt idx="684" formatCode="_(* #,##0.00_);_(* \(#,##0.00\);_(* &quot;-&quot;??_);_(@_)">
                  <c:v>103.15335715894152</c:v>
                </c:pt>
                <c:pt idx="685" formatCode="_(* #,##0.00_);_(* \(#,##0.00\);_(* &quot;-&quot;??_);_(@_)">
                  <c:v>103.17033010865424</c:v>
                </c:pt>
                <c:pt idx="686" formatCode="_(* #,##0.00_);_(* \(#,##0.00\);_(* &quot;-&quot;??_);_(@_)">
                  <c:v>103.1647169408231</c:v>
                </c:pt>
                <c:pt idx="687" formatCode="_(* #,##0.00_);_(* \(#,##0.00\);_(* &quot;-&quot;??_);_(@_)">
                  <c:v>103.1670470738034</c:v>
                </c:pt>
                <c:pt idx="688" formatCode="_(* #,##0.00_);_(* \(#,##0.00\);_(* &quot;-&quot;??_);_(@_)">
                  <c:v>103.16937720678368</c:v>
                </c:pt>
                <c:pt idx="689" formatCode="_(* #,##0.00_);_(* \(#,##0.00\);_(* &quot;-&quot;??_);_(@_)">
                  <c:v>103.17347500270193</c:v>
                </c:pt>
                <c:pt idx="690" formatCode="_(* #,##0.00_);_(* \(#,##0.00\);_(* &quot;-&quot;??_);_(@_)">
                  <c:v>103.18838940645685</c:v>
                </c:pt>
                <c:pt idx="691" formatCode="_(* #,##0.00_);_(* \(#,##0.00\);_(* &quot;-&quot;??_);_(@_)">
                  <c:v>103.18483478458353</c:v>
                </c:pt>
                <c:pt idx="692" formatCode="_(* #,##0.00_);_(* \(#,##0.00\);_(* &quot;-&quot;??_);_(@_)">
                  <c:v>103.20416520230779</c:v>
                </c:pt>
                <c:pt idx="693" formatCode="_(* #,##0.00_);_(* \(#,##0.00\);_(* &quot;-&quot;??_);_(@_)">
                  <c:v>103.20812839360778</c:v>
                </c:pt>
                <c:pt idx="694" formatCode="_(* #,##0.00_);_(* \(#,##0.00\);_(* &quot;-&quot;??_);_(@_)">
                  <c:v>103.2123717642713</c:v>
                </c:pt>
                <c:pt idx="695" formatCode="_(* #,##0.00_);_(* \(#,##0.00\);_(* &quot;-&quot;??_);_(@_)">
                  <c:v>103.23844711708448</c:v>
                </c:pt>
                <c:pt idx="696" formatCode="_(* #,##0.00_);_(* \(#,##0.00\);_(* &quot;-&quot;??_);_(@_)">
                  <c:v>103.22727374312524</c:v>
                </c:pt>
                <c:pt idx="697" formatCode="_(* #,##0.00_);_(* \(#,##0.00\);_(* &quot;-&quot;??_);_(@_)">
                  <c:v>103.22820675697962</c:v>
                </c:pt>
                <c:pt idx="698" formatCode="_(* #,##0.00_);_(* \(#,##0.00\);_(* &quot;-&quot;??_);_(@_)">
                  <c:v>103.23118960879304</c:v>
                </c:pt>
                <c:pt idx="699" formatCode="_(* #,##0.00_);_(* \(#,##0.00\);_(* &quot;-&quot;??_);_(@_)">
                  <c:v>103.2382160681391</c:v>
                </c:pt>
                <c:pt idx="700" formatCode="_(* #,##0.00_);_(* \(#,##0.00\);_(* &quot;-&quot;??_);_(@_)">
                  <c:v>103.2608896186042</c:v>
                </c:pt>
                <c:pt idx="701" formatCode="_(* #,##0.00_);_(* \(#,##0.00\);_(* &quot;-&quot;??_);_(@_)">
                  <c:v>103.25284936907182</c:v>
                </c:pt>
                <c:pt idx="702" formatCode="_(* #,##0.00_);_(* \(#,##0.00\);_(* &quot;-&quot;??_);_(@_)">
                  <c:v>103.25795286085346</c:v>
                </c:pt>
                <c:pt idx="703" formatCode="_(* #,##0.00_);_(* \(#,##0.00\);_(* &quot;-&quot;??_);_(@_)">
                  <c:v>103.30516563483236</c:v>
                </c:pt>
                <c:pt idx="704" formatCode="_(* #,##0.00_);_(* \(#,##0.00\);_(* &quot;-&quot;??_);_(@_)">
                  <c:v>103.28176682935177</c:v>
                </c:pt>
                <c:pt idx="705" formatCode="_(* #,##0.00_);_(* \(#,##0.00\);_(* &quot;-&quot;??_);_(@_)">
                  <c:v>103.28268607915396</c:v>
                </c:pt>
                <c:pt idx="706" formatCode="_(* #,##0.00_);_(* \(#,##0.00\);_(* &quot;-&quot;??_);_(@_)">
                  <c:v>103.28642709531235</c:v>
                </c:pt>
                <c:pt idx="707" formatCode="_(* #,##0.00_);_(* \(#,##0.00\);_(* &quot;-&quot;??_);_(@_)">
                  <c:v>103.28747790579477</c:v>
                </c:pt>
                <c:pt idx="708" formatCode="_(* #,##0.00_);_(* \(#,##0.00\);_(* &quot;-&quot;??_);_(@_)">
                  <c:v>103.31690750248086</c:v>
                </c:pt>
                <c:pt idx="709" formatCode="_(* #,##0.00_);_(* \(#,##0.00\);_(* &quot;-&quot;??_);_(@_)">
                  <c:v>103.30386852899234</c:v>
                </c:pt>
                <c:pt idx="710" formatCode="_(* #,##0.00_);_(* \(#,##0.00\);_(* &quot;-&quot;??_);_(@_)">
                  <c:v>103.31024659088608</c:v>
                </c:pt>
                <c:pt idx="711" formatCode="_(* #,##0.00_);_(* \(#,##0.00\);_(* &quot;-&quot;??_);_(@_)">
                  <c:v>103.31231646309121</c:v>
                </c:pt>
                <c:pt idx="712" formatCode="_(* #,##0.00_);_(* \(#,##0.00\);_(* &quot;-&quot;??_);_(@_)">
                  <c:v>103.31490132977123</c:v>
                </c:pt>
                <c:pt idx="713" formatCode="_(* #,##0.00_);_(* \(#,##0.00\);_(* &quot;-&quot;??_);_(@_)">
                  <c:v>103.34333488498172</c:v>
                </c:pt>
                <c:pt idx="714" formatCode="_(* #,##0.00_);_(* \(#,##0.00\);_(* &quot;-&quot;??_);_(@_)">
                  <c:v>103.33120600167958</c:v>
                </c:pt>
                <c:pt idx="715" formatCode="_(* #,##0.00_);_(* \(#,##0.00\);_(* &quot;-&quot;??_);_(@_)">
                  <c:v>103.33411489902092</c:v>
                </c:pt>
                <c:pt idx="716" formatCode="_(* #,##0.00_);_(* \(#,##0.00\);_(* &quot;-&quot;??_);_(@_)">
                  <c:v>103.33961154591276</c:v>
                </c:pt>
                <c:pt idx="717" formatCode="_(* #,##0.00_);_(* \(#,##0.00\);_(* &quot;-&quot;??_);_(@_)">
                  <c:v>103.34416688234069</c:v>
                </c:pt>
                <c:pt idx="718" formatCode="_(* #,##0.00_);_(* \(#,##0.00\);_(* &quot;-&quot;??_);_(@_)">
                  <c:v>103.37066473238224</c:v>
                </c:pt>
                <c:pt idx="719" formatCode="_(* #,##0.00_);_(* \(#,##0.00\);_(* &quot;-&quot;??_);_(@_)">
                  <c:v>103.35757443105571</c:v>
                </c:pt>
                <c:pt idx="720" formatCode="_(* #,##0.00_);_(* \(#,##0.00\);_(* &quot;-&quot;??_);_(@_)">
                  <c:v>103.35950593575505</c:v>
                </c:pt>
                <c:pt idx="721" formatCode="_(* #,##0.00_);_(* \(#,##0.00\);_(* &quot;-&quot;??_);_(@_)">
                  <c:v>103.3644769057226</c:v>
                </c:pt>
                <c:pt idx="722" formatCode="_(* #,##0.00_);_(* \(#,##0.00\);_(* &quot;-&quot;??_);_(@_)">
                  <c:v>103.36948371732073</c:v>
                </c:pt>
                <c:pt idx="723" formatCode="_(* #,##0.00_);_(* \(#,##0.00\);_(* &quot;-&quot;??_);_(@_)">
                  <c:v>103.39419290938974</c:v>
                </c:pt>
                <c:pt idx="724" formatCode="_(* #,##0.00_);_(* \(#,##0.00\);_(* &quot;-&quot;??_);_(@_)">
                  <c:v>103.38427393531897</c:v>
                </c:pt>
                <c:pt idx="725" formatCode="_(* #,##0.00_);_(* \(#,##0.00\);_(* &quot;-&quot;??_);_(@_)">
                  <c:v>103.38806841546699</c:v>
                </c:pt>
                <c:pt idx="726" formatCode="_(* #,##0.00_);_(* \(#,##0.00\);_(* &quot;-&quot;??_);_(@_)">
                  <c:v>103.38929123236909</c:v>
                </c:pt>
                <c:pt idx="727" formatCode="_(* #,##0.00_);_(* \(#,##0.00\);_(* &quot;-&quot;??_);_(@_)">
                  <c:v>103.39500857043194</c:v>
                </c:pt>
                <c:pt idx="728" formatCode="_(* #,##0.00_);_(* \(#,##0.00\);_(* &quot;-&quot;??_);_(@_)">
                  <c:v>103.4209551730884</c:v>
                </c:pt>
                <c:pt idx="729" formatCode="_(* #,##0.00_);_(* \(#,##0.00\);_(* &quot;-&quot;??_);_(@_)">
                  <c:v>103.40469341608869</c:v>
                </c:pt>
                <c:pt idx="730" formatCode="_(* #,##0.00_);_(* \(#,##0.00\);_(* &quot;-&quot;??_);_(@_)">
                  <c:v>103.41302239154737</c:v>
                </c:pt>
                <c:pt idx="731" formatCode="_(* #,##0.00_);_(* \(#,##0.00\);_(* &quot;-&quot;??_);_(@_)">
                  <c:v>103.41749387980556</c:v>
                </c:pt>
                <c:pt idx="732" formatCode="_(* #,##0.00_);_(* \(#,##0.00\);_(* &quot;-&quot;??_);_(@_)">
                  <c:v>103.41793584086506</c:v>
                </c:pt>
                <c:pt idx="733" formatCode="_(* #,##0.00_);_(* \(#,##0.00\);_(* &quot;-&quot;??_);_(@_)">
                  <c:v>103.44510800762595</c:v>
                </c:pt>
                <c:pt idx="734" formatCode="_(* #,##0.00_);_(* \(#,##0.00\);_(* &quot;-&quot;??_);_(@_)">
                  <c:v>104.11826469806648</c:v>
                </c:pt>
                <c:pt idx="735" formatCode="_(* #,##0.00_);_(* \(#,##0.00\);_(* &quot;-&quot;??_);_(@_)">
                  <c:v>104.13016932135899</c:v>
                </c:pt>
                <c:pt idx="736" formatCode="_(* #,##0.00_);_(* \(#,##0.00\);_(* &quot;-&quot;??_);_(@_)">
                  <c:v>104.13944084847928</c:v>
                </c:pt>
                <c:pt idx="737" formatCode="_(* #,##0.00_);_(* \(#,##0.00\);_(* &quot;-&quot;??_);_(@_)">
                  <c:v>104.14575898375489</c:v>
                </c:pt>
                <c:pt idx="738" formatCode="_(* #,##0.00_);_(* \(#,##0.00\);_(* &quot;-&quot;??_);_(@_)">
                  <c:v>104.18101448632025</c:v>
                </c:pt>
                <c:pt idx="739" formatCode="_(* #,##0.00_);_(* \(#,##0.00\);_(* &quot;-&quot;??_);_(@_)">
                  <c:v>104.18385169526265</c:v>
                </c:pt>
                <c:pt idx="740" formatCode="_(* #,##0.00_);_(* \(#,##0.00\);_(* &quot;-&quot;??_);_(@_)">
                  <c:v>104.19022423008096</c:v>
                </c:pt>
                <c:pt idx="741" formatCode="_(* #,##0.00_);_(* \(#,##0.00\);_(* &quot;-&quot;??_);_(@_)">
                  <c:v>104.19864405864494</c:v>
                </c:pt>
                <c:pt idx="742" formatCode="_(* #,##0.00_);_(* \(#,##0.00\);_(* &quot;-&quot;??_);_(@_)">
                  <c:v>104.20708639163323</c:v>
                </c:pt>
                <c:pt idx="743" formatCode="_(* #,##0.00_);_(* \(#,##0.00\);_(* &quot;-&quot;??_);_(@_)">
                  <c:v>104.23929024264183</c:v>
                </c:pt>
                <c:pt idx="744" formatCode="_(* #,##0.00_);_(* \(#,##0.00\);_(* &quot;-&quot;??_);_(@_)">
                  <c:v>104.24306615764047</c:v>
                </c:pt>
                <c:pt idx="745" formatCode="_(* #,##0.00_);_(* \(#,##0.00\);_(* &quot;-&quot;??_);_(@_)">
                  <c:v>104.25149723841662</c:v>
                </c:pt>
                <c:pt idx="746" formatCode="_(* #,##0.00_);_(* \(#,##0.00\);_(* &quot;-&quot;??_);_(@_)">
                  <c:v>104.26060566405985</c:v>
                </c:pt>
                <c:pt idx="747" formatCode="_(* #,##0.00_);_(* \(#,##0.00\);_(* &quot;-&quot;??_);_(@_)">
                  <c:v>104.27034325584907</c:v>
                </c:pt>
                <c:pt idx="748" formatCode="_(* #,##0.00_);_(* \(#,##0.00\);_(* &quot;-&quot;??_);_(@_)">
                  <c:v>104.29944341107588</c:v>
                </c:pt>
                <c:pt idx="749" formatCode="_(* #,##0.00_);_(* \(#,##0.00\);_(* &quot;-&quot;??_);_(@_)">
                  <c:v>104.30244468701157</c:v>
                </c:pt>
                <c:pt idx="750" formatCode="_(* #,##0.00_);_(* \(#,##0.00\);_(* &quot;-&quot;??_);_(@_)">
                  <c:v>104.31332804816449</c:v>
                </c:pt>
                <c:pt idx="751" formatCode="_(* #,##0.00_);_(* \(#,##0.00\);_(* &quot;-&quot;??_);_(@_)">
                  <c:v>104.32309290192707</c:v>
                </c:pt>
                <c:pt idx="752" formatCode="_(* #,##0.00_);_(* \(#,##0.00\);_(* &quot;-&quot;??_);_(@_)">
                  <c:v>104.3321106379328</c:v>
                </c:pt>
                <c:pt idx="753" formatCode="_(* #,##0.00_);_(* \(#,##0.00\);_(* &quot;-&quot;??_);_(@_)">
                  <c:v>104.36533845614437</c:v>
                </c:pt>
                <c:pt idx="754" formatCode="_(* #,##0.00_);_(* \(#,##0.00\);_(* &quot;-&quot;??_);_(@_)">
                  <c:v>104.36673593030253</c:v>
                </c:pt>
                <c:pt idx="755" formatCode="_(* #,##0.00_);_(* \(#,##0.00\);_(* &quot;-&quot;??_);_(@_)">
                  <c:v>104.37559006167274</c:v>
                </c:pt>
                <c:pt idx="756" formatCode="_(* #,##0.00_);_(* \(#,##0.00\);_(* &quot;-&quot;??_);_(@_)">
                  <c:v>104.38444561530862</c:v>
                </c:pt>
                <c:pt idx="757" formatCode="_(* #,##0.00_);_(* \(#,##0.00\);_(* &quot;-&quot;??_);_(@_)">
                  <c:v>104.39330259049274</c:v>
                </c:pt>
                <c:pt idx="758" formatCode="_(* #,##0.00_);_(* \(#,##0.00\);_(* &quot;-&quot;??_);_(@_)">
                  <c:v>104.42619253677832</c:v>
                </c:pt>
                <c:pt idx="759" formatCode="_(* #,##0.00_);_(* \(#,##0.00\);_(* &quot;-&quot;??_);_(@_)">
                  <c:v>104.42981675047871</c:v>
                </c:pt>
                <c:pt idx="760" formatCode="_(* #,##0.00_);_(* \(#,##0.00\);_(* &quot;-&quot;??_);_(@_)">
                  <c:v>104.43862969916952</c:v>
                </c:pt>
                <c:pt idx="761" formatCode="_(* #,##0.00_);_(* \(#,##0.00\);_(* &quot;-&quot;??_);_(@_)">
                  <c:v>104.44744406453212</c:v>
                </c:pt>
                <c:pt idx="762" formatCode="_(* #,##0.00_);_(* \(#,##0.00\);_(* &quot;-&quot;??_);_(@_)">
                  <c:v>104.45628547770762</c:v>
                </c:pt>
                <c:pt idx="763" formatCode="_(* #,##0.00_);_(* \(#,##0.00\);_(* &quot;-&quot;??_);_(@_)">
                  <c:v>104.48807822758033</c:v>
                </c:pt>
                <c:pt idx="764" formatCode="_(* #,##0.00_);_(* \(#,##0.00\);_(* &quot;-&quot;??_);_(@_)">
                  <c:v>104.4917636325589</c:v>
                </c:pt>
                <c:pt idx="765" formatCode="_(* #,##0.00_);_(* \(#,##0.00\);_(* &quot;-&quot;??_);_(@_)">
                  <c:v>104.50066345289504</c:v>
                </c:pt>
                <c:pt idx="766" formatCode="_(* #,##0.00_);_(* \(#,##0.00\);_(* &quot;-&quot;??_);_(@_)">
                  <c:v>104.50956470208557</c:v>
                </c:pt>
                <c:pt idx="767" formatCode="_(* #,##0.00_);_(* \(#,##0.00\);_(* &quot;-&quot;??_);_(@_)">
                  <c:v>104.51849304652809</c:v>
                </c:pt>
                <c:pt idx="768" formatCode="_(* #,##0.00_);_(* \(#,##0.00\);_(* &quot;-&quot;??_);_(@_)">
                  <c:v>104.55046971725075</c:v>
                </c:pt>
                <c:pt idx="769" formatCode="_(* #,##0.00_);_(* \(#,##0.00\);_(* &quot;-&quot;??_);_(@_)">
                  <c:v>104.55421647567906</c:v>
                </c:pt>
                <c:pt idx="770" formatCode="_(* #,##0.00_);_(* \(#,##0.00\);_(* &quot;-&quot;??_);_(@_)">
                  <c:v>104.56312632804882</c:v>
                </c:pt>
                <c:pt idx="771" formatCode="_(* #,##0.00_);_(* \(#,##0.00\);_(* &quot;-&quot;??_);_(@_)">
                  <c:v>104.57203760961926</c:v>
                </c:pt>
                <c:pt idx="772" formatCode="_(* #,##0.00_);_(* \(#,##0.00\);_(* &quot;-&quot;??_);_(@_)">
                  <c:v>104.58092464186555</c:v>
                </c:pt>
                <c:pt idx="773" formatCode="_(* #,##0.00_);_(* \(#,##0.00\);_(* &quot;-&quot;??_);_(@_)">
                  <c:v>104.61270027821871</c:v>
                </c:pt>
                <c:pt idx="774" formatCode="_(* #,##0.00_);_(* \(#,##0.00\);_(* &quot;-&quot;??_);_(@_)">
                  <c:v>104.61635427646586</c:v>
                </c:pt>
                <c:pt idx="775" formatCode="_(* #,##0.00_);_(* \(#,##0.00\);_(* &quot;-&quot;??_);_(@_)">
                  <c:v>104.62522272088297</c:v>
                </c:pt>
                <c:pt idx="776" formatCode="_(* #,##0.00_);_(* \(#,##0.00\);_(* &quot;-&quot;??_);_(@_)">
                  <c:v>104.63401549851253</c:v>
                </c:pt>
                <c:pt idx="777" formatCode="_(* #,##0.00_);_(* \(#,##0.00\);_(* &quot;-&quot;??_);_(@_)">
                  <c:v>104.64286106543992</c:v>
                </c:pt>
                <c:pt idx="778" formatCode="_(* #,##0.00_);_(* \(#,##0.00\);_(* &quot;-&quot;??_);_(@_)">
                  <c:v>104.67458934759209</c:v>
                </c:pt>
                <c:pt idx="779" formatCode="_(* #,##0.00_);_(* \(#,##0.00\);_(* &quot;-&quot;??_);_(@_)">
                  <c:v>104.67825323473275</c:v>
                </c:pt>
                <c:pt idx="780" formatCode="_(* #,##0.00_);_(* \(#,##0.00\);_(* &quot;-&quot;??_);_(@_)">
                  <c:v>102.81184718073312</c:v>
                </c:pt>
                <c:pt idx="781" formatCode="_(* #,##0.00_);_(* \(#,##0.00\);_(* &quot;-&quot;??_);_(@_)">
                  <c:v>102.82132623452635</c:v>
                </c:pt>
                <c:pt idx="782" formatCode="_(* #,##0.00_);_(* \(#,##0.00\);_(* &quot;-&quot;??_);_(@_)">
                  <c:v>102.83080871213353</c:v>
                </c:pt>
                <c:pt idx="783" formatCode="_(* #,##0.00_);_(* \(#,##0.00\);_(* &quot;-&quot;??_);_(@_)">
                  <c:v>102.8627285258828</c:v>
                </c:pt>
                <c:pt idx="784" formatCode="_(* #,##0.00_);_(* \(#,##0.00\);_(* &quot;-&quot;??_);_(@_)">
                  <c:v>102.86871799798219</c:v>
                </c:pt>
                <c:pt idx="785" formatCode="_(* #,##0.00_);_(* \(#,##0.00\);_(* &quot;-&quot;??_);_(@_)">
                  <c:v>102.87824278283111</c:v>
                </c:pt>
                <c:pt idx="786" formatCode="_(* #,##0.00_);_(* \(#,##0.00\);_(* &quot;-&quot;??_);_(@_)">
                  <c:v>102.8877456394562</c:v>
                </c:pt>
                <c:pt idx="787" formatCode="_(* #,##0.00_);_(* \(#,##0.00\);_(* &quot;-&quot;??_);_(@_)">
                  <c:v>102.89725185767517</c:v>
                </c:pt>
                <c:pt idx="788" formatCode="_(* #,##0.00_);_(* \(#,##0.00\);_(* &quot;-&quot;??_);_(@_)">
                  <c:v>102.9292906944671</c:v>
                </c:pt>
                <c:pt idx="789" formatCode="_(* #,##0.00_);_(* \(#,##0.00\);_(* &quot;-&quot;??_);_(@_)">
                  <c:v>102.93530598637672</c:v>
                </c:pt>
                <c:pt idx="790" formatCode="_(* #,##0.00_);_(* \(#,##0.00\);_(* &quot;-&quot;??_);_(@_)">
                  <c:v>102.94480354950835</c:v>
                </c:pt>
                <c:pt idx="791" formatCode="_(* #,##0.00_);_(* \(#,##0.00\);_(* &quot;-&quot;??_);_(@_)">
                  <c:v>102.95430440952845</c:v>
                </c:pt>
                <c:pt idx="792" formatCode="_(* #,##0.00_);_(* \(#,##0.00\);_(* &quot;-&quot;??_);_(@_)">
                  <c:v>102.96380855746861</c:v>
                </c:pt>
                <c:pt idx="793" formatCode="_(* #,##0.00_);_(* \(#,##0.00\);_(* &quot;-&quot;??_);_(@_)">
                  <c:v>102.99589006948938</c:v>
                </c:pt>
                <c:pt idx="794" formatCode="_(* #,##0.00_);_(* \(#,##0.00\);_(* &quot;-&quot;??_);_(@_)">
                  <c:v>103.00175233600098</c:v>
                </c:pt>
                <c:pt idx="795" formatCode="_(* #,##0.00_);_(* \(#,##0.00\);_(* &quot;-&quot;??_);_(@_)">
                  <c:v>103.01117139383548</c:v>
                </c:pt>
                <c:pt idx="796" formatCode="_(* #,##0.00_);_(* \(#,##0.00\);_(* &quot;-&quot;??_);_(@_)">
                  <c:v>103.02056830852213</c:v>
                </c:pt>
                <c:pt idx="797" formatCode="_(* #,##0.00_);_(* \(#,##0.00\);_(* &quot;-&quot;??_);_(@_)">
                  <c:v>103.02991771348802</c:v>
                </c:pt>
                <c:pt idx="798" formatCode="_(* #,##0.00_);_(* \(#,##0.00\);_(* &quot;-&quot;??_);_(@_)">
                  <c:v>103.06135659482779</c:v>
                </c:pt>
                <c:pt idx="799" formatCode="_(* #,##0.00_);_(* \(#,##0.00\);_(* &quot;-&quot;??_);_(@_)">
                  <c:v>103.06721614727665</c:v>
                </c:pt>
                <c:pt idx="800" formatCode="_(* #,##0.00_);_(* \(#,##0.00\);_(* &quot;-&quot;??_);_(@_)">
                  <c:v>103.07653058576702</c:v>
                </c:pt>
                <c:pt idx="801" formatCode="_(* #,##0.00_);_(* \(#,##0.00\);_(* &quot;-&quot;??_);_(@_)">
                  <c:v>103.08584814082187</c:v>
                </c:pt>
                <c:pt idx="802" formatCode="_(* #,##0.00_);_(* \(#,##0.00\);_(* &quot;-&quot;??_);_(@_)">
                  <c:v>103.09516881353007</c:v>
                </c:pt>
                <c:pt idx="803" formatCode="_(* #,##0.00_);_(* \(#,##0.00\);_(* &quot;-&quot;??_);_(@_)">
                  <c:v>103.12657220935475</c:v>
                </c:pt>
                <c:pt idx="804" formatCode="_(* #,##0.00_);_(* \(#,##0.00\);_(* &quot;-&quot;??_);_(@_)">
                  <c:v>103.13245304262075</c:v>
                </c:pt>
                <c:pt idx="805" formatCode="_(* #,##0.00_);_(* \(#,##0.00\);_(* &quot;-&quot;??_);_(@_)">
                  <c:v>103.14168757107555</c:v>
                </c:pt>
                <c:pt idx="806" formatCode="_(* #,##0.00_);_(* \(#,##0.00\);_(* &quot;-&quot;??_);_(@_)">
                  <c:v>103.15100132314814</c:v>
                </c:pt>
                <c:pt idx="807" formatCode="_(* #,##0.00_);_(* \(#,##0.00\);_(* &quot;-&quot;??_);_(@_)">
                  <c:v>103.19318215809335</c:v>
                </c:pt>
                <c:pt idx="808" formatCode="_(* #,##0.00_);_(* \(#,##0.00\);_(* &quot;-&quot;??_);_(@_)">
                  <c:v>103.19727741348881</c:v>
                </c:pt>
                <c:pt idx="809" formatCode="_(* #,##0.00_);_(* \(#,##0.00\);_(* &quot;-&quot;??_);_(@_)">
                  <c:v>103.20648222927122</c:v>
                </c:pt>
                <c:pt idx="810" formatCode="_(* #,##0.00_);_(* \(#,##0.00\);_(* &quot;-&quot;??_);_(@_)">
                  <c:v>103.2158170946402</c:v>
                </c:pt>
                <c:pt idx="811" formatCode="_(* #,##0.00_);_(* \(#,##0.00\);_(* &quot;-&quot;??_);_(@_)">
                  <c:v>103.22535830004915</c:v>
                </c:pt>
                <c:pt idx="812" formatCode="_(* #,##0.00_);_(* \(#,##0.00\);_(* &quot;-&quot;??_);_(@_)">
                  <c:v>103.25813794715957</c:v>
                </c:pt>
                <c:pt idx="813" formatCode="_(* #,##0.00_);_(* \(#,##0.00\);_(* &quot;-&quot;??_);_(@_)">
                  <c:v>103.26456630221159</c:v>
                </c:pt>
                <c:pt idx="814" formatCode="_(* #,##0.00_);_(* \(#,##0.00\);_(* &quot;-&quot;??_);_(@_)">
                  <c:v>103.27422446231576</c:v>
                </c:pt>
                <c:pt idx="815" formatCode="_(* #,##0.00_);_(* \(#,##0.00\);_(* &quot;-&quot;??_);_(@_)">
                  <c:v>103.28368214958006</c:v>
                </c:pt>
                <c:pt idx="816" formatCode="_(* #,##0.00_);_(* \(#,##0.00\);_(* &quot;-&quot;??_);_(@_)">
                  <c:v>103.29309191860384</c:v>
                </c:pt>
                <c:pt idx="817" formatCode="_(* #,##0.00_);_(* \(#,##0.00\);_(* &quot;-&quot;??_);_(@_)">
                  <c:v>103.32469159682083</c:v>
                </c:pt>
                <c:pt idx="818" formatCode="_(* #,##0.00_);_(* \(#,##0.00\);_(* &quot;-&quot;??_);_(@_)">
                  <c:v>103.3308581466363</c:v>
                </c:pt>
                <c:pt idx="819" formatCode="_(* #,##0.00_);_(* \(#,##0.00\);_(* &quot;-&quot;??_);_(@_)">
                  <c:v>103.34033349765093</c:v>
                </c:pt>
                <c:pt idx="820" formatCode="_(* #,##0.00_);_(* \(#,##0.00\);_(* &quot;-&quot;??_);_(@_)">
                  <c:v>103.3498881417058</c:v>
                </c:pt>
                <c:pt idx="821" formatCode="_(* #,##0.00_);_(* \(#,##0.00\);_(* &quot;-&quot;??_);_(@_)">
                  <c:v>103.35942025632252</c:v>
                </c:pt>
                <c:pt idx="822" formatCode="_(* #,##0.00_);_(* \(#,##0.00\);_(* &quot;-&quot;??_);_(@_)">
                  <c:v>103.39128849997815</c:v>
                </c:pt>
                <c:pt idx="823" formatCode="_(* #,##0.00_);_(* \(#,##0.00\);_(* &quot;-&quot;??_);_(@_)">
                  <c:v>103.39742091516892</c:v>
                </c:pt>
                <c:pt idx="824" formatCode="_(* #,##0.00_);_(* \(#,##0.00\);_(* &quot;-&quot;??_);_(@_)">
                  <c:v>103.4068656308644</c:v>
                </c:pt>
                <c:pt idx="825" formatCode="_(* #,##0.00_);_(* \(#,##0.00\);_(* &quot;-&quot;??_);_(@_)">
                  <c:v>103.41633868983122</c:v>
                </c:pt>
                <c:pt idx="826" formatCode="_(* #,##0.00_);_(* \(#,##0.00\);_(* &quot;-&quot;??_);_(@_)">
                  <c:v>103.42578912242621</c:v>
                </c:pt>
                <c:pt idx="827" formatCode="_(* #,##0.00_);_(* \(#,##0.00\);_(* &quot;-&quot;??_);_(@_)">
                  <c:v>103.45746718315101</c:v>
                </c:pt>
                <c:pt idx="828" formatCode="_(* #,##0.00_);_(* \(#,##0.00\);_(* &quot;-&quot;??_);_(@_)">
                  <c:v>103.46361523734129</c:v>
                </c:pt>
                <c:pt idx="829" formatCode="_(* #,##0.00_);_(* \(#,##0.00\);_(* &quot;-&quot;??_);_(@_)">
                  <c:v>103.47302884525489</c:v>
                </c:pt>
                <c:pt idx="830" formatCode="_(* #,##0.00_);_(* \(#,##0.00\);_(* &quot;-&quot;??_);_(@_)">
                  <c:v>103.48241974951794</c:v>
                </c:pt>
                <c:pt idx="831" formatCode="_(* #,##0.00_);_(* \(#,##0.00\);_(* &quot;-&quot;??_);_(@_)">
                  <c:v>103.4918134468078</c:v>
                </c:pt>
                <c:pt idx="832" formatCode="_(* #,##0.00_);_(* \(#,##0.00\);_(* &quot;-&quot;??_);_(@_)">
                  <c:v>103.52322392004758</c:v>
                </c:pt>
                <c:pt idx="833" formatCode="_(* #,##0.00_);_(* \(#,##0.00\);_(* &quot;-&quot;??_);_(@_)">
                  <c:v>103.52943755066208</c:v>
                </c:pt>
                <c:pt idx="834" formatCode="_(* #,##0.00_);_(* \(#,##0.00\);_(* &quot;-&quot;??_);_(@_)">
                  <c:v>103.5389982344069</c:v>
                </c:pt>
                <c:pt idx="835" formatCode="_(* #,##0.00_);_(* \(#,##0.00\);_(* &quot;-&quot;??_);_(@_)">
                  <c:v>103.54861274641142</c:v>
                </c:pt>
                <c:pt idx="836" formatCode="_(* #,##0.00_);_(* \(#,##0.00\);_(* &quot;-&quot;??_);_(@_)">
                  <c:v>103.55823005880734</c:v>
                </c:pt>
                <c:pt idx="837" formatCode="_(* #,##0.00_);_(* \(#,##0.00\);_(* &quot;-&quot;??_);_(@_)">
                  <c:v>103.59013813780082</c:v>
                </c:pt>
                <c:pt idx="838" formatCode="_(* #,##0.00_);_(* \(#,##0.00\);_(* &quot;-&quot;??_);_(@_)">
                  <c:v>103.59636549534952</c:v>
                </c:pt>
                <c:pt idx="839" formatCode="_(* #,##0.00_);_(* \(#,##0.00\);_(* &quot;-&quot;??_);_(@_)">
                  <c:v>103.61736316831829</c:v>
                </c:pt>
                <c:pt idx="840" formatCode="_(* #,##0.00_);_(* \(#,##0.00\);_(* &quot;-&quot;??_);_(@_)">
                  <c:v>103.62534247456148</c:v>
                </c:pt>
                <c:pt idx="841" formatCode="_(* #,##0.00_);_(* \(#,##0.00\);_(* &quot;-&quot;??_);_(@_)">
                  <c:v>103.65744223733356</c:v>
                </c:pt>
                <c:pt idx="842" formatCode="_(* #,##0.00_);_(* \(#,##0.00\);_(* &quot;-&quot;??_);_(@_)">
                  <c:v>103.66378464717423</c:v>
                </c:pt>
                <c:pt idx="843" formatCode="_(* #,##0.00_);_(* \(#,##0.00\);_(* &quot;-&quot;??_);_(@_)">
                  <c:v>103.67340941502452</c:v>
                </c:pt>
                <c:pt idx="844" formatCode="_(* #,##0.00_);_(* \(#,##0.00\);_(* &quot;-&quot;??_);_(@_)">
                  <c:v>103.68301133412068</c:v>
                </c:pt>
                <c:pt idx="845" formatCode="_(* #,##0.00_);_(* \(#,##0.00\);_(* &quot;-&quot;??_);_(@_)">
                  <c:v>103.69256480710294</c:v>
                </c:pt>
                <c:pt idx="846" formatCode="_(* #,##0.00_);_(* \(#,##0.00\);_(* &quot;-&quot;??_);_(@_)">
                  <c:v>102.68965303290231</c:v>
                </c:pt>
                <c:pt idx="847" formatCode="_(* #,##0.00_);_(* \(#,##0.00\);_(* &quot;-&quot;??_);_(@_)">
                  <c:v>102.69672040723063</c:v>
                </c:pt>
                <c:pt idx="848" formatCode="_(* #,##0.00_);_(* \(#,##0.00\);_(* &quot;-&quot;??_);_(@_)">
                  <c:v>102.70566121619473</c:v>
                </c:pt>
                <c:pt idx="849" formatCode="_(* #,##0.00_);_(* \(#,##0.00\);_(* &quot;-&quot;??_);_(@_)">
                  <c:v>102.71460498377792</c:v>
                </c:pt>
                <c:pt idx="850" formatCode="_(* #,##0.00_);_(* \(#,##0.00\);_(* &quot;-&quot;??_);_(@_)">
                  <c:v>102.72357432213819</c:v>
                </c:pt>
                <c:pt idx="851" formatCode="_(* #,##0.00_);_(* \(#,##0.00\);_(* &quot;-&quot;??_);_(@_)">
                  <c:v>102.76263603288038</c:v>
                </c:pt>
                <c:pt idx="852" formatCode="_(* #,##0.00_);_(* \(#,##0.00\);_(* &quot;-&quot;??_);_(@_)">
                  <c:v>102.76884252393867</c:v>
                </c:pt>
                <c:pt idx="853" formatCode="_(* #,##0.00_);_(* \(#,##0.00\);_(* &quot;-&quot;??_);_(@_)">
                  <c:v>102.77787477378541</c:v>
                </c:pt>
                <c:pt idx="854" formatCode="_(* #,##0.00_);_(* \(#,##0.00\);_(* &quot;-&quot;??_);_(@_)">
                  <c:v>102.78693258193886</c:v>
                </c:pt>
                <c:pt idx="855" formatCode="_(* #,##0.00_);_(* \(#,##0.00\);_(* &quot;-&quot;??_);_(@_)">
                  <c:v>102.8160324008833</c:v>
                </c:pt>
                <c:pt idx="856" formatCode="_(* #,##0.00_);_(* \(#,##0.00\);_(* &quot;-&quot;??_);_(@_)">
                  <c:v>102.82330251404095</c:v>
                </c:pt>
                <c:pt idx="857" formatCode="_(* #,##0.00_);_(* \(#,##0.00\);_(* &quot;-&quot;??_);_(@_)">
                  <c:v>102.83242017597898</c:v>
                </c:pt>
                <c:pt idx="858" formatCode="_(* #,##0.00_);_(* \(#,##0.00\);_(* &quot;-&quot;??_);_(@_)">
                  <c:v>102.84167667842725</c:v>
                </c:pt>
                <c:pt idx="859" formatCode="_(* #,##0.00_);_(* \(#,##0.00\);_(* &quot;-&quot;??_);_(@_)">
                  <c:v>102.85114004219082</c:v>
                </c:pt>
                <c:pt idx="860" formatCode="_(* #,##0.00_);_(* \(#,##0.00\);_(* &quot;-&quot;??_);_(@_)">
                  <c:v>102.88041353990283</c:v>
                </c:pt>
                <c:pt idx="861" formatCode="_(* #,##0.00_);_(* \(#,##0.00\);_(* &quot;-&quot;??_);_(@_)">
                  <c:v>102.88774982298141</c:v>
                </c:pt>
                <c:pt idx="862" formatCode="_(* #,##0.00_);_(* \(#,##0.00\);_(* &quot;-&quot;??_);_(@_)">
                  <c:v>102.89688770224028</c:v>
                </c:pt>
                <c:pt idx="863" formatCode="_(* #,##0.00_);_(* \(#,##0.00\);_(* &quot;-&quot;??_);_(@_)">
                  <c:v>102.90602843891838</c:v>
                </c:pt>
                <c:pt idx="864" formatCode="_(* #,##0.00_);_(* \(#,##0.00\);_(* &quot;-&quot;??_);_(@_)">
                  <c:v>102.91512666426867</c:v>
                </c:pt>
                <c:pt idx="865" formatCode="_(* #,##0.00_);_(* \(#,##0.00\);_(* &quot;-&quot;??_);_(@_)">
                  <c:v>102.95432700985904</c:v>
                </c:pt>
                <c:pt idx="866" formatCode="_(* #,##0.00_);_(* \(#,##0.00\);_(* &quot;-&quot;??_);_(@_)">
                  <c:v>102.96090238156911</c:v>
                </c:pt>
                <c:pt idx="867" formatCode="_(* #,##0.00_);_(* \(#,##0.00\);_(* &quot;-&quot;??_);_(@_)">
                  <c:v>102.97015370901754</c:v>
                </c:pt>
                <c:pt idx="868" formatCode="_(* #,##0.00_);_(* \(#,##0.00\);_(* &quot;-&quot;??_);_(@_)">
                  <c:v>102.97947596408561</c:v>
                </c:pt>
                <c:pt idx="869" formatCode="_(* #,##0.00_);_(* \(#,##0.00\);_(* &quot;-&quot;??_);_(@_)">
                  <c:v>103.00957322863076</c:v>
                </c:pt>
                <c:pt idx="870" formatCode="_(* #,##0.00_);_(* \(#,##0.00\);_(* &quot;-&quot;??_);_(@_)">
                  <c:v>105.26120787114492</c:v>
                </c:pt>
                <c:pt idx="871" formatCode="_(* #,##0.00_);_(* \(#,##0.00\);_(* &quot;-&quot;??_);_(@_)">
                  <c:v>105.27065788939861</c:v>
                </c:pt>
                <c:pt idx="872" formatCode="_(* #,##0.00_);_(* \(#,##0.00\);_(* &quot;-&quot;??_);_(@_)">
                  <c:v>105.28011075188648</c:v>
                </c:pt>
                <c:pt idx="873" formatCode="_(* #,##0.00_);_(* \(#,##0.00\);_(* &quot;-&quot;??_);_(@_)">
                  <c:v>105.28956644230331</c:v>
                </c:pt>
                <c:pt idx="874" formatCode="_(* #,##0.00_);_(* \(#,##0.00\);_(* &quot;-&quot;??_);_(@_)">
                  <c:v>105.32994948793817</c:v>
                </c:pt>
                <c:pt idx="875" formatCode="_(* #,##0.00_);_(* \(#,##0.00\);_(* &quot;-&quot;??_);_(@_)">
                  <c:v>105.32729990582827</c:v>
                </c:pt>
                <c:pt idx="876" formatCode="_(* #,##0.00_);_(* \(#,##0.00\);_(* &quot;-&quot;??_);_(@_)">
                  <c:v>105.33672420935218</c:v>
                </c:pt>
                <c:pt idx="877" formatCode="_(* #,##0.00_);_(* \(#,##0.00\);_(* &quot;-&quot;??_);_(@_)">
                  <c:v>105.34612856586618</c:v>
                </c:pt>
                <c:pt idx="878" formatCode="_(* #,##0.00_);_(* \(#,##0.00\);_(* &quot;-&quot;??_);_(@_)">
                  <c:v>105.35553570697647</c:v>
                </c:pt>
                <c:pt idx="879" formatCode="_(* #,##0.00_);_(* \(#,##0.00\);_(* &quot;-&quot;??_);_(@_)">
                  <c:v>105.38543610074574</c:v>
                </c:pt>
                <c:pt idx="880" formatCode="_(* #,##0.00_);_(* \(#,##0.00\);_(* &quot;-&quot;??_);_(@_)">
                  <c:v>105.39314258762028</c:v>
                </c:pt>
                <c:pt idx="881" formatCode="_(* #,##0.00_);_(* \(#,##0.00\);_(* &quot;-&quot;??_);_(@_)">
                  <c:v>105.40256353824596</c:v>
                </c:pt>
                <c:pt idx="882" formatCode="_(* #,##0.00_);_(* \(#,##0.00\);_(* &quot;-&quot;??_);_(@_)">
                  <c:v>105.41198723356521</c:v>
                </c:pt>
                <c:pt idx="883" formatCode="_(* #,##0.00_);_(* \(#,##0.00\);_(* &quot;-&quot;??_);_(@_)">
                  <c:v>105.42136815786482</c:v>
                </c:pt>
                <c:pt idx="884" formatCode="_(* #,##0.00_);_(* \(#,##0.00\);_(* &quot;-&quot;??_);_(@_)">
                  <c:v>105.45123751931132</c:v>
                </c:pt>
                <c:pt idx="885" formatCode="_(* #,##0.00_);_(* \(#,##0.00\);_(* &quot;-&quot;??_);_(@_)">
                  <c:v>105.45889243931185</c:v>
                </c:pt>
                <c:pt idx="886" formatCode="_(* #,##0.00_);_(* \(#,##0.00\);_(* &quot;-&quot;??_);_(@_)">
                  <c:v>105.46824138749274</c:v>
                </c:pt>
                <c:pt idx="887" formatCode="_(* #,##0.00_);_(* \(#,##0.00\);_(* &quot;-&quot;??_);_(@_)">
                  <c:v>105.47759304648532</c:v>
                </c:pt>
                <c:pt idx="888" formatCode="_(* #,##0.00_);_(* \(#,##0.00\);_(* &quot;-&quot;??_);_(@_)">
                  <c:v>105.48692457497653</c:v>
                </c:pt>
                <c:pt idx="889" formatCode="_(* #,##0.00_);_(* \(#,##0.00\);_(* &quot;-&quot;??_);_(@_)">
                  <c:v>105.51648900916639</c:v>
                </c:pt>
                <c:pt idx="890" formatCode="_(* #,##0.00_);_(* \(#,##0.00\);_(* &quot;-&quot;??_);_(@_)">
                  <c:v>105.5241141520771</c:v>
                </c:pt>
                <c:pt idx="891" formatCode="_(* #,##0.00_);_(* \(#,##0.00\);_(* &quot;-&quot;??_);_(@_)">
                  <c:v>105.53341341083143</c:v>
                </c:pt>
                <c:pt idx="892" formatCode="_(* #,##0.00_);_(* \(#,##0.00\);_(* &quot;-&quot;??_);_(@_)">
                  <c:v>105.54271530627703</c:v>
                </c:pt>
                <c:pt idx="893" formatCode="_(* #,##0.00_);_(* \(#,##0.00\);_(* &quot;-&quot;??_);_(@_)">
                  <c:v>105.55195144122216</c:v>
                </c:pt>
                <c:pt idx="894" formatCode="_(* #,##0.00_);_(* \(#,##0.00\);_(* &quot;-&quot;??_);_(@_)">
                  <c:v>105.58127829579436</c:v>
                </c:pt>
                <c:pt idx="895" formatCode="_(* #,##0.00_);_(* \(#,##0.00\);_(* &quot;-&quot;??_);_(@_)">
                  <c:v>105.58884992319068</c:v>
                </c:pt>
                <c:pt idx="896" formatCode="_(* #,##0.00_);_(* \(#,##0.00\);_(* &quot;-&quot;??_);_(@_)">
                  <c:v>105.59825874943272</c:v>
                </c:pt>
                <c:pt idx="897" formatCode="_(* #,##0.00_);_(* \(#,##0.00\);_(* &quot;-&quot;??_);_(@_)">
                  <c:v>105.60776146448316</c:v>
                </c:pt>
                <c:pt idx="898" formatCode="_(* #,##0.00_);_(* \(#,##0.00\);_(* &quot;-&quot;??_);_(@_)">
                  <c:v>105.61722118715922</c:v>
                </c:pt>
                <c:pt idx="899" formatCode="_(* #,##0.00_);_(* \(#,##0.00\);_(* &quot;-&quot;??_);_(@_)">
                  <c:v>105.64719983877826</c:v>
                </c:pt>
                <c:pt idx="900" formatCode="_(* #,##0.00_);_(* \(#,##0.00\);_(* &quot;-&quot;??_);_(@_)">
                  <c:v>105.65499116980818</c:v>
                </c:pt>
                <c:pt idx="901" formatCode="_(* #,##0.00_);_(* \(#,##0.00\);_(* &quot;-&quot;??_);_(@_)">
                  <c:v>105.66446398502663</c:v>
                </c:pt>
                <c:pt idx="902" formatCode="_(* #,##0.00_);_(* \(#,##0.00\);_(* &quot;-&quot;??_);_(@_)">
                  <c:v>105.67400791620925</c:v>
                </c:pt>
                <c:pt idx="903" formatCode="_(* #,##0.00_);_(* \(#,##0.00\);_(* &quot;-&quot;??_);_(@_)">
                  <c:v>105.68348595394212</c:v>
                </c:pt>
                <c:pt idx="904" formatCode="_(* #,##0.00_);_(* \(#,##0.00\);_(* &quot;-&quot;??_);_(@_)">
                  <c:v>105.72377943605053</c:v>
                </c:pt>
                <c:pt idx="905" formatCode="_(* #,##0.00_);_(* \(#,##0.00\);_(* &quot;-&quot;??_);_(@_)">
                  <c:v>105.73077019824186</c:v>
                </c:pt>
                <c:pt idx="906" formatCode="_(* #,##0.00_);_(* \(#,##0.00\);_(* &quot;-&quot;??_);_(@_)">
                  <c:v>105.74024088850038</c:v>
                </c:pt>
                <c:pt idx="907" formatCode="_(* #,##0.00_);_(* \(#,##0.00\);_(* &quot;-&quot;??_);_(@_)">
                  <c:v>105.74971414577743</c:v>
                </c:pt>
                <c:pt idx="908" formatCode="_(* #,##0.00_);_(* \(#,##0.00\);_(* &quot;-&quot;??_);_(@_)">
                  <c:v>105.77976507397737</c:v>
                </c:pt>
                <c:pt idx="909" formatCode="_(* #,##0.00_);_(* \(#,##0.00\);_(* &quot;-&quot;??_);_(@_)">
                  <c:v>105.78762889426943</c:v>
                </c:pt>
                <c:pt idx="910" formatCode="_(* #,##0.00_);_(* \(#,##0.00\);_(* &quot;-&quot;??_);_(@_)">
                  <c:v>105.79711492157624</c:v>
                </c:pt>
                <c:pt idx="911" formatCode="_(* #,##0.00_);_(* \(#,##0.00\);_(* &quot;-&quot;??_);_(@_)">
                  <c:v>105.80660348563511</c:v>
                </c:pt>
                <c:pt idx="912" formatCode="_(* #,##0.00_);_(* \(#,##0.00\);_(* &quot;-&quot;??_);_(@_)">
                  <c:v>105.8160717150747</c:v>
                </c:pt>
                <c:pt idx="913" formatCode="_(* #,##0.00_);_(* \(#,##0.00\);_(* &quot;-&quot;??_);_(@_)">
                  <c:v>105.84608982523072</c:v>
                </c:pt>
                <c:pt idx="914" formatCode="_(* #,##0.00_);_(* \(#,##0.00\);_(* &quot;-&quot;??_);_(@_)">
                  <c:v>105.85396601673483</c:v>
                </c:pt>
                <c:pt idx="915" formatCode="_(* #,##0.00_);_(* \(#,##0.00\);_(* &quot;-&quot;??_);_(@_)">
                  <c:v>105.86344683883651</c:v>
                </c:pt>
                <c:pt idx="916" formatCode="_(* #,##0.00_);_(* \(#,##0.00\);_(* &quot;-&quot;??_);_(@_)">
                  <c:v>105.87295307038622</c:v>
                </c:pt>
                <c:pt idx="917" formatCode="_(* #,##0.00_);_(* \(#,##0.00\);_(* &quot;-&quot;??_);_(@_)">
                  <c:v>105.88243891020548</c:v>
                </c:pt>
                <c:pt idx="918" formatCode="_(* #,##0.00_);_(* \(#,##0.00\);_(* &quot;-&quot;??_);_(@_)">
                  <c:v>105.91256125557516</c:v>
                </c:pt>
                <c:pt idx="919" formatCode="_(* #,##0.00_);_(* \(#,##0.00\);_(* &quot;-&quot;??_);_(@_)">
                  <c:v>105.92049500092924</c:v>
                </c:pt>
                <c:pt idx="920" formatCode="_(* #,##0.00_);_(* \(#,##0.00\);_(* &quot;-&quot;??_);_(@_)">
                  <c:v>105.92999330687589</c:v>
                </c:pt>
                <c:pt idx="921" formatCode="_(* #,##0.00_);_(* \(#,##0.00\);_(* &quot;-&quot;??_);_(@_)">
                  <c:v>105.93949410165662</c:v>
                </c:pt>
                <c:pt idx="922" formatCode="_(* #,##0.00_);_(* \(#,##0.00\);_(* &quot;-&quot;??_);_(@_)">
                  <c:v>105.94904320363909</c:v>
                </c:pt>
                <c:pt idx="923" formatCode="_(* #,##0.00_);_(* \(#,##0.00\);_(* &quot;-&quot;??_);_(@_)">
                  <c:v>105.9791322469295</c:v>
                </c:pt>
                <c:pt idx="924" formatCode="_(* #,##0.00_);_(* \(#,##0.00\);_(* &quot;-&quot;??_);_(@_)">
                  <c:v>105.987100059726</c:v>
                </c:pt>
                <c:pt idx="925" formatCode="_(* #,##0.00_);_(* \(#,##0.00\);_(* &quot;-&quot;??_);_(@_)">
                  <c:v>105.9966385955683</c:v>
                </c:pt>
                <c:pt idx="926" formatCode="_(* #,##0.00_);_(* \(#,##0.00\);_(* &quot;-&quot;??_);_(@_)">
                  <c:v>106.00617958770353</c:v>
                </c:pt>
                <c:pt idx="927" formatCode="_(* #,##0.00_);_(* \(#,##0.00\);_(* &quot;-&quot;??_);_(@_)">
                  <c:v>106.01574597606285</c:v>
                </c:pt>
                <c:pt idx="928" formatCode="_(* #,##0.00_);_(* \(#,##0.00\);_(* &quot;-&quot;??_);_(@_)">
                  <c:v>106.04593906372706</c:v>
                </c:pt>
                <c:pt idx="929" formatCode="_(* #,##0.00_);_(* \(#,##0.00\);_(* &quot;-&quot;??_);_(@_)">
                  <c:v>106.0539404000525</c:v>
                </c:pt>
                <c:pt idx="930" formatCode="_(* #,##0.00_);_(* \(#,##0.00\);_(* &quot;-&quot;??_);_(@_)">
                  <c:v>106.06349607574666</c:v>
                </c:pt>
                <c:pt idx="931" formatCode="_(* #,##0.00_);_(* \(#,##0.00\);_(* &quot;-&quot;??_);_(@_)">
                  <c:v>106.07305418553278</c:v>
                </c:pt>
                <c:pt idx="932" formatCode="_(* #,##0.00_);_(* \(#,##0.00\);_(* &quot;-&quot;??_);_(@_)">
                  <c:v>106.08261472879302</c:v>
                </c:pt>
                <c:pt idx="933" formatCode="_(* #,##0.00_);_(* \(#,##0.00\);_(* &quot;-&quot;??_);_(@_)">
                  <c:v>106.12308373845261</c:v>
                </c:pt>
                <c:pt idx="934" formatCode="_(* #,##0.00_);_(* \(#,##0.00\);_(* &quot;-&quot;??_);_(@_)">
                  <c:v>106.13035416446361</c:v>
                </c:pt>
                <c:pt idx="935" formatCode="_(* #,##0.00_);_(* \(#,##0.00\);_(* &quot;-&quot;??_);_(@_)">
                  <c:v>106.13992920311257</c:v>
                </c:pt>
                <c:pt idx="936" formatCode="_(* #,##0.00_);_(* \(#,##0.00\);_(* &quot;-&quot;??_);_(@_)">
                  <c:v>106.14950665139709</c:v>
                </c:pt>
                <c:pt idx="937" formatCode="_(* #,##0.00_);_(* \(#,##0.00\);_(* &quot;-&quot;??_);_(@_)">
                  <c:v>104.50886405298338</c:v>
                </c:pt>
                <c:pt idx="938" formatCode="_(* #,##0.00_);_(* \(#,##0.00\);_(* &quot;-&quot;??_);_(@_)">
                  <c:v>104.51508572650152</c:v>
                </c:pt>
                <c:pt idx="939" formatCode="_(* #,##0.00_);_(* \(#,##0.00\);_(* &quot;-&quot;??_);_(@_)">
                  <c:v>104.543113930064</c:v>
                </c:pt>
                <c:pt idx="940" formatCode="_(* #,##0.00_);_(* \(#,##0.00\);_(* &quot;-&quot;??_);_(@_)">
                  <c:v>104.55168174962634</c:v>
                </c:pt>
                <c:pt idx="941" formatCode="_(* #,##0.00_);_(* \(#,##0.00\);_(* &quot;-&quot;??_);_(@_)">
                  <c:v>104.56025134639511</c:v>
                </c:pt>
                <c:pt idx="942" formatCode="_(* #,##0.00_);_(* \(#,##0.00\);_(* &quot;-&quot;??_);_(@_)">
                  <c:v>104.56882272124848</c:v>
                </c:pt>
                <c:pt idx="943" formatCode="_(* #,##0.00_);_(* \(#,##0.00\);_(* &quot;-&quot;??_);_(@_)">
                  <c:v>104.57512977500905</c:v>
                </c:pt>
                <c:pt idx="944" formatCode="_(* #,##0.00_);_(* \(#,##0.00\);_(* &quot;-&quot;??_);_(@_)">
                  <c:v>104.60325252202961</c:v>
                </c:pt>
                <c:pt idx="945" formatCode="_(* #,##0.00_);_(* \(#,##0.00\);_(* &quot;-&quot;??_);_(@_)">
                  <c:v>104.61187620275348</c:v>
                </c:pt>
                <c:pt idx="946" formatCode="_(* #,##0.00_);_(* \(#,##0.00\);_(* &quot;-&quot;??_);_(@_)">
                  <c:v>104.61585283567898</c:v>
                </c:pt>
                <c:pt idx="947" formatCode="_(* #,##0.00_);_(* \(#,##0.00\);_(* &quot;-&quot;??_);_(@_)">
                  <c:v>104.66342650666127</c:v>
                </c:pt>
                <c:pt idx="948" formatCode="_(* #,##0.00_);_(* \(#,##0.00\);_(* &quot;-&quot;??_);_(@_)">
                  <c:v>104.67201924154053</c:v>
                </c:pt>
                <c:pt idx="949" formatCode="_(* #,##0.00_);_(* \(#,##0.00\);_(* &quot;-&quot;??_);_(@_)">
                  <c:v>104.68061375279214</c:v>
                </c:pt>
                <c:pt idx="950" formatCode="_(* #,##0.00_);_(* \(#,##0.00\);_(* &quot;-&quot;??_);_(@_)">
                  <c:v>104.68921004269083</c:v>
                </c:pt>
                <c:pt idx="951" formatCode="_(* #,##0.00_);_(* \(#,##0.00\);_(* &quot;-&quot;??_);_(@_)">
                  <c:v>104.69549269138609</c:v>
                </c:pt>
                <c:pt idx="952" formatCode="_(* #,##0.00_);_(* \(#,##0.00\);_(* &quot;-&quot;??_);_(@_)">
                  <c:v>104.72360934454245</c:v>
                </c:pt>
                <c:pt idx="953" formatCode="_(* #,##0.00_);_(* \(#,##0.00\);_(* &quot;-&quot;??_);_(@_)">
                  <c:v>104.69964798495302</c:v>
                </c:pt>
                <c:pt idx="954" formatCode="_(* #,##0.00_);_(* \(#,##0.00\);_(* &quot;-&quot;??_);_(@_)">
                  <c:v>104.70769157694404</c:v>
                </c:pt>
                <c:pt idx="955" formatCode="_(* #,##0.00_);_(* \(#,##0.00\);_(* &quot;-&quot;??_);_(@_)">
                  <c:v>105.35047445704689</c:v>
                </c:pt>
                <c:pt idx="956" formatCode="_(* #,##0.00_);_(* \(#,##0.00\);_(* &quot;-&quot;??_);_(@_)">
                  <c:v>105.33183196265699</c:v>
                </c:pt>
                <c:pt idx="957" formatCode="_(* #,##0.00_);_(* \(#,##0.00\);_(* &quot;-&quot;??_);_(@_)">
                  <c:v>105.35931084200598</c:v>
                </c:pt>
                <c:pt idx="958" formatCode="_(* #,##0.00_);_(* \(#,##0.00\);_(* &quot;-&quot;??_);_(@_)">
                  <c:v>105.36767787064707</c:v>
                </c:pt>
                <c:pt idx="959" formatCode="_(* #,##0.00_);_(* \(#,##0.00\);_(* &quot;-&quot;??_);_(@_)">
                  <c:v>105.37606734859301</c:v>
                </c:pt>
                <c:pt idx="960" formatCode="_(* #,##0.00_);_(* \(#,##0.00\);_(* &quot;-&quot;??_);_(@_)">
                  <c:v>105.38443677609924</c:v>
                </c:pt>
                <c:pt idx="961" formatCode="_(* #,##0.00_);_(* \(#,##0.00\);_(* &quot;-&quot;??_);_(@_)">
                  <c:v>105.39041886287563</c:v>
                </c:pt>
                <c:pt idx="962" formatCode="_(* #,##0.00_);_(* \(#,##0.00\);_(* &quot;-&quot;??_);_(@_)">
                  <c:v>105.41685612760739</c:v>
                </c:pt>
                <c:pt idx="963" formatCode="_(* #,##0.00_);_(* \(#,##0.00\);_(* &quot;-&quot;??_);_(@_)">
                  <c:v>105.43480123251695</c:v>
                </c:pt>
                <c:pt idx="964" formatCode="_(* #,##0.00_);_(* \(#,##0.00\);_(* &quot;-&quot;??_);_(@_)">
                  <c:v>105.44317904507385</c:v>
                </c:pt>
                <c:pt idx="965" formatCode="_(* #,##0.00_);_(* \(#,##0.00\);_(* &quot;-&quot;??_);_(@_)">
                  <c:v>105.44919079772149</c:v>
                </c:pt>
                <c:pt idx="966" formatCode="_(* #,##0.00_);_(* \(#,##0.00\);_(* &quot;-&quot;??_);_(@_)">
                  <c:v>105.47678378411509</c:v>
                </c:pt>
                <c:pt idx="967" formatCode="_(* #,##0.00_);_(* \(#,##0.00\);_(* &quot;-&quot;??_);_(@_)">
                  <c:v>105.48518887331441</c:v>
                </c:pt>
                <c:pt idx="968" formatCode="_(* #,##0.00_);_(* \(#,##0.00\);_(* &quot;-&quot;??_);_(@_)">
                  <c:v>105.49361645545076</c:v>
                </c:pt>
                <c:pt idx="969" formatCode="_(* #,##0.00_);_(* \(#,##0.00\);_(* &quot;-&quot;??_);_(@_)">
                  <c:v>105.50202395427641</c:v>
                </c:pt>
                <c:pt idx="970" formatCode="_(* #,##0.00_);_(* \(#,##0.00\);_(* &quot;-&quot;??_);_(@_)">
                  <c:v>105.50806541797894</c:v>
                </c:pt>
                <c:pt idx="971" formatCode="_(* #,##0.00_);_(* \(#,##0.00\);_(* &quot;-&quot;??_);_(@_)">
                  <c:v>105.53568367447342</c:v>
                </c:pt>
                <c:pt idx="972" formatCode="_(* #,##0.00_);_(* \(#,##0.00\);_(* &quot;-&quot;??_);_(@_)">
                  <c:v>105.54409719150226</c:v>
                </c:pt>
                <c:pt idx="973" formatCode="_(* #,##0.00_);_(* \(#,##0.00\);_(* &quot;-&quot;??_);_(@_)">
                  <c:v>105.55249060682608</c:v>
                </c:pt>
                <c:pt idx="974" formatCode="_(* #,##0.00_);_(* \(#,##0.00\);_(* &quot;-&quot;??_);_(@_)">
                  <c:v>105.56086390824295</c:v>
                </c:pt>
                <c:pt idx="975" formatCode="_(* #,##0.00_);_(* \(#,##0.00\);_(* &quot;-&quot;??_);_(@_)">
                  <c:v>105.56682856680327</c:v>
                </c:pt>
                <c:pt idx="976" formatCode="_(* #,##0.00_);_(* \(#,##0.00\);_(* &quot;-&quot;??_);_(@_)">
                  <c:v>105.59440810427856</c:v>
                </c:pt>
                <c:pt idx="977" formatCode="_(* #,##0.00_);_(* \(#,##0.00\);_(* &quot;-&quot;??_);_(@_)">
                  <c:v>105.60280870479384</c:v>
                </c:pt>
                <c:pt idx="978" formatCode="_(* #,##0.00_);_(* \(#,##0.00\);_(* &quot;-&quot;??_);_(@_)">
                  <c:v>105.611231829114</c:v>
                </c:pt>
                <c:pt idx="979" formatCode="_(* #,##0.00_);_(* \(#,##0.00\);_(* &quot;-&quot;??_);_(@_)">
                  <c:v>105.61965615506107</c:v>
                </c:pt>
                <c:pt idx="980" formatCode="_(* #,##0.00_);_(* \(#,##0.00\);_(* &quot;-&quot;??_);_(@_)">
                  <c:v>105.62569315861722</c:v>
                </c:pt>
                <c:pt idx="981" formatCode="_(* #,##0.00_);_(* \(#,##0.00\);_(* &quot;-&quot;??_);_(@_)">
                  <c:v>105.65336190758342</c:v>
                </c:pt>
                <c:pt idx="982" formatCode="_(* #,##0.00_);_(* \(#,##0.00\);_(* &quot;-&quot;??_);_(@_)">
                  <c:v>105.66179226249488</c:v>
                </c:pt>
                <c:pt idx="983" formatCode="_(* #,##0.00_);_(* \(#,##0.00\);_(* &quot;-&quot;??_);_(@_)">
                  <c:v>105.67022381903325</c:v>
                </c:pt>
                <c:pt idx="984" formatCode="_(* #,##0.00_);_(* \(#,##0.00\);_(* &quot;-&quot;??_);_(@_)">
                  <c:v>105.82345934565869</c:v>
                </c:pt>
                <c:pt idx="985" formatCode="_(* #,##0.00_);_(* \(#,##0.00\);_(* &quot;-&quot;??_);_(@_)">
                  <c:v>105.82896432934754</c:v>
                </c:pt>
                <c:pt idx="986" formatCode="_(* #,##0.00_);_(* \(#,##0.00\);_(* &quot;-&quot;??_);_(@_)">
                  <c:v>105.85529558294813</c:v>
                </c:pt>
                <c:pt idx="987" formatCode="_(* #,##0.00_);_(* \(#,##0.00\);_(* &quot;-&quot;??_);_(@_)">
                  <c:v>105.86323800563555</c:v>
                </c:pt>
                <c:pt idx="988" formatCode="_(* #,##0.00_);_(* \(#,##0.00\);_(* &quot;-&quot;??_);_(@_)">
                  <c:v>105.87118157577578</c:v>
                </c:pt>
                <c:pt idx="989" formatCode="_(* #,##0.00_);_(* \(#,##0.00\);_(* &quot;-&quot;??_);_(@_)">
                  <c:v>105.87912629082246</c:v>
                </c:pt>
                <c:pt idx="990" formatCode="_(* #,##0.00_);_(* \(#,##0.00\);_(* &quot;-&quot;??_);_(@_)">
                  <c:v>105.884618943175</c:v>
                </c:pt>
                <c:pt idx="991" formatCode="_(* #,##0.00_);_(* \(#,##0.00\);_(* &quot;-&quot;??_);_(@_)">
                  <c:v>105.91091318231382</c:v>
                </c:pt>
                <c:pt idx="992" formatCode="_(* #,##0.00_);_(* \(#,##0.00\);_(* &quot;-&quot;??_);_(@_)">
                  <c:v>105.91886362987806</c:v>
                </c:pt>
                <c:pt idx="993" formatCode="_(* #,##0.00_);_(* \(#,##0.00\);_(* &quot;-&quot;??_);_(@_)">
                  <c:v>105.92681522467886</c:v>
                </c:pt>
                <c:pt idx="994" formatCode="_(* #,##0.00_);_(* \(#,##0.00\);_(* &quot;-&quot;??_);_(@_)">
                  <c:v>105.93476797075864</c:v>
                </c:pt>
                <c:pt idx="995" formatCode="_(* #,##0.00_);_(* \(#,##0.00\);_(* &quot;-&quot;??_);_(@_)">
                  <c:v>105.94026865408892</c:v>
                </c:pt>
                <c:pt idx="996" formatCode="_(* #,##0.00_);_(* \(#,##0.00\);_(* &quot;-&quot;??_);_(@_)">
                  <c:v>105.96646455586188</c:v>
                </c:pt>
                <c:pt idx="997" formatCode="_(* #,##0.00_);_(* \(#,##0.00\);_(* &quot;-&quot;??_);_(@_)">
                  <c:v>105.97440261154007</c:v>
                </c:pt>
                <c:pt idx="998" formatCode="_(* #,##0.00_);_(* \(#,##0.00\);_(* &quot;-&quot;??_);_(@_)">
                  <c:v>105.98236222278659</c:v>
                </c:pt>
                <c:pt idx="999" formatCode="_(* #,##0.00_);_(* \(#,##0.00\);_(* &quot;-&quot;??_);_(@_)">
                  <c:v>105.99028215108834</c:v>
                </c:pt>
                <c:pt idx="1000" formatCode="_(* #,##0.00_);_(* \(#,##0.00\);_(* &quot;-&quot;??_);_(@_)">
                  <c:v>105.99575000593478</c:v>
                </c:pt>
                <c:pt idx="1001" formatCode="_(* #,##0.00_);_(* \(#,##0.00\);_(* &quot;-&quot;??_);_(@_)">
                  <c:v>106.02196982815141</c:v>
                </c:pt>
                <c:pt idx="1002" formatCode="_(* #,##0.00_);_(* \(#,##0.00\);_(* &quot;-&quot;??_);_(@_)">
                  <c:v>106.02989544477606</c:v>
                </c:pt>
                <c:pt idx="1003" formatCode="_(* #,##0.00_);_(* \(#,##0.00\);_(* &quot;-&quot;??_);_(@_)">
                  <c:v>106.0378222088535</c:v>
                </c:pt>
                <c:pt idx="1004" formatCode="_(* #,##0.00_);_(* \(#,##0.00\);_(* &quot;-&quot;??_);_(@_)">
                  <c:v>106.04575010359625</c:v>
                </c:pt>
                <c:pt idx="1005" formatCode="_(* #,##0.00_);_(* \(#,##0.00\);_(* &quot;-&quot;??_);_(@_)">
                  <c:v>106.05122593296848</c:v>
                </c:pt>
                <c:pt idx="1006" formatCode="_(* #,##0.00_);_(* \(#,##0.00\);_(* &quot;-&quot;??_);_(@_)">
                  <c:v>106.07554002364242</c:v>
                </c:pt>
                <c:pt idx="1007" formatCode="_(* #,##0.00_);_(* \(#,##0.00\);_(* &quot;-&quot;??_);_(@_)">
                  <c:v>106.08376798285232</c:v>
                </c:pt>
                <c:pt idx="1008" formatCode="_(* #,##0.00_);_(* \(#,##0.00\);_(* &quot;-&quot;??_);_(@_)">
                  <c:v>106.09199711811431</c:v>
                </c:pt>
                <c:pt idx="1009" formatCode="_(* #,##0.00_);_(* \(#,##0.00\);_(* &quot;-&quot;??_);_(@_)">
                  <c:v>106.100227424756</c:v>
                </c:pt>
                <c:pt idx="1010" formatCode="_(* #,##0.00_);_(* \(#,##0.00\);_(* &quot;-&quot;??_);_(@_)">
                  <c:v>106.10794218881603</c:v>
                </c:pt>
                <c:pt idx="1011" formatCode="_(* #,##0.00_);_(* \(#,##0.00\);_(* &quot;-&quot;??_);_(@_)">
                  <c:v>106.1331568692149</c:v>
                </c:pt>
                <c:pt idx="1012" formatCode="_(* #,##0.00_);_(* \(#,##0.00\);_(* &quot;-&quot;??_);_(@_)">
                  <c:v>106.14132973224551</c:v>
                </c:pt>
                <c:pt idx="1013" formatCode="_(* #,##0.00_);_(* \(#,##0.00\);_(* &quot;-&quot;??_);_(@_)">
                  <c:v>106.14893738535444</c:v>
                </c:pt>
                <c:pt idx="1014" formatCode="_(* #,##0.00_);_(* \(#,##0.00\);_(* &quot;-&quot;??_);_(@_)">
                  <c:v>106.16545338247391</c:v>
                </c:pt>
                <c:pt idx="1015" formatCode="_(* #,##0.00_);_(* \(#,##0.00\);_(* &quot;-&quot;??_);_(@_)">
                  <c:v>106.17522982035999</c:v>
                </c:pt>
                <c:pt idx="1016" formatCode="_(* #,##0.00_);_(* \(#,##0.00\);_(* &quot;-&quot;??_);_(@_)">
                  <c:v>106.19939271293045</c:v>
                </c:pt>
                <c:pt idx="1017" formatCode="_(* #,##0.00_);_(* \(#,##0.00\);_(* &quot;-&quot;??_);_(@_)">
                  <c:v>106.20785980650385</c:v>
                </c:pt>
                <c:pt idx="1018" formatCode="_(* #,##0.00_);_(* \(#,##0.00\);_(* &quot;-&quot;??_);_(@_)">
                  <c:v>106.21632809431875</c:v>
                </c:pt>
                <c:pt idx="1019" formatCode="_(* #,##0.00_);_(* \(#,##0.00\);_(* &quot;-&quot;??_);_(@_)">
                  <c:v>106.22481922783507</c:v>
                </c:pt>
                <c:pt idx="1020" formatCode="_(* #,##0.00_);_(* \(#,##0.00\);_(* &quot;-&quot;??_);_(@_)">
                  <c:v>106.23460725358203</c:v>
                </c:pt>
                <c:pt idx="1021" formatCode="_(* #,##0.00_);_(* \(#,##0.00\);_(* &quot;-&quot;??_);_(@_)">
                  <c:v>106.25884892671785</c:v>
                </c:pt>
                <c:pt idx="1022" formatCode="_(* #,##0.00_);_(* \(#,##0.00\);_(* &quot;-&quot;??_);_(@_)">
                  <c:v>106.26741106025975</c:v>
                </c:pt>
                <c:pt idx="1023" formatCode="_(* #,##0.00_);_(* \(#,##0.00\);_(* &quot;-&quot;??_);_(@_)">
                  <c:v>106.27595274685466</c:v>
                </c:pt>
                <c:pt idx="1024" formatCode="_(* #,##0.00_);_(* \(#,##0.00\);_(* &quot;-&quot;??_);_(@_)">
                  <c:v>106.28449564791889</c:v>
                </c:pt>
                <c:pt idx="1025" formatCode="_(* #,##0.00_);_(* \(#,##0.00\);_(* &quot;-&quot;??_);_(@_)">
                  <c:v>106.29435507213971</c:v>
                </c:pt>
                <c:pt idx="1026" formatCode="_(* #,##0.00_);_(* \(#,##0.00\);_(* &quot;-&quot;??_);_(@_)">
                  <c:v>106.31867574361587</c:v>
                </c:pt>
                <c:pt idx="1027" formatCode="_(* #,##0.00_);_(* \(#,##0.00\);_(* &quot;-&quot;??_);_(@_)">
                  <c:v>106.32724639110143</c:v>
                </c:pt>
                <c:pt idx="1028" formatCode="_(* #,##0.00_);_(* \(#,##0.00\);_(* &quot;-&quot;??_);_(@_)">
                  <c:v>106.33579657811289</c:v>
                </c:pt>
                <c:pt idx="1029" formatCode="_(* #,##0.00_);_(* \(#,##0.00\);_(* &quot;-&quot;??_);_(@_)">
                  <c:v>106.34434797783057</c:v>
                </c:pt>
                <c:pt idx="1030" formatCode="_(* #,##0.00_);_(* \(#,##0.00\);_(* &quot;-&quot;??_);_(@_)">
                  <c:v>106.35421911952953</c:v>
                </c:pt>
                <c:pt idx="1031" formatCode="_(* #,##0.00_);_(* \(#,##0.00\);_(* &quot;-&quot;??_);_(@_)">
                  <c:v>106.37856207803</c:v>
                </c:pt>
                <c:pt idx="1032" formatCode="_(* #,##0.00_);_(* \(#,##0.00\);_(* &quot;-&quot;??_);_(@_)">
                  <c:v>106.38711955074842</c:v>
                </c:pt>
                <c:pt idx="1033" formatCode="_(* #,##0.00_);_(* \(#,##0.00\);_(* &quot;-&quot;??_);_(@_)">
                  <c:v>106.38810364490988</c:v>
                </c:pt>
                <c:pt idx="1034" formatCode="_(* #,##0.00_);_(* \(#,##0.00\);_(* &quot;-&quot;??_);_(@_)">
                  <c:v>106.39668071894435</c:v>
                </c:pt>
                <c:pt idx="1035" formatCode="_(* #,##0.00_);_(* \(#,##0.00\);_(* &quot;-&quot;??_);_(@_)">
                  <c:v>106.40661510186162</c:v>
                </c:pt>
                <c:pt idx="1036" formatCode="_(* #,##0.00_);_(* \(#,##0.00\);_(* &quot;-&quot;??_);_(@_)">
                  <c:v>106.43099752915815</c:v>
                </c:pt>
                <c:pt idx="1037" formatCode="_(* #,##0.00_);_(* \(#,##0.00\);_(* &quot;-&quot;??_);_(@_)">
                  <c:v>106.43958068334518</c:v>
                </c:pt>
                <c:pt idx="1038" formatCode="_(* #,##0.00_);_(* \(#,##0.00\);_(* &quot;-&quot;??_);_(@_)">
                  <c:v>106.4481650535718</c:v>
                </c:pt>
                <c:pt idx="1039" formatCode="_(* #,##0.00_);_(* \(#,##0.00\);_(* &quot;-&quot;??_);_(@_)">
                  <c:v>106.45675064532716</c:v>
                </c:pt>
                <c:pt idx="1040" formatCode="_(* #,##0.00_);_(* \(#,##0.00\);_(* &quot;-&quot;??_);_(@_)">
                  <c:v>106.46669677723419</c:v>
                </c:pt>
                <c:pt idx="1041" formatCode="_(* #,##0.00_);_(* \(#,##0.00\);_(* &quot;-&quot;??_);_(@_)">
                  <c:v>106.49104455798961</c:v>
                </c:pt>
                <c:pt idx="1042" formatCode="_(* #,##0.00_);_(* \(#,##0.00\);_(* &quot;-&quot;??_);_(@_)">
                  <c:v>106.49963622539309</c:v>
                </c:pt>
                <c:pt idx="1043" formatCode="_(* #,##0.00_);_(* \(#,##0.00\);_(* &quot;-&quot;??_);_(@_)">
                  <c:v>106.50822911182662</c:v>
                </c:pt>
                <c:pt idx="1044" formatCode="_(* #,##0.00_);_(* \(#,##0.00\);_(* &quot;-&quot;??_);_(@_)">
                  <c:v>108.44374672966327</c:v>
                </c:pt>
                <c:pt idx="1045" formatCode="_(* #,##0.00_);_(* \(#,##0.00\);_(* &quot;-&quot;??_);_(@_)">
                  <c:v>108.45293923873771</c:v>
                </c:pt>
                <c:pt idx="1046" formatCode="_(* #,##0.00_);_(* \(#,##0.00\);_(* &quot;-&quot;??_);_(@_)">
                  <c:v>108.47523533465746</c:v>
                </c:pt>
                <c:pt idx="1047" formatCode="_(* #,##0.00_);_(* \(#,##0.00\);_(* &quot;-&quot;??_);_(@_)">
                  <c:v>108.48311116960834</c:v>
                </c:pt>
                <c:pt idx="1048" formatCode="_(* #,##0.00_);_(* \(#,##0.00\);_(* &quot;-&quot;??_);_(@_)">
                  <c:v>108.49098813667366</c:v>
                </c:pt>
                <c:pt idx="1049" formatCode="_(* #,##0.00_);_(* \(#,##0.00\);_(* &quot;-&quot;??_);_(@_)">
                  <c:v>108.49888641057504</c:v>
                </c:pt>
                <c:pt idx="1050" formatCode="_(* #,##0.00_);_(* \(#,##0.00\);_(* &quot;-&quot;??_);_(@_)">
                  <c:v>108.50814699646305</c:v>
                </c:pt>
                <c:pt idx="1051" formatCode="_(* #,##0.00_);_(* \(#,##0.00\);_(* &quot;-&quot;??_);_(@_)">
                  <c:v>108.53046367403722</c:v>
                </c:pt>
                <c:pt idx="1052" formatCode="_(* #,##0.00_);_(* \(#,##0.00\);_(* &quot;-&quot;??_);_(@_)">
                  <c:v>108.53834746180051</c:v>
                </c:pt>
                <c:pt idx="1053" formatCode="_(* #,##0.00_);_(* \(#,##0.00\);_(* &quot;-&quot;??_);_(@_)">
                  <c:v>108.54623238375389</c:v>
                </c:pt>
                <c:pt idx="1054" formatCode="_(* #,##0.00_);_(* \(#,##0.00\);_(* &quot;-&quot;??_);_(@_)">
                  <c:v>108.55411844305594</c:v>
                </c:pt>
                <c:pt idx="1055" formatCode="_(* #,##0.00_);_(* \(#,##0.00\);_(* &quot;-&quot;??_);_(@_)">
                  <c:v>108.56333336188975</c:v>
                </c:pt>
                <c:pt idx="1056" formatCode="_(* #,##0.00_);_(* \(#,##0.00\);_(* &quot;-&quot;??_);_(@_)">
                  <c:v>108.58567062046143</c:v>
                </c:pt>
                <c:pt idx="1057" formatCode="_(* #,##0.00_);_(* \(#,##0.00\);_(* &quot;-&quot;??_);_(@_)">
                  <c:v>108.59356235750207</c:v>
                </c:pt>
                <c:pt idx="1058" formatCode="_(* #,##0.00_);_(* \(#,##0.00\);_(* &quot;-&quot;??_);_(@_)">
                  <c:v>108.60145523269328</c:v>
                </c:pt>
                <c:pt idx="1059" formatCode="_(* #,##0.00_);_(* \(#,##0.00\);_(* &quot;-&quot;??_);_(@_)">
                  <c:v>108.60934923878045</c:v>
                </c:pt>
                <c:pt idx="1060" formatCode="_(* #,##0.00_);_(* \(#,##0.00\);_(* &quot;-&quot;??_);_(@_)">
                  <c:v>108.61857537168727</c:v>
                </c:pt>
                <c:pt idx="1061" formatCode="_(* #,##0.00_);_(* \(#,##0.00\);_(* &quot;-&quot;??_);_(@_)">
                  <c:v>108.64093323057698</c:v>
                </c:pt>
                <c:pt idx="1062" formatCode="_(* #,##0.00_);_(* \(#,##0.00\);_(* &quot;-&quot;??_);_(@_)">
                  <c:v>108.64883292299507</c:v>
                </c:pt>
                <c:pt idx="1063" formatCode="_(* #,##0.00_);_(* \(#,##0.00\);_(* &quot;-&quot;??_);_(@_)">
                  <c:v>108.65673375299438</c:v>
                </c:pt>
                <c:pt idx="1064" formatCode="_(* #,##0.00_);_(* \(#,##0.00\);_(* &quot;-&quot;??_);_(@_)">
                  <c:v>108.66463572081406</c:v>
                </c:pt>
                <c:pt idx="1065" formatCode="_(* #,##0.00_);_(* \(#,##0.00\);_(* &quot;-&quot;??_);_(@_)">
                  <c:v>108.67387307385148</c:v>
                </c:pt>
                <c:pt idx="1066" formatCode="_(* #,##0.00_);_(* \(#,##0.00\);_(* &quot;-&quot;??_);_(@_)">
                  <c:v>108.69625154964075</c:v>
                </c:pt>
                <c:pt idx="1067" formatCode="_(* #,##0.00_);_(* \(#,##0.00\);_(* &quot;-&quot;??_);_(@_)">
                  <c:v>108.70415920578705</c:v>
                </c:pt>
                <c:pt idx="1068" formatCode="_(* #,##0.00_);_(* \(#,##0.00\);_(* &quot;-&quot;??_);_(@_)">
                  <c:v>108.71206799885651</c:v>
                </c:pt>
                <c:pt idx="1069" formatCode="_(* #,##0.00_);_(* \(#,##0.00\);_(* &quot;-&quot;??_);_(@_)">
                  <c:v>108.71997792908181</c:v>
                </c:pt>
                <c:pt idx="1070" formatCode="_(* #,##0.00_);_(* \(#,##0.00\);_(* &quot;-&quot;??_);_(@_)">
                  <c:v>108.72928358941829</c:v>
                </c:pt>
                <c:pt idx="1071" formatCode="_(* #,##0.00_);_(* \(#,##0.00\);_(* &quot;-&quot;??_);_(@_)">
                  <c:v>108.75168271858094</c:v>
                </c:pt>
                <c:pt idx="1072" formatCode="_(* #,##0.00_);_(* \(#,##0.00\);_(* &quot;-&quot;??_);_(@_)">
                  <c:v>108.7596186046014</c:v>
                </c:pt>
                <c:pt idx="1073" formatCode="_(* #,##0.00_);_(* \(#,##0.00\);_(* &quot;-&quot;??_);_(@_)">
                  <c:v>108.76753537955864</c:v>
                </c:pt>
                <c:pt idx="1074" formatCode="_(* #,##0.00_);_(* \(#,##0.00\);_(* &quot;-&quot;??_);_(@_)">
                  <c:v>108.77545329184797</c:v>
                </c:pt>
                <c:pt idx="1075" formatCode="_(* #,##0.00_);_(* \(#,##0.00\);_(* &quot;-&quot;??_);_(@_)">
                  <c:v>108.78471313255234</c:v>
                </c:pt>
                <c:pt idx="1076" formatCode="_(* #,##0.00_);_(* \(#,##0.00\);_(* &quot;-&quot;??_);_(@_)">
                  <c:v>108.80718540541751</c:v>
                </c:pt>
                <c:pt idx="1077" formatCode="_(* #,##0.00_);_(* \(#,##0.00\);_(* &quot;-&quot;??_);_(@_)">
                  <c:v>108.81510902480242</c:v>
                </c:pt>
                <c:pt idx="1078" formatCode="_(* #,##0.00_);_(* \(#,##0.00\);_(* &quot;-&quot;??_);_(@_)">
                  <c:v>108.8230337823131</c:v>
                </c:pt>
                <c:pt idx="1079" formatCode="_(* #,##0.00_);_(* \(#,##0.00\);_(* &quot;-&quot;??_);_(@_)">
                  <c:v>108.83095968019268</c:v>
                </c:pt>
                <c:pt idx="1080" formatCode="_(* #,##0.00_);_(* \(#,##0.00\);_(* &quot;-&quot;??_);_(@_)">
                  <c:v>108.8402307806987</c:v>
                </c:pt>
                <c:pt idx="1081" formatCode="_(* #,##0.00_);_(* \(#,##0.00\);_(* &quot;-&quot;??_);_(@_)">
                  <c:v>108.86267126045072</c:v>
                </c:pt>
                <c:pt idx="1082" formatCode="_(* #,##0.00_);_(* \(#,##0.00\);_(* &quot;-&quot;??_);_(@_)">
                  <c:v>108.87060286268451</c:v>
                </c:pt>
                <c:pt idx="1083" formatCode="_(* #,##0.00_);_(* \(#,##0.00\);_(* &quot;-&quot;??_);_(@_)">
                  <c:v>108.87853560681111</c:v>
                </c:pt>
                <c:pt idx="1084" formatCode="_(* #,##0.00_);_(* \(#,##0.00\);_(* &quot;-&quot;??_);_(@_)">
                  <c:v>108.88646949222914</c:v>
                </c:pt>
                <c:pt idx="1085" formatCode="_(* #,##0.00_);_(* \(#,##0.00\);_(* &quot;-&quot;??_);_(@_)">
                  <c:v>108.89575185406852</c:v>
                </c:pt>
                <c:pt idx="1086" formatCode="_(* #,##0.00_);_(* \(#,##0.00\);_(* &quot;-&quot;??_);_(@_)">
                  <c:v>108.9182130238719</c:v>
                </c:pt>
                <c:pt idx="1087" formatCode="_(* #,##0.00_);_(* \(#,##0.00\);_(* &quot;-&quot;??_);_(@_)">
                  <c:v>108.92617291982982</c:v>
                </c:pt>
                <c:pt idx="1088" formatCode="_(* #,##0.00_);_(* \(#,##0.00\);_(* &quot;-&quot;??_);_(@_)">
                  <c:v>108.93411365701562</c:v>
                </c:pt>
                <c:pt idx="1089" formatCode="_(* #,##0.00_);_(* \(#,##0.00\);_(* &quot;-&quot;??_);_(@_)">
                  <c:v>108.94207584912323</c:v>
                </c:pt>
                <c:pt idx="1090" formatCode="_(* #,##0.00_);_(* \(#,##0.00\);_(* &quot;-&quot;??_);_(@_)">
                  <c:v>108.9513981232725</c:v>
                </c:pt>
                <c:pt idx="1091" formatCode="_(* #,##0.00_);_(* \(#,##0.00\);_(* &quot;-&quot;??_);_(@_)">
                  <c:v>108.9739326446397</c:v>
                </c:pt>
                <c:pt idx="1092" formatCode="_(* #,##0.00_);_(* \(#,##0.00\);_(* &quot;-&quot;??_);_(@_)">
                  <c:v>108.98190057473762</c:v>
                </c:pt>
                <c:pt idx="1093" formatCode="_(* #,##0.00_);_(* \(#,##0.00\);_(* &quot;-&quot;??_);_(@_)">
                  <c:v>108.98991030566833</c:v>
                </c:pt>
                <c:pt idx="1094" formatCode="_(* #,##0.00_);_(* \(#,##0.00\);_(* &quot;-&quot;??_);_(@_)">
                  <c:v>108.99995600378122</c:v>
                </c:pt>
                <c:pt idx="1095" formatCode="_(* #,##0.00_);_(* \(#,##0.00\);_(* &quot;-&quot;??_);_(@_)">
                  <c:v>109.0297988894766</c:v>
                </c:pt>
                <c:pt idx="1096" formatCode="_(* #,##0.00_);_(* \(#,##0.00\);_(* &quot;-&quot;??_);_(@_)">
                  <c:v>109.03777486848441</c:v>
                </c:pt>
                <c:pt idx="1097" formatCode="_(* #,##0.00_);_(* \(#,##0.00\);_(* &quot;-&quot;??_);_(@_)">
                  <c:v>109.04573165400402</c:v>
                </c:pt>
                <c:pt idx="1098" formatCode="_(* #,##0.00_);_(* \(#,##0.00\);_(* &quot;-&quot;??_);_(@_)">
                  <c:v>109.05368958336356</c:v>
                </c:pt>
                <c:pt idx="1099" formatCode="_(* #,##0.00_);_(* \(#,##0.00\);_(* &quot;-&quot;??_);_(@_)">
                  <c:v>109.06300584557857</c:v>
                </c:pt>
                <c:pt idx="1100" formatCode="_(* #,##0.00_);_(* \(#,##0.00\);_(* &quot;-&quot;??_);_(@_)">
                  <c:v>109.08552931123228</c:v>
                </c:pt>
                <c:pt idx="1101" formatCode="_(* #,##0.00_);_(* \(#,##0.00\);_(* &quot;-&quot;??_);_(@_)">
                  <c:v>109.09349296248108</c:v>
                </c:pt>
                <c:pt idx="1102" formatCode="_(* #,##0.00_);_(* \(#,##0.00\);_(* &quot;-&quot;??_);_(@_)">
                  <c:v>109.10145775810554</c:v>
                </c:pt>
                <c:pt idx="1103" formatCode="_(* #,##0.00_);_(* \(#,##0.00\);_(* &quot;-&quot;??_);_(@_)">
                  <c:v>109.89725578651901</c:v>
                </c:pt>
                <c:pt idx="1104" formatCode="_(* #,##0.00_);_(* \(#,##0.00\);_(* &quot;-&quot;??_);_(@_)">
                  <c:v>109.90532430752256</c:v>
                </c:pt>
                <c:pt idx="1105" formatCode="_(* #,##0.00_);_(* \(#,##0.00\);_(* &quot;-&quot;??_);_(@_)">
                  <c:v>109.92827518098855</c:v>
                </c:pt>
                <c:pt idx="1106" formatCode="_(* #,##0.00_);_(* \(#,##0.00\);_(* &quot;-&quot;??_);_(@_)">
                  <c:v>109.93447148936319</c:v>
                </c:pt>
                <c:pt idx="1107" formatCode="_(* #,##0.00_);_(* \(#,##0.00\);_(* &quot;-&quot;??_);_(@_)">
                  <c:v>109.94068521664178</c:v>
                </c:pt>
                <c:pt idx="1108" formatCode="_(* #,##0.00_);_(* \(#,##0.00\);_(* &quot;-&quot;??_);_(@_)">
                  <c:v>109.94812423087039</c:v>
                </c:pt>
                <c:pt idx="1109" formatCode="_(* #,##0.00_);_(* \(#,##0.00\);_(* &quot;-&quot;??_);_(@_)">
                  <c:v>109.96554663275103</c:v>
                </c:pt>
                <c:pt idx="1110" formatCode="_(* #,##0.00_);_(* \(#,##0.00\);_(* &quot;-&quot;??_);_(@_)">
                  <c:v>109.97176501405825</c:v>
                </c:pt>
                <c:pt idx="1111" formatCode="_(* #,##0.00_);_(* \(#,##0.00\);_(* &quot;-&quot;??_);_(@_)">
                  <c:v>109.97798433049297</c:v>
                </c:pt>
                <c:pt idx="1112" formatCode="_(* #,##0.00_);_(* \(#,##0.00\);_(* &quot;-&quot;??_);_(@_)">
                  <c:v>109.9842045764522</c:v>
                </c:pt>
                <c:pt idx="1113" formatCode="_(* #,##0.00_);_(* \(#,##0.00\);_(* &quot;-&quot;??_);_(@_)">
                  <c:v>109.99167797414022</c:v>
                </c:pt>
                <c:pt idx="1114" formatCode="_(* #,##0.00_);_(* \(#,##0.00\);_(* &quot;-&quot;??_);_(@_)">
                  <c:v>110.00907536088494</c:v>
                </c:pt>
                <c:pt idx="1115" formatCode="_(* #,##0.00_);_(* \(#,##0.00\);_(* &quot;-&quot;??_);_(@_)">
                  <c:v>110.01528375545857</c:v>
                </c:pt>
                <c:pt idx="1116" formatCode="_(* #,##0.00_);_(* \(#,##0.00\);_(* &quot;-&quot;??_);_(@_)">
                  <c:v>110.0214930816412</c:v>
                </c:pt>
                <c:pt idx="1117" formatCode="_(* #,##0.00_);_(* \(#,##0.00\);_(* &quot;-&quot;??_);_(@_)">
                  <c:v>110.02770333606699</c:v>
                </c:pt>
                <c:pt idx="1118" formatCode="_(* #,##0.00_);_(* \(#,##0.00\);_(* &quot;-&quot;??_);_(@_)">
                  <c:v>110.03513716317744</c:v>
                </c:pt>
                <c:pt idx="1119" formatCode="_(* #,##0.00_);_(* \(#,##0.00\);_(* &quot;-&quot;??_);_(@_)">
                  <c:v>110.05255085205543</c:v>
                </c:pt>
                <c:pt idx="1120" formatCode="_(* #,##0.00_);_(* \(#,##0.00\);_(* &quot;-&quot;??_);_(@_)">
                  <c:v>110.05937798754168</c:v>
                </c:pt>
                <c:pt idx="1121" formatCode="_(* #,##0.00_);_(* \(#,##0.00\);_(* &quot;-&quot;??_);_(@_)">
                  <c:v>110.07119740688174</c:v>
                </c:pt>
                <c:pt idx="1122" formatCode="_(* #,##0.00_);_(* \(#,##0.00\);_(* &quot;-&quot;??_);_(@_)">
                  <c:v>110.07866563674982</c:v>
                </c:pt>
                <c:pt idx="1123" formatCode="_(* #,##0.00_);_(* \(#,##0.00\);_(* &quot;-&quot;??_);_(@_)">
                  <c:v>110.0961370899641</c:v>
                </c:pt>
                <c:pt idx="1124" formatCode="_(* #,##0.00_);_(* \(#,##0.00\);_(* &quot;-&quot;??_);_(@_)">
                  <c:v>110.1024081261486</c:v>
                </c:pt>
                <c:pt idx="1125" formatCode="_(* #,##0.00_);_(* \(#,##0.00\);_(* &quot;-&quot;??_);_(@_)">
                  <c:v>110.10868010839174</c:v>
                </c:pt>
                <c:pt idx="1126" formatCode="_(* #,##0.00_);_(* \(#,##0.00\);_(* &quot;-&quot;??_);_(@_)">
                  <c:v>110.11491994007142</c:v>
                </c:pt>
                <c:pt idx="1127" formatCode="_(* #,##0.00_);_(* \(#,##0.00\);_(* &quot;-&quot;??_);_(@_)">
                  <c:v>110.12239795026719</c:v>
                </c:pt>
                <c:pt idx="1128" formatCode="_(* #,##0.00_);_(* \(#,##0.00\);_(* &quot;-&quot;??_);_(@_)">
                  <c:v>110.14050513123581</c:v>
                </c:pt>
                <c:pt idx="1129" formatCode="_(* #,##0.00_);_(* \(#,##0.00\);_(* &quot;-&quot;??_);_(@_)">
                  <c:v>110.1523748396862</c:v>
                </c:pt>
                <c:pt idx="1130" formatCode="_(* #,##0.00_);_(* \(#,##0.00\);_(* &quot;-&quot;??_);_(@_)">
                  <c:v>110.1586212201167</c:v>
                </c:pt>
                <c:pt idx="1131" formatCode="_(* #,##0.00_);_(* \(#,##0.00\);_(* &quot;-&quot;??_);_(@_)">
                  <c:v>110.16610900740937</c:v>
                </c:pt>
                <c:pt idx="1132" formatCode="_(* #,##0.00_);_(* \(#,##0.00\);_(* &quot;-&quot;??_);_(@_)">
                  <c:v>110.18432542964851</c:v>
                </c:pt>
                <c:pt idx="1133" formatCode="_(* #,##0.00_);_(* \(#,##0.00\);_(* &quot;-&quot;??_);_(@_)">
                  <c:v>110.19620663900467</c:v>
                </c:pt>
                <c:pt idx="1134" formatCode="_(* #,##0.00_);_(* \(#,##0.00\);_(* &quot;-&quot;??_);_(@_)">
                  <c:v>110.20244300907524</c:v>
                </c:pt>
                <c:pt idx="1135" formatCode="_(* #,##0.00_);_(* \(#,##0.00\);_(* &quot;-&quot;??_);_(@_)">
                  <c:v>110.20989108750989</c:v>
                </c:pt>
                <c:pt idx="1136" formatCode="_(* #,##0.00_);_(* \(#,##0.00\);_(* &quot;-&quot;??_);_(@_)">
                  <c:v>110.22732869453084</c:v>
                </c:pt>
                <c:pt idx="1137" formatCode="_(* #,##0.00_);_(* \(#,##0.00\);_(* &quot;-&quot;??_);_(@_)">
                  <c:v>110.23353654648473</c:v>
                </c:pt>
                <c:pt idx="1138" formatCode="_(* #,##0.00_);_(* \(#,##0.00\);_(* &quot;-&quot;??_);_(@_)">
                  <c:v>110.23972873943542</c:v>
                </c:pt>
                <c:pt idx="1139" formatCode="_(* #,##0.00_);_(* \(#,##0.00\);_(* &quot;-&quot;??_);_(@_)">
                  <c:v>110.24590526567128</c:v>
                </c:pt>
                <c:pt idx="1140" formatCode="_(* #,##0.00_);_(* \(#,##0.00\);_(* &quot;-&quot;??_);_(@_)">
                  <c:v>110.25338780431069</c:v>
                </c:pt>
                <c:pt idx="1141" formatCode="_(* #,##0.00_);_(* \(#,##0.00\);_(* &quot;-&quot;??_);_(@_)">
                  <c:v>110.27088327725313</c:v>
                </c:pt>
                <c:pt idx="1142" formatCode="_(* #,##0.00_);_(* \(#,##0.00\);_(* &quot;-&quot;??_);_(@_)">
                  <c:v>110.27713081478514</c:v>
                </c:pt>
                <c:pt idx="1143" formatCode="_(* #,##0.00_);_(* \(#,##0.00\);_(* &quot;-&quot;??_);_(@_)">
                  <c:v>110.28337927943055</c:v>
                </c:pt>
                <c:pt idx="1144" formatCode="_(* #,##0.00_);_(* \(#,##0.00\);_(* &quot;-&quot;??_);_(@_)">
                  <c:v>110.28962868587871</c:v>
                </c:pt>
                <c:pt idx="1145" formatCode="_(* #,##0.00_);_(* \(#,##0.00\);_(* &quot;-&quot;??_);_(@_)">
                  <c:v>110.29714577762446</c:v>
                </c:pt>
                <c:pt idx="1146" formatCode="_(* #,##0.00_);_(* \(#,##0.00\);_(* &quot;-&quot;??_);_(@_)">
                  <c:v>110.31465763732855</c:v>
                </c:pt>
                <c:pt idx="1147" formatCode="_(* #,##0.00_);_(* \(#,##0.00\);_(* &quot;-&quot;??_);_(@_)">
                  <c:v>110.32091171469128</c:v>
                </c:pt>
                <c:pt idx="1148" formatCode="_(* #,##0.00_);_(* \(#,##0.00\);_(* &quot;-&quot;??_);_(@_)">
                  <c:v>110.32716672432873</c:v>
                </c:pt>
                <c:pt idx="1149" formatCode="_(* #,##0.00_);_(* \(#,##0.00\);_(* &quot;-&quot;??_);_(@_)">
                  <c:v>110.33342267180137</c:v>
                </c:pt>
                <c:pt idx="1150" formatCode="_(* #,##0.00_);_(* \(#,##0.00\);_(* &quot;-&quot;??_);_(@_)">
                  <c:v>110.34092474078514</c:v>
                </c:pt>
                <c:pt idx="1151" formatCode="_(* #,##0.00_);_(* \(#,##0.00\);_(* &quot;-&quot;??_);_(@_)">
                  <c:v>110.35841133130195</c:v>
                </c:pt>
                <c:pt idx="1152" formatCode="_(* #,##0.00_);_(* \(#,##0.00\);_(* &quot;-&quot;??_);_(@_)">
                  <c:v>110.36463869084668</c:v>
                </c:pt>
                <c:pt idx="1153" formatCode="_(* #,##0.00_);_(* \(#,##0.00\);_(* &quot;-&quot;??_);_(@_)">
                  <c:v>110.37085034836855</c:v>
                </c:pt>
                <c:pt idx="1154" formatCode="_(* #,##0.00_);_(* \(#,##0.00\);_(* &quot;-&quot;??_);_(@_)">
                  <c:v>110.37709619044232</c:v>
                </c:pt>
                <c:pt idx="1155" formatCode="_(* #,##0.00_);_(* \(#,##0.00\);_(* &quot;-&quot;??_);_(@_)">
                  <c:v>110.38523221678582</c:v>
                </c:pt>
                <c:pt idx="1156" formatCode="_(* #,##0.00_);_(* \(#,##0.00\);_(* &quot;-&quot;??_);_(@_)">
                  <c:v>110.4084169796719</c:v>
                </c:pt>
                <c:pt idx="1157" formatCode="_(* #,##0.00_);_(* \(#,##0.00\);_(* &quot;-&quot;??_);_(@_)">
                  <c:v>110.4146850658523</c:v>
                </c:pt>
                <c:pt idx="1158" formatCode="_(* #,##0.00_);_(* \(#,##0.00\);_(* &quot;-&quot;??_);_(@_)">
                  <c:v>110.42095408982932</c:v>
                </c:pt>
                <c:pt idx="1159" formatCode="_(* #,##0.00_);_(* \(#,##0.00\);_(* &quot;-&quot;??_);_(@_)">
                  <c:v>110.4284756924197</c:v>
                </c:pt>
                <c:pt idx="1160" formatCode="_(* #,##0.00_);_(* \(#,##0.00\);_(* &quot;-&quot;??_);_(@_)">
                  <c:v>110.44599500071391</c:v>
                </c:pt>
                <c:pt idx="1161" formatCode="_(* #,##0.00_);_(* \(#,##0.00\);_(* &quot;-&quot;??_);_(@_)">
                  <c:v>110.4522520463691</c:v>
                </c:pt>
                <c:pt idx="1162" formatCode="_(* #,##0.00_);_(* \(#,##0.00\);_(* &quot;-&quot;??_);_(@_)">
                  <c:v>110.45851002003488</c:v>
                </c:pt>
                <c:pt idx="1163" formatCode="_(* #,##0.00_);_(* \(#,##0.00\);_(* &quot;-&quot;??_);_(@_)">
                  <c:v>110.46476893233779</c:v>
                </c:pt>
                <c:pt idx="1164" formatCode="_(* #,##0.00_);_(* \(#,##0.00\);_(* &quot;-&quot;??_);_(@_)">
                  <c:v>110.4722754303084</c:v>
                </c:pt>
                <c:pt idx="1165" formatCode="_(* #,##0.00_);_(* \(#,##0.00\);_(* &quot;-&quot;??_);_(@_)">
                  <c:v>110.48981110332477</c:v>
                </c:pt>
                <c:pt idx="1166" formatCode="_(* #,##0.00_);_(* \(#,##0.00\);_(* &quot;-&quot;??_);_(@_)">
                  <c:v>110.49607467872038</c:v>
                </c:pt>
                <c:pt idx="1167" formatCode="_(* #,##0.00_);_(* \(#,##0.00\);_(* &quot;-&quot;??_);_(@_)">
                  <c:v>110.50233919014948</c:v>
                </c:pt>
                <c:pt idx="1168" formatCode="_(* #,##0.00_);_(* \(#,##0.00\);_(* &quot;-&quot;??_);_(@_)">
                  <c:v>110.50860463020598</c:v>
                </c:pt>
                <c:pt idx="1169" formatCode="_(* #,##0.00_);_(* \(#,##0.00\);_(* &quot;-&quot;??_);_(@_)">
                  <c:v>110.51614578925985</c:v>
                </c:pt>
                <c:pt idx="1170" formatCode="_(* #,##0.00_);_(* \(#,##0.00\);_(* &quot;-&quot;??_);_(@_)">
                  <c:v>110.53373966689335</c:v>
                </c:pt>
                <c:pt idx="1171" formatCode="_(* #,##0.00_);_(* \(#,##0.00\);_(* &quot;-&quot;??_);_(@_)">
                  <c:v>110.54002647343049</c:v>
                </c:pt>
                <c:pt idx="1172" formatCode="_(* #,##0.00_);_(* \(#,##0.00\);_(* &quot;-&quot;??_);_(@_)">
                  <c:v>110.54633090541111</c:v>
                </c:pt>
                <c:pt idx="1173" formatCode="_(* #,##0.00_);_(* \(#,##0.00\);_(* &quot;-&quot;??_);_(@_)">
                  <c:v>110.55265297505663</c:v>
                </c:pt>
                <c:pt idx="1174" formatCode="_(* #,##0.00_);_(* \(#,##0.00\);_(* &quot;-&quot;??_);_(@_)">
                  <c:v>110.56022887763089</c:v>
                </c:pt>
                <c:pt idx="1175" formatCode="_(* #,##0.00_);_(* \(#,##0.00\);_(* &quot;-&quot;??_);_(@_)">
                  <c:v>110.57788108888028</c:v>
                </c:pt>
                <c:pt idx="1176" formatCode="_(* #,##0.00_);_(* \(#,##0.00\);_(* &quot;-&quot;??_);_(@_)">
                  <c:v>110.58419118671297</c:v>
                </c:pt>
                <c:pt idx="1177" formatCode="_(* #,##0.00_);_(* \(#,##0.00\);_(* &quot;-&quot;??_);_(@_)">
                  <c:v>110.59050222116231</c:v>
                </c:pt>
                <c:pt idx="1178" formatCode="_(* #,##0.00_);_(* \(#,##0.00\);_(* &quot;-&quot;??_);_(@_)">
                  <c:v>110.59679750035916</c:v>
                </c:pt>
                <c:pt idx="1179" formatCode="_(* #,##0.00_);_(* \(#,##0.00\);_(* &quot;-&quot;??_);_(@_)">
                  <c:v>110.60313589949004</c:v>
                </c:pt>
                <c:pt idx="1180" formatCode="_(* #,##0.00_);_(* \(#,##0.00\);_(* &quot;-&quot;??_);_(@_)">
                  <c:v>110.61871008675099</c:v>
                </c:pt>
                <c:pt idx="1181" formatCode="_(* #,##0.00_);_(* \(#,##0.00\);_(* &quot;-&quot;??_);_(@_)">
                  <c:v>110.62419066014198</c:v>
                </c:pt>
                <c:pt idx="1182" formatCode="_(* #,##0.00_);_(* \(#,##0.00\);_(* &quot;-&quot;??_);_(@_)">
                  <c:v>110.62965526451831</c:v>
                </c:pt>
                <c:pt idx="1183" formatCode="_(* #,##0.00_);_(* \(#,##0.00\);_(* &quot;-&quot;??_);_(@_)">
                  <c:v>112.25841015749585</c:v>
                </c:pt>
                <c:pt idx="1184" formatCode="_(* #,##0.00_);_(* \(#,##0.00\);_(* &quot;-&quot;??_);_(@_)">
                  <c:v>112.26498884215962</c:v>
                </c:pt>
                <c:pt idx="1185" formatCode="_(* #,##0.00_);_(* \(#,##0.00\);_(* &quot;-&quot;??_);_(@_)">
                  <c:v>112.2852514333895</c:v>
                </c:pt>
                <c:pt idx="1186" formatCode="_(* #,##0.00_);_(* \(#,##0.00\);_(* &quot;-&quot;??_);_(@_)">
                  <c:v>112.29060563593201</c:v>
                </c:pt>
                <c:pt idx="1187" formatCode="_(* #,##0.00_);_(* \(#,##0.00\);_(* &quot;-&quot;??_);_(@_)">
                  <c:v>112.29596057126159</c:v>
                </c:pt>
                <c:pt idx="1188" formatCode="_(* #,##0.00_);_(* \(#,##0.00\);_(* &quot;-&quot;??_);_(@_)">
                  <c:v>112.30208041197078</c:v>
                </c:pt>
                <c:pt idx="1189" formatCode="_(* #,##0.00_);_(* \(#,##0.00\);_(* &quot;-&quot;??_);_(@_)">
                  <c:v>112.3174267175135</c:v>
                </c:pt>
                <c:pt idx="1190" formatCode="_(* #,##0.00_);_(* \(#,##0.00\);_(* &quot;-&quot;??_);_(@_)">
                  <c:v>112.32285116331514</c:v>
                </c:pt>
                <c:pt idx="1191" formatCode="_(* #,##0.00_);_(* \(#,##0.00\);_(* &quot;-&quot;??_);_(@_)">
                  <c:v>112.32993846080885</c:v>
                </c:pt>
                <c:pt idx="1192" formatCode="_(* #,##0.00_);_(* \(#,##0.00\);_(* &quot;-&quot;??_);_(@_)">
                  <c:v>112.35520700790509</c:v>
                </c:pt>
                <c:pt idx="1193" formatCode="_(* #,##0.00_);_(* \(#,##0.00\);_(* &quot;-&quot;??_);_(@_)">
                  <c:v>112.3605707963485</c:v>
                </c:pt>
                <c:pt idx="1194" formatCode="_(* #,##0.00_);_(* \(#,##0.00\);_(* &quot;-&quot;??_);_(@_)">
                  <c:v>112.36598474470081</c:v>
                </c:pt>
                <c:pt idx="1195" formatCode="_(* #,##0.00_);_(* \(#,##0.00\);_(* &quot;-&quot;??_);_(@_)">
                  <c:v>112.3713994349369</c:v>
                </c:pt>
                <c:pt idx="1196" formatCode="_(* #,##0.00_);_(* \(#,##0.00\);_(* &quot;-&quot;??_);_(@_)">
                  <c:v>112.37755930580798</c:v>
                </c:pt>
                <c:pt idx="1197" formatCode="_(* #,##0.00_);_(* \(#,##0.00\);_(* &quot;-&quot;??_);_(@_)">
                  <c:v>112.3929729260215</c:v>
                </c:pt>
                <c:pt idx="1198" formatCode="_(* #,##0.00_);_(* \(#,##0.00\);_(* &quot;-&quot;??_);_(@_)">
                  <c:v>112.39837485871253</c:v>
                </c:pt>
                <c:pt idx="1199" formatCode="_(* #,##0.00_);_(* \(#,##0.00\);_(* &quot;-&quot;??_);_(@_)">
                  <c:v>112.40376105188446</c:v>
                </c:pt>
                <c:pt idx="1200" formatCode="_(* #,##0.00_);_(* \(#,##0.00\);_(* &quot;-&quot;??_);_(@_)">
                  <c:v>112.40914798125796</c:v>
                </c:pt>
                <c:pt idx="1201" formatCode="_(* #,##0.00_);_(* \(#,##0.00\);_(* &quot;-&quot;??_);_(@_)">
                  <c:v>112.41529098326328</c:v>
                </c:pt>
                <c:pt idx="1202" formatCode="_(* #,##0.00_);_(* \(#,##0.00\);_(* &quot;-&quot;??_);_(@_)">
                  <c:v>112.43067627622621</c:v>
                </c:pt>
                <c:pt idx="1203" formatCode="_(* #,##0.00_);_(* \(#,##0.00\);_(* &quot;-&quot;??_);_(@_)">
                  <c:v>112.43606690329979</c:v>
                </c:pt>
                <c:pt idx="1204" formatCode="_(* #,##0.00_);_(* \(#,##0.00\);_(* &quot;-&quot;??_);_(@_)">
                  <c:v>112.44144177731714</c:v>
                </c:pt>
                <c:pt idx="1205" formatCode="_(* #,##0.00_);_(* \(#,##0.00\);_(* &quot;-&quot;??_);_(@_)">
                  <c:v>112.44681738539641</c:v>
                </c:pt>
                <c:pt idx="1206" formatCode="_(* #,##0.00_);_(* \(#,##0.00\);_(* &quot;-&quot;??_);_(@_)">
                  <c:v>112.45299271431026</c:v>
                </c:pt>
                <c:pt idx="1207" formatCode="_(* #,##0.00_);_(* \(#,##0.00\);_(* &quot;-&quot;??_);_(@_)">
                  <c:v>112.46839099869672</c:v>
                </c:pt>
                <c:pt idx="1208" formatCode="_(* #,##0.00_);_(* \(#,##0.00\);_(* &quot;-&quot;??_);_(@_)">
                  <c:v>112.47377030280062</c:v>
                </c:pt>
                <c:pt idx="1209" formatCode="_(* #,##0.00_);_(* \(#,##0.00\);_(* &quot;-&quot;??_);_(@_)">
                  <c:v>112.4791503400693</c:v>
                </c:pt>
                <c:pt idx="1210" formatCode="_(* #,##0.00_);_(* \(#,##0.00\);_(* &quot;-&quot;??_);_(@_)">
                  <c:v>112.48454762941813</c:v>
                </c:pt>
                <c:pt idx="1211" formatCode="_(* #,##0.00_);_(* \(#,##0.00\);_(* &quot;-&quot;??_);_(@_)">
                  <c:v>112.49073069379372</c:v>
                </c:pt>
                <c:pt idx="1212" formatCode="_(* #,##0.00_);_(* \(#,##0.00\);_(* &quot;-&quot;??_);_(@_)">
                  <c:v>112.50614197881038</c:v>
                </c:pt>
                <c:pt idx="1213" formatCode="_(* #,##0.00_);_(* \(#,##0.00\);_(* &quot;-&quot;??_);_(@_)">
                  <c:v>112.51201857420985</c:v>
                </c:pt>
                <c:pt idx="1214" formatCode="_(* #,##0.00_);_(* \(#,##0.00\);_(* &quot;-&quot;??_);_(@_)">
                  <c:v>112.5224578042714</c:v>
                </c:pt>
                <c:pt idx="1215" formatCode="_(* #,##0.00_);_(* \(#,##0.00\);_(* &quot;-&quot;??_);_(@_)">
                  <c:v>112.52864863739111</c:v>
                </c:pt>
                <c:pt idx="1216" formatCode="_(* #,##0.00_);_(* \(#,##0.00\);_(* &quot;-&quot;??_);_(@_)">
                  <c:v>112.54407297069939</c:v>
                </c:pt>
                <c:pt idx="1217" formatCode="_(* #,##0.00_);_(* \(#,##0.00\);_(* &quot;-&quot;??_);_(@_)">
                  <c:v>112.54947917298578</c:v>
                </c:pt>
                <c:pt idx="1218" formatCode="_(* #,##0.00_);_(* \(#,##0.00\);_(* &quot;-&quot;??_);_(@_)">
                  <c:v>112.5548861179016</c:v>
                </c:pt>
                <c:pt idx="1219" formatCode="_(* #,##0.00_);_(* \(#,##0.00\);_(* &quot;-&quot;??_);_(@_)">
                  <c:v>112.56029380594342</c:v>
                </c:pt>
                <c:pt idx="1220" formatCode="_(* #,##0.00_);_(* \(#,##0.00\);_(* &quot;-&quot;??_);_(@_)">
                  <c:v>112.56649238490297</c:v>
                </c:pt>
                <c:pt idx="1221" formatCode="_(* #,##0.00_);_(* \(#,##0.00\);_(* &quot;-&quot;??_);_(@_)">
                  <c:v>112.58192975318946</c:v>
                </c:pt>
                <c:pt idx="1222" formatCode="_(* #,##0.00_);_(* \(#,##0.00\);_(* &quot;-&quot;??_);_(@_)">
                  <c:v>112.58734115285152</c:v>
                </c:pt>
                <c:pt idx="1223" formatCode="_(* #,##0.00_);_(* \(#,##0.00\);_(* &quot;-&quot;??_);_(@_)">
                  <c:v>112.59276984770217</c:v>
                </c:pt>
                <c:pt idx="1224" formatCode="_(* #,##0.00_);_(* \(#,##0.00\);_(* &quot;-&quot;??_);_(@_)">
                  <c:v>112.59819928724903</c:v>
                </c:pt>
                <c:pt idx="1225" formatCode="_(* #,##0.00_);_(* \(#,##0.00\);_(* &quot;-&quot;??_);_(@_)">
                  <c:v>111.44202530683964</c:v>
                </c:pt>
                <c:pt idx="1226" formatCode="_(* #,##0.00_);_(* \(#,##0.00\);_(* &quot;-&quot;??_);_(@_)">
                  <c:v>111.44676612789254</c:v>
                </c:pt>
                <c:pt idx="1227" formatCode="_(* #,##0.00_);_(* \(#,##0.00\);_(* &quot;-&quot;??_);_(@_)">
                  <c:v>111.46357884981128</c:v>
                </c:pt>
                <c:pt idx="1228" formatCode="_(* #,##0.00_);_(* \(#,##0.00\);_(* &quot;-&quot;??_);_(@_)">
                  <c:v>111.46832236014095</c:v>
                </c:pt>
                <c:pt idx="1229" formatCode="_(* #,##0.00_);_(* \(#,##0.00\);_(* &quot;-&quot;??_);_(@_)">
                  <c:v>111.47905316043527</c:v>
                </c:pt>
                <c:pt idx="1230" formatCode="_(* #,##0.00_);_(* \(#,##0.00\);_(* &quot;-&quot;??_);_(@_)">
                  <c:v>111.48124035182121</c:v>
                </c:pt>
                <c:pt idx="1231" formatCode="_(* #,##0.00_);_(* \(#,##0.00\);_(* &quot;-&quot;??_);_(@_)">
                  <c:v>111.49797739478682</c:v>
                </c:pt>
                <c:pt idx="1232" formatCode="_(* #,##0.00_);_(* \(#,##0.00\);_(* &quot;-&quot;??_);_(@_)">
                  <c:v>111.50272559684649</c:v>
                </c:pt>
                <c:pt idx="1233" formatCode="_(* #,##0.00_);_(* \(#,##0.00\);_(* &quot;-&quot;??_);_(@_)">
                  <c:v>111.50748945186508</c:v>
                </c:pt>
                <c:pt idx="1234" formatCode="_(* #,##0.00_);_(* \(#,##0.00\);_(* &quot;-&quot;??_);_(@_)">
                  <c:v>111.51223900511533</c:v>
                </c:pt>
                <c:pt idx="1235" formatCode="_(* #,##0.00_);_(* \(#,##0.00\);_(* &quot;-&quot;??_);_(@_)">
                  <c:v>111.51452076201107</c:v>
                </c:pt>
                <c:pt idx="1236" formatCode="_(* #,##0.00_);_(* \(#,##0.00\);_(* &quot;-&quot;??_);_(@_)">
                  <c:v>111.53136178953073</c:v>
                </c:pt>
                <c:pt idx="1237" formatCode="_(* #,##0.00_);_(* \(#,##0.00\);_(* &quot;-&quot;??_);_(@_)">
                  <c:v>111.53611471714161</c:v>
                </c:pt>
                <c:pt idx="1238" formatCode="_(* #,##0.00_);_(* \(#,##0.00\);_(* &quot;-&quot;??_);_(@_)">
                  <c:v>111.54086831666004</c:v>
                </c:pt>
                <c:pt idx="1239" formatCode="_(* #,##0.00_);_(* \(#,##0.00\);_(* &quot;-&quot;??_);_(@_)">
                  <c:v>111.54563758224913</c:v>
                </c:pt>
                <c:pt idx="1240" formatCode="_(* #,##0.00_);_(* \(#,##0.00\);_(* &quot;-&quot;??_);_(@_)">
                  <c:v>111.5478641499534</c:v>
                </c:pt>
                <c:pt idx="1241" formatCode="_(* #,##0.00_);_(* \(#,##0.00\);_(* &quot;-&quot;??_);_(@_)">
                  <c:v>111.56471936757215</c:v>
                </c:pt>
                <c:pt idx="1242" formatCode="_(* #,##0.00_);_(* \(#,##0.00\);_(* &quot;-&quot;??_);_(@_)">
                  <c:v>111.56947701343984</c:v>
                </c:pt>
                <c:pt idx="1243" formatCode="_(* #,##0.00_);_(* \(#,##0.00\);_(* &quot;-&quot;??_);_(@_)">
                  <c:v>111.57423533424533</c:v>
                </c:pt>
                <c:pt idx="1244" formatCode="_(* #,##0.00_);_(* \(#,##0.00\);_(* &quot;-&quot;??_);_(@_)">
                  <c:v>111.57899432631862</c:v>
                </c:pt>
                <c:pt idx="1245" formatCode="_(* #,##0.00_);_(* \(#,##0.00\);_(* &quot;-&quot;??_);_(@_)">
                  <c:v>111.58122562781139</c:v>
                </c:pt>
                <c:pt idx="1246" formatCode="_(* #,##0.00_);_(* \(#,##0.00\);_(* &quot;-&quot;??_);_(@_)">
                  <c:v>111.59805002406655</c:v>
                </c:pt>
                <c:pt idx="1247" formatCode="_(* #,##0.00_);_(* \(#,##0.00\);_(* &quot;-&quot;??_);_(@_)">
                  <c:v>111.60281238618883</c:v>
                </c:pt>
                <c:pt idx="1248" formatCode="_(* #,##0.00_);_(* \(#,##0.00\);_(* &quot;-&quot;??_);_(@_)">
                  <c:v>111.60757542204631</c:v>
                </c:pt>
                <c:pt idx="1249" formatCode="_(* #,##0.00_);_(* \(#,##0.00\);_(* &quot;-&quot;??_);_(@_)">
                  <c:v>111.61233913260898</c:v>
                </c:pt>
                <c:pt idx="1250" formatCode="_(* #,##0.00_);_(* \(#,##0.00\);_(* &quot;-&quot;??_);_(@_)">
                  <c:v>111.61454513487411</c:v>
                </c:pt>
                <c:pt idx="1251" formatCode="_(* #,##0.00_);_(* \(#,##0.00\);_(* &quot;-&quot;??_);_(@_)">
                  <c:v>111.63133862128194</c:v>
                </c:pt>
                <c:pt idx="1252" formatCode="_(* #,##0.00_);_(* \(#,##0.00\);_(* &quot;-&quot;??_);_(@_)">
                  <c:v>111.6360756523036</c:v>
                </c:pt>
                <c:pt idx="1253" formatCode="_(* #,##0.00_);_(* \(#,##0.00\);_(* &quot;-&quot;??_);_(@_)">
                  <c:v>111.64038721498943</c:v>
                </c:pt>
                <c:pt idx="1254" formatCode="_(* #,##0.00_);_(* \(#,##0.00\);_(* &quot;-&quot;??_);_(@_)">
                  <c:v>111.6455645266426</c:v>
                </c:pt>
                <c:pt idx="1255" formatCode="_(* #,##0.00_);_(* \(#,##0.00\);_(* &quot;-&quot;??_);_(@_)">
                  <c:v>111.64921608270291</c:v>
                </c:pt>
                <c:pt idx="1256" formatCode="_(* #,##0.00_);_(* \(#,##0.00\);_(* &quot;-&quot;??_);_(@_)">
                  <c:v>111.66233490184563</c:v>
                </c:pt>
                <c:pt idx="1257" formatCode="_(* #,##0.00_);_(* \(#,##0.00\);_(* &quot;-&quot;??_);_(@_)">
                  <c:v>111.66651513262839</c:v>
                </c:pt>
                <c:pt idx="1258" formatCode="_(* #,##0.00_);_(* \(#,##0.00\);_(* &quot;-&quot;??_);_(@_)">
                  <c:v>111.67578947750636</c:v>
                </c:pt>
                <c:pt idx="1259" formatCode="_(* #,##0.00_);_(* \(#,##0.00\);_(* &quot;-&quot;??_);_(@_)">
                  <c:v>111.68098801678192</c:v>
                </c:pt>
                <c:pt idx="1260" formatCode="_(* #,##0.00_);_(* \(#,##0.00\);_(* &quot;-&quot;??_);_(@_)">
                  <c:v>111.68355670786214</c:v>
                </c:pt>
                <c:pt idx="1261" formatCode="_(* #,##0.00_);_(* \(#,##0.00\);_(* &quot;-&quot;??_);_(@_)">
                  <c:v>111.70180352995783</c:v>
                </c:pt>
                <c:pt idx="1262" formatCode="_(* #,##0.00_);_(* \(#,##0.00\);_(* &quot;-&quot;??_);_(@_)">
                  <c:v>111.70700570383913</c:v>
                </c:pt>
                <c:pt idx="1263" formatCode="_(* #,##0.00_);_(* \(#,##0.00\);_(* &quot;-&quot;??_);_(@_)">
                  <c:v>111.71220860409821</c:v>
                </c:pt>
                <c:pt idx="1264" formatCode="_(* #,##0.00_);_(* \(#,##0.00\);_(* &quot;-&quot;??_);_(@_)">
                  <c:v>111.71741828737991</c:v>
                </c:pt>
                <c:pt idx="1265" formatCode="_(* #,##0.00_);_(* \(#,##0.00\);_(* &quot;-&quot;??_);_(@_)">
                  <c:v>111.71998611877665</c:v>
                </c:pt>
                <c:pt idx="1266" formatCode="_(* #,##0.00_);_(* \(#,##0.00\);_(* &quot;-&quot;??_);_(@_)">
                  <c:v>111.73817127416386</c:v>
                </c:pt>
                <c:pt idx="1267" formatCode="_(* #,##0.00_);_(* \(#,##0.00\);_(* &quot;-&quot;??_);_(@_)">
                  <c:v>111.74334932569221</c:v>
                </c:pt>
                <c:pt idx="1268" formatCode="_(* #,##0.00_);_(* \(#,##0.00\);_(* &quot;-&quot;??_);_(@_)">
                  <c:v>111.74852810245272</c:v>
                </c:pt>
                <c:pt idx="1269" formatCode="_(* #,##0.00_);_(* \(#,##0.00\);_(* &quot;-&quot;??_);_(@_)">
                  <c:v>111.7537076058458</c:v>
                </c:pt>
                <c:pt idx="1270" formatCode="_(* #,##0.00_);_(* \(#,##0.00\);_(* &quot;-&quot;??_);_(@_)">
                  <c:v>111.75623031267389</c:v>
                </c:pt>
                <c:pt idx="1271" formatCode="_(* #,##0.00_);_(* \(#,##0.00\);_(* &quot;-&quot;??_);_(@_)">
                  <c:v>111.77443068917449</c:v>
                </c:pt>
                <c:pt idx="1272" formatCode="_(* #,##0.00_);_(* \(#,##0.00\);_(* &quot;-&quot;??_);_(@_)">
                  <c:v>111.77961381429216</c:v>
                </c:pt>
                <c:pt idx="1273" formatCode="_(* #,##0.00_);_(* \(#,##0.00\);_(* &quot;-&quot;??_);_(@_)">
                  <c:v>111.78478142660873</c:v>
                </c:pt>
                <c:pt idx="1274" formatCode="_(* #,##0.00_);_(* \(#,##0.00\);_(* &quot;-&quot;??_);_(@_)">
                  <c:v>111.78994976298777</c:v>
                </c:pt>
                <c:pt idx="1275" formatCode="_(* #,##0.00_);_(* \(#,##0.00\);_(* &quot;-&quot;??_);_(@_)">
                  <c:v>111.79246129731079</c:v>
                </c:pt>
                <c:pt idx="1276" formatCode="_(* #,##0.00_);_(* \(#,##0.00\);_(* &quot;-&quot;??_);_(@_)">
                  <c:v>111.81062814922538</c:v>
                </c:pt>
                <c:pt idx="1277" formatCode="_(* #,##0.00_);_(* \(#,##0.00\);_(* &quot;-&quot;??_);_(@_)">
                  <c:v>111.81580009229674</c:v>
                </c:pt>
                <c:pt idx="1278" formatCode="_(* #,##0.00_);_(* \(#,##0.00\);_(* &quot;-&quot;??_);_(@_)">
                  <c:v>111.82100526540444</c:v>
                </c:pt>
                <c:pt idx="1279" formatCode="_(* #,##0.00_);_(* \(#,##0.00\);_(* &quot;-&quot;??_);_(@_)">
                  <c:v>111.82619491305668</c:v>
                </c:pt>
                <c:pt idx="1280" formatCode="_(* #,##0.00_);_(* \(#,##0.00\);_(* &quot;-&quot;??_);_(@_)">
                  <c:v>111.82872776579174</c:v>
                </c:pt>
                <c:pt idx="1281" formatCode="_(* #,##0.00_);_(* \(#,##0.00\);_(* &quot;-&quot;??_);_(@_)">
                  <c:v>111.8469585844953</c:v>
                </c:pt>
                <c:pt idx="1282" formatCode="_(* #,##0.00_);_(* \(#,##0.00\);_(* &quot;-&quot;??_);_(@_)">
                  <c:v>111.85215186172512</c:v>
                </c:pt>
                <c:pt idx="1283" formatCode="_(* #,##0.00_);_(* \(#,##0.00\);_(* &quot;-&quot;??_);_(@_)">
                  <c:v>111.85734586849192</c:v>
                </c:pt>
                <c:pt idx="1284" formatCode="_(* #,##0.00_);_(* \(#,##0.00\);_(* &quot;-&quot;??_);_(@_)">
                  <c:v>111.86254059667186</c:v>
                </c:pt>
                <c:pt idx="1285" formatCode="_(* #,##0.00_);_(* \(#,##0.00\);_(* &quot;-&quot;??_);_(@_)">
                  <c:v>111.86507853639121</c:v>
                </c:pt>
                <c:pt idx="1286" formatCode="_(* #,##0.00_);_(* \(#,##0.00\);_(* &quot;-&quot;??_);_(@_)">
                  <c:v>111.88332461046915</c:v>
                </c:pt>
                <c:pt idx="1287" formatCode="_(* #,##0.00_);_(* \(#,##0.00\);_(* &quot;-&quot;??_);_(@_)">
                  <c:v>111.88850669831409</c:v>
                </c:pt>
                <c:pt idx="1288" formatCode="_(* #,##0.00_);_(* \(#,##0.00\);_(* &quot;-&quot;??_);_(@_)">
                  <c:v>111.89368951028742</c:v>
                </c:pt>
                <c:pt idx="1289" formatCode="_(* #,##0.00_);_(* \(#,##0.00\);_(* &quot;-&quot;??_);_(@_)">
                  <c:v>114.09665666186557</c:v>
                </c:pt>
                <c:pt idx="1290" formatCode="_(* #,##0.00_);_(* \(#,##0.00\);_(* &quot;-&quot;??_);_(@_)">
                  <c:v>114.09868250608426</c:v>
                </c:pt>
                <c:pt idx="1291" formatCode="_(* #,##0.00_);_(* \(#,##0.00\);_(* &quot;-&quot;??_);_(@_)">
                  <c:v>114.11562518002769</c:v>
                </c:pt>
                <c:pt idx="1292" formatCode="_(* #,##0.00_);_(* \(#,##0.00\);_(* &quot;-&quot;??_);_(@_)">
                  <c:v>114.12037331911907</c:v>
                </c:pt>
                <c:pt idx="1293" formatCode="_(* #,##0.00_);_(* \(#,##0.00\);_(* &quot;-&quot;??_);_(@_)">
                  <c:v>114.12512213785691</c:v>
                </c:pt>
                <c:pt idx="1294" formatCode="_(* #,##0.00_);_(* \(#,##0.00\);_(* &quot;-&quot;??_);_(@_)">
                  <c:v>114.12987163271906</c:v>
                </c:pt>
                <c:pt idx="1295" formatCode="_(* #,##0.00_);_(* \(#,##0.00\);_(* &quot;-&quot;??_);_(@_)">
                  <c:v>114.13191743836506</c:v>
                </c:pt>
                <c:pt idx="1296" formatCode="_(* #,##0.00_);_(* \(#,##0.00\);_(* &quot;-&quot;??_);_(@_)">
                  <c:v>114.1488743801487</c:v>
                </c:pt>
                <c:pt idx="1297" formatCode="_(* #,##0.00_);_(* \(#,##0.00\);_(* &quot;-&quot;??_);_(@_)">
                  <c:v>114.15362727637692</c:v>
                </c:pt>
                <c:pt idx="1298" formatCode="_(* #,##0.00_);_(* \(#,##0.00\);_(* &quot;-&quot;??_);_(@_)">
                  <c:v>114.15838085137196</c:v>
                </c:pt>
                <c:pt idx="1299" formatCode="_(* #,##0.00_);_(* \(#,##0.00\);_(* &quot;-&quot;??_);_(@_)">
                  <c:v>114.16313511081518</c:v>
                </c:pt>
                <c:pt idx="1300" formatCode="_(* #,##0.00_);_(* \(#,##0.00\);_(* &quot;-&quot;??_);_(@_)">
                  <c:v>114.16520090478525</c:v>
                </c:pt>
                <c:pt idx="1301" formatCode="_(* #,##0.00_);_(* \(#,##0.00\);_(* &quot;-&quot;??_);_(@_)">
                  <c:v>114.18217212943603</c:v>
                </c:pt>
                <c:pt idx="1302" formatCode="_(* #,##0.00_);_(* \(#,##0.00\);_(* &quot;-&quot;??_);_(@_)">
                  <c:v>114.18694502626366</c:v>
                </c:pt>
                <c:pt idx="1303" formatCode="_(* #,##0.00_);_(* \(#,##0.00\);_(* &quot;-&quot;??_);_(@_)">
                  <c:v>114.19170336995721</c:v>
                </c:pt>
                <c:pt idx="1304" formatCode="_(* #,##0.00_);_(* \(#,##0.00\);_(* &quot;-&quot;??_);_(@_)">
                  <c:v>114.19646239118073</c:v>
                </c:pt>
                <c:pt idx="1305" formatCode="_(* #,##0.00_);_(* \(#,##0.00\);_(* &quot;-&quot;??_);_(@_)">
                  <c:v>114.19813668079951</c:v>
                </c:pt>
                <c:pt idx="1306" formatCode="_(* #,##0.00_);_(* \(#,##0.00\);_(* &quot;-&quot;??_);_(@_)">
                  <c:v>114.2139788371191</c:v>
                </c:pt>
                <c:pt idx="1307" formatCode="_(* #,##0.00_);_(* \(#,##0.00\);_(* &quot;-&quot;??_);_(@_)">
                  <c:v>114.21837514221751</c:v>
                </c:pt>
                <c:pt idx="1308" formatCode="_(* #,##0.00_);_(* \(#,##0.00\);_(* &quot;-&quot;??_);_(@_)">
                  <c:v>114.2227720489547</c:v>
                </c:pt>
                <c:pt idx="1309" formatCode="_(* #,##0.00_);_(* \(#,##0.00\);_(* &quot;-&quot;??_);_(@_)">
                  <c:v>114.22716955799063</c:v>
                </c:pt>
                <c:pt idx="1310" formatCode="_(* #,##0.00_);_(* \(#,##0.00\);_(* &quot;-&quot;??_);_(@_)">
                  <c:v>114.22751111081186</c:v>
                </c:pt>
                <c:pt idx="1311" formatCode="_(* #,##0.00_);_(* \(#,##0.00\);_(* &quot;-&quot;??_);_(@_)">
                  <c:v>114.24916252403017</c:v>
                </c:pt>
                <c:pt idx="1312" formatCode="_(* #,##0.00_);_(* \(#,##0.00\);_(* &quot;-&quot;??_);_(@_)">
                  <c:v>114.25356364557844</c:v>
                </c:pt>
                <c:pt idx="1313" formatCode="_(* #,##0.00_);_(* \(#,##0.00\);_(* &quot;-&quot;??_);_(@_)">
                  <c:v>114.25796537198968</c:v>
                </c:pt>
                <c:pt idx="1314" formatCode="_(* #,##0.00_);_(* \(#,##0.00\);_(* &quot;-&quot;??_);_(@_)">
                  <c:v>114.25964806358517</c:v>
                </c:pt>
                <c:pt idx="1315" formatCode="_(* #,##0.00_);_(* \(#,##0.00\);_(* &quot;-&quot;??_);_(@_)">
                  <c:v>114.2755154205735</c:v>
                </c:pt>
                <c:pt idx="1316" formatCode="_(* #,##0.00_);_(* \(#,##0.00\);_(* &quot;-&quot;??_);_(@_)">
                  <c:v>114.27992015481743</c:v>
                </c:pt>
                <c:pt idx="1317" formatCode="_(* #,##0.00_);_(* \(#,##0.00\);_(* &quot;-&quot;??_);_(@_)">
                  <c:v>114.28432548903579</c:v>
                </c:pt>
                <c:pt idx="1318" formatCode="_(* #,##0.00_);_(* \(#,##0.00\);_(* &quot;-&quot;??_);_(@_)">
                  <c:v>114.28873142930061</c:v>
                </c:pt>
                <c:pt idx="1319" formatCode="_(* #,##0.00_);_(* \(#,##0.00\);_(* &quot;-&quot;??_);_(@_)">
                  <c:v>114.29043359653859</c:v>
                </c:pt>
                <c:pt idx="1320" formatCode="_(* #,##0.00_);_(* \(#,##0.00\);_(* &quot;-&quot;??_);_(@_)">
                  <c:v>114.30658854683224</c:v>
                </c:pt>
                <c:pt idx="1321" formatCode="_(* #,##0.00_);_(* \(#,##0.00\);_(* &quot;-&quot;??_);_(@_)">
                  <c:v>114.31101280613942</c:v>
                </c:pt>
                <c:pt idx="1322" formatCode="_(* #,##0.00_);_(* \(#,##0.00\);_(* &quot;-&quot;??_);_(@_)">
                  <c:v>114.31545295717611</c:v>
                </c:pt>
                <c:pt idx="1323" formatCode="_(* #,##0.00_);_(* \(#,##0.00\);_(* &quot;-&quot;??_);_(@_)">
                  <c:v>114.31987843074683</c:v>
                </c:pt>
                <c:pt idx="1324" formatCode="_(* #,##0.00_);_(* \(#,##0.00\);_(* &quot;-&quot;??_);_(@_)">
                  <c:v>114.32160013535079</c:v>
                </c:pt>
                <c:pt idx="1325" formatCode="_(* #,##0.00_);_(* \(#,##0.00\);_(* &quot;-&quot;??_);_(@_)">
                  <c:v>114.33753870579257</c:v>
                </c:pt>
                <c:pt idx="1326" formatCode="_(* #,##0.00_);_(* \(#,##0.00\);_(* &quot;-&quot;??_);_(@_)">
                  <c:v>114.34195191381464</c:v>
                </c:pt>
                <c:pt idx="1327" formatCode="_(* #,##0.00_);_(* \(#,##0.00\);_(* &quot;-&quot;??_);_(@_)">
                  <c:v>114.34636572914381</c:v>
                </c:pt>
                <c:pt idx="1328" formatCode="_(* #,##0.00_);_(* \(#,##0.00\);_(* &quot;-&quot;??_);_(@_)">
                  <c:v>114.35078014597542</c:v>
                </c:pt>
                <c:pt idx="1329" formatCode="_(* #,##0.00_);_(* \(#,##0.00\);_(* &quot;-&quot;??_);_(@_)">
                  <c:v>114.35249079440256</c:v>
                </c:pt>
                <c:pt idx="1330" formatCode="_(* #,##0.00_);_(* \(#,##0.00\);_(* &quot;-&quot;??_);_(@_)">
                  <c:v>114.36844203997771</c:v>
                </c:pt>
                <c:pt idx="1331" formatCode="_(* #,##0.00_);_(* \(#,##0.00\);_(* &quot;-&quot;??_);_(@_)">
                  <c:v>114.37285947858315</c:v>
                </c:pt>
                <c:pt idx="1332" formatCode="_(* #,##0.00_);_(* \(#,##0.00\);_(* &quot;-&quot;??_);_(@_)">
                  <c:v>114.37729282154385</c:v>
                </c:pt>
                <c:pt idx="1333" formatCode="_(* #,##0.00_);_(* \(#,##0.00\);_(* &quot;-&quot;??_);_(@_)">
                  <c:v>114.38171146967098</c:v>
                </c:pt>
                <c:pt idx="1334" formatCode="_(* #,##0.00_);_(* \(#,##0.00\);_(* &quot;-&quot;??_);_(@_)">
                  <c:v>114.38344165970653</c:v>
                </c:pt>
                <c:pt idx="1335" formatCode="_(* #,##0.00_);_(* \(#,##0.00\);_(* &quot;-&quot;??_);_(@_)">
                  <c:v>114.39940560332769</c:v>
                </c:pt>
                <c:pt idx="1336" formatCode="_(* #,##0.00_);_(* \(#,##0.00\);_(* &quot;-&quot;??_);_(@_)">
                  <c:v>114.40384258927263</c:v>
                </c:pt>
                <c:pt idx="1337" formatCode="_(* #,##0.00_);_(* \(#,##0.00\);_(* &quot;-&quot;??_);_(@_)">
                  <c:v>114.40831081631637</c:v>
                </c:pt>
                <c:pt idx="1338" formatCode="_(* #,##0.00_);_(* \(#,##0.00\);_(* &quot;-&quot;??_);_(@_)">
                  <c:v>114.4127949771907</c:v>
                </c:pt>
                <c:pt idx="1339" formatCode="_(* #,##0.00_);_(* \(#,##0.00\);_(* &quot;-&quot;??_);_(@_)">
                  <c:v>114.4141464210056</c:v>
                </c:pt>
                <c:pt idx="1340" formatCode="_(* #,##0.00_);_(* \(#,##0.00\);_(* &quot;-&quot;??_);_(@_)">
                  <c:v>114.42901982951321</c:v>
                </c:pt>
                <c:pt idx="1341" formatCode="_(* #,##0.00_);_(* \(#,##0.00\);_(* &quot;-&quot;??_);_(@_)">
                  <c:v>114.43309309040126</c:v>
                </c:pt>
                <c:pt idx="1342" formatCode="_(* #,##0.00_);_(* \(#,##0.00\);_(* &quot;-&quot;??_);_(@_)">
                  <c:v>114.43715155609004</c:v>
                </c:pt>
                <c:pt idx="1343" formatCode="_(* #,##0.00_);_(* \(#,##0.00\);_(* &quot;-&quot;??_);_(@_)">
                  <c:v>114.44130253345047</c:v>
                </c:pt>
                <c:pt idx="1344" formatCode="_(* #,##0.00_);_(* \(#,##0.00\);_(* &quot;-&quot;??_);_(@_)">
                  <c:v>114.44267303111874</c:v>
                </c:pt>
                <c:pt idx="1345" formatCode="_(* #,##0.00_);_(* \(#,##0.00\);_(* &quot;-&quot;??_);_(@_)">
                  <c:v>114.45760361134572</c:v>
                </c:pt>
                <c:pt idx="1346" formatCode="_(* #,##0.00_);_(* \(#,##0.00\);_(* &quot;-&quot;??_);_(@_)">
                  <c:v>114.46169594870975</c:v>
                </c:pt>
                <c:pt idx="1347" formatCode="_(* #,##0.00_);_(* \(#,##0.00\);_(* &quot;-&quot;??_);_(@_)">
                  <c:v>114.46580416545393</c:v>
                </c:pt>
                <c:pt idx="1348" formatCode="_(* #,##0.00_);_(* \(#,##0.00\);_(* &quot;-&quot;??_);_(@_)">
                  <c:v>115.11117086533254</c:v>
                </c:pt>
                <c:pt idx="1349" formatCode="_(* #,##0.00_);_(* \(#,##0.00\);_(* &quot;-&quot;??_);_(@_)">
                  <c:v>115.11233458975924</c:v>
                </c:pt>
                <c:pt idx="1350" formatCode="_(* #,##0.00_);_(* \(#,##0.00\);_(* &quot;-&quot;??_);_(@_)">
                  <c:v>115.12691888750774</c:v>
                </c:pt>
                <c:pt idx="1351" formatCode="_(* #,##0.00_);_(* \(#,##0.00\);_(* &quot;-&quot;??_);_(@_)">
                  <c:v>115.13086132129364</c:v>
                </c:pt>
                <c:pt idx="1352" formatCode="_(* #,##0.00_);_(* \(#,##0.00\);_(* &quot;-&quot;??_);_(@_)">
                  <c:v>115.13483394897193</c:v>
                </c:pt>
                <c:pt idx="1353" formatCode="_(* #,##0.00_);_(* \(#,##0.00\);_(* &quot;-&quot;??_);_(@_)">
                  <c:v>115.13879227931352</c:v>
                </c:pt>
                <c:pt idx="1354" formatCode="_(* #,##0.00_);_(* \(#,##0.00\);_(* &quot;-&quot;??_);_(@_)">
                  <c:v>115.13865299093683</c:v>
                </c:pt>
                <c:pt idx="1355" formatCode="_(* #,##0.00_);_(* \(#,##0.00\);_(* &quot;-&quot;??_);_(@_)">
                  <c:v>115.15857391956297</c:v>
                </c:pt>
                <c:pt idx="1356" formatCode="_(* #,##0.00_);_(* \(#,##0.00\);_(* &quot;-&quot;??_);_(@_)">
                  <c:v>115.16253545310435</c:v>
                </c:pt>
                <c:pt idx="1357" formatCode="_(* #,##0.00_);_(* \(#,##0.00\);_(* &quot;-&quot;??_);_(@_)">
                  <c:v>115.16642331259075</c:v>
                </c:pt>
                <c:pt idx="1358" formatCode="_(* #,##0.00_);_(* \(#,##0.00\);_(* &quot;-&quot;??_);_(@_)">
                  <c:v>115.16752023827632</c:v>
                </c:pt>
                <c:pt idx="1359" formatCode="_(* #,##0.00_);_(* \(#,##0.00\);_(* &quot;-&quot;??_);_(@_)">
                  <c:v>115.18185963026801</c:v>
                </c:pt>
                <c:pt idx="1360" formatCode="_(* #,##0.00_);_(* \(#,##0.00\);_(* &quot;-&quot;??_);_(@_)">
                  <c:v>115.18572038121523</c:v>
                </c:pt>
                <c:pt idx="1361" formatCode="_(* #,##0.00_);_(* \(#,##0.00\);_(* &quot;-&quot;??_);_(@_)">
                  <c:v>115.18958164154201</c:v>
                </c:pt>
                <c:pt idx="1362" formatCode="_(* #,##0.00_);_(* \(#,##0.00\);_(* &quot;-&quot;??_);_(@_)">
                  <c:v>115.1934582711728</c:v>
                </c:pt>
                <c:pt idx="1363" formatCode="_(* #,##0.00_);_(* \(#,##0.00\);_(* &quot;-&quot;??_);_(@_)">
                  <c:v>115.19469247351455</c:v>
                </c:pt>
                <c:pt idx="1364" formatCode="_(* #,##0.00_);_(* \(#,##0.00\);_(* &quot;-&quot;??_);_(@_)">
                  <c:v>115.20913182795036</c:v>
                </c:pt>
                <c:pt idx="1365" formatCode="_(* #,##0.00_);_(* \(#,##0.00\);_(* &quot;-&quot;??_);_(@_)">
                  <c:v>115.2130704956007</c:v>
                </c:pt>
                <c:pt idx="1366" formatCode="_(* #,##0.00_);_(* \(#,##0.00\);_(* &quot;-&quot;??_);_(@_)">
                  <c:v>115.21706913409213</c:v>
                </c:pt>
                <c:pt idx="1367" formatCode="_(* #,##0.00_);_(* \(#,##0.00\);_(* &quot;-&quot;??_);_(@_)">
                  <c:v>115.22112475807876</c:v>
                </c:pt>
                <c:pt idx="1368" formatCode="_(* #,##0.00_);_(* \(#,##0.00\);_(* &quot;-&quot;??_);_(@_)">
                  <c:v>115.22223508129683</c:v>
                </c:pt>
                <c:pt idx="1369" formatCode="_(* #,##0.00_);_(* \(#,##0.00\);_(* &quot;-&quot;??_);_(@_)">
                  <c:v>115.23659945198862</c:v>
                </c:pt>
                <c:pt idx="1370" formatCode="_(* #,##0.00_);_(* \(#,##0.00\);_(* &quot;-&quot;??_);_(@_)">
                  <c:v>115.2405214622619</c:v>
                </c:pt>
                <c:pt idx="1371" formatCode="_(* #,##0.00_);_(* \(#,##0.00\);_(* &quot;-&quot;??_);_(@_)">
                  <c:v>115.2431572569309</c:v>
                </c:pt>
                <c:pt idx="1372" formatCode="_(* #,##0.00_);_(* \(#,##0.00\);_(* &quot;-&quot;??_);_(@_)">
                  <c:v>115.24987903436121</c:v>
                </c:pt>
                <c:pt idx="1373" formatCode="_(* #,##0.00_);_(* \(#,##0.00\);_(* &quot;-&quot;??_);_(@_)">
                  <c:v>115.26478591594847</c:v>
                </c:pt>
                <c:pt idx="1374" formatCode="_(* #,##0.00_);_(* \(#,##0.00\);_(* &quot;-&quot;??_);_(@_)">
                  <c:v>115.26878554894245</c:v>
                </c:pt>
                <c:pt idx="1375" formatCode="_(* #,##0.00_);_(* \(#,##0.00\);_(* &quot;-&quot;??_);_(@_)">
                  <c:v>115.27265281780679</c:v>
                </c:pt>
                <c:pt idx="1376" formatCode="_(* #,##0.00_);_(* \(#,##0.00\);_(* &quot;-&quot;??_);_(@_)">
                  <c:v>115.27650583696271</c:v>
                </c:pt>
                <c:pt idx="1377" formatCode="_(* #,##0.00_);_(* \(#,##0.00\);_(* &quot;-&quot;??_);_(@_)">
                  <c:v>115.27757929115839</c:v>
                </c:pt>
                <c:pt idx="1378" formatCode="_(* #,##0.00_);_(* \(#,##0.00\);_(* &quot;-&quot;??_);_(@_)">
                  <c:v>115.29218743504441</c:v>
                </c:pt>
                <c:pt idx="1379" formatCode="_(* #,##0.00_);_(* \(#,##0.00\);_(* &quot;-&quot;??_);_(@_)">
                  <c:v>115.29485989771293</c:v>
                </c:pt>
                <c:pt idx="1380" formatCode="_(* #,##0.00_);_(* \(#,##0.00\);_(* &quot;-&quot;??_);_(@_)">
                  <c:v>115.30428739601497</c:v>
                </c:pt>
                <c:pt idx="1381" formatCode="_(* #,##0.00_);_(* \(#,##0.00\);_(* &quot;-&quot;??_);_(@_)">
                  <c:v>115.30552713519293</c:v>
                </c:pt>
                <c:pt idx="1382" formatCode="_(* #,##0.00_);_(* \(#,##0.00\);_(* &quot;-&quot;??_);_(@_)">
                  <c:v>115.32036835609429</c:v>
                </c:pt>
                <c:pt idx="1383" formatCode="_(* #,##0.00_);_(* \(#,##0.00\);_(* &quot;-&quot;??_);_(@_)">
                  <c:v>115.3230299137475</c:v>
                </c:pt>
                <c:pt idx="1384" formatCode="_(* #,##0.00_);_(* \(#,##0.00\);_(* &quot;-&quot;??_);_(@_)">
                  <c:v>115.33225808035934</c:v>
                </c:pt>
                <c:pt idx="1385" formatCode="_(* #,##0.00_);_(* \(#,##0.00\);_(* &quot;-&quot;??_);_(@_)">
                  <c:v>115.33333894789213</c:v>
                </c:pt>
                <c:pt idx="1386" formatCode="_(* #,##0.00_);_(* \(#,##0.00\);_(* &quot;-&quot;??_);_(@_)">
                  <c:v>115.34757031063553</c:v>
                </c:pt>
                <c:pt idx="1387" formatCode="_(* #,##0.00_);_(* \(#,##0.00\);_(* &quot;-&quot;??_);_(@_)">
                  <c:v>115.35135933605203</c:v>
                </c:pt>
                <c:pt idx="1388" formatCode="_(* #,##0.00_);_(* \(#,##0.00\);_(* &quot;-&quot;??_);_(@_)">
                  <c:v>115.35511926827962</c:v>
                </c:pt>
                <c:pt idx="1389" formatCode="_(* #,##0.00_);_(* \(#,##0.00\);_(* &quot;-&quot;??_);_(@_)">
                  <c:v>115.35886489628236</c:v>
                </c:pt>
                <c:pt idx="1390" formatCode="_(* #,##0.00_);_(* \(#,##0.00\);_(* &quot;-&quot;??_);_(@_)">
                  <c:v>115.35983093346694</c:v>
                </c:pt>
                <c:pt idx="1391" formatCode="_(* #,##0.00_);_(* \(#,##0.00\);_(* &quot;-&quot;??_);_(@_)">
                  <c:v>115.37385087902724</c:v>
                </c:pt>
                <c:pt idx="1392" formatCode="_(* #,##0.00_);_(* \(#,##0.00\);_(* &quot;-&quot;??_);_(@_)">
                  <c:v>115.37759898117983</c:v>
                </c:pt>
                <c:pt idx="1393" formatCode="_(* #,##0.00_);_(* \(#,##0.00\);_(* &quot;-&quot;??_);_(@_)">
                  <c:v>115.38134758148952</c:v>
                </c:pt>
                <c:pt idx="1394" formatCode="_(* #,##0.00_);_(* \(#,##0.00\);_(* &quot;-&quot;??_);_(@_)">
                  <c:v>115.38511148666772</c:v>
                </c:pt>
                <c:pt idx="1395" formatCode="_(* #,##0.00_);_(* \(#,##0.00\);_(* &quot;-&quot;??_);_(@_)">
                  <c:v>115.38612542685264</c:v>
                </c:pt>
                <c:pt idx="1396" formatCode="_(* #,##0.00_);_(* \(#,##0.00\);_(* &quot;-&quot;??_);_(@_)">
                  <c:v>115.40024466518695</c:v>
                </c:pt>
                <c:pt idx="1397" formatCode="_(* #,##0.00_);_(* \(#,##0.00\);_(* &quot;-&quot;??_);_(@_)">
                  <c:v>115.40404070202099</c:v>
                </c:pt>
                <c:pt idx="1398" formatCode="_(* #,##0.00_);_(* \(#,##0.00\);_(* &quot;-&quot;??_);_(@_)">
                  <c:v>115.40788170379095</c:v>
                </c:pt>
                <c:pt idx="1399" formatCode="_(* #,##0.00_);_(* \(#,##0.00\);_(* &quot;-&quot;??_);_(@_)">
                  <c:v>115.41172321407436</c:v>
                </c:pt>
                <c:pt idx="1400" formatCode="_(* #,##0.00_);_(* \(#,##0.00\);_(* &quot;-&quot;??_);_(@_)">
                  <c:v>115.41281479704966</c:v>
                </c:pt>
                <c:pt idx="1401" formatCode="_(* #,##0.00_);_(* \(#,##0.00\);_(* &quot;-&quot;??_);_(@_)">
                  <c:v>115.42716697598712</c:v>
                </c:pt>
                <c:pt idx="1402" formatCode="_(* #,##0.00_);_(* \(#,##0.00\);_(* &quot;-&quot;??_);_(@_)">
                  <c:v>115.43099623213686</c:v>
                </c:pt>
                <c:pt idx="1403" formatCode="_(* #,##0.00_);_(* \(#,##0.00\);_(* &quot;-&quot;??_);_(@_)">
                  <c:v>115.43479634175743</c:v>
                </c:pt>
                <c:pt idx="1404" formatCode="_(* #,##0.00_);_(* \(#,##0.00\);_(* &quot;-&quot;??_);_(@_)">
                  <c:v>115.43861178375792</c:v>
                </c:pt>
                <c:pt idx="1405" formatCode="_(* #,##0.00_);_(* \(#,##0.00\);_(* &quot;-&quot;??_);_(@_)">
                  <c:v>115.43828726992903</c:v>
                </c:pt>
                <c:pt idx="1406" formatCode="_(* #,##0.00_);_(* \(#,##0.00\);_(* &quot;-&quot;??_);_(@_)">
                  <c:v>115.45772325266341</c:v>
                </c:pt>
                <c:pt idx="1407" formatCode="_(* #,##0.00_);_(* \(#,##0.00\);_(* &quot;-&quot;??_);_(@_)">
                  <c:v>115.46154174534342</c:v>
                </c:pt>
                <c:pt idx="1408" formatCode="_(* #,##0.00_);_(* \(#,##0.00\);_(* &quot;-&quot;??_);_(@_)">
                  <c:v>115.46536074321254</c:v>
                </c:pt>
                <c:pt idx="1409" formatCode="_(* #,##0.00_);_(* \(#,##0.00\);_(* &quot;-&quot;??_);_(@_)">
                  <c:v>115.46638532483577</c:v>
                </c:pt>
                <c:pt idx="1410" formatCode="_(* #,##0.00_);_(* \(#,##0.00\);_(* &quot;-&quot;??_);_(@_)">
                  <c:v>115.48062545537651</c:v>
                </c:pt>
                <c:pt idx="1411" formatCode="_(* #,##0.00_);_(* \(#,##0.00\);_(* &quot;-&quot;??_);_(@_)">
                  <c:v>115.48444699493655</c:v>
                </c:pt>
                <c:pt idx="1412" formatCode="_(* #,##0.00_);_(* \(#,##0.00\);_(* &quot;-&quot;??_);_(@_)">
                  <c:v>115.48826904200951</c:v>
                </c:pt>
                <c:pt idx="1413" formatCode="_(* #,##0.00_);_(* \(#,##0.00\);_(* &quot;-&quot;??_);_(@_)">
                  <c:v>115.49209159786645</c:v>
                </c:pt>
                <c:pt idx="1414" formatCode="_(* #,##0.00_);_(* \(#,##0.00\);_(* &quot;-&quot;??_);_(@_)">
                  <c:v>115.4931345740964</c:v>
                </c:pt>
                <c:pt idx="1415" formatCode="_(* #,##0.00_);_(* \(#,##0.00\);_(* &quot;-&quot;??_);_(@_)">
                  <c:v>115.50738537539618</c:v>
                </c:pt>
                <c:pt idx="1416" formatCode="_(* #,##0.00_);_(* \(#,##0.00\);_(* &quot;-&quot;??_);_(@_)">
                  <c:v>115.51121047344309</c:v>
                </c:pt>
                <c:pt idx="1417" formatCode="_(* #,##0.00_);_(* \(#,##0.00\);_(* &quot;-&quot;??_);_(@_)">
                  <c:v>115.51503607979663</c:v>
                </c:pt>
                <c:pt idx="1418" formatCode="_(* #,##0.00_);_(* \(#,##0.00\);_(* &quot;-&quot;??_);_(@_)">
                  <c:v>115.51887705343596</c:v>
                </c:pt>
                <c:pt idx="1419" formatCode="_(* #,##0.00_);_(* \(#,##0.00\);_(* &quot;-&quot;??_);_(@_)">
                  <c:v>115.51993845372802</c:v>
                </c:pt>
                <c:pt idx="1420" formatCode="_(* #,##0.00_);_(* \(#,##0.00\);_(* &quot;-&quot;??_);_(@_)">
                  <c:v>115.53424453134038</c:v>
                </c:pt>
                <c:pt idx="1421" formatCode="_(* #,##0.00_);_(* \(#,##0.00\);_(* &quot;-&quot;??_);_(@_)">
                  <c:v>115.53808806557093</c:v>
                </c:pt>
                <c:pt idx="1422" formatCode="_(* #,##0.00_);_(* \(#,##0.00\);_(* &quot;-&quot;??_);_(@_)">
                  <c:v>115.54194697879956</c:v>
                </c:pt>
                <c:pt idx="1423" formatCode="_(* #,##0.00_);_(* \(#,##0.00\);_(* &quot;-&quot;??_);_(@_)">
                  <c:v>115.54580640780318</c:v>
                </c:pt>
                <c:pt idx="1424" formatCode="_(* #,##0.00_);_(* \(#,##0.00\);_(* &quot;-&quot;??_);_(@_)">
                  <c:v>115.54699036950797</c:v>
                </c:pt>
                <c:pt idx="1425" formatCode="_(* #,##0.00_);_(* \(#,##0.00\);_(* &quot;-&quot;??_);_(@_)">
                  <c:v>115.56135186020265</c:v>
                </c:pt>
                <c:pt idx="1426" formatCode="_(* #,##0.00_);_(* \(#,##0.00\);_(* &quot;-&quot;??_);_(@_)">
                  <c:v>115.56518411656359</c:v>
                </c:pt>
                <c:pt idx="1427" formatCode="_(* #,##0.00_);_(* \(#,##0.00\);_(* &quot;-&quot;??_);_(@_)">
                  <c:v>115.56901688352124</c:v>
                </c:pt>
                <c:pt idx="1428" formatCode="_(* #,##0.00_);_(* \(#,##0.00\);_(* &quot;-&quot;??_);_(@_)">
                  <c:v>115.57286503641609</c:v>
                </c:pt>
                <c:pt idx="1429" formatCode="_(* #,##0.00_);_(* \(#,##0.00\);_(* &quot;-&quot;??_);_(@_)">
                  <c:v>115.57391873736856</c:v>
                </c:pt>
                <c:pt idx="1430" formatCode="_(* #,##0.00_);_(* \(#,##0.00\);_(* &quot;-&quot;??_);_(@_)">
                  <c:v>115.58820170739502</c:v>
                </c:pt>
                <c:pt idx="1431" formatCode="_(* #,##0.00_);_(* \(#,##0.00\);_(* &quot;-&quot;??_);_(@_)">
                  <c:v>115.59203752844508</c:v>
                </c:pt>
                <c:pt idx="1432" formatCode="_(* #,##0.00_);_(* \(#,##0.00\);_(* &quot;-&quot;??_);_(@_)">
                  <c:v>115.59588875251039</c:v>
                </c:pt>
                <c:pt idx="1433" formatCode="_(* #,##0.00_);_(* \(#,##0.00\);_(* &quot;-&quot;??_);_(@_)">
                  <c:v>115.5997255951286</c:v>
                </c:pt>
                <c:pt idx="1434" formatCode="_(* #,##0.00_);_(* \(#,##0.00\);_(* &quot;-&quot;??_);_(@_)">
                  <c:v>115.59943749554493</c:v>
                </c:pt>
                <c:pt idx="1435" formatCode="_(* #,##0.00_);_(* \(#,##0.00\);_(* &quot;-&quot;??_);_(@_)">
                  <c:v>115.6189590922299</c:v>
                </c:pt>
                <c:pt idx="1436" formatCode="_(* #,##0.00_);_(* \(#,##0.00\);_(* &quot;-&quot;??_);_(@_)">
                  <c:v>115.62281389898052</c:v>
                </c:pt>
                <c:pt idx="1437" formatCode="_(* #,##0.00_);_(* \(#,##0.00\);_(* &quot;-&quot;??_);_(@_)">
                  <c:v>115.62666921679916</c:v>
                </c:pt>
                <c:pt idx="1438" formatCode="_(* #,##0.00_);_(* \(#,##0.00\);_(* &quot;-&quot;??_);_(@_)">
                  <c:v>115.62774495973062</c:v>
                </c:pt>
                <c:pt idx="1439" formatCode="_(* #,##0.00_);_(* \(#,##0.00\);_(* &quot;-&quot;??_);_(@_)">
                  <c:v>115.64209407759324</c:v>
                </c:pt>
                <c:pt idx="1440" formatCode="_(* #,##0.00_);_(* \(#,##0.00\);_(* &quot;-&quot;??_);_(@_)">
                  <c:v>114.06715718571694</c:v>
                </c:pt>
                <c:pt idx="1441" formatCode="_(* #,##0.00_);_(* \(#,##0.00\);_(* &quot;-&quot;??_);_(@_)">
                  <c:v>114.07022220770364</c:v>
                </c:pt>
                <c:pt idx="1442" formatCode="_(* #,##0.00_);_(* \(#,##0.00\);_(* &quot;-&quot;??_);_(@_)">
                  <c:v>114.07328766758116</c:v>
                </c:pt>
                <c:pt idx="1443" formatCode="_(* #,##0.00_);_(* \(#,##0.00\);_(* &quot;-&quot;??_);_(@_)">
                  <c:v>114.07355576849862</c:v>
                </c:pt>
                <c:pt idx="1444" formatCode="_(* #,##0.00_);_(* \(#,##0.00\);_(* &quot;-&quot;??_);_(@_)">
                  <c:v>114.08575639764729</c:v>
                </c:pt>
                <c:pt idx="1445" formatCode="_(* #,##0.00_);_(* \(#,##0.00\);_(* &quot;-&quot;??_);_(@_)">
                  <c:v>114.08882405445912</c:v>
                </c:pt>
                <c:pt idx="1446" formatCode="_(* #,##0.00_);_(* \(#,##0.00\);_(* &quot;-&quot;??_);_(@_)">
                  <c:v>114.0919176420321</c:v>
                </c:pt>
                <c:pt idx="1447" formatCode="_(* #,##0.00_);_(* \(#,##0.00\);_(* &quot;-&quot;??_);_(@_)">
                  <c:v>114.09503715951121</c:v>
                </c:pt>
                <c:pt idx="1448" formatCode="_(* #,##0.00_);_(* \(#,##0.00\);_(* &quot;-&quot;??_);_(@_)">
                  <c:v>114.09534658735592</c:v>
                </c:pt>
                <c:pt idx="1449" formatCode="_(* #,##0.00_);_(* \(#,##0.00\);_(* &quot;-&quot;??_);_(@_)">
                  <c:v>114.10748010781278</c:v>
                </c:pt>
                <c:pt idx="1450" formatCode="_(* #,##0.00_);_(* \(#,##0.00\);_(* &quot;-&quot;??_);_(@_)">
                  <c:v>114.11058910137967</c:v>
                </c:pt>
                <c:pt idx="1451" formatCode="_(* #,##0.00_);_(* \(#,##0.00\);_(* &quot;-&quot;??_);_(@_)">
                  <c:v>114.11369854012652</c:v>
                </c:pt>
                <c:pt idx="1452" formatCode="_(* #,##0.00_);_(* \(#,##0.00\);_(* &quot;-&quot;??_);_(@_)">
                  <c:v>114.11680841986475</c:v>
                </c:pt>
                <c:pt idx="1453" formatCode="_(* #,##0.00_);_(* \(#,##0.00\);_(* &quot;-&quot;??_);_(@_)">
                  <c:v>114.11710820832847</c:v>
                </c:pt>
                <c:pt idx="1454" formatCode="_(* #,##0.00_);_(* \(#,##0.00\);_(* &quot;-&quot;??_);_(@_)">
                  <c:v>114.12925105226743</c:v>
                </c:pt>
                <c:pt idx="1455" formatCode="_(* #,##0.00_);_(* \(#,##0.00\);_(* &quot;-&quot;??_);_(@_)">
                  <c:v>114.13237591679251</c:v>
                </c:pt>
                <c:pt idx="1456" formatCode="_(* #,##0.00_);_(* \(#,##0.00\);_(* &quot;-&quot;??_);_(@_)">
                  <c:v>114.12990567623937</c:v>
                </c:pt>
                <c:pt idx="1457" formatCode="_(* #,##0.00_);_(* \(#,##0.00\);_(* &quot;-&quot;??_);_(@_)">
                  <c:v>114.1510279033493</c:v>
                </c:pt>
                <c:pt idx="1458" formatCode="_(* #,##0.00_);_(* \(#,##0.00\);_(* &quot;-&quot;??_);_(@_)">
                  <c:v>114.15411757609468</c:v>
                </c:pt>
                <c:pt idx="1459" formatCode="_(* #,##0.00_);_(* \(#,##0.00\);_(* &quot;-&quot;??_);_(@_)">
                  <c:v>114.15719491464529</c:v>
                </c:pt>
                <c:pt idx="1460" formatCode="_(* #,##0.00_);_(* \(#,##0.00\);_(* &quot;-&quot;??_);_(@_)">
                  <c:v>114.16027269133562</c:v>
                </c:pt>
                <c:pt idx="1461" formatCode="_(* #,##0.00_);_(* \(#,##0.00\);_(* &quot;-&quot;??_);_(@_)">
                  <c:v>114.16054036821308</c:v>
                </c:pt>
                <c:pt idx="1462" formatCode="_(* #,##0.00_);_(* \(#,##0.00\);_(* &quot;-&quot;??_);_(@_)">
                  <c:v>114.17258685616282</c:v>
                </c:pt>
                <c:pt idx="1463" formatCode="_(* #,##0.00_);_(* \(#,##0.00\);_(* &quot;-&quot;??_);_(@_)">
                  <c:v>114.17567959331403</c:v>
                </c:pt>
                <c:pt idx="1464" formatCode="_(* #,##0.00_);_(* \(#,##0.00\);_(* &quot;-&quot;??_);_(@_)">
                  <c:v>114.17743140487961</c:v>
                </c:pt>
                <c:pt idx="1465" formatCode="_(* #,##0.00_);_(* \(#,##0.00\);_(* &quot;-&quot;??_);_(@_)">
                  <c:v>114.18223895107415</c:v>
                </c:pt>
                <c:pt idx="1466" formatCode="_(* #,##0.00_);_(* \(#,##0.00\);_(* &quot;-&quot;??_);_(@_)">
                  <c:v>114.19433301508106</c:v>
                </c:pt>
                <c:pt idx="1467" formatCode="_(* #,##0.00_);_(* \(#,##0.00\);_(* &quot;-&quot;??_);_(@_)">
                  <c:v>114.19744162776284</c:v>
                </c:pt>
                <c:pt idx="1468" formatCode="_(* #,##0.00_);_(* \(#,##0.00\);_(* &quot;-&quot;??_);_(@_)">
                  <c:v>114.20056347589372</c:v>
                </c:pt>
                <c:pt idx="1469" formatCode="_(* #,##0.00_);_(* \(#,##0.00\);_(* &quot;-&quot;??_);_(@_)">
                  <c:v>114.2036857699681</c:v>
                </c:pt>
                <c:pt idx="1470" formatCode="_(* #,##0.00_);_(* \(#,##0.00\);_(* &quot;-&quot;??_);_(@_)">
                  <c:v>114.20398517779901</c:v>
                </c:pt>
                <c:pt idx="1471" formatCode="_(* #,##0.00_);_(* \(#,##0.00\);_(* &quot;-&quot;??_);_(@_)">
                  <c:v>114.21608850324512</c:v>
                </c:pt>
                <c:pt idx="1472" formatCode="_(* #,##0.00_);_(* \(#,##0.00\);_(* &quot;-&quot;??_);_(@_)">
                  <c:v>114.21920021543646</c:v>
                </c:pt>
                <c:pt idx="1473" formatCode="_(* #,##0.00_);_(* \(#,##0.00\);_(* &quot;-&quot;??_);_(@_)">
                  <c:v>114.22231237365403</c:v>
                </c:pt>
                <c:pt idx="1474" formatCode="_(* #,##0.00_);_(* \(#,##0.00\);_(* &quot;-&quot;??_);_(@_)">
                  <c:v>114.22543777032162</c:v>
                </c:pt>
                <c:pt idx="1475" formatCode="_(* #,##0.00_);_(* \(#,##0.00\);_(* &quot;-&quot;??_);_(@_)">
                  <c:v>114.2257530797997</c:v>
                </c:pt>
                <c:pt idx="1476" formatCode="_(* #,##0.00_);_(* \(#,##0.00\);_(* &quot;-&quot;??_);_(@_)">
                  <c:v>114.23790407891062</c:v>
                </c:pt>
                <c:pt idx="1477" formatCode="_(* #,##0.00_);_(* \(#,##0.00\);_(* &quot;-&quot;??_);_(@_)">
                  <c:v>114.24100609145515</c:v>
                </c:pt>
                <c:pt idx="1478" formatCode="_(* #,##0.00_);_(* \(#,##0.00\);_(* &quot;-&quot;??_);_(@_)">
                  <c:v>114.24410854286388</c:v>
                </c:pt>
                <c:pt idx="1479" formatCode="_(* #,##0.00_);_(* \(#,##0.00\);_(* &quot;-&quot;??_);_(@_)">
                  <c:v>114.24709829266995</c:v>
                </c:pt>
                <c:pt idx="1480" formatCode="_(* #,##0.00_);_(* \(#,##0.00\);_(* &quot;-&quot;??_);_(@_)">
                  <c:v>114.24875010733983</c:v>
                </c:pt>
                <c:pt idx="1481" formatCode="_(* #,##0.00_);_(* \(#,##0.00\);_(* &quot;-&quot;??_);_(@_)">
                  <c:v>114.26087180888354</c:v>
                </c:pt>
                <c:pt idx="1482" formatCode="_(* #,##0.00_);_(* \(#,##0.00\);_(* &quot;-&quot;??_);_(@_)">
                  <c:v>114.26431671812007</c:v>
                </c:pt>
                <c:pt idx="1483" formatCode="_(* #,##0.00_);_(* \(#,##0.00\);_(* &quot;-&quot;??_);_(@_)">
                  <c:v>114.26776209185763</c:v>
                </c:pt>
                <c:pt idx="1484" formatCode="_(* #,##0.00_);_(* \(#,##0.00\);_(* &quot;-&quot;??_);_(@_)">
                  <c:v>107.93137605011076</c:v>
                </c:pt>
                <c:pt idx="1485" formatCode="_(* #,##0.00_);_(* \(#,##0.00\);_(* &quot;-&quot;??_);_(@_)">
                  <c:v>107.9334921580636</c:v>
                </c:pt>
                <c:pt idx="1486" formatCode="_(* #,##0.00_);_(* \(#,##0.00\);_(* &quot;-&quot;??_);_(@_)">
                  <c:v>107.94531516947873</c:v>
                </c:pt>
                <c:pt idx="1487" formatCode="_(* #,##0.00_);_(* \(#,##0.00\);_(* &quot;-&quot;??_);_(@_)">
                  <c:v>107.94925636225085</c:v>
                </c:pt>
                <c:pt idx="1488" formatCode="_(* #,##0.00_);_(* \(#,##0.00\);_(* &quot;-&quot;??_);_(@_)">
                  <c:v>107.95274472965912</c:v>
                </c:pt>
                <c:pt idx="1489" formatCode="_(* #,##0.00_);_(* \(#,##0.00\);_(* &quot;-&quot;??_);_(@_)">
                  <c:v>107.95623358002202</c:v>
                </c:pt>
                <c:pt idx="1490" formatCode="_(* #,##0.00_);_(* \(#,##0.00\);_(* &quot;-&quot;??_);_(@_)">
                  <c:v>107.95705136773215</c:v>
                </c:pt>
                <c:pt idx="1491" formatCode="_(* #,##0.00_);_(* \(#,##0.00\);_(* &quot;-&quot;??_);_(@_)">
                  <c:v>107.96743964361717</c:v>
                </c:pt>
                <c:pt idx="1492" formatCode="_(* #,##0.00_);_(* \(#,##0.00\);_(* &quot;-&quot;??_);_(@_)">
                  <c:v>107.97024230633183</c:v>
                </c:pt>
                <c:pt idx="1493" formatCode="_(* #,##0.00_);_(* \(#,##0.00\);_(* &quot;-&quot;??_);_(@_)">
                  <c:v>107.97305909009873</c:v>
                </c:pt>
                <c:pt idx="1494" formatCode="_(* #,##0.00_);_(* \(#,##0.00\);_(* &quot;-&quot;??_);_(@_)">
                  <c:v>107.97588999774904</c:v>
                </c:pt>
                <c:pt idx="1495" formatCode="_(* #,##0.00_);_(* \(#,##0.00\);_(* &quot;-&quot;??_);_(@_)">
                  <c:v>107.97677608782791</c:v>
                </c:pt>
                <c:pt idx="1496" formatCode="_(* #,##0.00_);_(* \(#,##0.00\);_(* &quot;-&quot;??_);_(@_)">
                  <c:v>107.98724882985215</c:v>
                </c:pt>
                <c:pt idx="1497" formatCode="_(* #,##0.00_);_(* \(#,##0.00\);_(* &quot;-&quot;??_);_(@_)">
                  <c:v>107.99010908080233</c:v>
                </c:pt>
                <c:pt idx="1498" formatCode="_(* #,##0.00_);_(* \(#,##0.00\);_(* &quot;-&quot;??_);_(@_)">
                  <c:v>107.99296969504033</c:v>
                </c:pt>
                <c:pt idx="1499" formatCode="_(* #,##0.00_);_(* \(#,##0.00\);_(* &quot;-&quot;??_);_(@_)">
                  <c:v>107.99580311864491</c:v>
                </c:pt>
                <c:pt idx="1500" formatCode="_(* #,##0.00_);_(* \(#,##0.00\);_(* &quot;-&quot;??_);_(@_)">
                  <c:v>107.99664315953046</c:v>
                </c:pt>
                <c:pt idx="1501" formatCode="_(* #,##0.00_);_(* \(#,##0.00\);_(* &quot;-&quot;??_);_(@_)">
                  <c:v>108.00700667603876</c:v>
                </c:pt>
                <c:pt idx="1502" formatCode="_(* #,##0.00_);_(* \(#,##0.00\);_(* &quot;-&quot;??_);_(@_)">
                  <c:v>108.00980053169718</c:v>
                </c:pt>
                <c:pt idx="1503" formatCode="_(* #,##0.00_);_(* \(#,##0.00\);_(* &quot;-&quot;??_);_(@_)">
                  <c:v>108.01258095684807</c:v>
                </c:pt>
                <c:pt idx="1504" formatCode="_(* #,##0.00_);_(* \(#,##0.00\);_(* &quot;-&quot;??_);_(@_)">
                  <c:v>108.01537551477985</c:v>
                </c:pt>
                <c:pt idx="1505" formatCode="_(* #,##0.00_);_(* \(#,##0.00\);_(* &quot;-&quot;??_);_(@_)">
                  <c:v>108.01618577600915</c:v>
                </c:pt>
                <c:pt idx="1506" formatCode="_(* #,##0.00_);_(* \(#,##0.00\);_(* &quot;-&quot;??_);_(@_)">
                  <c:v>108.02675014803475</c:v>
                </c:pt>
                <c:pt idx="1507" formatCode="_(* #,##0.00_);_(* \(#,##0.00\);_(* &quot;-&quot;??_);_(@_)">
                  <c:v>108.02956026919431</c:v>
                </c:pt>
                <c:pt idx="1508" formatCode="_(* #,##0.00_);_(* \(#,##0.00\);_(* &quot;-&quot;??_);_(@_)">
                  <c:v>108.03237074885257</c:v>
                </c:pt>
                <c:pt idx="1509" formatCode="_(* #,##0.00_);_(* \(#,##0.00\);_(* &quot;-&quot;??_);_(@_)">
                  <c:v>108.03516778712175</c:v>
                </c:pt>
                <c:pt idx="1510" formatCode="_(* #,##0.00_);_(* \(#,##0.00\);_(* &quot;-&quot;??_);_(@_)">
                  <c:v>108.03598099205065</c:v>
                </c:pt>
                <c:pt idx="1511" formatCode="_(* #,##0.00_);_(* \(#,##0.00\);_(* &quot;-&quot;??_);_(@_)">
                  <c:v>108.04635840468151</c:v>
                </c:pt>
                <c:pt idx="1512" formatCode="_(* #,##0.00_);_(* \(#,##0.00\);_(* &quot;-&quot;??_);_(@_)">
                  <c:v>108.04914340211273</c:v>
                </c:pt>
                <c:pt idx="1513" formatCode="_(* #,##0.00_);_(* \(#,##0.00\);_(* &quot;-&quot;??_);_(@_)">
                  <c:v>108.0519287500032</c:v>
                </c:pt>
                <c:pt idx="1514" formatCode="_(* #,##0.00_);_(* \(#,##0.00\);_(* &quot;-&quot;??_);_(@_)">
                  <c:v>108.05471444856178</c:v>
                </c:pt>
                <c:pt idx="1515" formatCode="_(* #,##0.00_);_(* \(#,##0.00\);_(* &quot;-&quot;??_);_(@_)">
                  <c:v>108.05551419241708</c:v>
                </c:pt>
                <c:pt idx="1516" formatCode="_(* #,##0.00_);_(* \(#,##0.00\);_(* &quot;-&quot;??_);_(@_)">
                  <c:v>108.06585968622673</c:v>
                </c:pt>
                <c:pt idx="1517" formatCode="_(* #,##0.00_);_(* \(#,##0.00\);_(* &quot;-&quot;??_);_(@_)">
                  <c:v>108.06864713499651</c:v>
                </c:pt>
                <c:pt idx="1518" formatCode="_(* #,##0.00_);_(* \(#,##0.00\);_(* &quot;-&quot;??_);_(@_)">
                  <c:v>108.07143492875338</c:v>
                </c:pt>
                <c:pt idx="1519" formatCode="_(* #,##0.00_);_(* \(#,##0.00\);_(* &quot;-&quot;??_);_(@_)">
                  <c:v>108.07422307473466</c:v>
                </c:pt>
                <c:pt idx="1520" formatCode="_(* #,##0.00_);_(* \(#,##0.00\);_(* &quot;-&quot;??_);_(@_)">
                  <c:v>108.07502572319106</c:v>
                </c:pt>
                <c:pt idx="1521" formatCode="_(* #,##0.00_);_(* \(#,##0.00\);_(* &quot;-&quot;??_);_(@_)">
                  <c:v>108.08537810771763</c:v>
                </c:pt>
                <c:pt idx="1522" formatCode="_(* #,##0.00_);_(* \(#,##0.00\);_(* &quot;-&quot;??_);_(@_)">
                  <c:v>108.08816800204764</c:v>
                </c:pt>
                <c:pt idx="1523" formatCode="_(* #,##0.00_);_(* \(#,##0.00\);_(* &quot;-&quot;??_);_(@_)">
                  <c:v>108.09095824885968</c:v>
                </c:pt>
                <c:pt idx="1524" formatCode="_(* #,##0.00_);_(* \(#,##0.00\);_(* &quot;-&quot;??_);_(@_)">
                  <c:v>108.09374884339027</c:v>
                </c:pt>
                <c:pt idx="1525" formatCode="_(* #,##0.00_);_(* \(#,##0.00\);_(* &quot;-&quot;??_);_(@_)">
                  <c:v>108.09455439862002</c:v>
                </c:pt>
                <c:pt idx="1526" formatCode="_(* #,##0.00_);_(* \(#,##0.00\);_(* &quot;-&quot;??_);_(@_)">
                  <c:v>108.10491367516842</c:v>
                </c:pt>
                <c:pt idx="1527" formatCode="_(* #,##0.00_);_(* \(#,##0.00\);_(* &quot;-&quot;??_);_(@_)">
                  <c:v>108.10770602045245</c:v>
                </c:pt>
                <c:pt idx="1528" formatCode="_(* #,##0.00_);_(* \(#,##0.00\);_(* &quot;-&quot;??_);_(@_)">
                  <c:v>108.11049871566416</c:v>
                </c:pt>
                <c:pt idx="1529" formatCode="_(* #,##0.00_);_(* \(#,##0.00\);_(* &quot;-&quot;??_);_(@_)">
                  <c:v>108.11334706454632</c:v>
                </c:pt>
                <c:pt idx="1530" formatCode="_(* #,##0.00_);_(* \(#,##0.00\);_(* &quot;-&quot;??_);_(@_)">
                  <c:v>108.11417194256812</c:v>
                </c:pt>
                <c:pt idx="1531" formatCode="_(* #,##0.00_);_(* \(#,##0.00\);_(* &quot;-&quot;??_);_(@_)">
                  <c:v>108.12457703519263</c:v>
                </c:pt>
                <c:pt idx="1532" formatCode="_(* #,##0.00_);_(* \(#,##0.00\);_(* &quot;-&quot;??_);_(@_)">
                  <c:v>108.12741333596678</c:v>
                </c:pt>
                <c:pt idx="1533" formatCode="_(* #,##0.00_);_(* \(#,##0.00\);_(* &quot;-&quot;??_);_(@_)">
                  <c:v>108.13027765832854</c:v>
                </c:pt>
                <c:pt idx="1534" formatCode="_(* #,##0.00_);_(* \(#,##0.00\);_(* &quot;-&quot;??_);_(@_)">
                  <c:v>108.13312851139747</c:v>
                </c:pt>
                <c:pt idx="1535" formatCode="_(* #,##0.00_);_(* \(#,##0.00\);_(* &quot;-&quot;??_);_(@_)">
                  <c:v>108.13398916800917</c:v>
                </c:pt>
                <c:pt idx="1536" formatCode="_(* #,##0.00_);_(* \(#,##0.00\);_(* &quot;-&quot;??_);_(@_)">
                  <c:v>108.14444016576985</c:v>
                </c:pt>
                <c:pt idx="1537" formatCode="_(* #,##0.00_);_(* \(#,##0.00\);_(* &quot;-&quot;??_);_(@_)">
                  <c:v>108.14726512954526</c:v>
                </c:pt>
                <c:pt idx="1538" formatCode="_(* #,##0.00_);_(* \(#,##0.00\);_(* &quot;-&quot;??_);_(@_)">
                  <c:v>108.15009045073931</c:v>
                </c:pt>
                <c:pt idx="1539" formatCode="_(* #,##0.00_);_(* \(#,##0.00\);_(* &quot;-&quot;??_);_(@_)">
                  <c:v>108.15290228148424</c:v>
                </c:pt>
                <c:pt idx="1540" formatCode="_(* #,##0.00_);_(* \(#,##0.00\);_(* &quot;-&quot;??_);_(@_)">
                  <c:v>108.15374947424701</c:v>
                </c:pt>
                <c:pt idx="1541" formatCode="_(* #,##0.00_);_(* \(#,##0.00\);_(* &quot;-&quot;??_);_(@_)">
                  <c:v>108.16420746793811</c:v>
                </c:pt>
                <c:pt idx="1542" formatCode="_(* #,##0.00_);_(* \(#,##0.00\);_(* &quot;-&quot;??_);_(@_)">
                  <c:v>108.16704876333321</c:v>
                </c:pt>
                <c:pt idx="1543" formatCode="_(* #,##0.00_);_(* \(#,##0.00\);_(* &quot;-&quot;??_);_(@_)">
                  <c:v>108.16989041980042</c:v>
                </c:pt>
                <c:pt idx="1544" formatCode="_(* #,##0.00_);_(* \(#,##0.00\);_(* &quot;-&quot;??_);_(@_)">
                  <c:v>108.17276013337762</c:v>
                </c:pt>
                <c:pt idx="1545" formatCode="_(* #,##0.00_);_(* \(#,##0.00\);_(* &quot;-&quot;??_);_(@_)">
                  <c:v>108.17365959332557</c:v>
                </c:pt>
                <c:pt idx="1546" formatCode="_(* #,##0.00_);_(* \(#,##0.00\);_(* &quot;-&quot;??_);_(@_)">
                  <c:v>108.18420255790799</c:v>
                </c:pt>
                <c:pt idx="1547" formatCode="_(* #,##0.00_);_(* \(#,##0.00\);_(* &quot;-&quot;??_);_(@_)">
                  <c:v>108.18703251335337</c:v>
                </c:pt>
                <c:pt idx="1548" formatCode="_(* #,##0.00_);_(* \(#,##0.00\);_(* &quot;-&quot;??_);_(@_)">
                  <c:v>108.18986282527669</c:v>
                </c:pt>
                <c:pt idx="1549" formatCode="_(* #,##0.00_);_(* \(#,##0.00\);_(* &quot;-&quot;??_);_(@_)">
                  <c:v>108.19269348995482</c:v>
                </c:pt>
                <c:pt idx="1550" formatCode="_(* #,##0.00_);_(* \(#,##0.00\);_(* &quot;-&quot;??_);_(@_)">
                  <c:v>108.19364529196937</c:v>
                </c:pt>
                <c:pt idx="1551" formatCode="_(* #,##0.00_);_(* \(#,##0.00\);_(* &quot;-&quot;??_);_(@_)">
                  <c:v>108.20411735701569</c:v>
                </c:pt>
                <c:pt idx="1552" formatCode="_(* #,##0.00_);_(* \(#,##0.00\);_(* &quot;-&quot;??_);_(@_)">
                  <c:v>108.20694980972239</c:v>
                </c:pt>
                <c:pt idx="1553" formatCode="_(* #,##0.00_);_(* \(#,##0.00\);_(* &quot;-&quot;??_);_(@_)">
                  <c:v>108.20978261943124</c:v>
                </c:pt>
                <c:pt idx="1554" formatCode="_(* #,##0.00_);_(* \(#,##0.00\);_(* &quot;-&quot;??_);_(@_)">
                  <c:v>106.52708120953078</c:v>
                </c:pt>
                <c:pt idx="1555" formatCode="_(* #,##0.00_);_(* \(#,##0.00\);_(* &quot;-&quot;??_);_(@_)">
                  <c:v>106.52719317295758</c:v>
                </c:pt>
                <c:pt idx="1556" formatCode="_(* #,##0.00_);_(* \(#,##0.00\);_(* &quot;-&quot;??_);_(@_)">
                  <c:v>106.53558155867215</c:v>
                </c:pt>
                <c:pt idx="1557" formatCode="_(* #,##0.00_);_(* \(#,##0.00\);_(* &quot;-&quot;??_);_(@_)">
                  <c:v>106.53769241657922</c:v>
                </c:pt>
                <c:pt idx="1558" formatCode="_(* #,##0.00_);_(* \(#,##0.00\);_(* &quot;-&quot;??_);_(@_)">
                  <c:v>106.5398035691049</c:v>
                </c:pt>
                <c:pt idx="1559" formatCode="_(* #,##0.00_);_(* \(#,##0.00\);_(* &quot;-&quot;??_);_(@_)">
                  <c:v>106.5419150167443</c:v>
                </c:pt>
                <c:pt idx="1560" formatCode="_(* #,##0.00_);_(* \(#,##0.00\);_(* &quot;-&quot;??_);_(@_)">
                  <c:v>106.54200106392065</c:v>
                </c:pt>
                <c:pt idx="1561" formatCode="_(* #,##0.00_);_(* \(#,##0.00\);_(* &quot;-&quot;??_);_(@_)">
                  <c:v>106.54938375532453</c:v>
                </c:pt>
                <c:pt idx="1562" formatCode="_(* #,##0.00_);_(* \(#,##0.00\);_(* &quot;-&quot;??_);_(@_)">
                  <c:v>106.55462235369288</c:v>
                </c:pt>
                <c:pt idx="1563" formatCode="_(* #,##0.00_);_(* \(#,##0.00\);_(* &quot;-&quot;??_);_(@_)">
                  <c:v>106.55672422209861</c:v>
                </c:pt>
                <c:pt idx="1564" formatCode="_(* #,##0.00_);_(* \(#,##0.00\);_(* &quot;-&quot;??_);_(@_)">
                  <c:v>106.55679855601183</c:v>
                </c:pt>
                <c:pt idx="1565" formatCode="_(* #,##0.00_);_(* \(#,##0.00\);_(* &quot;-&quot;??_);_(@_)">
                  <c:v>106.56513374798872</c:v>
                </c:pt>
                <c:pt idx="1566" formatCode="_(* #,##0.00_);_(* \(#,##0.00\);_(* &quot;-&quot;??_);_(@_)">
                  <c:v>106.56722542723374</c:v>
                </c:pt>
                <c:pt idx="1567" formatCode="_(* #,##0.00_);_(* \(#,##0.00\);_(* &quot;-&quot;??_);_(@_)">
                  <c:v>106.5693057451699</c:v>
                </c:pt>
                <c:pt idx="1568" formatCode="_(* #,##0.00_);_(* \(#,##0.00\);_(* &quot;-&quot;??_);_(@_)">
                  <c:v>106.57138635535158</c:v>
                </c:pt>
                <c:pt idx="1569" formatCode="_(* #,##0.00_);_(* \(#,##0.00\);_(* &quot;-&quot;??_);_(@_)">
                  <c:v>106.57143469271301</c:v>
                </c:pt>
                <c:pt idx="1570" formatCode="_(* #,##0.00_);_(* \(#,##0.00\);_(* &quot;-&quot;??_);_(@_)">
                  <c:v>106.57971081366702</c:v>
                </c:pt>
                <c:pt idx="1571" formatCode="_(* #,##0.00_);_(* \(#,##0.00\);_(* &quot;-&quot;??_);_(@_)">
                  <c:v>106.5818161888553</c:v>
                </c:pt>
                <c:pt idx="1572" formatCode="_(* #,##0.00_);_(* \(#,##0.00\);_(* &quot;-&quot;??_);_(@_)">
                  <c:v>106.58392185653607</c:v>
                </c:pt>
                <c:pt idx="1573" formatCode="_(* #,##0.00_);_(* \(#,##0.00\);_(* &quot;-&quot;??_);_(@_)">
                  <c:v>106.58606280033038</c:v>
                </c:pt>
                <c:pt idx="1574" formatCode="_(* #,##0.00_);_(* \(#,##0.00\);_(* &quot;-&quot;??_);_(@_)">
                  <c:v>106.58619916949119</c:v>
                </c:pt>
                <c:pt idx="1575" formatCode="_(* #,##0.00_);_(* \(#,##0.00\);_(* &quot;-&quot;??_);_(@_)">
                  <c:v>106.59461053900272</c:v>
                </c:pt>
                <c:pt idx="1576" formatCode="_(* #,##0.00_);_(* \(#,##0.00\);_(* &quot;-&quot;??_);_(@_)">
                  <c:v>106.59674131126637</c:v>
                </c:pt>
                <c:pt idx="1577" formatCode="_(* #,##0.00_);_(* \(#,##0.00\);_(* &quot;-&quot;??_);_(@_)">
                  <c:v>106.59887238611772</c:v>
                </c:pt>
                <c:pt idx="1578" formatCode="_(* #,##0.00_);_(* \(#,##0.00\);_(* &quot;-&quot;??_);_(@_)">
                  <c:v>106.60100375158024</c:v>
                </c:pt>
                <c:pt idx="1579" formatCode="_(* #,##0.00_);_(* \(#,##0.00\);_(* &quot;-&quot;??_);_(@_)">
                  <c:v>106.6011141591469</c:v>
                </c:pt>
                <c:pt idx="1580" formatCode="_(* #,##0.00_);_(* \(#,##0.00\);_(* &quot;-&quot;??_);_(@_)">
                  <c:v>106.60953131082189</c:v>
                </c:pt>
                <c:pt idx="1581" formatCode="_(* #,##0.00_);_(* \(#,##0.00\);_(* &quot;-&quot;??_);_(@_)">
                  <c:v>106.61166416956205</c:v>
                </c:pt>
                <c:pt idx="1582" formatCode="_(* #,##0.00_);_(* \(#,##0.00\);_(* &quot;-&quot;??_);_(@_)">
                  <c:v>106.61380899673416</c:v>
                </c:pt>
                <c:pt idx="1583" formatCode="_(* #,##0.00_);_(* \(#,##0.00\);_(* &quot;-&quot;??_);_(@_)">
                  <c:v>106.61594244900789</c:v>
                </c:pt>
                <c:pt idx="1584" formatCode="_(* #,##0.00_);_(* \(#,##0.00\);_(* &quot;-&quot;??_);_(@_)">
                  <c:v>106.61608395188455</c:v>
                </c:pt>
                <c:pt idx="1585" formatCode="_(* #,##0.00_);_(* \(#,##0.00\);_(* &quot;-&quot;??_);_(@_)">
                  <c:v>106.62460419657404</c:v>
                </c:pt>
                <c:pt idx="1586" formatCode="_(* #,##0.00_);_(* \(#,##0.00\);_(* &quot;-&quot;??_);_(@_)">
                  <c:v>106.62675082852166</c:v>
                </c:pt>
                <c:pt idx="1587" formatCode="_(* #,##0.00_);_(* \(#,##0.00\);_(* &quot;-&quot;??_);_(@_)">
                  <c:v>106.62889776307108</c:v>
                </c:pt>
                <c:pt idx="1588" formatCode="_(* #,##0.00_);_(* \(#,##0.00\);_(* &quot;-&quot;??_);_(@_)">
                  <c:v>106.6310333120046</c:v>
                </c:pt>
                <c:pt idx="1589" formatCode="_(* #,##0.00_);_(* \(#,##0.00\);_(* &quot;-&quot;??_);_(@_)">
                  <c:v>106.63114882918178</c:v>
                </c:pt>
                <c:pt idx="1590" formatCode="_(* #,##0.00_);_(* \(#,##0.00\);_(* &quot;-&quot;??_);_(@_)">
                  <c:v>106.63961004881581</c:v>
                </c:pt>
                <c:pt idx="1591" formatCode="_(* #,##0.00_);_(* \(#,##0.00\);_(* &quot;-&quot;??_);_(@_)">
                  <c:v>106.64177046646685</c:v>
                </c:pt>
                <c:pt idx="1592" formatCode="_(* #,##0.00_);_(* \(#,##0.00\);_(* &quot;-&quot;??_);_(@_)">
                  <c:v>106.64390780898958</c:v>
                </c:pt>
                <c:pt idx="1593" formatCode="_(* #,##0.00_);_(* \(#,##0.00\);_(* &quot;-&quot;??_);_(@_)">
                  <c:v>106.64606882814867</c:v>
                </c:pt>
                <c:pt idx="1594" formatCode="_(* #,##0.00_);_(* \(#,##0.00\);_(* &quot;-&quot;??_);_(@_)">
                  <c:v>106.64625835592543</c:v>
                </c:pt>
                <c:pt idx="1595" formatCode="_(* #,##0.00_);_(* \(#,##0.00\);_(* &quot;-&quot;??_);_(@_)">
                  <c:v>106.6547903659083</c:v>
                </c:pt>
                <c:pt idx="1596" formatCode="_(* #,##0.00_);_(* \(#,##0.00\);_(* &quot;-&quot;??_);_(@_)">
                  <c:v>106.65697628862274</c:v>
                </c:pt>
                <c:pt idx="1597" formatCode="_(* #,##0.00_);_(* \(#,##0.00\);_(* &quot;-&quot;??_);_(@_)">
                  <c:v>106.65912743326285</c:v>
                </c:pt>
                <c:pt idx="1598" formatCode="_(* #,##0.00_);_(* \(#,##0.00\);_(* &quot;-&quot;??_);_(@_)">
                  <c:v>106.35850501645979</c:v>
                </c:pt>
                <c:pt idx="1599" formatCode="_(* #,##0.00_);_(* \(#,##0.00\);_(* &quot;-&quot;??_);_(@_)">
                  <c:v>106.35770691417245</c:v>
                </c:pt>
                <c:pt idx="1600" formatCode="_(* #,##0.00_);_(* \(#,##0.00\);_(* &quot;-&quot;??_);_(@_)">
                  <c:v>106.36497046223144</c:v>
                </c:pt>
                <c:pt idx="1601" formatCode="_(* #,##0.00_);_(* \(#,##0.00\);_(* &quot;-&quot;??_);_(@_)">
                  <c:v>106.366601315438</c:v>
                </c:pt>
                <c:pt idx="1602" formatCode="_(* #,##0.00_);_(* \(#,##0.00\);_(* &quot;-&quot;??_);_(@_)">
                  <c:v>106.36504150291772</c:v>
                </c:pt>
                <c:pt idx="1603" formatCode="_(* #,##0.00_);_(* \(#,##0.00\);_(* &quot;-&quot;??_);_(@_)">
                  <c:v>106.36986383981896</c:v>
                </c:pt>
                <c:pt idx="1604" formatCode="_(* #,##0.00_);_(* \(#,##0.00\);_(* &quot;-&quot;??_);_(@_)">
                  <c:v>106.36790658076166</c:v>
                </c:pt>
                <c:pt idx="1605" formatCode="_(* #,##0.00_);_(* \(#,##0.00\);_(* &quot;-&quot;??_);_(@_)">
                  <c:v>106.37803721962872</c:v>
                </c:pt>
                <c:pt idx="1606" formatCode="_(* #,##0.00_);_(* \(#,##0.00\);_(* &quot;-&quot;??_);_(@_)">
                  <c:v>106.37968068441633</c:v>
                </c:pt>
                <c:pt idx="1607" formatCode="_(* #,##0.00_);_(* \(#,##0.00\);_(* &quot;-&quot;??_);_(@_)">
                  <c:v>106.38131398283083</c:v>
                </c:pt>
                <c:pt idx="1608" formatCode="_(* #,##0.00_);_(* \(#,##0.00\);_(* &quot;-&quot;??_);_(@_)">
                  <c:v>106.3805204970089</c:v>
                </c:pt>
                <c:pt idx="1609" formatCode="_(* #,##0.00_);_(* \(#,##0.00\);_(* &quot;-&quot;??_);_(@_)">
                  <c:v>106.38776557831382</c:v>
                </c:pt>
                <c:pt idx="1610" formatCode="_(* #,##0.00_);_(* \(#,##0.00\);_(* &quot;-&quot;??_);_(@_)">
                  <c:v>106.38936890829225</c:v>
                </c:pt>
                <c:pt idx="1611" formatCode="_(* #,##0.00_);_(* \(#,##0.00\);_(* &quot;-&quot;??_);_(@_)">
                  <c:v>106.39097250515672</c:v>
                </c:pt>
                <c:pt idx="1612" formatCode="_(* #,##0.00_);_(* \(#,##0.00\);_(* &quot;-&quot;??_);_(@_)">
                  <c:v>106.39258680838326</c:v>
                </c:pt>
                <c:pt idx="1613" formatCode="_(* #,##0.00_);_(* \(#,##0.00\);_(* &quot;-&quot;??_);_(@_)">
                  <c:v>106.39180840986813</c:v>
                </c:pt>
                <c:pt idx="1614" formatCode="_(* #,##0.00_);_(* \(#,##0.00\);_(* &quot;-&quot;??_);_(@_)">
                  <c:v>106.39902971752085</c:v>
                </c:pt>
                <c:pt idx="1615" formatCode="_(* #,##0.00_);_(* \(#,##0.00\);_(* &quot;-&quot;??_);_(@_)">
                  <c:v>106.40064535936472</c:v>
                </c:pt>
                <c:pt idx="1616" formatCode="_(* #,##0.00_);_(* \(#,##0.00\);_(* &quot;-&quot;??_);_(@_)">
                  <c:v>106.40225082346997</c:v>
                </c:pt>
                <c:pt idx="1617" formatCode="_(* #,##0.00_);_(* \(#,##0.00\);_(* &quot;-&quot;??_);_(@_)">
                  <c:v>106.4038565564138</c:v>
                </c:pt>
                <c:pt idx="1618" formatCode="_(* #,##0.00_);_(* \(#,##0.00\);_(* &quot;-&quot;??_);_(@_)">
                  <c:v>106.40306766416792</c:v>
                </c:pt>
                <c:pt idx="1619" formatCode="_(* #,##0.00_);_(* \(#,##0.00\);_(* &quot;-&quot;??_);_(@_)">
                  <c:v>106.40998648123336</c:v>
                </c:pt>
                <c:pt idx="1620" formatCode="_(* #,##0.00_);_(* \(#,##0.00\);_(* &quot;-&quot;??_);_(@_)">
                  <c:v>106.41179572387965</c:v>
                </c:pt>
                <c:pt idx="1621" formatCode="_(* #,##0.00_);_(* \(#,##0.00\);_(* &quot;-&quot;??_);_(@_)">
                  <c:v>106.41361647598002</c:v>
                </c:pt>
                <c:pt idx="1622" formatCode="_(* #,##0.00_);_(* \(#,##0.00\);_(* &quot;-&quot;??_);_(@_)">
                  <c:v>106.41284180606743</c:v>
                </c:pt>
                <c:pt idx="1623" formatCode="_(* #,##0.00_);_(* \(#,##0.00\);_(* &quot;-&quot;??_);_(@_)">
                  <c:v>106.42283510243158</c:v>
                </c:pt>
                <c:pt idx="1624" formatCode="_(* #,##0.00_);_(* \(#,##0.00\);_(* &quot;-&quot;??_);_(@_)">
                  <c:v>106.42469129209435</c:v>
                </c:pt>
                <c:pt idx="1625" formatCode="_(* #,##0.00_);_(* \(#,##0.00\);_(* &quot;-&quot;??_);_(@_)">
                  <c:v>106.42657023457957</c:v>
                </c:pt>
                <c:pt idx="1626" formatCode="_(* #,##0.00_);_(* \(#,##0.00\);_(* &quot;-&quot;??_);_(@_)">
                  <c:v>106.42831210499715</c:v>
                </c:pt>
                <c:pt idx="1627" formatCode="_(* #,##0.00_);_(* \(#,##0.00\);_(* &quot;-&quot;??_);_(@_)">
                  <c:v>106.43013771181865</c:v>
                </c:pt>
                <c:pt idx="1628" formatCode="_(* #,##0.00_);_(* \(#,##0.00\);_(* &quot;-&quot;??_);_(@_)">
                  <c:v>106.43757202579853</c:v>
                </c:pt>
                <c:pt idx="1629" formatCode="_(* #,##0.00_);_(* \(#,##0.00\);_(* &quot;-&quot;??_);_(@_)">
                  <c:v>106.43988808456908</c:v>
                </c:pt>
                <c:pt idx="1630" formatCode="_(* #,##0.00_);_(* \(#,##0.00\);_(* &quot;-&quot;??_);_(@_)">
                  <c:v>106.44204347886752</c:v>
                </c:pt>
                <c:pt idx="1631" formatCode="_(* #,##0.00_);_(* \(#,##0.00\);_(* &quot;-&quot;??_);_(@_)">
                  <c:v>106.44649145393427</c:v>
                </c:pt>
                <c:pt idx="1632" formatCode="_(* #,##0.00_);_(* \(#,##0.00\);_(* &quot;-&quot;??_);_(@_)">
                  <c:v>106.45398911587094</c:v>
                </c:pt>
                <c:pt idx="1633" formatCode="_(* #,##0.00_);_(* \(#,##0.00\);_(* &quot;-&quot;??_);_(@_)">
                  <c:v>106.45631995253579</c:v>
                </c:pt>
                <c:pt idx="1634" formatCode="_(* #,##0.00_);_(* \(#,##0.00\);_(* &quot;-&quot;??_);_(@_)">
                  <c:v>106.45859481268222</c:v>
                </c:pt>
                <c:pt idx="1635" formatCode="_(* #,##0.00_);_(* \(#,##0.00\);_(* &quot;-&quot;??_);_(@_)">
                  <c:v>106.46313548402557</c:v>
                </c:pt>
                <c:pt idx="1636" formatCode="_(* #,##0.00_);_(* \(#,##0.00\);_(* &quot;-&quot;??_);_(@_)">
                  <c:v>106.47058071985435</c:v>
                </c:pt>
                <c:pt idx="1637" formatCode="_(* #,##0.00_);_(* \(#,##0.00\);_(* &quot;-&quot;??_);_(@_)">
                  <c:v>106.47283924843805</c:v>
                </c:pt>
                <c:pt idx="1638" formatCode="_(* #,##0.00_);_(* \(#,##0.00\);_(* &quot;-&quot;??_);_(@_)">
                  <c:v>106.47507320791209</c:v>
                </c:pt>
                <c:pt idx="1639" formatCode="_(* #,##0.00_);_(* \(#,##0.00\);_(* &quot;-&quot;??_);_(@_)">
                  <c:v>106.47729503577128</c:v>
                </c:pt>
                <c:pt idx="1640" formatCode="_(* #,##0.00_);_(* \(#,##0.00\);_(* &quot;-&quot;??_);_(@_)">
                  <c:v>106.47898673079553</c:v>
                </c:pt>
                <c:pt idx="1641" formatCode="_(* #,##0.00_);_(* \(#,##0.00\);_(* &quot;-&quot;??_);_(@_)">
                  <c:v>106.4862053700286</c:v>
                </c:pt>
                <c:pt idx="1642" formatCode="_(* #,##0.00_);_(* \(#,##0.00\);_(* &quot;-&quot;??_);_(@_)">
                  <c:v>106.4884287776911</c:v>
                </c:pt>
                <c:pt idx="1643" formatCode="_(* #,##0.00_);_(* \(#,##0.00\);_(* &quot;-&quot;??_);_(@_)">
                  <c:v>106.49066495395623</c:v>
                </c:pt>
                <c:pt idx="1644" formatCode="_(* #,##0.00_);_(* \(#,##0.00\);_(* &quot;-&quot;??_);_(@_)">
                  <c:v>106.49290144738282</c:v>
                </c:pt>
                <c:pt idx="1645" formatCode="_(* #,##0.00_);_(* \(#,##0.00\);_(* &quot;-&quot;??_);_(@_)">
                  <c:v>106.49459684821456</c:v>
                </c:pt>
                <c:pt idx="1646" formatCode="_(* #,##0.00_);_(* \(#,##0.00\);_(* &quot;-&quot;??_);_(@_)">
                  <c:v>106.50182063655042</c:v>
                </c:pt>
                <c:pt idx="1647" formatCode="_(* #,##0.00_);_(* \(#,##0.00\);_(* &quot;-&quot;??_);_(@_)">
                  <c:v>106.5040462601745</c:v>
                </c:pt>
                <c:pt idx="1648" formatCode="_(* #,##0.00_);_(* \(#,##0.00\);_(* &quot;-&quot;??_);_(@_)">
                  <c:v>106.50628465671754</c:v>
                </c:pt>
                <c:pt idx="1649" formatCode="_(* #,##0.00_);_(* \(#,##0.00\);_(* &quot;-&quot;??_);_(@_)">
                  <c:v>106.50851090880215</c:v>
                </c:pt>
                <c:pt idx="1650" formatCode="_(* #,##0.00_);_(* \(#,##0.00\);_(* &quot;-&quot;??_);_(@_)">
                  <c:v>106.51016836576088</c:v>
                </c:pt>
                <c:pt idx="1651" formatCode="_(* #,##0.00_);_(* \(#,##0.00\);_(* &quot;-&quot;??_);_(@_)">
                  <c:v>106.51742632995442</c:v>
                </c:pt>
                <c:pt idx="1652" formatCode="_(* #,##0.00_);_(* \(#,##0.00\);_(* &quot;-&quot;??_);_(@_)">
                  <c:v>106.51965415968525</c:v>
                </c:pt>
                <c:pt idx="1653" formatCode="_(* #,##0.00_);_(* \(#,##0.00\);_(* &quot;-&quot;??_);_(@_)">
                  <c:v>106.52189477600093</c:v>
                </c:pt>
                <c:pt idx="1654" formatCode="_(* #,##0.00_);_(* \(#,##0.00\);_(* &quot;-&quot;??_);_(@_)">
                  <c:v>106.52411077210051</c:v>
                </c:pt>
                <c:pt idx="1655" formatCode="_(* #,##0.00_);_(* \(#,##0.00\);_(* &quot;-&quot;??_);_(@_)">
                  <c:v>106.52564447123005</c:v>
                </c:pt>
                <c:pt idx="1656" formatCode="_(* #,##0.00_);_(* \(#,##0.00\);_(* &quot;-&quot;??_);_(@_)">
                  <c:v>106.53541840778998</c:v>
                </c:pt>
                <c:pt idx="1657" formatCode="_(* #,##0.00_);_(* \(#,##0.00\);_(* &quot;-&quot;??_);_(@_)">
                  <c:v>106.5377111583462</c:v>
                </c:pt>
                <c:pt idx="1658" formatCode="_(* #,##0.00_);_(* \(#,##0.00\);_(* &quot;-&quot;??_);_(@_)">
                  <c:v>106.53996680371503</c:v>
                </c:pt>
                <c:pt idx="1659" formatCode="_(* #,##0.00_);_(* \(#,##0.00\);_(* &quot;-&quot;??_);_(@_)">
                  <c:v>106.5417150787182</c:v>
                </c:pt>
                <c:pt idx="1660" formatCode="_(* #,##0.00_);_(* \(#,##0.00\);_(* &quot;-&quot;??_);_(@_)">
                  <c:v>106.54904155376555</c:v>
                </c:pt>
                <c:pt idx="1661" formatCode="_(* #,##0.00_);_(* \(#,##0.00\);_(* &quot;-&quot;??_);_(@_)">
                  <c:v>106.55131128685812</c:v>
                </c:pt>
                <c:pt idx="1662" formatCode="_(* #,##0.00_);_(* \(#,##0.00\);_(* &quot;-&quot;??_);_(@_)">
                  <c:v>106.55360630980518</c:v>
                </c:pt>
                <c:pt idx="1663" formatCode="_(* #,##0.00_);_(* \(#,##0.00\);_(* &quot;-&quot;??_);_(@_)">
                  <c:v>106.55590165883871</c:v>
                </c:pt>
                <c:pt idx="1664" formatCode="_(* #,##0.00_);_(* \(#,##0.00\);_(* &quot;-&quot;??_);_(@_)">
                  <c:v>106.55771630204703</c:v>
                </c:pt>
                <c:pt idx="1665" formatCode="_(* #,##0.00_);_(* \(#,##0.00\);_(* &quot;-&quot;??_);_(@_)">
                  <c:v>106.56513529025466</c:v>
                </c:pt>
                <c:pt idx="1666" formatCode="_(* #,##0.00_);_(* \(#,##0.00\);_(* &quot;-&quot;??_);_(@_)">
                  <c:v>106.56741978980877</c:v>
                </c:pt>
                <c:pt idx="1667" formatCode="_(* #,##0.00_);_(* \(#,##0.00\);_(* &quot;-&quot;??_);_(@_)">
                  <c:v>106.56971710268219</c:v>
                </c:pt>
                <c:pt idx="1668" formatCode="_(* #,##0.00_);_(* \(#,##0.00\);_(* &quot;-&quot;??_);_(@_)">
                  <c:v>106.57200225277643</c:v>
                </c:pt>
                <c:pt idx="1669" formatCode="_(* #,##0.00_);_(* \(#,##0.00\);_(* &quot;-&quot;??_);_(@_)">
                  <c:v>106.57377898239918</c:v>
                </c:pt>
                <c:pt idx="1670" formatCode="_(* #,##0.00_);_(* \(#,##0.00\);_(* &quot;-&quot;??_);_(@_)">
                  <c:v>106.58108693694153</c:v>
                </c:pt>
                <c:pt idx="1671" formatCode="_(* #,##0.00_);_(* \(#,##0.00\);_(* &quot;-&quot;??_);_(@_)">
                  <c:v>106.5833487117708</c:v>
                </c:pt>
                <c:pt idx="1672" formatCode="_(* #,##0.00_);_(* \(#,##0.00\);_(* &quot;-&quot;??_);_(@_)">
                  <c:v>106.58561080733784</c:v>
                </c:pt>
                <c:pt idx="1673" formatCode="_(* #,##0.00_);_(* \(#,##0.00\);_(* &quot;-&quot;??_);_(@_)">
                  <c:v>106.587885727276</c:v>
                </c:pt>
                <c:pt idx="1674" formatCode="_(* #,##0.00_);_(* \(#,##0.00\);_(* &quot;-&quot;??_);_(@_)">
                  <c:v>106.58972890744158</c:v>
                </c:pt>
                <c:pt idx="1675" formatCode="_(* #,##0.00_);_(* \(#,##0.00\);_(* &quot;-&quot;??_);_(@_)">
                  <c:v>106.59710033475022</c:v>
                </c:pt>
                <c:pt idx="1676" formatCode="_(* #,##0.00_);_(* \(#,##0.00\);_(* &quot;-&quot;??_);_(@_)">
                  <c:v>106.59945189776423</c:v>
                </c:pt>
                <c:pt idx="1677" formatCode="_(* #,##0.00_);_(* \(#,##0.00\);_(* &quot;-&quot;??_);_(@_)">
                  <c:v>106.60175378019052</c:v>
                </c:pt>
                <c:pt idx="1678" formatCode="_(* #,##0.00_);_(* \(#,##0.00\);_(* &quot;-&quot;??_);_(@_)">
                  <c:v>106.60404348362287</c:v>
                </c:pt>
                <c:pt idx="1679" formatCode="_(* #,##0.00_);_(* \(#,##0.00\);_(* &quot;-&quot;??_);_(@_)">
                  <c:v>106.60584872851926</c:v>
                </c:pt>
                <c:pt idx="1680" formatCode="_(* #,##0.00_);_(* \(#,##0.00\);_(* &quot;-&quot;??_);_(@_)">
                  <c:v>106.61322547223816</c:v>
                </c:pt>
                <c:pt idx="1681" formatCode="_(* #,##0.00_);_(* \(#,##0.00\);_(* &quot;-&quot;??_);_(@_)">
                  <c:v>106.61554182619078</c:v>
                </c:pt>
                <c:pt idx="1682" formatCode="_(* #,##0.00_);_(* \(#,##0.00\);_(* &quot;-&quot;??_);_(@_)">
                  <c:v>106.61787102100521</c:v>
                </c:pt>
                <c:pt idx="1683" formatCode="_(* #,##0.00_);_(* \(#,##0.00\);_(* &quot;-&quot;??_);_(@_)">
                  <c:v>106.62017552047058</c:v>
                </c:pt>
                <c:pt idx="1684" formatCode="_(* #,##0.00_);_(* \(#,##0.00\);_(* &quot;-&quot;??_);_(@_)">
                  <c:v>106.62181206616121</c:v>
                </c:pt>
                <c:pt idx="1685" formatCode="_(* #,##0.00_);_(* \(#,##0.00\);_(* &quot;-&quot;??_);_(@_)">
                  <c:v>108.95044946713659</c:v>
                </c:pt>
                <c:pt idx="1686" formatCode="_(* #,##0.00_);_(* \(#,##0.00\);_(* &quot;-&quot;??_);_(@_)">
                  <c:v>108.95249286948479</c:v>
                </c:pt>
                <c:pt idx="1687" formatCode="_(* #,##0.00_);_(* \(#,##0.00\);_(* &quot;-&quot;??_);_(@_)">
                  <c:v>108.95451338902397</c:v>
                </c:pt>
                <c:pt idx="1688" formatCode="_(* #,##0.00_);_(* \(#,##0.00\);_(* &quot;-&quot;??_);_(@_)">
                  <c:v>108.95592807681034</c:v>
                </c:pt>
                <c:pt idx="1689" formatCode="_(* #,##0.00_);_(* \(#,##0.00\);_(* &quot;-&quot;??_);_(@_)">
                  <c:v>108.96248493113696</c:v>
                </c:pt>
                <c:pt idx="1690" formatCode="_(* #,##0.00_);_(* \(#,##0.00\);_(* &quot;-&quot;??_);_(@_)">
                  <c:v>108.9644953729579</c:v>
                </c:pt>
                <c:pt idx="1691" formatCode="_(* #,##0.00_);_(* \(#,##0.00\);_(* &quot;-&quot;??_);_(@_)">
                  <c:v>108.96649451211083</c:v>
                </c:pt>
                <c:pt idx="1692" formatCode="_(* #,##0.00_);_(* \(#,##0.00\);_(* &quot;-&quot;??_);_(@_)">
                  <c:v>108.96849395395947</c:v>
                </c:pt>
                <c:pt idx="1693" formatCode="_(* #,##0.00_);_(* \(#,##0.00\);_(* &quot;-&quot;??_);_(@_)">
                  <c:v>108.9699321547896</c:v>
                </c:pt>
                <c:pt idx="1694" formatCode="_(* #,##0.00_);_(* \(#,##0.00\);_(* &quot;-&quot;??_);_(@_)">
                  <c:v>108.97657337316149</c:v>
                </c:pt>
                <c:pt idx="1695" formatCode="_(* #,##0.00_);_(* \(#,##0.00\);_(* &quot;-&quot;??_);_(@_)">
                  <c:v>108.97865558037429</c:v>
                </c:pt>
                <c:pt idx="1696" formatCode="_(* #,##0.00_);_(* \(#,##0.00\);_(* &quot;-&quot;??_);_(@_)">
                  <c:v>108.97976167763336</c:v>
                </c:pt>
                <c:pt idx="1697" formatCode="_(* #,##0.00_);_(* \(#,##0.00\);_(* &quot;-&quot;??_);_(@_)">
                  <c:v>108.99109765984957</c:v>
                </c:pt>
                <c:pt idx="1698" formatCode="_(* #,##0.00_);_(* \(#,##0.00\);_(* &quot;-&quot;??_);_(@_)">
                  <c:v>108.99311238876577</c:v>
                </c:pt>
                <c:pt idx="1699" formatCode="_(* #,##0.00_);_(* \(#,##0.00\);_(* &quot;-&quot;??_);_(@_)">
                  <c:v>108.99511580763533</c:v>
                </c:pt>
                <c:pt idx="1700" formatCode="_(* #,##0.00_);_(* \(#,##0.00\);_(* &quot;-&quot;??_);_(@_)">
                  <c:v>108.99711952768915</c:v>
                </c:pt>
                <c:pt idx="1701" formatCode="_(* #,##0.00_);_(* \(#,##0.00\);_(* &quot;-&quot;??_);_(@_)">
                  <c:v>108.99854514468275</c:v>
                </c:pt>
                <c:pt idx="1702" formatCode="_(* #,##0.00_);_(* \(#,##0.00\);_(* &quot;-&quot;??_);_(@_)">
                  <c:v>109.00511659619221</c:v>
                </c:pt>
                <c:pt idx="1703" formatCode="_(* #,##0.00_);_(* \(#,##0.00\);_(* &quot;-&quot;??_);_(@_)">
                  <c:v>109.0071102047668</c:v>
                </c:pt>
                <c:pt idx="1704" formatCode="_(* #,##0.00_);_(* \(#,##0.00\);_(* &quot;-&quot;??_);_(@_)">
                  <c:v>109.00910411568103</c:v>
                </c:pt>
                <c:pt idx="1705" formatCode="_(* #,##0.00_);_(* \(#,##0.00\);_(* &quot;-&quot;??_);_(@_)">
                  <c:v>109.01109832345541</c:v>
                </c:pt>
                <c:pt idx="1706" formatCode="_(* #,##0.00_);_(* \(#,##0.00\);_(* &quot;-&quot;??_);_(@_)">
                  <c:v>109.01252755092044</c:v>
                </c:pt>
                <c:pt idx="1707" formatCode="_(* #,##0.00_);_(* \(#,##0.00\);_(* &quot;-&quot;??_);_(@_)">
                  <c:v>109.01905070790576</c:v>
                </c:pt>
                <c:pt idx="1708" formatCode="_(* #,##0.00_);_(* \(#,##0.00\);_(* &quot;-&quot;??_);_(@_)">
                  <c:v>109.02103479061502</c:v>
                </c:pt>
                <c:pt idx="1709" formatCode="_(* #,##0.00_);_(* \(#,##0.00\);_(* &quot;-&quot;??_);_(@_)">
                  <c:v>109.02301916608548</c:v>
                </c:pt>
                <c:pt idx="1710" formatCode="_(* #,##0.00_);_(* \(#,##0.00\);_(* &quot;-&quot;??_);_(@_)">
                  <c:v>109.02495732615895</c:v>
                </c:pt>
                <c:pt idx="1711" formatCode="_(* #,##0.00_);_(* \(#,##0.00\);_(* &quot;-&quot;??_);_(@_)">
                  <c:v>109.02627042825175</c:v>
                </c:pt>
                <c:pt idx="1712" formatCode="_(* #,##0.00_);_(* \(#,##0.00\);_(* &quot;-&quot;??_);_(@_)">
                  <c:v>109.03266546382126</c:v>
                </c:pt>
                <c:pt idx="1713" formatCode="_(* #,##0.00_);_(* \(#,##0.00\);_(* &quot;-&quot;??_);_(@_)">
                  <c:v>109.03459343576183</c:v>
                </c:pt>
                <c:pt idx="1714" formatCode="_(* #,##0.00_);_(* \(#,##0.00\);_(* &quot;-&quot;??_);_(@_)">
                  <c:v>109.03652169941134</c:v>
                </c:pt>
                <c:pt idx="1715" formatCode="_(* #,##0.00_);_(* \(#,##0.00\);_(* &quot;-&quot;??_);_(@_)">
                  <c:v>109.03772453689162</c:v>
                </c:pt>
                <c:pt idx="1716" formatCode="_(* #,##0.00_);_(* \(#,##0.00\);_(* &quot;-&quot;??_);_(@_)">
                  <c:v>109.04642676495206</c:v>
                </c:pt>
                <c:pt idx="1717" formatCode="_(* #,##0.00_);_(* \(#,##0.00\);_(* &quot;-&quot;??_);_(@_)">
                  <c:v>109.04842663195733</c:v>
                </c:pt>
                <c:pt idx="1718" formatCode="_(* #,##0.00_);_(* \(#,##0.00\);_(* &quot;-&quot;??_);_(@_)">
                  <c:v>109.05038023027973</c:v>
                </c:pt>
                <c:pt idx="1719" formatCode="_(* #,##0.00_);_(* \(#,##0.00\);_(* &quot;-&quot;??_);_(@_)">
                  <c:v>109.05233412364903</c:v>
                </c:pt>
                <c:pt idx="1720" formatCode="_(* #,##0.00_);_(* \(#,##0.00\);_(* &quot;-&quot;??_);_(@_)">
                  <c:v>109.05367420442987</c:v>
                </c:pt>
                <c:pt idx="1721" formatCode="_(* #,##0.00_);_(* \(#,##0.00\);_(* &quot;-&quot;??_);_(@_)">
                  <c:v>109.06013175963834</c:v>
                </c:pt>
                <c:pt idx="1722" formatCode="_(* #,##0.00_);_(* \(#,##0.00\);_(* &quot;-&quot;??_);_(@_)">
                  <c:v>109.06207546668973</c:v>
                </c:pt>
                <c:pt idx="1723" formatCode="_(* #,##0.00_);_(* \(#,##0.00\);_(* &quot;-&quot;??_);_(@_)">
                  <c:v>108.25727350806889</c:v>
                </c:pt>
                <c:pt idx="1724" formatCode="_(* #,##0.00_);_(* \(#,##0.00\);_(* &quot;-&quot;??_);_(@_)">
                  <c:v>108.25889874003438</c:v>
                </c:pt>
                <c:pt idx="1725" formatCode="_(* #,##0.00_);_(* \(#,##0.00\);_(* &quot;-&quot;??_);_(@_)">
                  <c:v>108.25969324317528</c:v>
                </c:pt>
                <c:pt idx="1726" formatCode="_(* #,##0.00_);_(* \(#,##0.00\);_(* &quot;-&quot;??_);_(@_)">
                  <c:v>108.26542572587779</c:v>
                </c:pt>
                <c:pt idx="1727" formatCode="_(* #,##0.00_);_(* \(#,##0.00\);_(* &quot;-&quot;??_);_(@_)">
                  <c:v>108.26705230834803</c:v>
                </c:pt>
                <c:pt idx="1728" formatCode="_(* #,##0.00_);_(* \(#,##0.00\);_(* &quot;-&quot;??_);_(@_)">
                  <c:v>108.26867916006665</c:v>
                </c:pt>
                <c:pt idx="1729" formatCode="_(* #,##0.00_);_(* \(#,##0.00\);_(* &quot;-&quot;??_);_(@_)">
                  <c:v>108.27029563154656</c:v>
                </c:pt>
                <c:pt idx="1730" formatCode="_(* #,##0.00_);_(* \(#,##0.00\);_(* &quot;-&quot;??_);_(@_)">
                  <c:v>108.27103809042924</c:v>
                </c:pt>
                <c:pt idx="1731" formatCode="_(* #,##0.00_);_(* \(#,##0.00\);_(* &quot;-&quot;??_);_(@_)">
                  <c:v>108.27670232581754</c:v>
                </c:pt>
                <c:pt idx="1732" formatCode="_(* #,##0.00_);_(* \(#,##0.00\);_(* &quot;-&quot;??_);_(@_)">
                  <c:v>108.2782988167595</c:v>
                </c:pt>
                <c:pt idx="1733" formatCode="_(* #,##0.00_);_(* \(#,##0.00\);_(* &quot;-&quot;??_);_(@_)">
                  <c:v>108.27989557245871</c:v>
                </c:pt>
                <c:pt idx="1734" formatCode="_(* #,##0.00_);_(* \(#,##0.00\);_(* &quot;-&quot;??_);_(@_)">
                  <c:v>108.28152457212039</c:v>
                </c:pt>
                <c:pt idx="1735" formatCode="_(* #,##0.00_);_(* \(#,##0.00\);_(* &quot;-&quot;??_);_(@_)">
                  <c:v>108.28245472503235</c:v>
                </c:pt>
                <c:pt idx="1736" formatCode="_(* #,##0.00_);_(* \(#,##0.00\);_(* &quot;-&quot;??_);_(@_)">
                  <c:v>108.28819580246898</c:v>
                </c:pt>
                <c:pt idx="1737" formatCode="_(* #,##0.00_);_(* \(#,##0.00\);_(* &quot;-&quot;??_);_(@_)">
                  <c:v>108.28988278685605</c:v>
                </c:pt>
                <c:pt idx="1738" formatCode="_(* #,##0.00_);_(* \(#,##0.00\);_(* &quot;-&quot;??_);_(@_)">
                  <c:v>108.29155193934976</c:v>
                </c:pt>
                <c:pt idx="1739" formatCode="_(* #,##0.00_);_(* \(#,##0.00\);_(* &quot;-&quot;??_);_(@_)">
                  <c:v>108.50564934763958</c:v>
                </c:pt>
                <c:pt idx="1740" formatCode="_(* #,##0.00_);_(* \(#,##0.00\);_(* &quot;-&quot;??_);_(@_)">
                  <c:v>108.5066032290086</c:v>
                </c:pt>
                <c:pt idx="1741" formatCode="_(* #,##0.00_);_(* \(#,##0.00\);_(* &quot;-&quot;??_);_(@_)">
                  <c:v>108.51252974459626</c:v>
                </c:pt>
                <c:pt idx="1742" formatCode="_(* #,##0.00_);_(* \(#,##0.00\);_(* &quot;-&quot;??_);_(@_)">
                  <c:v>108.51425077263639</c:v>
                </c:pt>
                <c:pt idx="1743" formatCode="_(* #,##0.00_);_(* \(#,##0.00\);_(* &quot;-&quot;??_);_(@_)">
                  <c:v>108.51596138973542</c:v>
                </c:pt>
                <c:pt idx="1744" formatCode="_(* #,##0.00_);_(* \(#,##0.00\);_(* &quot;-&quot;??_);_(@_)">
                  <c:v>108.51761882892387</c:v>
                </c:pt>
                <c:pt idx="1745" formatCode="_(* #,##0.00_);_(* \(#,##0.00\);_(* &quot;-&quot;??_);_(@_)">
                  <c:v>108.51853914295731</c:v>
                </c:pt>
                <c:pt idx="1746" formatCode="_(* #,##0.00_);_(* \(#,##0.00\);_(* &quot;-&quot;??_);_(@_)">
                  <c:v>108.52447017417157</c:v>
                </c:pt>
                <c:pt idx="1747" formatCode="_(* #,##0.00_);_(* \(#,##0.00\);_(* &quot;-&quot;??_);_(@_)">
                  <c:v>108.52623597745537</c:v>
                </c:pt>
                <c:pt idx="1748" formatCode="_(* #,##0.00_);_(* \(#,##0.00\);_(* &quot;-&quot;??_);_(@_)">
                  <c:v>108.52799137772742</c:v>
                </c:pt>
                <c:pt idx="1749" formatCode="_(* #,##0.00_);_(* \(#,##0.00\);_(* &quot;-&quot;??_);_(@_)">
                  <c:v>108.5297470694488</c:v>
                </c:pt>
                <c:pt idx="1750" formatCode="_(* #,##0.00_);_(* \(#,##0.00\);_(* &quot;-&quot;??_);_(@_)">
                  <c:v>108.53074489935348</c:v>
                </c:pt>
                <c:pt idx="1751" formatCode="_(* #,##0.00_);_(* \(#,##0.00\);_(* &quot;-&quot;??_);_(@_)">
                  <c:v>108.53660763319539</c:v>
                </c:pt>
                <c:pt idx="1752" formatCode="_(* #,##0.00_);_(* \(#,##0.00\);_(* &quot;-&quot;??_);_(@_)">
                  <c:v>108.53830054178266</c:v>
                </c:pt>
                <c:pt idx="1753" formatCode="_(* #,##0.00_);_(* \(#,##0.00\);_(* &quot;-&quot;??_);_(@_)">
                  <c:v>108.5400044337209</c:v>
                </c:pt>
                <c:pt idx="1754" formatCode="_(* #,##0.00_);_(* \(#,##0.00\);_(* &quot;-&quot;??_);_(@_)">
                  <c:v>108.5417193176557</c:v>
                </c:pt>
                <c:pt idx="1755" formatCode="_(* #,##0.00_);_(* \(#,##0.00\);_(* &quot;-&quot;??_);_(@_)">
                  <c:v>108.54270208953936</c:v>
                </c:pt>
                <c:pt idx="1756" formatCode="_(* #,##0.00_);_(* \(#,##0.00\);_(* &quot;-&quot;??_);_(@_)">
                  <c:v>108.54878800098693</c:v>
                </c:pt>
                <c:pt idx="1757" formatCode="_(* #,##0.00_);_(* \(#,##0.00\);_(* &quot;-&quot;??_);_(@_)">
                  <c:v>108.55075066160478</c:v>
                </c:pt>
                <c:pt idx="1758" formatCode="_(* #,##0.00_);_(* \(#,##0.00\);_(* &quot;-&quot;??_);_(@_)">
                  <c:v>108.55247799695682</c:v>
                </c:pt>
                <c:pt idx="1759" formatCode="_(* #,##0.00_);_(* \(#,##0.00\);_(* &quot;-&quot;??_);_(@_)">
                  <c:v>108.55418419621117</c:v>
                </c:pt>
                <c:pt idx="1760" formatCode="_(* #,##0.00_);_(* \(#,##0.00\);_(* &quot;-&quot;??_);_(@_)">
                  <c:v>108.55520757795303</c:v>
                </c:pt>
                <c:pt idx="1761" formatCode="_(* #,##0.00_);_(* \(#,##0.00\);_(* &quot;-&quot;??_);_(@_)">
                  <c:v>108.56137115138509</c:v>
                </c:pt>
                <c:pt idx="1762" formatCode="_(* #,##0.00_);_(* \(#,##0.00\);_(* &quot;-&quot;??_);_(@_)">
                  <c:v>108.56315380846715</c:v>
                </c:pt>
                <c:pt idx="1763" formatCode="_(* #,##0.00_);_(* \(#,##0.00\);_(* &quot;-&quot;??_);_(@_)">
                  <c:v>108.56493676407142</c:v>
                </c:pt>
                <c:pt idx="1764" formatCode="_(* #,##0.00_);_(* \(#,##0.00\);_(* &quot;-&quot;??_);_(@_)">
                  <c:v>108.56663426457136</c:v>
                </c:pt>
                <c:pt idx="1765" formatCode="_(* #,##0.00_);_(* \(#,##0.00\);_(* &quot;-&quot;??_);_(@_)">
                  <c:v>108.56751277771073</c:v>
                </c:pt>
                <c:pt idx="1766" formatCode="_(* #,##0.00_);_(* \(#,##0.00\);_(* &quot;-&quot;??_);_(@_)">
                  <c:v>108.57303866855281</c:v>
                </c:pt>
                <c:pt idx="1767" formatCode="_(* #,##0.00_);_(* \(#,##0.00\);_(* &quot;-&quot;??_);_(@_)">
                  <c:v>108.57462541455129</c:v>
                </c:pt>
                <c:pt idx="1768" formatCode="_(* #,##0.00_);_(* \(#,##0.00\);_(* &quot;-&quot;??_);_(@_)">
                  <c:v>108.57671058473485</c:v>
                </c:pt>
                <c:pt idx="1769" formatCode="_(* #,##0.00_);_(* \(#,##0.00\);_(* &quot;-&quot;??_);_(@_)">
                  <c:v>108.57879606443706</c:v>
                </c:pt>
                <c:pt idx="1770" formatCode="_(* #,##0.00_);_(* \(#,##0.00\);_(* &quot;-&quot;??_);_(@_)">
                  <c:v>108.58017612953645</c:v>
                </c:pt>
                <c:pt idx="1771" formatCode="_(* #,##0.00_);_(* \(#,##0.00\);_(* &quot;-&quot;??_);_(@_)">
                  <c:v>108.5873008763006</c:v>
                </c:pt>
                <c:pt idx="1772" formatCode="_(* #,##0.00_);_(* \(#,##0.00\);_(* &quot;-&quot;??_);_(@_)">
                  <c:v>108.58943544077266</c:v>
                </c:pt>
                <c:pt idx="1773" formatCode="_(* #,##0.00_);_(* \(#,##0.00\);_(* &quot;-&quot;??_);_(@_)">
                  <c:v>108.59158177835143</c:v>
                </c:pt>
                <c:pt idx="1774" formatCode="_(* #,##0.00_);_(* \(#,##0.00\);_(* &quot;-&quot;??_);_(@_)">
                  <c:v>108.59364582378387</c:v>
                </c:pt>
                <c:pt idx="1775" formatCode="_(* #,##0.00_);_(* \(#,##0.00\);_(* &quot;-&quot;??_);_(@_)">
                  <c:v>108.59493343411535</c:v>
                </c:pt>
                <c:pt idx="1776" formatCode="_(* #,##0.00_);_(* \(#,##0.00\);_(* &quot;-&quot;??_);_(@_)">
                  <c:v>108.60197934870155</c:v>
                </c:pt>
                <c:pt idx="1777" formatCode="_(* #,##0.00_);_(* \(#,##0.00\);_(* &quot;-&quot;??_);_(@_)">
                  <c:v>108.6040921390303</c:v>
                </c:pt>
                <c:pt idx="1778" formatCode="_(* #,##0.00_);_(* \(#,##0.00\);_(* &quot;-&quot;??_);_(@_)">
                  <c:v>108.60620524309697</c:v>
                </c:pt>
                <c:pt idx="1779" formatCode="_(* #,##0.00_);_(* \(#,##0.00\);_(* &quot;-&quot;??_);_(@_)">
                  <c:v>108.60835408103588</c:v>
                </c:pt>
                <c:pt idx="1780" formatCode="_(* #,##0.00_);_(* \(#,##0.00\);_(* &quot;-&quot;??_);_(@_)">
                  <c:v>108.60989502003426</c:v>
                </c:pt>
                <c:pt idx="1781" formatCode="_(* #,##0.00_);_(* \(#,##0.00\);_(* &quot;-&quot;??_);_(@_)">
                  <c:v>108.61697774834525</c:v>
                </c:pt>
                <c:pt idx="1782" formatCode="_(* #,##0.00_);_(* \(#,##0.00\);_(* &quot;-&quot;??_);_(@_)">
                  <c:v>108.61906544113218</c:v>
                </c:pt>
                <c:pt idx="1783" formatCode="_(* #,##0.00_);_(* \(#,##0.00\);_(* &quot;-&quot;??_);_(@_)">
                  <c:v>108.62115344282446</c:v>
                </c:pt>
                <c:pt idx="1784" formatCode="_(* #,##0.00_);_(* \(#,##0.00\);_(* &quot;-&quot;??_);_(@_)">
                  <c:v>108.62326536381879</c:v>
                </c:pt>
                <c:pt idx="1785" formatCode="_(* #,##0.00_);_(* \(#,##0.00\);_(* &quot;-&quot;??_);_(@_)">
                  <c:v>108.62467128987068</c:v>
                </c:pt>
                <c:pt idx="1786" formatCode="_(* #,##0.00_);_(* \(#,##0.00\);_(* &quot;-&quot;??_);_(@_)">
                  <c:v>108.63191292870296</c:v>
                </c:pt>
                <c:pt idx="1787" formatCode="_(* #,##0.00_);_(* \(#,##0.00\);_(* &quot;-&quot;??_);_(@_)">
                  <c:v>108.63413271750133</c:v>
                </c:pt>
                <c:pt idx="1788" formatCode="_(* #,##0.00_);_(* \(#,##0.00\);_(* &quot;-&quot;??_);_(@_)">
                  <c:v>108.63643552056723</c:v>
                </c:pt>
                <c:pt idx="1789" formatCode="_(* #,##0.00_);_(* \(#,##0.00\);_(* &quot;-&quot;??_);_(@_)">
                  <c:v>111.200120894751</c:v>
                </c:pt>
                <c:pt idx="1790" formatCode="_(* #,##0.00_);_(* \(#,##0.00\);_(* &quot;-&quot;??_);_(@_)">
                  <c:v>111.20112705604079</c:v>
                </c:pt>
                <c:pt idx="1791" formatCode="_(* #,##0.00_);_(* \(#,##0.00\);_(* &quot;-&quot;??_);_(@_)">
                  <c:v>111.20769971731744</c:v>
                </c:pt>
                <c:pt idx="1792" formatCode="_(* #,##0.00_);_(* \(#,##0.00\);_(* &quot;-&quot;??_);_(@_)">
                  <c:v>111.20958109817269</c:v>
                </c:pt>
                <c:pt idx="1793" formatCode="_(* #,##0.00_);_(* \(#,##0.00\);_(* &quot;-&quot;??_);_(@_)">
                  <c:v>111.21141902666463</c:v>
                </c:pt>
                <c:pt idx="1794" formatCode="_(* #,##0.00_);_(* \(#,##0.00\);_(* &quot;-&quot;??_);_(@_)">
                  <c:v>111.21324902490339</c:v>
                </c:pt>
                <c:pt idx="1795" formatCode="_(* #,##0.00_);_(* \(#,##0.00\);_(* &quot;-&quot;??_);_(@_)">
                  <c:v>111.21428260488531</c:v>
                </c:pt>
                <c:pt idx="1796" formatCode="_(* #,##0.00_);_(* \(#,##0.00\);_(* &quot;-&quot;??_);_(@_)">
                  <c:v>111.22106965910912</c:v>
                </c:pt>
                <c:pt idx="1797" formatCode="_(* #,##0.00_);_(* \(#,##0.00\);_(* &quot;-&quot;??_);_(@_)">
                  <c:v>111.22303044995299</c:v>
                </c:pt>
                <c:pt idx="1798" formatCode="_(* #,##0.00_);_(* \(#,##0.00\);_(* &quot;-&quot;??_);_(@_)">
                  <c:v>111.22500308749781</c:v>
                </c:pt>
                <c:pt idx="1799" formatCode="_(* #,##0.00_);_(* \(#,##0.00\);_(* &quot;-&quot;??_);_(@_)">
                  <c:v>111.22698757375697</c:v>
                </c:pt>
                <c:pt idx="1800" formatCode="_(* #,##0.00_);_(* \(#,##0.00\);_(* &quot;-&quot;??_);_(@_)">
                  <c:v>111.22807127958345</c:v>
                </c:pt>
                <c:pt idx="1801" formatCode="_(* #,##0.00_);_(* \(#,##0.00\);_(* &quot;-&quot;??_);_(@_)">
                  <c:v>111.23534933726242</c:v>
                </c:pt>
                <c:pt idx="1802" formatCode="_(* #,##0.00_);_(* \(#,##0.00\);_(* &quot;-&quot;??_);_(@_)">
                  <c:v>111.23770295518544</c:v>
                </c:pt>
                <c:pt idx="1803" formatCode="_(* #,##0.00_);_(* \(#,##0.00\);_(* &quot;-&quot;??_);_(@_)">
                  <c:v>111.24013105218813</c:v>
                </c:pt>
                <c:pt idx="1804" formatCode="_(* #,##0.00_);_(* \(#,##0.00\);_(* &quot;-&quot;??_);_(@_)">
                  <c:v>111.24259657150482</c:v>
                </c:pt>
                <c:pt idx="1805" formatCode="_(* #,##0.00_);_(* \(#,##0.00\);_(* &quot;-&quot;??_);_(@_)">
                  <c:v>111.2448557861423</c:v>
                </c:pt>
                <c:pt idx="1806" formatCode="_(* #,##0.00_);_(* \(#,##0.00\);_(* &quot;-&quot;??_);_(@_)">
                  <c:v>111.25178477290896</c:v>
                </c:pt>
                <c:pt idx="1807" formatCode="_(* #,##0.00_);_(* \(#,##0.00\);_(* &quot;-&quot;??_);_(@_)">
                  <c:v>111.25406651560988</c:v>
                </c:pt>
                <c:pt idx="1808" formatCode="_(* #,##0.00_);_(* \(#,##0.00\);_(* &quot;-&quot;??_);_(@_)">
                  <c:v>111.25634857558508</c:v>
                </c:pt>
                <c:pt idx="1809" formatCode="_(* #,##0.00_);_(* \(#,##0.00\);_(* &quot;-&quot;??_);_(@_)">
                  <c:v>111.25864331703261</c:v>
                </c:pt>
                <c:pt idx="1810" formatCode="_(* #,##0.00_);_(* \(#,##0.00\);_(* &quot;-&quot;??_);_(@_)">
                  <c:v>111.2608846995295</c:v>
                </c:pt>
                <c:pt idx="1811" formatCode="_(* #,##0.00_);_(* \(#,##0.00\);_(* &quot;-&quot;??_);_(@_)">
                  <c:v>111.26790166769247</c:v>
                </c:pt>
                <c:pt idx="1812" formatCode="_(* #,##0.00_);_(* \(#,##0.00\);_(* &quot;-&quot;??_);_(@_)">
                  <c:v>111.27024622188219</c:v>
                </c:pt>
                <c:pt idx="1813" formatCode="_(* #,##0.00_);_(* \(#,##0.00\);_(* &quot;-&quot;??_);_(@_)">
                  <c:v>111.27487681656447</c:v>
                </c:pt>
                <c:pt idx="1814" formatCode="_(* #,##0.00_);_(* \(#,##0.00\);_(* &quot;-&quot;??_);_(@_)">
                  <c:v>111.27707854462349</c:v>
                </c:pt>
                <c:pt idx="1815" formatCode="_(* #,##0.00_);_(* \(#,##0.00\);_(* &quot;-&quot;??_);_(@_)">
                  <c:v>111.28401752668672</c:v>
                </c:pt>
                <c:pt idx="1816" formatCode="_(* #,##0.00_);_(* \(#,##0.00\);_(* &quot;-&quot;??_);_(@_)">
                  <c:v>111.28629135651229</c:v>
                </c:pt>
                <c:pt idx="1817" formatCode="_(* #,##0.00_);_(* \(#,##0.00\);_(* &quot;-&quot;??_);_(@_)">
                  <c:v>111.28857788158295</c:v>
                </c:pt>
                <c:pt idx="1818" formatCode="_(* #,##0.00_);_(* \(#,##0.00\);_(* &quot;-&quot;??_);_(@_)">
                  <c:v>111.29086472657556</c:v>
                </c:pt>
                <c:pt idx="1819" formatCode="_(* #,##0.00_);_(* \(#,##0.00\);_(* &quot;-&quot;??_);_(@_)">
                  <c:v>111.29307037373832</c:v>
                </c:pt>
                <c:pt idx="1820" formatCode="_(* #,##0.00_);_(* \(#,##0.00\);_(* &quot;-&quot;??_);_(@_)">
                  <c:v>111.30001432642604</c:v>
                </c:pt>
                <c:pt idx="1821" formatCode="_(* #,##0.00_);_(* \(#,##0.00\);_(* &quot;-&quot;??_);_(@_)">
                  <c:v>111.30230276114277</c:v>
                </c:pt>
                <c:pt idx="1822" formatCode="_(* #,##0.00_);_(* \(#,##0.00\);_(* &quot;-&quot;??_);_(@_)">
                  <c:v>111.30451051107548</c:v>
                </c:pt>
                <c:pt idx="1823" formatCode="_(* #,##0.00_);_(* \(#,##0.00\);_(* &quot;-&quot;??_);_(@_)">
                  <c:v>111.30722733238329</c:v>
                </c:pt>
                <c:pt idx="1824" formatCode="_(* #,##0.00_);_(* \(#,##0.00\);_(* &quot;-&quot;??_);_(@_)">
                  <c:v>111.31098387912095</c:v>
                </c:pt>
                <c:pt idx="1825" formatCode="_(* #,##0.00_);_(* \(#,##0.00\);_(* &quot;-&quot;??_);_(@_)">
                  <c:v>111.31804060360851</c:v>
                </c:pt>
                <c:pt idx="1826" formatCode="_(* #,##0.00_);_(* \(#,##0.00\);_(* &quot;-&quot;??_);_(@_)">
                  <c:v>111.32071924498985</c:v>
                </c:pt>
                <c:pt idx="1827" formatCode="_(* #,##0.00_);_(* \(#,##0.00\);_(* &quot;-&quot;??_);_(@_)">
                  <c:v>111.3233982299441</c:v>
                </c:pt>
                <c:pt idx="1828" formatCode="_(* #,##0.00_);_(* \(#,##0.00\);_(* &quot;-&quot;??_);_(@_)">
                  <c:v>111.32605075056048</c:v>
                </c:pt>
                <c:pt idx="1829" formatCode="_(* #,##0.00_);_(* \(#,##0.00\);_(* &quot;-&quot;??_);_(@_)">
                  <c:v>111.3296055071033</c:v>
                </c:pt>
                <c:pt idx="1830" formatCode="_(* #,##0.00_);_(* \(#,##0.00\);_(* &quot;-&quot;??_);_(@_)">
                  <c:v>111.33652809555549</c:v>
                </c:pt>
                <c:pt idx="1831" formatCode="_(* #,##0.00_);_(* \(#,##0.00\);_(* &quot;-&quot;??_);_(@_)">
                  <c:v>111.33915547279322</c:v>
                </c:pt>
                <c:pt idx="1832" formatCode="_(* #,##0.00_);_(* \(#,##0.00\);_(* &quot;-&quot;??_);_(@_)">
                  <c:v>111.34182342799247</c:v>
                </c:pt>
                <c:pt idx="1833" formatCode="_(* #,##0.00_);_(* \(#,##0.00\);_(* &quot;-&quot;??_);_(@_)">
                  <c:v>111.34446489763816</c:v>
                </c:pt>
                <c:pt idx="1834" formatCode="_(* #,##0.00_);_(* \(#,##0.00\);_(* &quot;-&quot;??_);_(@_)">
                  <c:v>111.34805000774881</c:v>
                </c:pt>
                <c:pt idx="1835" formatCode="_(* #,##0.00_);_(* \(#,##0.00\);_(* &quot;-&quot;??_);_(@_)">
                  <c:v>111.35503313343189</c:v>
                </c:pt>
                <c:pt idx="1836" formatCode="_(* #,##0.00_);_(* \(#,##0.00\);_(* &quot;-&quot;??_);_(@_)">
                  <c:v>111.3576762877084</c:v>
                </c:pt>
                <c:pt idx="1837" formatCode="_(* #,##0.00_);_(* \(#,##0.00\);_(* &quot;-&quot;??_);_(@_)">
                  <c:v>111.36036004825154</c:v>
                </c:pt>
                <c:pt idx="1838" formatCode="_(* #,##0.00_);_(* \(#,##0.00\);_(* &quot;-&quot;??_);_(@_)">
                  <c:v>111.36300388272147</c:v>
                </c:pt>
                <c:pt idx="1839" formatCode="_(* #,##0.00_);_(* \(#,##0.00\);_(* &quot;-&quot;??_);_(@_)">
                  <c:v>111.36659354990695</c:v>
                </c:pt>
                <c:pt idx="1840" formatCode="_(* #,##0.00_);_(* \(#,##0.00\);_(* &quot;-&quot;??_);_(@_)">
                  <c:v>111.37355373400071</c:v>
                </c:pt>
                <c:pt idx="1841" formatCode="_(* #,##0.00_);_(* \(#,##0.00\);_(* &quot;-&quot;??_);_(@_)">
                  <c:v>111.37622611349607</c:v>
                </c:pt>
                <c:pt idx="1842" formatCode="_(* #,##0.00_);_(* \(#,##0.00\);_(* &quot;-&quot;??_);_(@_)">
                  <c:v>111.37895254965112</c:v>
                </c:pt>
                <c:pt idx="1843" formatCode="_(* #,##0.00_);_(* \(#,##0.00\);_(* &quot;-&quot;??_);_(@_)">
                  <c:v>111.3817062013015</c:v>
                </c:pt>
                <c:pt idx="1844" formatCode="_(* #,##0.00_);_(* \(#,##0.00\);_(* &quot;-&quot;??_);_(@_)">
                  <c:v>111.3863515965688</c:v>
                </c:pt>
                <c:pt idx="1845" formatCode="_(* #,##0.00_);_(* \(#,##0.00\);_(* &quot;-&quot;??_);_(@_)">
                  <c:v>111.39551335925194</c:v>
                </c:pt>
                <c:pt idx="1846" formatCode="_(* #,##0.00_);_(* \(#,##0.00\);_(* &quot;-&quot;??_);_(@_)">
                  <c:v>111.39831701552659</c:v>
                </c:pt>
                <c:pt idx="1847" formatCode="_(* #,##0.00_);_(* \(#,##0.00\);_(* &quot;-&quot;??_);_(@_)">
                  <c:v>111.40121747413865</c:v>
                </c:pt>
                <c:pt idx="1848" formatCode="_(* #,##0.00_);_(* \(#,##0.00\);_(* &quot;-&quot;??_);_(@_)">
                  <c:v>111.40535201273958</c:v>
                </c:pt>
                <c:pt idx="1849" formatCode="_(* #,##0.00_);_(* \(#,##0.00\);_(* &quot;-&quot;??_);_(@_)">
                  <c:v>111.41249055607365</c:v>
                </c:pt>
                <c:pt idx="1850" formatCode="_(* #,##0.00_);_(* \(#,##0.00\);_(* &quot;-&quot;??_);_(@_)">
                  <c:v>111.41531017040795</c:v>
                </c:pt>
                <c:pt idx="1851" formatCode="_(* #,##0.00_);_(* \(#,##0.00\);_(* &quot;-&quot;??_);_(@_)">
                  <c:v>113.13982319886048</c:v>
                </c:pt>
                <c:pt idx="1852" formatCode="_(* #,##0.00_);_(* \(#,##0.00\);_(* &quot;-&quot;??_);_(@_)">
                  <c:v>113.1416515046083</c:v>
                </c:pt>
                <c:pt idx="1853" formatCode="_(* #,##0.00_);_(* \(#,##0.00\);_(* &quot;-&quot;??_);_(@_)">
                  <c:v>113.14360486821728</c:v>
                </c:pt>
                <c:pt idx="1854" formatCode="_(* #,##0.00_);_(* \(#,##0.00\);_(* &quot;-&quot;??_);_(@_)">
                  <c:v>113.15030047938566</c:v>
                </c:pt>
                <c:pt idx="1855" formatCode="_(* #,##0.00_);_(* \(#,##0.00\);_(* &quot;-&quot;??_);_(@_)">
                  <c:v>113.15165132922024</c:v>
                </c:pt>
                <c:pt idx="1856" formatCode="_(* #,##0.00_);_(* \(#,##0.00\);_(* &quot;-&quot;??_);_(@_)">
                  <c:v>113.15364847771481</c:v>
                </c:pt>
                <c:pt idx="1857" formatCode="_(* #,##0.00_);_(* \(#,##0.00\);_(* &quot;-&quot;??_);_(@_)">
                  <c:v>113.1578985457147</c:v>
                </c:pt>
                <c:pt idx="1858" formatCode="_(* #,##0.00_);_(* \(#,##0.00\);_(* &quot;-&quot;??_);_(@_)">
                  <c:v>113.16325970393623</c:v>
                </c:pt>
                <c:pt idx="1859" formatCode="_(* #,##0.00_);_(* \(#,##0.00\);_(* &quot;-&quot;??_);_(@_)">
                  <c:v>113.16576662739696</c:v>
                </c:pt>
                <c:pt idx="1860" formatCode="_(* #,##0.00_);_(* \(#,##0.00\);_(* &quot;-&quot;??_);_(@_)">
                  <c:v>113.16827387354896</c:v>
                </c:pt>
                <c:pt idx="1861" formatCode="_(* #,##0.00_);_(* \(#,##0.00\);_(* &quot;-&quot;??_);_(@_)">
                  <c:v>113.17078143922249</c:v>
                </c:pt>
                <c:pt idx="1862" formatCode="_(* #,##0.00_);_(* \(#,##0.00\);_(* &quot;-&quot;??_);_(@_)">
                  <c:v>113.17509303024704</c:v>
                </c:pt>
                <c:pt idx="1863" formatCode="_(* #,##0.00_);_(* \(#,##0.00\);_(* &quot;-&quot;??_);_(@_)">
                  <c:v>113.18101772931453</c:v>
                </c:pt>
                <c:pt idx="1864" formatCode="_(* #,##0.00_);_(* \(#,##0.00\);_(* &quot;-&quot;??_);_(@_)">
                  <c:v>113.183589889807</c:v>
                </c:pt>
                <c:pt idx="1865" formatCode="_(* #,##0.00_);_(* \(#,##0.00\);_(* &quot;-&quot;??_);_(@_)">
                  <c:v>113.18622536491038</c:v>
                </c:pt>
                <c:pt idx="1866" formatCode="_(* #,##0.00_);_(* \(#,##0.00\);_(* &quot;-&quot;??_);_(@_)">
                  <c:v>113.18882338764958</c:v>
                </c:pt>
                <c:pt idx="1867" formatCode="_(* #,##0.00_);_(* \(#,##0.00\);_(* &quot;-&quot;??_);_(@_)">
                  <c:v>113.19341267191803</c:v>
                </c:pt>
                <c:pt idx="1868" formatCode="_(* #,##0.00_);_(* \(#,##0.00\);_(* &quot;-&quot;??_);_(@_)">
                  <c:v>113.19945734562612</c:v>
                </c:pt>
                <c:pt idx="1869" formatCode="_(* #,##0.00_);_(* \(#,##0.00\);_(* &quot;-&quot;??_);_(@_)">
                  <c:v>113.20240993693706</c:v>
                </c:pt>
                <c:pt idx="1870" formatCode="_(* #,##0.00_);_(* \(#,##0.00\);_(* &quot;-&quot;??_);_(@_)">
                  <c:v>113.20507984604011</c:v>
                </c:pt>
                <c:pt idx="1871" formatCode="_(* #,##0.00_);_(* \(#,##0.00\);_(* &quot;-&quot;??_);_(@_)">
                  <c:v>113.20766304574003</c:v>
                </c:pt>
                <c:pt idx="1872" formatCode="_(* #,##0.00_);_(* \(#,##0.00\);_(* &quot;-&quot;??_);_(@_)">
                  <c:v>113.21196660517026</c:v>
                </c:pt>
                <c:pt idx="1873" formatCode="_(* #,##0.00_);_(* \(#,##0.00\);_(* &quot;-&quot;??_);_(@_)">
                  <c:v>113.21766322510705</c:v>
                </c:pt>
                <c:pt idx="1874" formatCode="_(* #,##0.00_);_(* \(#,##0.00\);_(* &quot;-&quot;??_);_(@_)">
                  <c:v>113.22022752031128</c:v>
                </c:pt>
                <c:pt idx="1875" formatCode="_(* #,##0.00_);_(* \(#,##0.00\);_(* &quot;-&quot;??_);_(@_)">
                  <c:v>113.22314619739089</c:v>
                </c:pt>
                <c:pt idx="1876" formatCode="_(* #,##0.00_);_(* \(#,##0.00\);_(* &quot;-&quot;??_);_(@_)">
                  <c:v>113.22633082740079</c:v>
                </c:pt>
                <c:pt idx="1877" formatCode="_(* #,##0.00_);_(* \(#,##0.00\);_(* &quot;-&quot;??_);_(@_)">
                  <c:v>113.23154088118218</c:v>
                </c:pt>
                <c:pt idx="1878" formatCode="_(* #,##0.00_);_(* \(#,##0.00\);_(* &quot;-&quot;??_);_(@_)">
                  <c:v>113.23798666961625</c:v>
                </c:pt>
                <c:pt idx="1879" formatCode="_(* #,##0.00_);_(* \(#,##0.00\);_(* &quot;-&quot;??_);_(@_)">
                  <c:v>113.23673067073427</c:v>
                </c:pt>
                <c:pt idx="1880" formatCode="_(* #,##0.00_);_(* \(#,##0.00\);_(* &quot;-&quot;??_);_(@_)">
                  <c:v>113.24387506523159</c:v>
                </c:pt>
                <c:pt idx="1881" formatCode="_(* #,##0.00_);_(* \(#,##0.00\);_(* &quot;-&quot;??_);_(@_)">
                  <c:v>113.25135830915136</c:v>
                </c:pt>
                <c:pt idx="1882" formatCode="_(* #,##0.00_);_(* \(#,##0.00\);_(* &quot;-&quot;??_);_(@_)">
                  <c:v>113.25950754591312</c:v>
                </c:pt>
                <c:pt idx="1883" formatCode="_(* #,##0.00_);_(* \(#,##0.00\);_(* &quot;-&quot;??_);_(@_)">
                  <c:v>113.26246608386263</c:v>
                </c:pt>
                <c:pt idx="1884" formatCode="_(* #,##0.00_);_(* \(#,##0.00\);_(* &quot;-&quot;??_);_(@_)">
                  <c:v>113.26542927525551</c:v>
                </c:pt>
                <c:pt idx="1885" formatCode="_(* #,##0.00_);_(* \(#,##0.00\);_(* &quot;-&quot;??_);_(@_)">
                  <c:v>113.27238938898259</c:v>
                </c:pt>
                <c:pt idx="1886" formatCode="_(* #,##0.00_);_(* \(#,##0.00\);_(* &quot;-&quot;??_);_(@_)">
                  <c:v>113.28048469942684</c:v>
                </c:pt>
                <c:pt idx="1887" formatCode="_(* #,##0.00_);_(* \(#,##0.00\);_(* &quot;-&quot;??_);_(@_)">
                  <c:v>113.28358340978477</c:v>
                </c:pt>
                <c:pt idx="1888" formatCode="_(* #,##0.00_);_(* \(#,##0.00\);_(* &quot;-&quot;??_);_(@_)">
                  <c:v>113.28654940346419</c:v>
                </c:pt>
                <c:pt idx="1889" formatCode="_(* #,##0.00_);_(* \(#,##0.00\);_(* &quot;-&quot;??_);_(@_)">
                  <c:v>113.28947658504991</c:v>
                </c:pt>
                <c:pt idx="1890" formatCode="_(* #,##0.00_);_(* \(#,##0.00\);_(* &quot;-&quot;??_);_(@_)">
                  <c:v>113.29521643307505</c:v>
                </c:pt>
                <c:pt idx="1891" formatCode="_(* #,##0.00_);_(* \(#,##0.00\);_(* &quot;-&quot;??_);_(@_)">
                  <c:v>113.30151119388528</c:v>
                </c:pt>
                <c:pt idx="1892" formatCode="_(* #,##0.00_);_(* \(#,##0.00\);_(* &quot;-&quot;??_);_(@_)">
                  <c:v>113.30445249769812</c:v>
                </c:pt>
                <c:pt idx="1893" formatCode="_(* #,##0.00_);_(* \(#,##0.00\);_(* &quot;-&quot;??_);_(@_)">
                  <c:v>113.30739419708745</c:v>
                </c:pt>
                <c:pt idx="1894" formatCode="_(* #,##0.00_);_(* \(#,##0.00\);_(* &quot;-&quot;??_);_(@_)">
                  <c:v>113.31032292271242</c:v>
                </c:pt>
                <c:pt idx="1895" formatCode="_(* #,##0.00_);_(* \(#,##0.00\);_(* &quot;-&quot;??_);_(@_)">
                  <c:v>113.31623051344269</c:v>
                </c:pt>
                <c:pt idx="1896" formatCode="_(* #,##0.00_);_(* \(#,##0.00\);_(* &quot;-&quot;??_);_(@_)">
                  <c:v>113.32229913755951</c:v>
                </c:pt>
                <c:pt idx="1897" formatCode="_(* #,##0.00_);_(* \(#,##0.00\);_(* &quot;-&quot;??_);_(@_)">
                  <c:v>113.32516997292865</c:v>
                </c:pt>
                <c:pt idx="1898" formatCode="_(* #,##0.00_);_(* \(#,##0.00\);_(* &quot;-&quot;??_);_(@_)">
                  <c:v>113.32846747908638</c:v>
                </c:pt>
                <c:pt idx="1899" formatCode="_(* #,##0.00_);_(* \(#,##0.00\);_(* &quot;-&quot;??_);_(@_)">
                  <c:v>113.33170965798858</c:v>
                </c:pt>
                <c:pt idx="1900" formatCode="_(* #,##0.00_);_(* \(#,##0.00\);_(* &quot;-&quot;??_);_(@_)">
                  <c:v>113.33736060951007</c:v>
                </c:pt>
                <c:pt idx="1901" formatCode="_(* #,##0.00_);_(* \(#,##0.00\);_(* &quot;-&quot;??_);_(@_)">
                  <c:v>113.34445821910634</c:v>
                </c:pt>
                <c:pt idx="1902" formatCode="_(* #,##0.00_);_(* \(#,##0.00\);_(* &quot;-&quot;??_);_(@_)">
                  <c:v>113.34766052858561</c:v>
                </c:pt>
                <c:pt idx="1903" formatCode="_(* #,##0.00_);_(* \(#,##0.00\);_(* &quot;-&quot;??_);_(@_)">
                  <c:v>113.35087932739216</c:v>
                </c:pt>
                <c:pt idx="1904" formatCode="_(* #,##0.00_);_(* \(#,##0.00\);_(* &quot;-&quot;??_);_(@_)">
                  <c:v>113.35414045483294</c:v>
                </c:pt>
                <c:pt idx="1905" formatCode="_(* #,##0.00_);_(* \(#,##0.00\);_(* &quot;-&quot;??_);_(@_)">
                  <c:v>113.36142211197564</c:v>
                </c:pt>
                <c:pt idx="1906" formatCode="_(* #,##0.00_);_(* \(#,##0.00\);_(* &quot;-&quot;??_);_(@_)">
                  <c:v>113.37088753875572</c:v>
                </c:pt>
                <c:pt idx="1907" formatCode="_(* #,##0.00_);_(* \(#,##0.00\);_(* &quot;-&quot;??_);_(@_)">
                  <c:v>113.37417942072072</c:v>
                </c:pt>
                <c:pt idx="1908" formatCode="_(* #,##0.00_);_(* \(#,##0.00\);_(* &quot;-&quot;??_);_(@_)">
                  <c:v>113.37745761266309</c:v>
                </c:pt>
                <c:pt idx="1909" formatCode="_(* #,##0.00_);_(* \(#,##0.00\);_(* &quot;-&quot;??_);_(@_)">
                  <c:v>113.38317937834628</c:v>
                </c:pt>
                <c:pt idx="1910" formatCode="_(* #,##0.00_);_(* \(#,##0.00\);_(* &quot;-&quot;??_);_(@_)">
                  <c:v>113.39049025205503</c:v>
                </c:pt>
                <c:pt idx="1911" formatCode="_(* #,##0.00_);_(* \(#,##0.00\);_(* &quot;-&quot;??_);_(@_)">
                  <c:v>113.39374229896661</c:v>
                </c:pt>
                <c:pt idx="1912" formatCode="_(* #,##0.00_);_(* \(#,##0.00\);_(* &quot;-&quot;??_);_(@_)">
                  <c:v>113.39699475773675</c:v>
                </c:pt>
                <c:pt idx="1913" formatCode="_(* #,##0.00_);_(* \(#,##0.00\);_(* &quot;-&quot;??_);_(@_)">
                  <c:v>113.40027587095041</c:v>
                </c:pt>
                <c:pt idx="1914" formatCode="_(* #,##0.00_);_(* \(#,##0.00\);_(* &quot;-&quot;??_);_(@_)">
                  <c:v>113.40603366352731</c:v>
                </c:pt>
                <c:pt idx="1915" formatCode="_(* #,##0.00_);_(* \(#,##0.00\);_(* &quot;-&quot;??_);_(@_)">
                  <c:v>113.41340326072424</c:v>
                </c:pt>
                <c:pt idx="1916" formatCode="_(* #,##0.00_);_(* \(#,##0.00\);_(* &quot;-&quot;??_);_(@_)">
                  <c:v>113.41665821844433</c:v>
                </c:pt>
                <c:pt idx="1917" formatCode="_(* #,##0.00_);_(* \(#,##0.00\);_(* &quot;-&quot;??_);_(@_)">
                  <c:v>113.41992771640174</c:v>
                </c:pt>
                <c:pt idx="1918" formatCode="_(* #,##0.00_);_(* \(#,##0.00\);_(* &quot;-&quot;??_);_(@_)">
                  <c:v>113.42397468538124</c:v>
                </c:pt>
                <c:pt idx="1919" formatCode="_(* #,##0.00_);_(* \(#,##0.00\);_(* &quot;-&quot;??_);_(@_)">
                  <c:v>113.43135249909896</c:v>
                </c:pt>
                <c:pt idx="1920" formatCode="_(* #,##0.00_);_(* \(#,##0.00\);_(* &quot;-&quot;??_);_(@_)">
                  <c:v>113.4402198093798</c:v>
                </c:pt>
                <c:pt idx="1921" formatCode="_(* #,##0.00_);_(* \(#,##0.00\);_(* &quot;-&quot;??_);_(@_)">
                  <c:v>113.44424135882349</c:v>
                </c:pt>
                <c:pt idx="1922" formatCode="_(* #,##0.00_);_(* \(#,##0.00\);_(* &quot;-&quot;??_);_(@_)">
                  <c:v>113.44823519327207</c:v>
                </c:pt>
                <c:pt idx="1923" formatCode="_(* #,##0.00_);_(* \(#,##0.00\);_(* &quot;-&quot;??_);_(@_)">
                  <c:v>113.4522295906597</c:v>
                </c:pt>
                <c:pt idx="1924" formatCode="_(* #,##0.00_);_(* \(#,##0.00\);_(* &quot;-&quot;??_);_(@_)">
                  <c:v>113.45964572776268</c:v>
                </c:pt>
                <c:pt idx="1925" formatCode="_(* #,##0.00_);_(* \(#,##0.00\);_(* &quot;-&quot;??_);_(@_)">
                  <c:v>113.46876359947369</c:v>
                </c:pt>
                <c:pt idx="1926" formatCode="_(* #,##0.00_);_(* \(#,##0.00\);_(* &quot;-&quot;??_);_(@_)">
                  <c:v>113.47478196218646</c:v>
                </c:pt>
                <c:pt idx="1927" formatCode="_(* #,##0.00_);_(* \(#,##0.00\);_(* &quot;-&quot;??_);_(@_)">
                  <c:v>113.47890457598537</c:v>
                </c:pt>
                <c:pt idx="1928" formatCode="_(* #,##0.00_);_(* \(#,##0.00\);_(* &quot;-&quot;??_);_(@_)">
                  <c:v>113.4829429088811</c:v>
                </c:pt>
                <c:pt idx="1929" formatCode="_(* #,##0.00_);_(* \(#,##0.00\);_(* &quot;-&quot;??_);_(@_)">
                  <c:v>113.49017942298265</c:v>
                </c:pt>
                <c:pt idx="1930" formatCode="_(* #,##0.00_);_(* \(#,##0.00\);_(* &quot;-&quot;??_);_(@_)">
                  <c:v>113.4987728723531</c:v>
                </c:pt>
                <c:pt idx="1931" formatCode="_(* #,##0.00_);_(* \(#,##0.00\);_(* &quot;-&quot;??_);_(@_)">
                  <c:v>113.50286227559366</c:v>
                </c:pt>
                <c:pt idx="1932" formatCode="_(* #,##0.00_);_(* \(#,##0.00\);_(* &quot;-&quot;??_);_(@_)">
                  <c:v>113.50695224113561</c:v>
                </c:pt>
                <c:pt idx="1933" formatCode="_(* #,##0.00_);_(* \(#,##0.00\);_(* &quot;-&quot;??_);_(@_)">
                  <c:v>113.51105716024253</c:v>
                </c:pt>
                <c:pt idx="1934" formatCode="_(* #,##0.00_);_(* \(#,##0.00\);_(* &quot;-&quot;??_);_(@_)">
                  <c:v>113.51836930584591</c:v>
                </c:pt>
                <c:pt idx="1935" formatCode="_(* #,##0.00_);_(* \(#,##0.00\);_(* &quot;-&quot;??_);_(@_)">
                  <c:v>113.52745083198971</c:v>
                </c:pt>
                <c:pt idx="1936" formatCode="_(* #,##0.00_);_(* \(#,##0.00\);_(* &quot;-&quot;??_);_(@_)">
                  <c:v>113.53154418798013</c:v>
                </c:pt>
                <c:pt idx="1937" formatCode="_(* #,##0.00_);_(* \(#,##0.00\);_(* &quot;-&quot;??_);_(@_)">
                  <c:v>113.53566691014085</c:v>
                </c:pt>
                <c:pt idx="1938" formatCode="_(* #,##0.00_);_(* \(#,##0.00\);_(* &quot;-&quot;??_);_(@_)">
                  <c:v>113.53981899169987</c:v>
                </c:pt>
                <c:pt idx="1939" formatCode="_(* #,##0.00_);_(* \(#,##0.00\);_(* &quot;-&quot;??_);_(@_)">
                  <c:v>113.5902370974386</c:v>
                </c:pt>
                <c:pt idx="1940" formatCode="_(* #,##0.00_);_(* \(#,##0.00\);_(* &quot;-&quot;??_);_(@_)">
                  <c:v>113.59922358429355</c:v>
                </c:pt>
                <c:pt idx="1941" formatCode="_(* #,##0.00_);_(* \(#,##0.00\);_(* &quot;-&quot;??_);_(@_)">
                  <c:v>113.60715546335298</c:v>
                </c:pt>
                <c:pt idx="1942" formatCode="_(* #,##0.00_);_(* \(#,##0.00\);_(* &quot;-&quot;??_);_(@_)">
                  <c:v>113.61785409892002</c:v>
                </c:pt>
                <c:pt idx="1943" formatCode="_(* #,##0.00_);_(* \(#,##0.00\);_(* &quot;-&quot;??_);_(@_)">
                  <c:v>113.62092986679974</c:v>
                </c:pt>
                <c:pt idx="1944" formatCode="_(* #,##0.00_);_(* \(#,##0.00\);_(* &quot;-&quot;??_);_(@_)">
                  <c:v>113.62401518445348</c:v>
                </c:pt>
                <c:pt idx="1945" formatCode="_(* #,##0.00_);_(* \(#,##0.00\);_(* &quot;-&quot;??_);_(@_)">
                  <c:v>113.62714673786982</c:v>
                </c:pt>
                <c:pt idx="1946" formatCode="_(* #,##0.00_);_(* \(#,##0.00\);_(* &quot;-&quot;??_);_(@_)">
                  <c:v>113.63259148070755</c:v>
                </c:pt>
                <c:pt idx="1947" formatCode="_(* #,##0.00_);_(* \(#,##0.00\);_(* &quot;-&quot;??_);_(@_)">
                  <c:v>113.63945524334569</c:v>
                </c:pt>
                <c:pt idx="1948" formatCode="_(* #,##0.00_);_(* \(#,##0.00\);_(* &quot;-&quot;??_);_(@_)">
                  <c:v>113.64249681109979</c:v>
                </c:pt>
                <c:pt idx="1949" formatCode="_(* #,##0.00_);_(* \(#,##0.00\);_(* &quot;-&quot;??_);_(@_)">
                  <c:v>113.64546526178441</c:v>
                </c:pt>
                <c:pt idx="1950" formatCode="_(* #,##0.00_);_(* \(#,##0.00\);_(* &quot;-&quot;??_);_(@_)">
                  <c:v>113.64843405999443</c:v>
                </c:pt>
                <c:pt idx="1951" formatCode="_(* #,##0.00_);_(* \(#,##0.00\);_(* &quot;-&quot;??_);_(@_)">
                  <c:v>113.65372647306091</c:v>
                </c:pt>
                <c:pt idx="1952" formatCode="_(* #,##0.00_);_(* \(#,##0.00\);_(* &quot;-&quot;??_);_(@_)">
                  <c:v>113.66059542332083</c:v>
                </c:pt>
                <c:pt idx="1953" formatCode="_(* #,##0.00_);_(* \(#,##0.00\);_(* &quot;-&quot;??_);_(@_)">
                  <c:v>113.66369505796466</c:v>
                </c:pt>
                <c:pt idx="1954" formatCode="_(* #,##0.00_);_(* \(#,##0.00\);_(* &quot;-&quot;??_);_(@_)">
                  <c:v>113.66673960087009</c:v>
                </c:pt>
                <c:pt idx="1955" formatCode="_(* #,##0.00_);_(* \(#,##0.00\);_(* &quot;-&quot;??_);_(@_)">
                  <c:v>113.6697753710832</c:v>
                </c:pt>
                <c:pt idx="1956" formatCode="_(* #,##0.00_);_(* \(#,##0.00\);_(* &quot;-&quot;??_);_(@_)">
                  <c:v>113.67515728075075</c:v>
                </c:pt>
                <c:pt idx="1957" formatCode="_(* #,##0.00_);_(* \(#,##0.00\);_(* &quot;-&quot;??_);_(@_)">
                  <c:v>113.68190351510701</c:v>
                </c:pt>
                <c:pt idx="1958" formatCode="_(* #,##0.00_);_(* \(#,##0.00\);_(* &quot;-&quot;??_);_(@_)">
                  <c:v>113.68494104678619</c:v>
                </c:pt>
                <c:pt idx="1959" formatCode="_(* #,##0.00_);_(* \(#,##0.00\);_(* &quot;-&quot;??_);_(@_)">
                  <c:v>113.68799717830326</c:v>
                </c:pt>
                <c:pt idx="1960" formatCode="_(* #,##0.00_);_(* \(#,##0.00\);_(* &quot;-&quot;??_);_(@_)">
                  <c:v>113.68759477046395</c:v>
                </c:pt>
                <c:pt idx="1961" formatCode="_(* #,##0.00_);_(* \(#,##0.00\);_(* &quot;-&quot;??_);_(@_)">
                  <c:v>113.69636725748829</c:v>
                </c:pt>
                <c:pt idx="1962" formatCode="_(* #,##0.00_);_(* \(#,##0.00\);_(* &quot;-&quot;??_);_(@_)">
                  <c:v>113.69756014641466</c:v>
                </c:pt>
                <c:pt idx="1963" formatCode="_(* #,##0.00_);_(* \(#,##0.00\);_(* &quot;-&quot;??_);_(@_)">
                  <c:v>113.70064466555954</c:v>
                </c:pt>
                <c:pt idx="1964" formatCode="_(* #,##0.00_);_(* \(#,##0.00\);_(* &quot;-&quot;??_);_(@_)">
                  <c:v>113.70391362092509</c:v>
                </c:pt>
                <c:pt idx="1965" formatCode="_(* #,##0.00_);_(* \(#,##0.00\);_(* &quot;-&quot;??_);_(@_)">
                  <c:v>113.70623311911083</c:v>
                </c:pt>
                <c:pt idx="1966" formatCode="_(* #,##0.00_);_(* \(#,##0.00\);_(* &quot;-&quot;??_);_(@_)">
                  <c:v>113.71304180642588</c:v>
                </c:pt>
                <c:pt idx="1967" formatCode="_(* #,##0.00_);_(* \(#,##0.00\);_(* &quot;-&quot;??_);_(@_)">
                  <c:v>113.72043635019513</c:v>
                </c:pt>
                <c:pt idx="1968" formatCode="_(* #,##0.00_);_(* \(#,##0.00\);_(* &quot;-&quot;??_);_(@_)">
                  <c:v>113.72396900645474</c:v>
                </c:pt>
                <c:pt idx="1969" formatCode="_(* #,##0.00_);_(* \(#,##0.00\);_(* &quot;-&quot;??_);_(@_)">
                  <c:v>113.72746213133091</c:v>
                </c:pt>
                <c:pt idx="1970" formatCode="_(* #,##0.00_);_(* \(#,##0.00\);_(* &quot;-&quot;??_);_(@_)">
                  <c:v>113.73292923022575</c:v>
                </c:pt>
                <c:pt idx="1971" formatCode="_(* #,##0.00_);_(* \(#,##0.00\);_(* &quot;-&quot;??_);_(@_)">
                  <c:v>113.7393076891527</c:v>
                </c:pt>
                <c:pt idx="1972" formatCode="_(* #,##0.00_);_(* \(#,##0.00\);_(* &quot;-&quot;??_);_(@_)">
                  <c:v>113.74642611280834</c:v>
                </c:pt>
                <c:pt idx="1973" formatCode="_(* #,##0.00_);_(* \(#,##0.00\);_(* &quot;-&quot;??_);_(@_)">
                  <c:v>113.74987170940918</c:v>
                </c:pt>
                <c:pt idx="1974" formatCode="_(* #,##0.00_);_(* \(#,##0.00\);_(* &quot;-&quot;??_);_(@_)">
                  <c:v>113.75333771017107</c:v>
                </c:pt>
                <c:pt idx="1975" formatCode="_(* #,##0.00_);_(* \(#,##0.00\);_(* &quot;-&quot;??_);_(@_)">
                  <c:v>113.75681410486101</c:v>
                </c:pt>
                <c:pt idx="1976" formatCode="_(* #,##0.00_);_(* \(#,##0.00\);_(* &quot;-&quot;??_);_(@_)">
                  <c:v>113.76339650474856</c:v>
                </c:pt>
                <c:pt idx="1977" formatCode="_(* #,##0.00_);_(* \(#,##0.00\);_(* &quot;-&quot;??_);_(@_)">
                  <c:v>113.77078242451131</c:v>
                </c:pt>
                <c:pt idx="1978" formatCode="_(* #,##0.00_);_(* \(#,##0.00\);_(* &quot;-&quot;??_);_(@_)">
                  <c:v>113.7742708722929</c:v>
                </c:pt>
                <c:pt idx="1979" formatCode="_(* #,##0.00_);_(* \(#,##0.00\);_(* &quot;-&quot;??_);_(@_)">
                  <c:v>113.77770970307969</c:v>
                </c:pt>
                <c:pt idx="1980" formatCode="_(* #,##0.00_);_(* \(#,##0.00\);_(* &quot;-&quot;??_);_(@_)">
                  <c:v>113.78115893945791</c:v>
                </c:pt>
                <c:pt idx="1981" formatCode="_(* #,##0.00_);_(* \(#,##0.00\);_(* &quot;-&quot;??_);_(@_)">
                  <c:v>113.7875881194385</c:v>
                </c:pt>
                <c:pt idx="1982" formatCode="_(* #,##0.00_);_(* \(#,##0.00\);_(* &quot;-&quot;??_);_(@_)">
                  <c:v>113.79475792462755</c:v>
                </c:pt>
                <c:pt idx="1983" formatCode="_(* #,##0.00_);_(* \(#,##0.00\);_(* &quot;-&quot;??_);_(@_)">
                  <c:v>113.79808210897795</c:v>
                </c:pt>
                <c:pt idx="1984" formatCode="_(* #,##0.00_);_(* \(#,##0.00\);_(* &quot;-&quot;??_);_(@_)">
                  <c:v>113.80142579322623</c:v>
                </c:pt>
                <c:pt idx="1985" formatCode="_(* #,##0.00_);_(* \(#,##0.00\);_(* &quot;-&quot;??_);_(@_)">
                  <c:v>113.80480983884371</c:v>
                </c:pt>
                <c:pt idx="1986" formatCode="_(* #,##0.00_);_(* \(#,##0.00\);_(* &quot;-&quot;??_);_(@_)">
                  <c:v>113.81129892885207</c:v>
                </c:pt>
                <c:pt idx="1987" formatCode="_(* #,##0.00_);_(* \(#,##0.00\);_(* &quot;-&quot;??_);_(@_)">
                  <c:v>113.81868917598268</c:v>
                </c:pt>
                <c:pt idx="1988" formatCode="_(* #,##0.00_);_(* \(#,##0.00\);_(* &quot;-&quot;??_);_(@_)">
                  <c:v>113.82230516055252</c:v>
                </c:pt>
                <c:pt idx="1989" formatCode="_(* #,##0.00_);_(* \(#,##0.00\);_(* &quot;-&quot;??_);_(@_)">
                  <c:v>113.82578158012234</c:v>
                </c:pt>
                <c:pt idx="1990" formatCode="_(* #,##0.00_);_(* \(#,##0.00\);_(* &quot;-&quot;??_);_(@_)">
                  <c:v>114.31618676823349</c:v>
                </c:pt>
                <c:pt idx="1991" formatCode="_(* #,##0.00_);_(* \(#,##0.00\);_(* &quot;-&quot;??_);_(@_)">
                  <c:v>114.31779501116117</c:v>
                </c:pt>
                <c:pt idx="1992" formatCode="_(* #,##0.00_);_(* \(#,##0.00\);_(* &quot;-&quot;??_);_(@_)">
                  <c:v>114.32082791833092</c:v>
                </c:pt>
                <c:pt idx="1993" formatCode="_(* #,##0.00_);_(* \(#,##0.00\);_(* &quot;-&quot;??_);_(@_)">
                  <c:v>114.32185158361494</c:v>
                </c:pt>
                <c:pt idx="1994" formatCode="_(* #,##0.00_);_(* \(#,##0.00\);_(* &quot;-&quot;??_);_(@_)">
                  <c:v>114.32304484715713</c:v>
                </c:pt>
                <c:pt idx="1995" formatCode="_(* #,##0.00_);_(* \(#,##0.00\);_(* &quot;-&quot;??_);_(@_)">
                  <c:v>114.32423065465586</c:v>
                </c:pt>
                <c:pt idx="1996" formatCode="_(* #,##0.00_);_(* \(#,##0.00\);_(* &quot;-&quot;??_);_(@_)">
                  <c:v>114.325613425098</c:v>
                </c:pt>
                <c:pt idx="1997" formatCode="_(* #,##0.00_);_(* \(#,##0.00\);_(* &quot;-&quot;??_);_(@_)">
                  <c:v>114.32917623251235</c:v>
                </c:pt>
                <c:pt idx="1998" formatCode="_(* #,##0.00_);_(* \(#,##0.00\);_(* &quot;-&quot;??_);_(@_)">
                  <c:v>114.33042572476214</c:v>
                </c:pt>
                <c:pt idx="1999" formatCode="_(* #,##0.00_);_(* \(#,##0.00\);_(* &quot;-&quot;??_);_(@_)">
                  <c:v>114.33167576553056</c:v>
                </c:pt>
                <c:pt idx="2000" formatCode="_(* #,##0.00_);_(* \(#,##0.00\);_(* &quot;-&quot;??_);_(@_)">
                  <c:v>114.33287152450981</c:v>
                </c:pt>
                <c:pt idx="2001" formatCode="_(* #,##0.00_);_(* \(#,##0.00\);_(* &quot;-&quot;??_);_(@_)">
                  <c:v>114.33410387299661</c:v>
                </c:pt>
                <c:pt idx="2002" formatCode="_(* #,##0.00_);_(* \(#,##0.00\);_(* &quot;-&quot;??_);_(@_)">
                  <c:v>114.33757384285659</c:v>
                </c:pt>
                <c:pt idx="2003" formatCode="_(* #,##0.00_);_(* \(#,##0.00\);_(* &quot;-&quot;??_);_(@_)">
                  <c:v>114.33876413090383</c:v>
                </c:pt>
                <c:pt idx="2004" formatCode="_(* #,##0.00_);_(* \(#,##0.00\);_(* &quot;-&quot;??_);_(@_)">
                  <c:v>114.33995025551906</c:v>
                </c:pt>
                <c:pt idx="2005" formatCode="_(* #,##0.00_);_(* \(#,##0.00\);_(* &quot;-&quot;??_);_(@_)">
                  <c:v>114.34113207721173</c:v>
                </c:pt>
                <c:pt idx="2006" formatCode="_(* #,##0.00_);_(* \(#,##0.00\);_(* &quot;-&quot;??_);_(@_)">
                  <c:v>114.34248810780603</c:v>
                </c:pt>
                <c:pt idx="2007" formatCode="_(* #,##0.00_);_(* \(#,##0.00\);_(* &quot;-&quot;??_);_(@_)">
                  <c:v>114.34600258749421</c:v>
                </c:pt>
                <c:pt idx="2008" formatCode="_(* #,##0.00_);_(* \(#,##0.00\);_(* &quot;-&quot;??_);_(@_)">
                  <c:v>114.34720144802557</c:v>
                </c:pt>
                <c:pt idx="2009" formatCode="_(* #,##0.00_);_(* \(#,##0.00\);_(* &quot;-&quot;??_);_(@_)">
                  <c:v>114.3484006228453</c:v>
                </c:pt>
                <c:pt idx="2010" formatCode="_(* #,##0.00_);_(* \(#,##0.00\);_(* &quot;-&quot;??_);_(@_)">
                  <c:v>114.34971629268367</c:v>
                </c:pt>
                <c:pt idx="2011" formatCode="_(* #,##0.00_);_(* \(#,##0.00\);_(* &quot;-&quot;??_);_(@_)">
                  <c:v>114.35183450397561</c:v>
                </c:pt>
                <c:pt idx="2012" formatCode="_(* #,##0.00_);_(* \(#,##0.00\);_(* &quot;-&quot;??_);_(@_)">
                  <c:v>114.35594536369531</c:v>
                </c:pt>
                <c:pt idx="2013" formatCode="_(* #,##0.00_);_(* \(#,##0.00\);_(* &quot;-&quot;??_);_(@_)">
                  <c:v>114.3574952915567</c:v>
                </c:pt>
                <c:pt idx="2014" formatCode="_(* #,##0.00_);_(* \(#,##0.00\);_(* &quot;-&quot;??_);_(@_)">
                  <c:v>114.35904560406478</c:v>
                </c:pt>
                <c:pt idx="2015" formatCode="_(* #,##0.00_);_(* \(#,##0.00\);_(* &quot;-&quot;??_);_(@_)">
                  <c:v>114.36059630299111</c:v>
                </c:pt>
                <c:pt idx="2016" formatCode="_(* #,##0.00_);_(* \(#,##0.00\);_(* &quot;-&quot;??_);_(@_)">
                  <c:v>114.36270339835264</c:v>
                </c:pt>
                <c:pt idx="2017" formatCode="_(* #,##0.00_);_(* \(#,##0.00\);_(* &quot;-&quot;??_);_(@_)">
                  <c:v>114.36683286685631</c:v>
                </c:pt>
                <c:pt idx="2018" formatCode="_(* #,##0.00_);_(* \(#,##0.00\);_(* &quot;-&quot;??_);_(@_)">
                  <c:v>114.36839327470076</c:v>
                </c:pt>
                <c:pt idx="2019" formatCode="_(* #,##0.00_);_(* \(#,##0.00\);_(* &quot;-&quot;??_);_(@_)">
                  <c:v>114.36995408845564</c:v>
                </c:pt>
                <c:pt idx="2020" formatCode="_(* #,##0.00_);_(* \(#,##0.00\);_(* &quot;-&quot;??_);_(@_)">
                  <c:v>114.37151527011133</c:v>
                </c:pt>
                <c:pt idx="2021" formatCode="_(* #,##0.00_);_(* \(#,##0.00\);_(* &quot;-&quot;??_);_(@_)">
                  <c:v>114.37362843737861</c:v>
                </c:pt>
                <c:pt idx="2022" formatCode="_(* #,##0.00_);_(* \(#,##0.00\);_(* &quot;-&quot;??_);_(@_)">
                  <c:v>114.37749710651673</c:v>
                </c:pt>
                <c:pt idx="2023" formatCode="_(* #,##0.00_);_(* \(#,##0.00\);_(* &quot;-&quot;??_);_(@_)">
                  <c:v>114.37931655249214</c:v>
                </c:pt>
                <c:pt idx="2024" formatCode="_(* #,##0.00_);_(* \(#,##0.00\);_(* &quot;-&quot;??_);_(@_)">
                  <c:v>114.38114326017951</c:v>
                </c:pt>
                <c:pt idx="2025" formatCode="_(* #,##0.00_);_(* \(#,##0.00\);_(* &quot;-&quot;??_);_(@_)">
                  <c:v>114.3829703852609</c:v>
                </c:pt>
                <c:pt idx="2026" formatCode="_(* #,##0.00_);_(* \(#,##0.00\);_(* &quot;-&quot;??_);_(@_)">
                  <c:v>114.38593742226682</c:v>
                </c:pt>
                <c:pt idx="2027" formatCode="_(* #,##0.00_);_(* \(#,##0.00\);_(* &quot;-&quot;??_);_(@_)">
                  <c:v>114.39028180460315</c:v>
                </c:pt>
                <c:pt idx="2028" formatCode="_(* #,##0.00_);_(* \(#,##0.00\);_(* &quot;-&quot;??_);_(@_)">
                  <c:v>114.39211102332168</c:v>
                </c:pt>
                <c:pt idx="2029" formatCode="_(* #,##0.00_);_(* \(#,##0.00\);_(* &quot;-&quot;??_);_(@_)">
                  <c:v>114.39394897047679</c:v>
                </c:pt>
                <c:pt idx="2030" formatCode="_(* #,##0.00_);_(* \(#,##0.00\);_(* &quot;-&quot;??_);_(@_)">
                  <c:v>114.39580396717743</c:v>
                </c:pt>
                <c:pt idx="2031" formatCode="_(* #,##0.00_);_(* \(#,##0.00\);_(* &quot;-&quot;??_);_(@_)">
                  <c:v>114.39898707032552</c:v>
                </c:pt>
                <c:pt idx="2032" formatCode="_(* #,##0.00_);_(* \(#,##0.00\);_(* &quot;-&quot;??_);_(@_)">
                  <c:v>114.40345032040595</c:v>
                </c:pt>
                <c:pt idx="2033" formatCode="_(* #,##0.00_);_(* \(#,##0.00\);_(* &quot;-&quot;??_);_(@_)">
                  <c:v>114.40532410557771</c:v>
                </c:pt>
                <c:pt idx="2034" formatCode="_(* #,##0.00_);_(* \(#,##0.00\);_(* &quot;-&quot;??_);_(@_)">
                  <c:v>114.40718167082358</c:v>
                </c:pt>
                <c:pt idx="2035" formatCode="_(* #,##0.00_);_(* \(#,##0.00\);_(* &quot;-&quot;??_);_(@_)">
                  <c:v>114.40903967571856</c:v>
                </c:pt>
                <c:pt idx="2036" formatCode="_(* #,##0.00_);_(* \(#,##0.00\);_(* &quot;-&quot;??_);_(@_)">
                  <c:v>114.41207739273011</c:v>
                </c:pt>
                <c:pt idx="2037" formatCode="_(* #,##0.00_);_(* \(#,##0.00\);_(* &quot;-&quot;??_);_(@_)">
                  <c:v>114.41648886957422</c:v>
                </c:pt>
                <c:pt idx="2038" formatCode="_(* #,##0.00_);_(* \(#,##0.00\);_(* &quot;-&quot;??_);_(@_)">
                  <c:v>114.41836565151908</c:v>
                </c:pt>
                <c:pt idx="2039" formatCode="_(* #,##0.00_);_(* \(#,##0.00\);_(* &quot;-&quot;??_);_(@_)">
                  <c:v>114.42023453126102</c:v>
                </c:pt>
                <c:pt idx="2040" formatCode="_(* #,##0.00_);_(* \(#,##0.00\);_(* &quot;-&quot;??_);_(@_)">
                  <c:v>122.38441157745281</c:v>
                </c:pt>
                <c:pt idx="2041" formatCode="_(* #,##0.00_);_(* \(#,##0.00\);_(* &quot;-&quot;??_);_(@_)">
                  <c:v>122.3848352983085</c:v>
                </c:pt>
                <c:pt idx="2042" formatCode="_(* #,##0.00_);_(* \(#,##0.00\);_(* &quot;-&quot;??_);_(@_)">
                  <c:v>122.38681057783054</c:v>
                </c:pt>
                <c:pt idx="2043" formatCode="_(* #,##0.00_);_(* \(#,##0.00\);_(* &quot;-&quot;??_);_(@_)">
                  <c:v>122.38741477553523</c:v>
                </c:pt>
                <c:pt idx="2044" formatCode="_(* #,##0.00_);_(* \(#,##0.00\);_(* &quot;-&quot;??_);_(@_)">
                  <c:v>122.38800781133037</c:v>
                </c:pt>
                <c:pt idx="2045" formatCode="_(* #,##0.00_);_(* \(#,##0.00\);_(* &quot;-&quot;??_);_(@_)">
                  <c:v>122.38858909531936</c:v>
                </c:pt>
                <c:pt idx="2046" formatCode="_(* #,##0.00_);_(* \(#,##0.00\);_(* &quot;-&quot;??_);_(@_)">
                  <c:v>122.38899955535791</c:v>
                </c:pt>
                <c:pt idx="2047" formatCode="_(* #,##0.00_);_(* \(#,##0.00\);_(* &quot;-&quot;??_);_(@_)">
                  <c:v>122.39138194644357</c:v>
                </c:pt>
                <c:pt idx="2048" formatCode="_(* #,##0.00_);_(* \(#,##0.00\);_(* &quot;-&quot;??_);_(@_)">
                  <c:v>122.3921152704104</c:v>
                </c:pt>
                <c:pt idx="2049" formatCode="_(* #,##0.00_);_(* \(#,##0.00\);_(* &quot;-&quot;??_);_(@_)">
                  <c:v>122.39286697625393</c:v>
                </c:pt>
                <c:pt idx="2050" formatCode="_(* #,##0.00_);_(* \(#,##0.00\);_(* &quot;-&quot;??_);_(@_)">
                  <c:v>122.39360691052934</c:v>
                </c:pt>
                <c:pt idx="2051" formatCode="_(* #,##0.00_);_(* \(#,##0.00\);_(* &quot;-&quot;??_);_(@_)">
                  <c:v>122.39417302988296</c:v>
                </c:pt>
                <c:pt idx="2052" formatCode="_(* #,##0.00_);_(* \(#,##0.00\);_(* &quot;-&quot;??_);_(@_)">
                  <c:v>122.39655896478156</c:v>
                </c:pt>
                <c:pt idx="2053" formatCode="_(* #,##0.00_);_(* \(#,##0.00\);_(* &quot;-&quot;??_);_(@_)">
                  <c:v>122.3973064829643</c:v>
                </c:pt>
                <c:pt idx="2054" formatCode="_(* #,##0.00_);_(* \(#,##0.00\);_(* &quot;-&quot;??_);_(@_)">
                  <c:v>122.39807236744618</c:v>
                </c:pt>
                <c:pt idx="2055" formatCode="_(* #,##0.00_);_(* \(#,##0.00\);_(* &quot;-&quot;??_);_(@_)">
                  <c:v>122.39883257224929</c:v>
                </c:pt>
                <c:pt idx="2056" formatCode="_(* #,##0.00_);_(* \(#,##0.00\);_(* &quot;-&quot;??_);_(@_)">
                  <c:v>122.39946106985767</c:v>
                </c:pt>
                <c:pt idx="2057" formatCode="_(* #,##0.00_);_(* \(#,##0.00\);_(* &quot;-&quot;??_);_(@_)">
                  <c:v>122.40186119466341</c:v>
                </c:pt>
                <c:pt idx="2058" formatCode="_(* #,##0.00_);_(* \(#,##0.00\);_(* &quot;-&quot;??_);_(@_)">
                  <c:v>122.4026252568942</c:v>
                </c:pt>
                <c:pt idx="2059" formatCode="_(* #,##0.00_);_(* \(#,##0.00\);_(* &quot;-&quot;??_);_(@_)">
                  <c:v>122.40338365566711</c:v>
                </c:pt>
                <c:pt idx="2060" formatCode="_(* #,##0.00_);_(* \(#,##0.00\);_(* &quot;-&quot;??_);_(@_)">
                  <c:v>122.4041483515857</c:v>
                </c:pt>
                <c:pt idx="2061" formatCode="_(* #,##0.00_);_(* \(#,##0.00\);_(* &quot;-&quot;??_);_(@_)">
                  <c:v>122.40477177049786</c:v>
                </c:pt>
                <c:pt idx="2062" formatCode="_(* #,##0.00_);_(* \(#,##0.00\);_(* &quot;-&quot;??_);_(@_)">
                  <c:v>122.40718532405104</c:v>
                </c:pt>
                <c:pt idx="2063" formatCode="_(* #,##0.00_);_(* \(#,##0.00\);_(* &quot;-&quot;??_);_(@_)">
                  <c:v>122.40794885483604</c:v>
                </c:pt>
                <c:pt idx="2064" formatCode="_(* #,##0.00_);_(* \(#,##0.00\);_(* &quot;-&quot;??_);_(@_)">
                  <c:v>122.40871875956772</c:v>
                </c:pt>
                <c:pt idx="2065" formatCode="_(* #,##0.00_);_(* \(#,##0.00\);_(* &quot;-&quot;??_);_(@_)">
                  <c:v>122.40939833953195</c:v>
                </c:pt>
                <c:pt idx="2066" formatCode="_(* #,##0.00_);_(* \(#,##0.00\);_(* &quot;-&quot;??_);_(@_)">
                  <c:v>122.41268260415228</c:v>
                </c:pt>
                <c:pt idx="2067" formatCode="_(* #,##0.00_);_(* \(#,##0.00\);_(* &quot;-&quot;??_);_(@_)">
                  <c:v>122.41343005647698</c:v>
                </c:pt>
                <c:pt idx="2068" formatCode="_(* #,##0.00_);_(* \(#,##0.00\);_(* &quot;-&quot;??_);_(@_)">
                  <c:v>122.41417169050312</c:v>
                </c:pt>
                <c:pt idx="2069" formatCode="_(* #,##0.00_);_(* \(#,##0.00\);_(* &quot;-&quot;??_);_(@_)">
                  <c:v>122.4148991679792</c:v>
                </c:pt>
                <c:pt idx="2070" formatCode="_(* #,##0.00_);_(* \(#,##0.00\);_(* &quot;-&quot;??_);_(@_)">
                  <c:v>122.41540237241612</c:v>
                </c:pt>
                <c:pt idx="2071" formatCode="_(* #,##0.00_);_(* \(#,##0.00\);_(* &quot;-&quot;??_);_(@_)">
                  <c:v>122.417776456333</c:v>
                </c:pt>
                <c:pt idx="2072" formatCode="_(* #,##0.00_);_(* \(#,##0.00\);_(* &quot;-&quot;??_);_(@_)">
                  <c:v>122.41850035296524</c:v>
                </c:pt>
                <c:pt idx="2073" formatCode="_(* #,##0.00_);_(* \(#,##0.00\);_(* &quot;-&quot;??_);_(@_)">
                  <c:v>122.41922455961752</c:v>
                </c:pt>
                <c:pt idx="2074" formatCode="_(* #,##0.00_);_(* \(#,##0.00\);_(* &quot;-&quot;??_);_(@_)">
                  <c:v>122.42003426502237</c:v>
                </c:pt>
                <c:pt idx="2075" formatCode="_(* #,##0.00_);_(* \(#,##0.00\);_(* &quot;-&quot;??_);_(@_)">
                  <c:v>122.42147706750526</c:v>
                </c:pt>
                <c:pt idx="2076" formatCode="_(* #,##0.00_);_(* \(#,##0.00\);_(* &quot;-&quot;??_);_(@_)">
                  <c:v>122.42439357182843</c:v>
                </c:pt>
                <c:pt idx="2077" formatCode="_(* #,##0.00_);_(* \(#,##0.00\);_(* &quot;-&quot;??_);_(@_)">
                  <c:v>122.42544263548258</c:v>
                </c:pt>
                <c:pt idx="2078" formatCode="_(* #,##0.00_);_(* \(#,##0.00\);_(* &quot;-&quot;??_);_(@_)">
                  <c:v>122.42647544338479</c:v>
                </c:pt>
                <c:pt idx="2079" formatCode="_(* #,##0.00_);_(* \(#,##0.00\);_(* &quot;-&quot;??_);_(@_)">
                  <c:v>122.42759781657593</c:v>
                </c:pt>
                <c:pt idx="2080" formatCode="_(* #,##0.00_);_(* \(#,##0.00\);_(* &quot;-&quot;??_);_(@_)">
                  <c:v>122.4291673344454</c:v>
                </c:pt>
                <c:pt idx="2081" formatCode="_(* #,##0.00_);_(* \(#,##0.00\);_(* &quot;-&quot;??_);_(@_)">
                  <c:v>122.43214099869815</c:v>
                </c:pt>
                <c:pt idx="2082" formatCode="_(* #,##0.00_);_(* \(#,##0.00\);_(* &quot;-&quot;??_);_(@_)">
                  <c:v>122.4332844449068</c:v>
                </c:pt>
                <c:pt idx="2083" formatCode="_(* #,##0.00_);_(* \(#,##0.00\);_(* &quot;-&quot;??_);_(@_)">
                  <c:v>122.43442832640521</c:v>
                </c:pt>
                <c:pt idx="2084" formatCode="_(* #,##0.00_);_(* \(#,##0.00\);_(* &quot;-&quot;??_);_(@_)">
                  <c:v>122.4248730355441</c:v>
                </c:pt>
                <c:pt idx="2085" formatCode="_(* #,##0.00_);_(* \(#,##0.00\);_(* &quot;-&quot;??_);_(@_)">
                  <c:v>122.42639545789942</c:v>
                </c:pt>
                <c:pt idx="2086" formatCode="_(* #,##0.00_);_(* \(#,##0.00\);_(* &quot;-&quot;??_);_(@_)">
                  <c:v>122.43089324548477</c:v>
                </c:pt>
                <c:pt idx="2087" formatCode="_(* #,##0.00_);_(* \(#,##0.00\);_(* &quot;-&quot;??_);_(@_)">
                  <c:v>122.43257494766742</c:v>
                </c:pt>
                <c:pt idx="2088" formatCode="_(* #,##0.00_);_(* \(#,##0.00\);_(* &quot;-&quot;??_);_(@_)">
                  <c:v>122.43422112741564</c:v>
                </c:pt>
                <c:pt idx="2089" formatCode="_(* #,##0.00_);_(* \(#,##0.00\);_(* &quot;-&quot;??_);_(@_)">
                  <c:v>122.43587536278322</c:v>
                </c:pt>
                <c:pt idx="2090" formatCode="_(* #,##0.00_);_(* \(#,##0.00\);_(* &quot;-&quot;??_);_(@_)">
                  <c:v>122.43986307050881</c:v>
                </c:pt>
                <c:pt idx="2091" formatCode="_(* #,##0.00_);_(* \(#,##0.00\);_(* &quot;-&quot;??_);_(@_)">
                  <c:v>122.44460305685547</c:v>
                </c:pt>
                <c:pt idx="2092" formatCode="_(* #,##0.00_);_(* \(#,##0.00\);_(* &quot;-&quot;??_);_(@_)">
                  <c:v>122.44661393856484</c:v>
                </c:pt>
                <c:pt idx="2093" formatCode="_(* #,##0.00_);_(* \(#,##0.00\);_(* &quot;-&quot;??_);_(@_)">
                  <c:v>122.44859060298026</c:v>
                </c:pt>
                <c:pt idx="2094" formatCode="_(* #,##0.00_);_(* \(#,##0.00\);_(* &quot;-&quot;??_);_(@_)">
                  <c:v>122.45074222499666</c:v>
                </c:pt>
                <c:pt idx="2095" formatCode="_(* #,##0.00_);_(* \(#,##0.00\);_(* &quot;-&quot;??_);_(@_)">
                  <c:v>122.45461146342124</c:v>
                </c:pt>
                <c:pt idx="2096" formatCode="_(* #,##0.00_);_(* \(#,##0.00\);_(* &quot;-&quot;??_);_(@_)">
                  <c:v>122.4596043511737</c:v>
                </c:pt>
                <c:pt idx="2097" formatCode="_(* #,##0.00_);_(* \(#,##0.00\);_(* &quot;-&quot;??_);_(@_)">
                  <c:v>122.46262447889636</c:v>
                </c:pt>
                <c:pt idx="2098" formatCode="_(* #,##0.00_);_(* \(#,##0.00\);_(* &quot;-&quot;??_);_(@_)">
                  <c:v>122.46617714447319</c:v>
                </c:pt>
                <c:pt idx="2099" formatCode="_(* #,##0.00_);_(* \(#,##0.00\);_(* &quot;-&quot;??_);_(@_)">
                  <c:v>122.47009754291136</c:v>
                </c:pt>
                <c:pt idx="2100" formatCode="_(* #,##0.00_);_(* \(#,##0.00\);_(* &quot;-&quot;??_);_(@_)">
                  <c:v>122.47498044061503</c:v>
                </c:pt>
                <c:pt idx="2101" formatCode="_(* #,##0.00_);_(* \(#,##0.00\);_(* &quot;-&quot;??_);_(@_)">
                  <c:v>122.47726872927048</c:v>
                </c:pt>
                <c:pt idx="2102" formatCode="_(* #,##0.00_);_(* \(#,##0.00\);_(* &quot;-&quot;??_);_(@_)">
                  <c:v>122.47954874697156</c:v>
                </c:pt>
                <c:pt idx="2103" formatCode="_(* #,##0.00_);_(* \(#,##0.00\);_(* &quot;-&quot;??_);_(@_)">
                  <c:v>122.481655082364</c:v>
                </c:pt>
                <c:pt idx="2104" formatCode="_(* #,##0.00_);_(* \(#,##0.00\);_(* &quot;-&quot;??_);_(@_)">
                  <c:v>122.48580908935489</c:v>
                </c:pt>
                <c:pt idx="2105" formatCode="_(* #,##0.00_);_(* \(#,##0.00\);_(* &quot;-&quot;??_);_(@_)">
                  <c:v>122.4907258821457</c:v>
                </c:pt>
                <c:pt idx="2106" formatCode="_(* #,##0.00_);_(* \(#,##0.00\);_(* &quot;-&quot;??_);_(@_)">
                  <c:v>122.49300124962458</c:v>
                </c:pt>
                <c:pt idx="2107" formatCode="_(* #,##0.00_);_(* \(#,##0.00\);_(* &quot;-&quot;??_);_(@_)">
                  <c:v>122.49526772602628</c:v>
                </c:pt>
                <c:pt idx="2108" formatCode="_(* #,##0.00_);_(* \(#,##0.00\);_(* &quot;-&quot;??_);_(@_)">
                  <c:v>122.50444410928306</c:v>
                </c:pt>
                <c:pt idx="2109" formatCode="_(* #,##0.00_);_(* \(#,##0.00\);_(* &quot;-&quot;??_);_(@_)">
                  <c:v>122.51154593496439</c:v>
                </c:pt>
                <c:pt idx="2110" formatCode="_(* #,##0.00_);_(* \(#,##0.00\);_(* &quot;-&quot;??_);_(@_)">
                  <c:v>122.51423511476372</c:v>
                </c:pt>
                <c:pt idx="2111" formatCode="_(* #,##0.00_);_(* \(#,##0.00\);_(* &quot;-&quot;??_);_(@_)">
                  <c:v>126.2836474894159</c:v>
                </c:pt>
                <c:pt idx="2112" formatCode="_(* #,##0.00_);_(* \(#,##0.00\);_(* &quot;-&quot;??_);_(@_)">
                  <c:v>126.28632157033672</c:v>
                </c:pt>
                <c:pt idx="2113" formatCode="_(* #,##0.00_);_(* \(#,##0.00\);_(* &quot;-&quot;??_);_(@_)">
                  <c:v>126.29091671984847</c:v>
                </c:pt>
                <c:pt idx="2114" formatCode="_(* #,##0.00_);_(* \(#,##0.00\);_(* &quot;-&quot;??_);_(@_)">
                  <c:v>126.29274837990481</c:v>
                </c:pt>
                <c:pt idx="2115" formatCode="_(* #,##0.00_);_(* \(#,##0.00\);_(* &quot;-&quot;??_);_(@_)">
                  <c:v>126.29460453211388</c:v>
                </c:pt>
                <c:pt idx="2116" formatCode="_(* #,##0.00_);_(* \(#,##0.00\);_(* &quot;-&quot;??_);_(@_)">
                  <c:v>126.29643755051522</c:v>
                </c:pt>
                <c:pt idx="2117" formatCode="_(* #,##0.00_);_(* \(#,##0.00\);_(* &quot;-&quot;??_);_(@_)">
                  <c:v>126.2991585433999</c:v>
                </c:pt>
                <c:pt idx="2118" formatCode="_(* #,##0.00_);_(* \(#,##0.00\);_(* &quot;-&quot;??_);_(@_)">
                  <c:v>126.3037738656103</c:v>
                </c:pt>
                <c:pt idx="2119" formatCode="_(* #,##0.00_);_(* \(#,##0.00\);_(* &quot;-&quot;??_);_(@_)">
                  <c:v>126.30560200853121</c:v>
                </c:pt>
                <c:pt idx="2120" formatCode="_(* #,##0.00_);_(* \(#,##0.00\);_(* &quot;-&quot;??_);_(@_)">
                  <c:v>126.30743076984012</c:v>
                </c:pt>
                <c:pt idx="2121" formatCode="_(* #,##0.00_);_(* \(#,##0.00\);_(* &quot;-&quot;??_);_(@_)">
                  <c:v>126.30945941655342</c:v>
                </c:pt>
                <c:pt idx="2122" formatCode="_(* #,##0.00_);_(* \(#,##0.00\);_(* &quot;-&quot;??_);_(@_)">
                  <c:v>126.31351826358532</c:v>
                </c:pt>
                <c:pt idx="2123" formatCode="_(* #,##0.00_);_(* \(#,##0.00\);_(* &quot;-&quot;??_);_(@_)">
                  <c:v>126.31966714529329</c:v>
                </c:pt>
                <c:pt idx="2124" formatCode="_(* #,##0.00_);_(* \(#,##0.00\);_(* &quot;-&quot;??_);_(@_)">
                  <c:v>126.3218068223533</c:v>
                </c:pt>
                <c:pt idx="2125" formatCode="_(* #,##0.00_);_(* \(#,##0.00\);_(* &quot;-&quot;??_);_(@_)">
                  <c:v>126.32427071329128</c:v>
                </c:pt>
                <c:pt idx="2126" formatCode="_(* #,##0.00_);_(* \(#,##0.00\);_(* &quot;-&quot;??_);_(@_)">
                  <c:v>126.3287288446565</c:v>
                </c:pt>
                <c:pt idx="2127" formatCode="_(* #,##0.00_);_(* \(#,##0.00\);_(* &quot;-&quot;??_);_(@_)">
                  <c:v>126.3342060277528</c:v>
                </c:pt>
                <c:pt idx="2128" formatCode="_(* #,##0.00_);_(* \(#,##0.00\);_(* &quot;-&quot;??_);_(@_)">
                  <c:v>126.33668232810054</c:v>
                </c:pt>
                <c:pt idx="2129" formatCode="_(* #,##0.00_);_(* \(#,##0.00\);_(* &quot;-&quot;??_);_(@_)">
                  <c:v>126.33915095752202</c:v>
                </c:pt>
                <c:pt idx="2130" formatCode="_(* #,##0.00_);_(* \(#,##0.00\);_(* &quot;-&quot;??_);_(@_)">
                  <c:v>126.34160830407988</c:v>
                </c:pt>
                <c:pt idx="2131" formatCode="_(* #,##0.00_);_(* \(#,##0.00\);_(* &quot;-&quot;??_);_(@_)">
                  <c:v>126.34589251673043</c:v>
                </c:pt>
                <c:pt idx="2132" formatCode="_(* #,##0.00_);_(* \(#,##0.00\);_(* &quot;-&quot;??_);_(@_)">
                  <c:v>126.35133930300513</c:v>
                </c:pt>
                <c:pt idx="2133" formatCode="_(* #,##0.00_);_(* \(#,##0.00\);_(* &quot;-&quot;??_);_(@_)">
                  <c:v>126.35377437137574</c:v>
                </c:pt>
                <c:pt idx="2134" formatCode="_(* #,##0.00_);_(* \(#,##0.00\);_(* &quot;-&quot;??_);_(@_)">
                  <c:v>126.35639811722244</c:v>
                </c:pt>
                <c:pt idx="2135" formatCode="_(* #,##0.00_);_(* \(#,##0.00\);_(* &quot;-&quot;??_);_(@_)">
                  <c:v>126.35901398790269</c:v>
                </c:pt>
                <c:pt idx="2136" formatCode="_(* #,##0.00_);_(* \(#,##0.00\);_(* &quot;-&quot;??_);_(@_)">
                  <c:v>126.36383458088412</c:v>
                </c:pt>
                <c:pt idx="2137" formatCode="_(* #,##0.00_);_(* \(#,##0.00\);_(* &quot;-&quot;??_);_(@_)">
                  <c:v>126.36940609784068</c:v>
                </c:pt>
                <c:pt idx="2138" formatCode="_(* #,##0.00_);_(* \(#,##0.00\);_(* &quot;-&quot;??_);_(@_)">
                  <c:v>126.37203505403627</c:v>
                </c:pt>
                <c:pt idx="2139" formatCode="_(* #,##0.00_);_(* \(#,##0.00\);_(* &quot;-&quot;??_);_(@_)">
                  <c:v>126.37465412986816</c:v>
                </c:pt>
                <c:pt idx="2140" formatCode="_(* #,##0.00_);_(* \(#,##0.00\);_(* &quot;-&quot;??_);_(@_)">
                  <c:v>126.3772682572779</c:v>
                </c:pt>
                <c:pt idx="2141" formatCode="_(* #,##0.00_);_(* \(#,##0.00\);_(* &quot;-&quot;??_);_(@_)">
                  <c:v>126.38214310600955</c:v>
                </c:pt>
                <c:pt idx="2142" formatCode="_(* #,##0.00_);_(* \(#,##0.00\);_(* &quot;-&quot;??_);_(@_)">
                  <c:v>126.38772493057475</c:v>
                </c:pt>
                <c:pt idx="2143" formatCode="_(* #,##0.00_);_(* \(#,##0.00\);_(* &quot;-&quot;??_);_(@_)">
                  <c:v>126.39033171201022</c:v>
                </c:pt>
                <c:pt idx="2144" formatCode="_(* #,##0.00_);_(* \(#,##0.00\);_(* &quot;-&quot;??_);_(@_)">
                  <c:v>126.39294213401871</c:v>
                </c:pt>
                <c:pt idx="2145" formatCode="_(* #,##0.00_);_(* \(#,##0.00\);_(* &quot;-&quot;??_);_(@_)">
                  <c:v>126.39556735841249</c:v>
                </c:pt>
                <c:pt idx="2146" formatCode="_(* #,##0.00_);_(* \(#,##0.00\);_(* &quot;-&quot;??_);_(@_)">
                  <c:v>126.40055607967344</c:v>
                </c:pt>
                <c:pt idx="2147" formatCode="_(* #,##0.00_);_(* \(#,##0.00\);_(* &quot;-&quot;??_);_(@_)">
                  <c:v>126.40414256061607</c:v>
                </c:pt>
                <c:pt idx="2148" formatCode="_(* #,##0.00_);_(* \(#,##0.00\);_(* &quot;-&quot;??_);_(@_)">
                  <c:v>126.40683945232409</c:v>
                </c:pt>
                <c:pt idx="2149" formatCode="_(* #,##0.00_);_(* \(#,##0.00\);_(* &quot;-&quot;??_);_(@_)">
                  <c:v>126.40975004841918</c:v>
                </c:pt>
                <c:pt idx="2150" formatCode="_(* #,##0.00_);_(* \(#,##0.00\);_(* &quot;-&quot;??_);_(@_)">
                  <c:v>126.41266162680327</c:v>
                </c:pt>
                <c:pt idx="2151" formatCode="_(* #,##0.00_);_(* \(#,##0.00\);_(* &quot;-&quot;??_);_(@_)">
                  <c:v>126.41784478066181</c:v>
                </c:pt>
                <c:pt idx="2152" formatCode="_(* #,##0.00_);_(* \(#,##0.00\);_(* &quot;-&quot;??_);_(@_)">
                  <c:v>126.42432451822864</c:v>
                </c:pt>
                <c:pt idx="2153" formatCode="_(* #,##0.00_);_(* \(#,##0.00\);_(* &quot;-&quot;??_);_(@_)">
                  <c:v>126.42724878302631</c:v>
                </c:pt>
                <c:pt idx="2154" formatCode="_(* #,##0.00_);_(* \(#,##0.00\);_(* &quot;-&quot;??_);_(@_)">
                  <c:v>126.43019119856818</c:v>
                </c:pt>
                <c:pt idx="2155" formatCode="_(* #,##0.00_);_(* \(#,##0.00\);_(* &quot;-&quot;??_);_(@_)">
                  <c:v>126.43311706873457</c:v>
                </c:pt>
                <c:pt idx="2156" formatCode="_(* #,##0.00_);_(* \(#,##0.00\);_(* &quot;-&quot;??_);_(@_)">
                  <c:v>126.43826001900919</c:v>
                </c:pt>
                <c:pt idx="2157" formatCode="_(* #,##0.00_);_(* \(#,##0.00\);_(* &quot;-&quot;??_);_(@_)">
                  <c:v>126.44474442859963</c:v>
                </c:pt>
                <c:pt idx="2158" formatCode="_(* #,##0.00_);_(* \(#,##0.00\);_(* &quot;-&quot;??_);_(@_)">
                  <c:v>126.44774261929872</c:v>
                </c:pt>
                <c:pt idx="2159" formatCode="_(* #,##0.00_);_(* \(#,##0.00\);_(* &quot;-&quot;??_);_(@_)">
                  <c:v>126.45072404958135</c:v>
                </c:pt>
                <c:pt idx="2160" formatCode="_(* #,##0.00_);_(* \(#,##0.00\);_(* &quot;-&quot;??_);_(@_)">
                  <c:v>126.45372850699815</c:v>
                </c:pt>
                <c:pt idx="2161" formatCode="_(* #,##0.00_);_(* \(#,##0.00\);_(* &quot;-&quot;??_);_(@_)">
                  <c:v>126.4603379970295</c:v>
                </c:pt>
                <c:pt idx="2162" formatCode="_(* #,##0.00_);_(* \(#,##0.00\);_(* &quot;-&quot;??_);_(@_)">
                  <c:v>126.46868828758431</c:v>
                </c:pt>
                <c:pt idx="2163" formatCode="_(* #,##0.00_);_(* \(#,##0.00\);_(* &quot;-&quot;??_);_(@_)">
                  <c:v>126.47169284504312</c:v>
                </c:pt>
                <c:pt idx="2164" formatCode="_(* #,##0.00_);_(* \(#,##0.00\);_(* &quot;-&quot;??_);_(@_)">
                  <c:v>126.47500697988735</c:v>
                </c:pt>
                <c:pt idx="2165" formatCode="_(* #,##0.00_);_(* \(#,##0.00\);_(* &quot;-&quot;??_);_(@_)">
                  <c:v>126.48141641520054</c:v>
                </c:pt>
                <c:pt idx="2166" formatCode="_(* #,##0.00_);_(* \(#,##0.00\);_(* &quot;-&quot;??_);_(@_)">
                  <c:v>126.48875513022885</c:v>
                </c:pt>
                <c:pt idx="2167" formatCode="_(* #,##0.00_);_(* \(#,##0.00\);_(* &quot;-&quot;??_);_(@_)">
                  <c:v>126.49219272581274</c:v>
                </c:pt>
                <c:pt idx="2168" formatCode="_(* #,##0.00_);_(* \(#,##0.00\);_(* &quot;-&quot;??_);_(@_)">
                  <c:v>126.49561412125516</c:v>
                </c:pt>
                <c:pt idx="2169" formatCode="_(* #,##0.00_);_(* \(#,##0.00\);_(* &quot;-&quot;??_);_(@_)">
                  <c:v>126.49898737051191</c:v>
                </c:pt>
                <c:pt idx="2170" formatCode="_(* #,##0.00_);_(* \(#,##0.00\);_(* &quot;-&quot;??_);_(@_)">
                  <c:v>126.5052653721453</c:v>
                </c:pt>
                <c:pt idx="2171" formatCode="_(* #,##0.00_);_(* \(#,##0.00\);_(* &quot;-&quot;??_);_(@_)">
                  <c:v>126.5125255092523</c:v>
                </c:pt>
                <c:pt idx="2172" formatCode="_(* #,##0.00_);_(* \(#,##0.00\);_(* &quot;-&quot;??_);_(@_)">
                  <c:v>126.51594172237483</c:v>
                </c:pt>
                <c:pt idx="2173" formatCode="_(* #,##0.00_);_(* \(#,##0.00\);_(* &quot;-&quot;??_);_(@_)">
                  <c:v>126.51936347993103</c:v>
                </c:pt>
                <c:pt idx="2174" formatCode="_(* #,##0.00_);_(* \(#,##0.00\);_(* &quot;-&quot;??_);_(@_)">
                  <c:v>126.52279228533698</c:v>
                </c:pt>
                <c:pt idx="2175" formatCode="_(* #,##0.00_);_(* \(#,##0.00\);_(* &quot;-&quot;??_);_(@_)">
                  <c:v>126.52919142799392</c:v>
                </c:pt>
                <c:pt idx="2176" formatCode="_(* #,##0.00_);_(* \(#,##0.00\);_(* &quot;-&quot;??_);_(@_)">
                  <c:v>126.53632449887951</c:v>
                </c:pt>
                <c:pt idx="2177" formatCode="_(* #,##0.00_);_(* \(#,##0.00\);_(* &quot;-&quot;??_);_(@_)">
                  <c:v>126.54010680203098</c:v>
                </c:pt>
                <c:pt idx="2178" formatCode="_(* #,##0.00_);_(* \(#,##0.00\);_(* &quot;-&quot;??_);_(@_)">
                  <c:v>126.54393249960665</c:v>
                </c:pt>
                <c:pt idx="2179" formatCode="_(* #,##0.00_);_(* \(#,##0.00\);_(* &quot;-&quot;??_);_(@_)">
                  <c:v>126.54773522729394</c:v>
                </c:pt>
                <c:pt idx="2180" formatCode="_(* #,##0.00_);_(* \(#,##0.00\);_(* &quot;-&quot;??_);_(@_)">
                  <c:v>126.55530827063919</c:v>
                </c:pt>
                <c:pt idx="2181" formatCode="_(* #,##0.00_);_(* \(#,##0.00\);_(* &quot;-&quot;??_);_(@_)">
                  <c:v>126.56299174639042</c:v>
                </c:pt>
                <c:pt idx="2182" formatCode="_(* #,##0.00_);_(* \(#,##0.00\);_(* &quot;-&quot;??_);_(@_)">
                  <c:v>126.56680104740548</c:v>
                </c:pt>
                <c:pt idx="2183" formatCode="_(* #,##0.00_);_(* \(#,##0.00\);_(* &quot;-&quot;??_);_(@_)">
                  <c:v>126.57062076026206</c:v>
                </c:pt>
                <c:pt idx="2184" formatCode="_(* #,##0.00_);_(* \(#,##0.00\);_(* &quot;-&quot;??_);_(@_)">
                  <c:v>126.57441610375292</c:v>
                </c:pt>
                <c:pt idx="2185" formatCode="_(* #,##0.00_);_(* \(#,##0.00\);_(* &quot;-&quot;??_);_(@_)">
                  <c:v>126.58207457486685</c:v>
                </c:pt>
                <c:pt idx="2186" formatCode="_(* #,##0.00_);_(* \(#,##0.00\);_(* &quot;-&quot;??_);_(@_)">
                  <c:v>126.58983754617157</c:v>
                </c:pt>
                <c:pt idx="2187" formatCode="_(* #,##0.00_);_(* \(#,##0.00\);_(* &quot;-&quot;??_);_(@_)">
                  <c:v>126.59376176862303</c:v>
                </c:pt>
                <c:pt idx="2188" formatCode="_(* #,##0.00_);_(* \(#,##0.00\);_(* &quot;-&quot;??_);_(@_)">
                  <c:v>126.59777582833507</c:v>
                </c:pt>
                <c:pt idx="2189" formatCode="_(* #,##0.00_);_(* \(#,##0.00\);_(* &quot;-&quot;??_);_(@_)">
                  <c:v>128.86552481180442</c:v>
                </c:pt>
                <c:pt idx="2190" formatCode="_(* #,##0.00_);_(* \(#,##0.00\);_(* &quot;-&quot;??_);_(@_)">
                  <c:v>128.87318052918394</c:v>
                </c:pt>
                <c:pt idx="2191" formatCode="_(* #,##0.00_);_(* \(#,##0.00\);_(* &quot;-&quot;??_);_(@_)">
                  <c:v>128.87906560374165</c:v>
                </c:pt>
                <c:pt idx="2192" formatCode="_(* #,##0.00_);_(* \(#,##0.00\);_(* &quot;-&quot;??_);_(@_)">
                  <c:v>128.88181006296816</c:v>
                </c:pt>
                <c:pt idx="2193" formatCode="_(* #,##0.00_);_(* \(#,##0.00\);_(* &quot;-&quot;??_);_(@_)">
                  <c:v>128.88446052324878</c:v>
                </c:pt>
                <c:pt idx="2194" formatCode="_(* #,##0.00_);_(* \(#,##0.00\);_(* &quot;-&quot;??_);_(@_)">
                  <c:v>128.89002715375241</c:v>
                </c:pt>
                <c:pt idx="2195" formatCode="_(* #,##0.00_);_(* \(#,##0.00\);_(* &quot;-&quot;??_);_(@_)">
                  <c:v>128.89481839042998</c:v>
                </c:pt>
                <c:pt idx="2196" formatCode="_(* #,##0.00_);_(* \(#,##0.00\);_(* &quot;-&quot;??_);_(@_)">
                  <c:v>128.89748956529544</c:v>
                </c:pt>
                <c:pt idx="2197" formatCode="_(* #,##0.00_);_(* \(#,##0.00\);_(* &quot;-&quot;??_);_(@_)">
                  <c:v>128.9013069248532</c:v>
                </c:pt>
                <c:pt idx="2198" formatCode="_(* #,##0.00_);_(* \(#,##0.00\);_(* &quot;-&quot;??_);_(@_)">
                  <c:v>128.90401764910462</c:v>
                </c:pt>
                <c:pt idx="2199" formatCode="_(* #,##0.00_);_(* \(#,##0.00\);_(* &quot;-&quot;??_);_(@_)">
                  <c:v>128.91271750775343</c:v>
                </c:pt>
                <c:pt idx="2200" formatCode="_(* #,##0.00_);_(* \(#,##0.00\);_(* &quot;-&quot;??_);_(@_)">
                  <c:v>128.91569271045503</c:v>
                </c:pt>
                <c:pt idx="2201" formatCode="_(* #,##0.00_);_(* \(#,##0.00\);_(* &quot;-&quot;??_);_(@_)">
                  <c:v>128.91755962756719</c:v>
                </c:pt>
                <c:pt idx="2202" formatCode="_(* #,##0.00_);_(* \(#,##0.00\);_(* &quot;-&quot;??_);_(@_)">
                  <c:v>128.92179334651709</c:v>
                </c:pt>
                <c:pt idx="2203" formatCode="_(* #,##0.00_);_(* \(#,##0.00\);_(* &quot;-&quot;??_);_(@_)">
                  <c:v>128.92476221406878</c:v>
                </c:pt>
                <c:pt idx="2204" formatCode="_(* #,##0.00_);_(* \(#,##0.00\);_(* &quot;-&quot;??_);_(@_)">
                  <c:v>128.93031224652555</c:v>
                </c:pt>
                <c:pt idx="2205" formatCode="_(* #,##0.00_);_(* \(#,##0.00\);_(* &quot;-&quot;??_);_(@_)">
                  <c:v>128.93547925318472</c:v>
                </c:pt>
                <c:pt idx="2206" formatCode="_(* #,##0.00_);_(* \(#,##0.00\);_(* &quot;-&quot;??_);_(@_)">
                  <c:v>128.93903413082731</c:v>
                </c:pt>
                <c:pt idx="2207" formatCode="_(* #,##0.00_);_(* \(#,##0.00\);_(* &quot;-&quot;??_);_(@_)">
                  <c:v>128.95262610467472</c:v>
                </c:pt>
                <c:pt idx="2208" formatCode="_(* #,##0.00_);_(* \(#,##0.00\);_(* &quot;-&quot;??_);_(@_)">
                  <c:v>128.96040623925643</c:v>
                </c:pt>
                <c:pt idx="2209" formatCode="_(* #,##0.00_);_(* \(#,##0.00\);_(* &quot;-&quot;??_);_(@_)">
                  <c:v>128.96384220801389</c:v>
                </c:pt>
                <c:pt idx="2210" formatCode="_(* #,##0.00_);_(* \(#,##0.00\);_(* &quot;-&quot;??_);_(@_)">
                  <c:v>128.9673576200376</c:v>
                </c:pt>
                <c:pt idx="2211" formatCode="_(* #,##0.00_);_(* \(#,##0.00\);_(* &quot;-&quot;??_);_(@_)">
                  <c:v>128.97087709247802</c:v>
                </c:pt>
                <c:pt idx="2212" formatCode="_(* #,##0.00_);_(* \(#,##0.00\);_(* &quot;-&quot;??_);_(@_)">
                  <c:v>128.97954409437418</c:v>
                </c:pt>
                <c:pt idx="2213" formatCode="_(* #,##0.00_);_(* \(#,##0.00\);_(* &quot;-&quot;??_);_(@_)">
                  <c:v>128.98543418776529</c:v>
                </c:pt>
                <c:pt idx="2214" formatCode="_(* #,##0.00_);_(* \(#,##0.00\);_(* &quot;-&quot;??_);_(@_)">
                  <c:v>128.98643168546513</c:v>
                </c:pt>
                <c:pt idx="2215" formatCode="_(* #,##0.00_);_(* \(#,##0.00\);_(* &quot;-&quot;??_);_(@_)">
                  <c:v>128.98991636712236</c:v>
                </c:pt>
                <c:pt idx="2216" formatCode="_(* #,##0.00_);_(* \(#,##0.00\);_(* &quot;-&quot;??_);_(@_)">
                  <c:v>128.99396590217142</c:v>
                </c:pt>
                <c:pt idx="2217" formatCode="_(* #,##0.00_);_(* \(#,##0.00\);_(* &quot;-&quot;??_);_(@_)">
                  <c:v>129.00588353318611</c:v>
                </c:pt>
                <c:pt idx="2218" formatCode="_(* #,##0.00_);_(* \(#,##0.00\);_(* &quot;-&quot;??_);_(@_)">
                  <c:v>129.01542154125661</c:v>
                </c:pt>
                <c:pt idx="2219" formatCode="_(* #,##0.00_);_(* \(#,##0.00\);_(* &quot;-&quot;??_);_(@_)">
                  <c:v>129.01953481610943</c:v>
                </c:pt>
                <c:pt idx="2220" formatCode="_(* #,##0.00_);_(* \(#,##0.00\);_(* &quot;-&quot;??_);_(@_)">
                  <c:v>129.02357944801744</c:v>
                </c:pt>
                <c:pt idx="2221" formatCode="_(* #,##0.00_);_(* \(#,##0.00\);_(* &quot;-&quot;??_);_(@_)">
                  <c:v>129.03245473149582</c:v>
                </c:pt>
                <c:pt idx="2222" formatCode="_(* #,##0.00_);_(* \(#,##0.00\);_(* &quot;-&quot;??_);_(@_)">
                  <c:v>129.03988625313045</c:v>
                </c:pt>
                <c:pt idx="2223" formatCode="_(* #,##0.00_);_(* \(#,##0.00\);_(* &quot;-&quot;??_);_(@_)">
                  <c:v>129.04401641933839</c:v>
                </c:pt>
                <c:pt idx="2224" formatCode="_(* #,##0.00_);_(* \(#,##0.00\);_(* &quot;-&quot;??_);_(@_)">
                  <c:v>129.04813841881298</c:v>
                </c:pt>
                <c:pt idx="2225" formatCode="_(* #,##0.00_);_(* \(#,##0.00\);_(* &quot;-&quot;??_);_(@_)">
                  <c:v>129.05227161830916</c:v>
                </c:pt>
                <c:pt idx="2226" formatCode="_(* #,##0.00_);_(* \(#,##0.00\);_(* &quot;-&quot;??_);_(@_)">
                  <c:v>129.06129880643647</c:v>
                </c:pt>
                <c:pt idx="2227" formatCode="_(* #,##0.00_);_(* \(#,##0.00\);_(* &quot;-&quot;??_);_(@_)">
                  <c:v>129.06867929157565</c:v>
                </c:pt>
                <c:pt idx="2228" formatCode="_(* #,##0.00_);_(* \(#,##0.00\);_(* &quot;-&quot;??_);_(@_)">
                  <c:v>129.07274112921459</c:v>
                </c:pt>
                <c:pt idx="2229" formatCode="_(* #,##0.00_);_(* \(#,##0.00\);_(* &quot;-&quot;??_);_(@_)">
                  <c:v>129.07677569119457</c:v>
                </c:pt>
                <c:pt idx="2230" formatCode="_(* #,##0.00_);_(* \(#,##0.00\);_(* &quot;-&quot;??_);_(@_)">
                  <c:v>129.08086188202955</c:v>
                </c:pt>
                <c:pt idx="2231" formatCode="_(* #,##0.00_);_(* \(#,##0.00\);_(* &quot;-&quot;??_);_(@_)">
                  <c:v>126.36834156351627</c:v>
                </c:pt>
                <c:pt idx="2232" formatCode="_(* #,##0.00_);_(* \(#,##0.00\);_(* &quot;-&quot;??_);_(@_)">
                  <c:v>126.36834156351627</c:v>
                </c:pt>
                <c:pt idx="2233" formatCode="_(* #,##0.00_);_(* \(#,##0.00\);_(* &quot;-&quot;??_);_(@_)">
                  <c:v>126.36834156351627</c:v>
                </c:pt>
                <c:pt idx="2234" formatCode="_(* #,##0.00_);_(* \(#,##0.00\);_(* &quot;-&quot;??_);_(@_)">
                  <c:v>126.36834156351627</c:v>
                </c:pt>
                <c:pt idx="2235" formatCode="_(* #,##0.00_);_(* \(#,##0.00\);_(* &quot;-&quot;??_);_(@_)">
                  <c:v>126.36834156351627</c:v>
                </c:pt>
                <c:pt idx="2236" formatCode="_(* #,##0.00_);_(* \(#,##0.00\);_(* &quot;-&quot;??_);_(@_)">
                  <c:v>126.36834156351627</c:v>
                </c:pt>
                <c:pt idx="2237" formatCode="_(* #,##0.00_);_(* \(#,##0.00\);_(* &quot;-&quot;??_);_(@_)">
                  <c:v>127.51707217986821</c:v>
                </c:pt>
                <c:pt idx="2238" formatCode="_(* #,##0.00_);_(* \(#,##0.00\);_(* &quot;-&quot;??_);_(@_)">
                  <c:v>127.73067813743488</c:v>
                </c:pt>
                <c:pt idx="2239" formatCode="_(* #,##0.00_);_(* \(#,##0.00\);_(* &quot;-&quot;??_);_(@_)">
                  <c:v>127.73067813743488</c:v>
                </c:pt>
                <c:pt idx="2240" formatCode="_(* #,##0.00_);_(* \(#,##0.00\);_(* &quot;-&quot;??_);_(@_)">
                  <c:v>127.73067813743488</c:v>
                </c:pt>
                <c:pt idx="2241" formatCode="_(* #,##0.00_);_(* \(#,##0.00\);_(* &quot;-&quot;??_);_(@_)">
                  <c:v>127.73067813743488</c:v>
                </c:pt>
                <c:pt idx="2242" formatCode="_(* #,##0.00_);_(* \(#,##0.00\);_(* &quot;-&quot;??_);_(@_)">
                  <c:v>127.73067811986377</c:v>
                </c:pt>
                <c:pt idx="2243" formatCode="_(* #,##0.00_);_(* \(#,##0.00\);_(* &quot;-&quot;??_);_(@_)">
                  <c:v>127.73067811986377</c:v>
                </c:pt>
                <c:pt idx="2244" formatCode="_(* #,##0.00_);_(* \(#,##0.00\);_(* &quot;-&quot;??_);_(@_)">
                  <c:v>127.73067811986377</c:v>
                </c:pt>
                <c:pt idx="2245" formatCode="_(* #,##0.00_);_(* \(#,##0.00\);_(* &quot;-&quot;??_);_(@_)">
                  <c:v>127.50097957006071</c:v>
                </c:pt>
                <c:pt idx="2246" formatCode="_(* #,##0.00_);_(* \(#,##0.00\);_(* &quot;-&quot;??_);_(@_)">
                  <c:v>127.50097957006071</c:v>
                </c:pt>
                <c:pt idx="2247" formatCode="_(* #,##0.00_);_(* \(#,##0.00\);_(* &quot;-&quot;??_);_(@_)">
                  <c:v>127.53752978701493</c:v>
                </c:pt>
                <c:pt idx="2248" formatCode="_(* #,##0.00_);_(* \(#,##0.00\);_(* &quot;-&quot;??_);_(@_)">
                  <c:v>127.53752978701493</c:v>
                </c:pt>
                <c:pt idx="2249" formatCode="_(* #,##0.00_);_(* \(#,##0.00\);_(* &quot;-&quot;??_);_(@_)">
                  <c:v>127.53752978701493</c:v>
                </c:pt>
                <c:pt idx="2250" formatCode="_(* #,##0.00_);_(* \(#,##0.00\);_(* &quot;-&quot;??_);_(@_)">
                  <c:v>127.53752978701493</c:v>
                </c:pt>
                <c:pt idx="2251" formatCode="_(* #,##0.00_);_(* \(#,##0.00\);_(* &quot;-&quot;??_);_(@_)">
                  <c:v>127.53752978701493</c:v>
                </c:pt>
                <c:pt idx="2252" formatCode="_(* #,##0.00_);_(* \(#,##0.00\);_(* &quot;-&quot;??_);_(@_)">
                  <c:v>127.53752978701493</c:v>
                </c:pt>
                <c:pt idx="2253" formatCode="_(* #,##0.00_);_(* \(#,##0.00\);_(* &quot;-&quot;??_);_(@_)">
                  <c:v>127.53752978701493</c:v>
                </c:pt>
                <c:pt idx="2254" formatCode="_(* #,##0.00_);_(* \(#,##0.00\);_(* &quot;-&quot;??_);_(@_)">
                  <c:v>127.53752978701493</c:v>
                </c:pt>
                <c:pt idx="2255" formatCode="_(* #,##0.00_);_(* \(#,##0.00\);_(* &quot;-&quot;??_);_(@_)">
                  <c:v>127.53814998446077</c:v>
                </c:pt>
                <c:pt idx="2256" formatCode="_(* #,##0.00_);_(* \(#,##0.00\);_(* &quot;-&quot;??_);_(@_)">
                  <c:v>127.71003131569326</c:v>
                </c:pt>
                <c:pt idx="2257" formatCode="_(* #,##0.00_);_(* \(#,##0.00\);_(* &quot;-&quot;??_);_(@_)">
                  <c:v>127.71003131569326</c:v>
                </c:pt>
                <c:pt idx="2258" formatCode="_(* #,##0.00_);_(* \(#,##0.00\);_(* &quot;-&quot;??_);_(@_)">
                  <c:v>127.71003131569326</c:v>
                </c:pt>
                <c:pt idx="2259" formatCode="_(* #,##0.00_);_(* \(#,##0.00\);_(* &quot;-&quot;??_);_(@_)">
                  <c:v>127.71003131569326</c:v>
                </c:pt>
                <c:pt idx="2260" formatCode="_(* #,##0.00_);_(* \(#,##0.00\);_(* &quot;-&quot;??_);_(@_)">
                  <c:v>127.71003131569326</c:v>
                </c:pt>
              </c:numCache>
            </c:numRef>
          </c:val>
          <c:smooth val="0"/>
        </c:ser>
        <c:ser>
          <c:idx val="3"/>
          <c:order val="3"/>
          <c:tx>
            <c:strRef>
              <c:f>Indices!$E$1</c:f>
              <c:strCache>
                <c:ptCount val="1"/>
                <c:pt idx="0">
                  <c:v>Energía</c:v>
                </c:pt>
              </c:strCache>
            </c:strRef>
          </c:tx>
          <c:spPr>
            <a:ln w="31750" cap="rnd">
              <a:solidFill>
                <a:schemeClr val="accent4"/>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Indices!$E$2:$E$2262</c:f>
              <c:numCache>
                <c:formatCode>General</c:formatCode>
                <c:ptCount val="2261"/>
                <c:pt idx="1121" formatCode="_(* #,##0.00_);_(* \(#,##0.00\);_(* &quot;-&quot;??_);_(@_)">
                  <c:v>100</c:v>
                </c:pt>
                <c:pt idx="1122" formatCode="_(* #,##0.00_);_(* \(#,##0.00\);_(* &quot;-&quot;??_);_(@_)">
                  <c:v>100.03544617507998</c:v>
                </c:pt>
                <c:pt idx="1123" formatCode="_(* #,##0.00_);_(* \(#,##0.00\);_(* &quot;-&quot;??_);_(@_)">
                  <c:v>100.04726619108999</c:v>
                </c:pt>
                <c:pt idx="1124" formatCode="_(* #,##0.00_);_(* \(#,##0.00\);_(* &quot;-&quot;??_);_(@_)">
                  <c:v>100.05914234036</c:v>
                </c:pt>
                <c:pt idx="1125" formatCode="_(* #,##0.00_);_(* \(#,##0.00\);_(* &quot;-&quot;??_);_(@_)">
                  <c:v>100.07102004555</c:v>
                </c:pt>
                <c:pt idx="1126" formatCode="_(* #,##0.00_);_(* \(#,##0.00\);_(* &quot;-&quot;??_);_(@_)">
                  <c:v>100.08284470186001</c:v>
                </c:pt>
                <c:pt idx="1127" formatCode="_(* #,##0.00_);_(* \(#,##0.00\);_(* &quot;-&quot;??_);_(@_)">
                  <c:v>100.11832329861001</c:v>
                </c:pt>
                <c:pt idx="1128" formatCode="_(* #,##0.00_);_(* \(#,##0.00\);_(* &quot;-&quot;??_);_(@_)">
                  <c:v>100.14198495319</c:v>
                </c:pt>
                <c:pt idx="1129" formatCode="_(* #,##0.00_);_(* \(#,##0.00\);_(* &quot;-&quot;??_);_(@_)">
                  <c:v>100.15381886722999</c:v>
                </c:pt>
                <c:pt idx="1130" formatCode="_(* #,##0.00_);_(* \(#,##0.00\);_(* &quot;-&quot;??_);_(@_)">
                  <c:v>100.16565432502</c:v>
                </c:pt>
                <c:pt idx="1131" formatCode="_(* #,##0.00_);_(* \(#,##0.00\);_(* &quot;-&quot;??_);_(@_)">
                  <c:v>100.20116533025001</c:v>
                </c:pt>
                <c:pt idx="1132" formatCode="_(* #,##0.00_);_(* \(#,##0.00\);_(* &quot;-&quot;??_);_(@_)">
                  <c:v>100.22495795915999</c:v>
                </c:pt>
                <c:pt idx="1133" formatCode="_(* #,##0.00_);_(* \(#,##0.00\);_(* &quot;-&quot;??_);_(@_)">
                  <c:v>100.23680269649</c:v>
                </c:pt>
                <c:pt idx="1134" formatCode="_(* #,##0.00_);_(* \(#,##0.00\);_(* &quot;-&quot;??_);_(@_)">
                  <c:v>100.24862162849</c:v>
                </c:pt>
                <c:pt idx="1135" formatCode="_(* #,##0.00_);_(* \(#,##0.00\);_(* &quot;-&quot;??_);_(@_)">
                  <c:v>100.28400097829</c:v>
                </c:pt>
                <c:pt idx="1136" formatCode="_(* #,##0.00_);_(* \(#,##0.00\);_(* &quot;-&quot;??_);_(@_)">
                  <c:v>100.29579869035999</c:v>
                </c:pt>
                <c:pt idx="1137" formatCode="_(* #,##0.00_);_(* \(#,##0.00\);_(* &quot;-&quot;??_);_(@_)">
                  <c:v>100.30757056730999</c:v>
                </c:pt>
                <c:pt idx="1138" formatCode="_(* #,##0.00_);_(* \(#,##0.00\);_(* &quot;-&quot;??_);_(@_)">
                  <c:v>100.31931659912998</c:v>
                </c:pt>
                <c:pt idx="1139" formatCode="_(* #,##0.00_);_(* \(#,##0.00\);_(* &quot;-&quot;??_);_(@_)">
                  <c:v>100.33103677577996</c:v>
                </c:pt>
                <c:pt idx="1140" formatCode="_(* #,##0.00_);_(* \(#,##0.00\);_(* &quot;-&quot;??_);_(@_)">
                  <c:v>100.36653037585998</c:v>
                </c:pt>
                <c:pt idx="1141" formatCode="_(* #,##0.00_);_(* \(#,##0.00\);_(* &quot;-&quot;??_);_(@_)">
                  <c:v>100.37836619586997</c:v>
                </c:pt>
                <c:pt idx="1142" formatCode="_(* #,##0.00_);_(* \(#,##0.00\);_(* &quot;-&quot;??_);_(@_)">
                  <c:v>100.39020355645998</c:v>
                </c:pt>
                <c:pt idx="1143" formatCode="_(* #,##0.00_);_(* \(#,##0.00\);_(* &quot;-&quot;??_);_(@_)">
                  <c:v>100.40204245781999</c:v>
                </c:pt>
                <c:pt idx="1144" formatCode="_(* #,##0.00_);_(* \(#,##0.00\);_(* &quot;-&quot;??_);_(@_)">
                  <c:v>100.41388290012998</c:v>
                </c:pt>
                <c:pt idx="1145" formatCode="_(* #,##0.00_);_(* \(#,##0.00\);_(* &quot;-&quot;??_);_(@_)">
                  <c:v>100.44949105553998</c:v>
                </c:pt>
                <c:pt idx="1146" formatCode="_(* #,##0.00_);_(* \(#,##0.00\);_(* &quot;-&quot;??_);_(@_)">
                  <c:v>100.46133767330998</c:v>
                </c:pt>
                <c:pt idx="1147" formatCode="_(* #,##0.00_);_(* \(#,##0.00\);_(* &quot;-&quot;??_);_(@_)">
                  <c:v>100.47318583299997</c:v>
                </c:pt>
                <c:pt idx="1148" formatCode="_(* #,##0.00_);_(* \(#,##0.00\);_(* &quot;-&quot;??_);_(@_)">
                  <c:v>100.48503553481996</c:v>
                </c:pt>
                <c:pt idx="1149" formatCode="_(* #,##0.00_);_(* \(#,##0.00\);_(* &quot;-&quot;??_);_(@_)">
                  <c:v>100.49688677893995</c:v>
                </c:pt>
                <c:pt idx="1150" formatCode="_(* #,##0.00_);_(* \(#,##0.00\);_(* &quot;-&quot;??_);_(@_)">
                  <c:v>100.53244513879996</c:v>
                </c:pt>
                <c:pt idx="1151" formatCode="_(* #,##0.00_);_(* \(#,##0.00\);_(* &quot;-&quot;??_);_(@_)">
                  <c:v>100.54427511753997</c:v>
                </c:pt>
                <c:pt idx="1152" formatCode="_(* #,##0.00_);_(* \(#,##0.00\);_(* &quot;-&quot;??_);_(@_)">
                  <c:v>100.55607919332996</c:v>
                </c:pt>
                <c:pt idx="1153" formatCode="_(* #,##0.00_);_(* \(#,##0.00\);_(* &quot;-&quot;??_);_(@_)">
                  <c:v>100.56785735608995</c:v>
                </c:pt>
                <c:pt idx="1154" formatCode="_(* #,##0.00_);_(* \(#,##0.00\);_(* &quot;-&quot;??_);_(@_)">
                  <c:v>100.57969193439997</c:v>
                </c:pt>
                <c:pt idx="1155" formatCode="_(* #,##0.00_);_(* \(#,##0.00\);_(* &quot;-&quot;??_);_(@_)">
                  <c:v>100.62714619414999</c:v>
                </c:pt>
                <c:pt idx="1156" formatCode="_(* #,##0.00_);_(* \(#,##0.00\);_(* &quot;-&quot;??_);_(@_)">
                  <c:v>100.63901593525996</c:v>
                </c:pt>
                <c:pt idx="1157" formatCode="_(* #,##0.00_);_(* \(#,##0.00\);_(* &quot;-&quot;??_);_(@_)">
                  <c:v>100.65088722117996</c:v>
                </c:pt>
                <c:pt idx="1158" formatCode="_(* #,##0.00_);_(* \(#,##0.00\);_(* &quot;-&quot;??_);_(@_)">
                  <c:v>100.66276005209996</c:v>
                </c:pt>
                <c:pt idx="1159" formatCode="_(* #,##0.00_);_(* \(#,##0.00\);_(* &quot;-&quot;??_);_(@_)">
                  <c:v>100.69838318046997</c:v>
                </c:pt>
                <c:pt idx="1160" formatCode="_(* #,##0.00_);_(* \(#,##0.00\);_(* &quot;-&quot;??_);_(@_)">
                  <c:v>100.71023470881997</c:v>
                </c:pt>
                <c:pt idx="1161" formatCode="_(* #,##0.00_);_(* \(#,##0.00\);_(* &quot;-&quot;??_);_(@_)">
                  <c:v>100.72208777627995</c:v>
                </c:pt>
                <c:pt idx="1162" formatCode="_(* #,##0.00_);_(* \(#,##0.00\);_(* &quot;-&quot;??_);_(@_)">
                  <c:v>100.73394238303996</c:v>
                </c:pt>
                <c:pt idx="1163" formatCode="_(* #,##0.00_);_(* \(#,##0.00\);_(* &quot;-&quot;??_);_(@_)">
                  <c:v>100.74579852928996</c:v>
                </c:pt>
                <c:pt idx="1164" formatCode="_(* #,##0.00_);_(* \(#,##0.00\);_(* &quot;-&quot;??_);_(@_)">
                  <c:v>100.78137158709997</c:v>
                </c:pt>
                <c:pt idx="1165" formatCode="_(* #,##0.00_);_(* \(#,##0.00\);_(* &quot;-&quot;??_);_(@_)">
                  <c:v>100.79323389265997</c:v>
                </c:pt>
                <c:pt idx="1166" formatCode="_(* #,##0.00_);_(* \(#,##0.00\);_(* &quot;-&quot;??_);_(@_)">
                  <c:v>100.80509773867996</c:v>
                </c:pt>
                <c:pt idx="1167" formatCode="_(* #,##0.00_);_(* \(#,##0.00\);_(* &quot;-&quot;??_);_(@_)">
                  <c:v>100.81696312534996</c:v>
                </c:pt>
                <c:pt idx="1168" formatCode="_(* #,##0.00_);_(* \(#,##0.00\);_(* &quot;-&quot;??_);_(@_)">
                  <c:v>100.82883005285994</c:v>
                </c:pt>
                <c:pt idx="1169" formatCode="_(* #,##0.00_);_(* \(#,##0.00\);_(* &quot;-&quot;??_);_(@_)">
                  <c:v>100.86451802350996</c:v>
                </c:pt>
                <c:pt idx="1170" formatCode="_(* #,##0.00_);_(* \(#,##0.00\);_(* &quot;-&quot;??_);_(@_)">
                  <c:v>100.87641865800995</c:v>
                </c:pt>
                <c:pt idx="1171" formatCode="_(* #,##0.00_);_(* \(#,##0.00\);_(* &quot;-&quot;??_);_(@_)">
                  <c:v>100.88832084118992</c:v>
                </c:pt>
                <c:pt idx="1172" formatCode="_(* #,##0.00_);_(* \(#,##0.00\);_(* &quot;-&quot;??_);_(@_)">
                  <c:v>100.90025211211993</c:v>
                </c:pt>
                <c:pt idx="1173" formatCode="_(* #,##0.00_);_(* \(#,##0.00\);_(* &quot;-&quot;??_);_(@_)">
                  <c:v>100.91221248134991</c:v>
                </c:pt>
                <c:pt idx="1174" formatCode="_(* #,##0.00_);_(* \(#,##0.00\);_(* &quot;-&quot;??_);_(@_)">
                  <c:v>100.9172239330417</c:v>
                </c:pt>
                <c:pt idx="1175" formatCode="_(* #,##0.00_);_(* \(#,##0.00\);_(* &quot;-&quot;??_);_(@_)">
                  <c:v>100.94160376722937</c:v>
                </c:pt>
                <c:pt idx="1176" formatCode="_(* #,##0.00_);_(* \(#,##0.00\);_(* &quot;-&quot;??_);_(@_)">
                  <c:v>100.95369856322682</c:v>
                </c:pt>
                <c:pt idx="1177" formatCode="_(* #,##0.00_);_(* \(#,##0.00\);_(* &quot;-&quot;??_);_(@_)">
                  <c:v>100.96579492201954</c:v>
                </c:pt>
                <c:pt idx="1178" formatCode="_(* #,##0.00_);_(* \(#,##0.00\);_(* &quot;-&quot;??_);_(@_)">
                  <c:v>100.97786517728402</c:v>
                </c:pt>
                <c:pt idx="1179" formatCode="_(* #,##0.00_);_(* \(#,##0.00\);_(* &quot;-&quot;??_);_(@_)">
                  <c:v>101.01001313154792</c:v>
                </c:pt>
                <c:pt idx="1180" formatCode="_(* #,##0.00_);_(* \(#,##0.00\);_(* &quot;-&quot;??_);_(@_)">
                  <c:v>101.02073282408995</c:v>
                </c:pt>
                <c:pt idx="1181" formatCode="_(* #,##0.00_);_(* \(#,##0.00\);_(* &quot;-&quot;??_);_(@_)">
                  <c:v>101.03145375298507</c:v>
                </c:pt>
                <c:pt idx="1182" formatCode="_(* #,##0.00_);_(* \(#,##0.00\);_(* &quot;-&quot;??_);_(@_)">
                  <c:v>101.0421482330144</c:v>
                </c:pt>
                <c:pt idx="1183" formatCode="_(* #,##0.00_);_(* \(#,##0.00\);_(* &quot;-&quot;??_);_(@_)">
                  <c:v>101.05284394349007</c:v>
                </c:pt>
                <c:pt idx="1184" formatCode="_(* #,##0.00_);_(* \(#,##0.00\);_(* &quot;-&quot;??_);_(@_)">
                  <c:v>101.09607477182789</c:v>
                </c:pt>
                <c:pt idx="1185" formatCode="_(* #,##0.00_);_(* \(#,##0.00\);_(* &quot;-&quot;??_);_(@_)">
                  <c:v>101.10680438900197</c:v>
                </c:pt>
                <c:pt idx="1186" formatCode="_(* #,##0.00_);_(* \(#,##0.00\);_(* &quot;-&quot;??_);_(@_)">
                  <c:v>101.11753524362808</c:v>
                </c:pt>
                <c:pt idx="1187" formatCode="_(* #,##0.00_);_(* \(#,##0.00\);_(* &quot;-&quot;??_);_(@_)">
                  <c:v>101.12826733584357</c:v>
                </c:pt>
                <c:pt idx="1188" formatCode="_(* #,##0.00_);_(* \(#,##0.00\);_(* &quot;-&quot;??_);_(@_)">
                  <c:v>101.16046732565889</c:v>
                </c:pt>
                <c:pt idx="1189" formatCode="_(* #,##0.00_);_(* \(#,##0.00\);_(* &quot;-&quot;??_);_(@_)">
                  <c:v>101.17123127037242</c:v>
                </c:pt>
                <c:pt idx="1190" formatCode="_(* #,##0.00_);_(* \(#,##0.00\);_(* &quot;-&quot;??_);_(@_)">
                  <c:v>101.1820796343962</c:v>
                </c:pt>
                <c:pt idx="1191" formatCode="_(* #,##0.00_);_(* \(#,##0.00\);_(* &quot;-&quot;??_);_(@_)">
                  <c:v>101.23660505143137</c:v>
                </c:pt>
                <c:pt idx="1192" formatCode="_(* #,##0.00_);_(* \(#,##0.00\);_(* &quot;-&quot;??_);_(@_)">
                  <c:v>101.24735005166339</c:v>
                </c:pt>
                <c:pt idx="1193" formatCode="_(* #,##0.00_);_(* \(#,##0.00\);_(* &quot;-&quot;??_);_(@_)">
                  <c:v>101.25809629112199</c:v>
                </c:pt>
                <c:pt idx="1194" formatCode="_(* #,##0.00_);_(* \(#,##0.00\);_(* &quot;-&quot;??_);_(@_)">
                  <c:v>101.26892701974988</c:v>
                </c:pt>
                <c:pt idx="1195" formatCode="_(* #,##0.00_);_(* \(#,##0.00\);_(* &quot;-&quot;??_);_(@_)">
                  <c:v>101.27975900649844</c:v>
                </c:pt>
                <c:pt idx="1196" formatCode="_(* #,##0.00_);_(* \(#,##0.00\);_(* &quot;-&quot;??_);_(@_)">
                  <c:v>101.31209220454849</c:v>
                </c:pt>
                <c:pt idx="1197" formatCode="_(* #,##0.00_);_(* \(#,##0.00\);_(* &quot;-&quot;??_);_(@_)">
                  <c:v>101.32290144061189</c:v>
                </c:pt>
                <c:pt idx="1198" formatCode="_(* #,##0.00_);_(* \(#,##0.00\);_(* &quot;-&quot;??_);_(@_)">
                  <c:v>101.3337119292775</c:v>
                </c:pt>
                <c:pt idx="1199" formatCode="_(* #,##0.00_);_(* \(#,##0.00\);_(* &quot;-&quot;??_);_(@_)">
                  <c:v>101.34449589901058</c:v>
                </c:pt>
                <c:pt idx="1200" formatCode="_(* #,##0.00_);_(* \(#,##0.00\);_(* &quot;-&quot;??_);_(@_)">
                  <c:v>101.35528111541474</c:v>
                </c:pt>
                <c:pt idx="1201" formatCode="_(* #,##0.00_);_(* \(#,##0.00\);_(* &quot;-&quot;??_);_(@_)">
                  <c:v>101.38755717138675</c:v>
                </c:pt>
                <c:pt idx="1202" formatCode="_(* #,##0.00_);_(* \(#,##0.00\);_(* &quot;-&quot;??_);_(@_)">
                  <c:v>101.39834736614419</c:v>
                </c:pt>
                <c:pt idx="1203" formatCode="_(* #,##0.00_);_(* \(#,##0.00\);_(* &quot;-&quot;??_);_(@_)">
                  <c:v>101.40913880826068</c:v>
                </c:pt>
                <c:pt idx="1204" formatCode="_(* #,##0.00_);_(* \(#,##0.00\);_(* &quot;-&quot;??_);_(@_)">
                  <c:v>101.41990370450984</c:v>
                </c:pt>
                <c:pt idx="1205" formatCode="_(* #,##0.00_);_(* \(#,##0.00\);_(* &quot;-&quot;??_);_(@_)">
                  <c:v>101.43066984220212</c:v>
                </c:pt>
                <c:pt idx="1206" formatCode="_(* #,##0.00_);_(* \(#,##0.00\);_(* &quot;-&quot;??_);_(@_)">
                  <c:v>101.46305537873164</c:v>
                </c:pt>
                <c:pt idx="1207" formatCode="_(* #,##0.00_);_(* \(#,##0.00\);_(* &quot;-&quot;??_);_(@_)">
                  <c:v>101.47385430134857</c:v>
                </c:pt>
                <c:pt idx="1208" formatCode="_(* #,##0.00_);_(* \(#,##0.00\);_(* &quot;-&quot;??_);_(@_)">
                  <c:v>101.4846266603201</c:v>
                </c:pt>
                <c:pt idx="1209" formatCode="_(* #,##0.00_);_(* \(#,##0.00\);_(* &quot;-&quot;??_);_(@_)">
                  <c:v>101.49540026156023</c:v>
                </c:pt>
                <c:pt idx="1210" formatCode="_(* #,##0.00_);_(* \(#,##0.00\);_(* &quot;-&quot;??_);_(@_)">
                  <c:v>101.50620292339558</c:v>
                </c:pt>
                <c:pt idx="1211" formatCode="_(* #,##0.00_);_(* \(#,##0.00\);_(* &quot;-&quot;??_);_(@_)">
                  <c:v>101.53861465518237</c:v>
                </c:pt>
                <c:pt idx="1212" formatCode="_(* #,##0.00_);_(* \(#,##0.00\);_(* &quot;-&quot;??_);_(@_)">
                  <c:v>101.54942231246125</c:v>
                </c:pt>
                <c:pt idx="1213" formatCode="_(* #,##0.00_);_(* \(#,##0.00\);_(* &quot;-&quot;??_);_(@_)">
                  <c:v>101.57126279536499</c:v>
                </c:pt>
                <c:pt idx="1214" formatCode="_(* #,##0.00_);_(* \(#,##0.00\);_(* &quot;-&quot;??_);_(@_)">
                  <c:v>101.58210206573983</c:v>
                </c:pt>
                <c:pt idx="1215" formatCode="_(* #,##0.00_);_(* \(#,##0.00\);_(* &quot;-&quot;??_);_(@_)">
                  <c:v>101.61454011541176</c:v>
                </c:pt>
                <c:pt idx="1216" formatCode="_(* #,##0.00_);_(* \(#,##0.00\);_(* &quot;-&quot;??_);_(@_)">
                  <c:v>101.62535654825913</c:v>
                </c:pt>
                <c:pt idx="1217" formatCode="_(* #,##0.00_);_(* \(#,##0.00\);_(* &quot;-&quot;??_);_(@_)">
                  <c:v>101.63617423141578</c:v>
                </c:pt>
                <c:pt idx="1218" formatCode="_(* #,##0.00_);_(* \(#,##0.00\);_(* &quot;-&quot;??_);_(@_)">
                  <c:v>101.64699316500399</c:v>
                </c:pt>
                <c:pt idx="1219" formatCode="_(* #,##0.00_);_(* \(#,##0.00\);_(* &quot;-&quot;??_);_(@_)">
                  <c:v>101.65781334916133</c:v>
                </c:pt>
                <c:pt idx="1220" formatCode="_(* #,##0.00_);_(* \(#,##0.00\);_(* &quot;-&quot;??_);_(@_)">
                  <c:v>101.69027765378411</c:v>
                </c:pt>
                <c:pt idx="1221" formatCode="_(* #,##0.00_);_(* \(#,##0.00\);_(* &quot;-&quot;??_);_(@_)">
                  <c:v>101.70110284122693</c:v>
                </c:pt>
                <c:pt idx="1222" formatCode="_(* #,##0.00_);_(* \(#,##0.00\);_(* &quot;-&quot;??_);_(@_)">
                  <c:v>101.71192927994208</c:v>
                </c:pt>
                <c:pt idx="1223" formatCode="_(* #,##0.00_);_(* \(#,##0.00\);_(* &quot;-&quot;??_);_(@_)">
                  <c:v>101.72278485050259</c:v>
                </c:pt>
                <c:pt idx="1224" formatCode="_(* #,##0.00_);_(* \(#,##0.00\);_(* &quot;-&quot;??_);_(@_)">
                  <c:v>101.73364167884745</c:v>
                </c:pt>
                <c:pt idx="1225" formatCode="_(* #,##0.00_);_(* \(#,##0.00\);_(* &quot;-&quot;??_);_(@_)">
                  <c:v>100.14774486509124</c:v>
                </c:pt>
                <c:pt idx="1226" formatCode="_(* #,##0.00_);_(* \(#,##0.00\);_(* &quot;-&quot;??_);_(@_)">
                  <c:v>100.14781565844252</c:v>
                </c:pt>
                <c:pt idx="1227" formatCode="_(* #,##0.00_);_(* \(#,##0.00\);_(* &quot;-&quot;??_);_(@_)">
                  <c:v>100.14880958263821</c:v>
                </c:pt>
                <c:pt idx="1228" formatCode="_(* #,##0.00_);_(* \(#,##0.00\);_(* &quot;-&quot;??_);_(@_)">
                  <c:v>100.14888058176041</c:v>
                </c:pt>
                <c:pt idx="1229" formatCode="_(* #,##0.00_);_(* \(#,##0.00\);_(* &quot;-&quot;??_);_(@_)">
                  <c:v>100.14940942519321</c:v>
                </c:pt>
                <c:pt idx="1230" formatCode="_(* #,##0.00_);_(* \(#,##0.00\);_(* &quot;-&quot;??_);_(@_)">
                  <c:v>100.14870147495674</c:v>
                </c:pt>
                <c:pt idx="1231" formatCode="_(* #,##0.00_);_(* \(#,##0.00\);_(* &quot;-&quot;??_);_(@_)">
                  <c:v>100.14968961202366</c:v>
                </c:pt>
                <c:pt idx="1232" formatCode="_(* #,##0.00_);_(* \(#,##0.00\);_(* &quot;-&quot;??_);_(@_)">
                  <c:v>100.14976097004111</c:v>
                </c:pt>
                <c:pt idx="1233" formatCode="_(* #,##0.00_);_(* \(#,##0.00\);_(* &quot;-&quot;??_);_(@_)">
                  <c:v>100.14983352468185</c:v>
                </c:pt>
                <c:pt idx="1234" formatCode="_(* #,##0.00_);_(* \(#,##0.00\);_(* &quot;-&quot;??_);_(@_)">
                  <c:v>100.14990498563827</c:v>
                </c:pt>
                <c:pt idx="1235" formatCode="_(* #,##0.00_);_(* \(#,##0.00\);_(* &quot;-&quot;??_);_(@_)">
                  <c:v>100.14920426690132</c:v>
                </c:pt>
                <c:pt idx="1236" formatCode="_(* #,##0.00_);_(* \(#,##0.00\);_(* &quot;-&quot;??_);_(@_)">
                  <c:v>100.15020035565824</c:v>
                </c:pt>
                <c:pt idx="1237" formatCode="_(* #,##0.00_);_(* \(#,##0.00\);_(* &quot;-&quot;??_);_(@_)">
                  <c:v>100.15027207475696</c:v>
                </c:pt>
                <c:pt idx="1238" formatCode="_(* #,##0.00_);_(* \(#,##0.00\);_(* &quot;-&quot;??_);_(@_)">
                  <c:v>100.15034384527925</c:v>
                </c:pt>
                <c:pt idx="1239" formatCode="_(* #,##0.00_);_(* \(#,##0.00\);_(* &quot;-&quot;??_);_(@_)">
                  <c:v>100.15041681354073</c:v>
                </c:pt>
                <c:pt idx="1240" formatCode="_(* #,##0.00_);_(* \(#,##0.00\);_(* &quot;-&quot;??_);_(@_)">
                  <c:v>100.14971187490296</c:v>
                </c:pt>
                <c:pt idx="1241" formatCode="_(* #,##0.00_);_(* \(#,##0.00\);_(* &quot;-&quot;??_);_(@_)">
                  <c:v>100.15070904856979</c:v>
                </c:pt>
                <c:pt idx="1242" formatCode="_(* #,##0.00_);_(* \(#,##0.00\);_(* &quot;-&quot;??_);_(@_)">
                  <c:v>100.15078112850513</c:v>
                </c:pt>
                <c:pt idx="1243" formatCode="_(* #,##0.00_);_(* \(#,##0.00\);_(* &quot;-&quot;??_);_(@_)">
                  <c:v>100.1508532599405</c:v>
                </c:pt>
                <c:pt idx="1244" formatCode="_(* #,##0.00_);_(* \(#,##0.00\);_(* &quot;-&quot;??_);_(@_)">
                  <c:v>100.15092544286064</c:v>
                </c:pt>
                <c:pt idx="1245" formatCode="_(* #,##0.00_);_(* \(#,##0.00\);_(* &quot;-&quot;??_);_(@_)">
                  <c:v>100.15022086597669</c:v>
                </c:pt>
                <c:pt idx="1246" formatCode="_(* #,##0.00_);_(* \(#,##0.00\);_(* &quot;-&quot;??_);_(@_)">
                  <c:v>100.15121568271759</c:v>
                </c:pt>
                <c:pt idx="1247" formatCode="_(* #,##0.00_);_(* \(#,##0.00\);_(* &quot;-&quot;??_);_(@_)">
                  <c:v>100.15128812329081</c:v>
                </c:pt>
                <c:pt idx="1248" formatCode="_(* #,##0.00_);_(* \(#,##0.00\);_(* &quot;-&quot;??_);_(@_)">
                  <c:v>100.15136061537942</c:v>
                </c:pt>
                <c:pt idx="1249" formatCode="_(* #,##0.00_);_(* \(#,##0.00\);_(* &quot;-&quot;??_);_(@_)">
                  <c:v>100.15143315901389</c:v>
                </c:pt>
                <c:pt idx="1250" formatCode="_(* #,##0.00_);_(* \(#,##0.00\);_(* &quot;-&quot;??_);_(@_)">
                  <c:v>100.15072664737102</c:v>
                </c:pt>
                <c:pt idx="1251" formatCode="_(* #,##0.00_);_(* \(#,##0.00\);_(* &quot;-&quot;??_);_(@_)">
                  <c:v>100.15172013946297</c:v>
                </c:pt>
                <c:pt idx="1252" formatCode="_(* #,##0.00_);_(* \(#,##0.00\);_(* &quot;-&quot;??_);_(@_)">
                  <c:v>100.15177906997323</c:v>
                </c:pt>
                <c:pt idx="1253" formatCode="_(* #,##0.00_);_(* \(#,##0.00\);_(* &quot;-&quot;??_);_(@_)">
                  <c:v>100.1518369293733</c:v>
                </c:pt>
                <c:pt idx="1254" formatCode="_(* #,##0.00_);_(* \(#,##0.00\);_(* &quot;-&quot;??_);_(@_)">
                  <c:v>100.1518959593954</c:v>
                </c:pt>
                <c:pt idx="1255" formatCode="_(* #,##0.00_);_(* \(#,##0.00\);_(* &quot;-&quot;??_);_(@_)">
                  <c:v>100.15118187221947</c:v>
                </c:pt>
                <c:pt idx="1256" formatCode="_(* #,##0.00_);_(* \(#,##0.00\);_(* &quot;-&quot;??_);_(@_)">
                  <c:v>100.15214139979207</c:v>
                </c:pt>
                <c:pt idx="1257" formatCode="_(* #,##0.00_);_(* \(#,##0.00\);_(* &quot;-&quot;??_);_(@_)">
                  <c:v>100.15220180163278</c:v>
                </c:pt>
                <c:pt idx="1258" formatCode="_(* #,##0.00_);_(* \(#,##0.00\);_(* &quot;-&quot;??_);_(@_)">
                  <c:v>100.15226225355838</c:v>
                </c:pt>
                <c:pt idx="1259" formatCode="_(* #,##0.00_);_(* \(#,##0.00\);_(* &quot;-&quot;??_);_(@_)">
                  <c:v>100.15232275559953</c:v>
                </c:pt>
                <c:pt idx="1260" formatCode="_(* #,##0.00_);_(* \(#,##0.00\);_(* &quot;-&quot;??_);_(@_)">
                  <c:v>100.15160565696293</c:v>
                </c:pt>
                <c:pt idx="1261" formatCode="_(* #,##0.00_);_(* \(#,##0.00\);_(* &quot;-&quot;??_);_(@_)">
                  <c:v>100.15256623699204</c:v>
                </c:pt>
                <c:pt idx="1262" formatCode="_(* #,##0.00_);_(* \(#,##0.00\);_(* &quot;-&quot;??_);_(@_)">
                  <c:v>100.15262698976382</c:v>
                </c:pt>
                <c:pt idx="1263" formatCode="_(* #,##0.00_);_(* \(#,##0.00\);_(* &quot;-&quot;??_);_(@_)">
                  <c:v>100.15268779268169</c:v>
                </c:pt>
                <c:pt idx="1264" formatCode="_(* #,##0.00_);_(* \(#,##0.00\);_(* &quot;-&quot;??_);_(@_)">
                  <c:v>100.15274864573041</c:v>
                </c:pt>
                <c:pt idx="1265" formatCode="_(* #,##0.00_);_(* \(#,##0.00\);_(* &quot;-&quot;??_);_(@_)">
                  <c:v>100.15203077611052</c:v>
                </c:pt>
                <c:pt idx="1266" formatCode="_(* #,##0.00_);_(* \(#,##0.00\);_(* &quot;-&quot;??_);_(@_)">
                  <c:v>100.15299240903992</c:v>
                </c:pt>
                <c:pt idx="1267" formatCode="_(* #,##0.00_);_(* \(#,##0.00\);_(* &quot;-&quot;??_);_(@_)">
                  <c:v>100.15305351289577</c:v>
                </c:pt>
                <c:pt idx="1268" formatCode="_(* #,##0.00_);_(* \(#,##0.00\);_(* &quot;-&quot;??_);_(@_)">
                  <c:v>100.15311466692833</c:v>
                </c:pt>
                <c:pt idx="1269" formatCode="_(* #,##0.00_);_(* \(#,##0.00\);_(* &quot;-&quot;??_);_(@_)">
                  <c:v>100.15317587113763</c:v>
                </c:pt>
                <c:pt idx="1270" formatCode="_(* #,##0.00_);_(* \(#,##0.00\);_(* &quot;-&quot;??_);_(@_)">
                  <c:v>100.15245835272424</c:v>
                </c:pt>
                <c:pt idx="1271" formatCode="_(* #,##0.00_);_(* \(#,##0.00\);_(* &quot;-&quot;??_);_(@_)">
                  <c:v>100.15342103936497</c:v>
                </c:pt>
                <c:pt idx="1272" formatCode="_(* #,##0.00_);_(* \(#,##0.00\);_(* &quot;-&quot;??_);_(@_)">
                  <c:v>100.15348249458033</c:v>
                </c:pt>
                <c:pt idx="1273" formatCode="_(* #,##0.00_);_(* \(#,##0.00\);_(* &quot;-&quot;??_);_(@_)">
                  <c:v>100.15354287559444</c:v>
                </c:pt>
                <c:pt idx="1274" formatCode="_(* #,##0.00_);_(* \(#,##0.00\);_(* &quot;-&quot;??_);_(@_)">
                  <c:v>100.153603306571</c:v>
                </c:pt>
                <c:pt idx="1275" formatCode="_(* #,##0.00_);_(* \(#,##0.00\);_(* &quot;-&quot;??_);_(@_)">
                  <c:v>100.15288501471066</c:v>
                </c:pt>
                <c:pt idx="1276" formatCode="_(* #,##0.00_);_(* \(#,##0.00\);_(* &quot;-&quot;??_);_(@_)">
                  <c:v>100.15384538039838</c:v>
                </c:pt>
                <c:pt idx="1277" formatCode="_(* #,##0.00_);_(* \(#,##0.00\);_(* &quot;-&quot;??_);_(@_)">
                  <c:v>100.15390606130983</c:v>
                </c:pt>
                <c:pt idx="1278" formatCode="_(* #,##0.00_);_(* \(#,##0.00\);_(* &quot;-&quot;??_);_(@_)">
                  <c:v>100.15396904283733</c:v>
                </c:pt>
                <c:pt idx="1279" formatCode="_(* #,##0.00_);_(* \(#,##0.00\);_(* &quot;-&quot;??_);_(@_)">
                  <c:v>100.15403094944433</c:v>
                </c:pt>
                <c:pt idx="1280" formatCode="_(* #,##0.00_);_(* \(#,##0.00\);_(* &quot;-&quot;??_);_(@_)">
                  <c:v>100.15331413348987</c:v>
                </c:pt>
                <c:pt idx="1281" formatCode="_(* #,##0.00_);_(* \(#,##0.00\);_(* &quot;-&quot;??_);_(@_)">
                  <c:v>100.15427892779805</c:v>
                </c:pt>
                <c:pt idx="1282" formatCode="_(* #,##0.00_);_(* \(#,##0.00\);_(* &quot;-&quot;??_);_(@_)">
                  <c:v>100.15434108579366</c:v>
                </c:pt>
                <c:pt idx="1283" formatCode="_(* #,##0.00_);_(* \(#,##0.00\);_(* &quot;-&quot;??_);_(@_)">
                  <c:v>100.15440329408844</c:v>
                </c:pt>
                <c:pt idx="1284" formatCode="_(* #,##0.00_);_(* \(#,##0.00\);_(* &quot;-&quot;??_);_(@_)">
                  <c:v>100.15446555268235</c:v>
                </c:pt>
                <c:pt idx="1285" formatCode="_(* #,##0.00_);_(* \(#,##0.00\);_(* &quot;-&quot;??_);_(@_)">
                  <c:v>100.15374908876073</c:v>
                </c:pt>
                <c:pt idx="1286" formatCode="_(* #,##0.00_);_(* \(#,##0.00\);_(* &quot;-&quot;??_);_(@_)">
                  <c:v>100.1547149392439</c:v>
                </c:pt>
                <c:pt idx="1287" formatCode="_(* #,##0.00_);_(* \(#,##0.00\);_(* &quot;-&quot;??_);_(@_)">
                  <c:v>100.15477632250716</c:v>
                </c:pt>
                <c:pt idx="1288" formatCode="_(* #,##0.00_);_(* \(#,##0.00\);_(* &quot;-&quot;??_);_(@_)">
                  <c:v>100.15483775584002</c:v>
                </c:pt>
                <c:pt idx="1289" formatCode="_(* #,##0.00_);_(* \(#,##0.00\);_(* &quot;-&quot;??_);_(@_)">
                  <c:v>120.02137135170312</c:v>
                </c:pt>
                <c:pt idx="1290" formatCode="_(* #,##0.00_);_(* \(#,##0.00\);_(* &quot;-&quot;??_);_(@_)">
                  <c:v>120.02067851661383</c:v>
                </c:pt>
                <c:pt idx="1291" formatCode="_(* #,##0.00_);_(* \(#,##0.00\);_(* &quot;-&quot;??_);_(@_)">
                  <c:v>120.02171882644038</c:v>
                </c:pt>
                <c:pt idx="1292" formatCode="_(* #,##0.00_);_(* \(#,##0.00\);_(* &quot;-&quot;??_);_(@_)">
                  <c:v>120.0218061646918</c:v>
                </c:pt>
                <c:pt idx="1293" formatCode="_(* #,##0.00_);_(* \(#,##0.00\);_(* &quot;-&quot;??_);_(@_)">
                  <c:v>120.02189355605806</c:v>
                </c:pt>
                <c:pt idx="1294" formatCode="_(* #,##0.00_);_(* \(#,##0.00\);_(* &quot;-&quot;??_);_(@_)">
                  <c:v>120.02198100050848</c:v>
                </c:pt>
                <c:pt idx="1295" formatCode="_(* #,##0.00_);_(* \(#,##0.00\);_(* &quot;-&quot;??_);_(@_)">
                  <c:v>120.02128972525898</c:v>
                </c:pt>
                <c:pt idx="1296" formatCode="_(* #,##0.00_);_(* \(#,##0.00\);_(* &quot;-&quot;??_);_(@_)">
                  <c:v>120.02233115017498</c:v>
                </c:pt>
                <c:pt idx="1297" formatCode="_(* #,##0.00_);_(* \(#,##0.00\);_(* &quot;-&quot;??_);_(@_)">
                  <c:v>120.02241886024534</c:v>
                </c:pt>
                <c:pt idx="1298" formatCode="_(* #,##0.00_);_(* \(#,##0.00\);_(* &quot;-&quot;??_);_(@_)">
                  <c:v>120.02250662346106</c:v>
                </c:pt>
                <c:pt idx="1299" formatCode="_(* #,##0.00_);_(* \(#,##0.00\);_(* &quot;-&quot;??_);_(@_)">
                  <c:v>120.02259443983749</c:v>
                </c:pt>
                <c:pt idx="1300" formatCode="_(* #,##0.00_);_(* \(#,##0.00\);_(* &quot;-&quot;??_);_(@_)">
                  <c:v>120.02190472667729</c:v>
                </c:pt>
                <c:pt idx="1301" formatCode="_(* #,##0.00_);_(* \(#,##0.00\);_(* &quot;-&quot;??_);_(@_)">
                  <c:v>120.0229472679528</c:v>
                </c:pt>
                <c:pt idx="1302" formatCode="_(* #,##0.00_);_(* \(#,##0.00\);_(* &quot;-&quot;??_);_(@_)">
                  <c:v>120.02303654096933</c:v>
                </c:pt>
                <c:pt idx="1303" formatCode="_(* #,##0.00_);_(* \(#,##0.00\);_(* &quot;-&quot;??_);_(@_)">
                  <c:v>120.02312467660074</c:v>
                </c:pt>
                <c:pt idx="1304" formatCode="_(* #,##0.00_);_(* \(#,##0.00\);_(* &quot;-&quot;??_);_(@_)">
                  <c:v>120.00888678636505</c:v>
                </c:pt>
                <c:pt idx="1305" formatCode="_(* #,##0.00_);_(* \(#,##0.00\);_(* &quot;-&quot;??_);_(@_)">
                  <c:v>120.0080714545926</c:v>
                </c:pt>
                <c:pt idx="1306" formatCode="_(* #,##0.00_);_(* \(#,##0.00\);_(* &quot;-&quot;??_);_(@_)">
                  <c:v>120.01506680174354</c:v>
                </c:pt>
                <c:pt idx="1307" formatCode="_(* #,##0.00_);_(* \(#,##0.00\);_(* &quot;-&quot;??_);_(@_)">
                  <c:v>120.01715392136289</c:v>
                </c:pt>
                <c:pt idx="1308" formatCode="_(* #,##0.00_);_(* \(#,##0.00\);_(* &quot;-&quot;??_);_(@_)">
                  <c:v>120.01924129909665</c:v>
                </c:pt>
                <c:pt idx="1309" formatCode="_(* #,##0.00_);_(* \(#,##0.00\);_(* &quot;-&quot;??_);_(@_)">
                  <c:v>120.03564168201328</c:v>
                </c:pt>
                <c:pt idx="1310" formatCode="_(* #,##0.00_);_(* \(#,##0.00\);_(* &quot;-&quot;??_);_(@_)">
                  <c:v>120.03659581791236</c:v>
                </c:pt>
                <c:pt idx="1311" formatCode="_(* #,##0.00_);_(* \(#,##0.00\);_(* &quot;-&quot;??_);_(@_)">
                  <c:v>120.04608343062047</c:v>
                </c:pt>
                <c:pt idx="1312" formatCode="_(* #,##0.00_);_(* \(#,##0.00\);_(* &quot;-&quot;??_);_(@_)">
                  <c:v>120.04817286513791</c:v>
                </c:pt>
                <c:pt idx="1313" formatCode="_(* #,##0.00_);_(* \(#,##0.00\);_(* &quot;-&quot;??_);_(@_)">
                  <c:v>120.05026255804015</c:v>
                </c:pt>
                <c:pt idx="1314" formatCode="_(* #,##0.00_);_(* \(#,##0.00\);_(* &quot;-&quot;??_);_(@_)">
                  <c:v>120.05158995828751</c:v>
                </c:pt>
                <c:pt idx="1315" formatCode="_(* #,##0.00_);_(* \(#,##0.00\);_(* &quot;-&quot;??_);_(@_)">
                  <c:v>120.05859852818985</c:v>
                </c:pt>
                <c:pt idx="1316" formatCode="_(* #,##0.00_);_(* \(#,##0.00\);_(* &quot;-&quot;??_);_(@_)">
                  <c:v>120.06068714918543</c:v>
                </c:pt>
                <c:pt idx="1317" formatCode="_(* #,##0.00_);_(* \(#,##0.00\);_(* &quot;-&quot;??_);_(@_)">
                  <c:v>120.06277602849921</c:v>
                </c:pt>
                <c:pt idx="1318" formatCode="_(* #,##0.00_);_(* \(#,##0.00\);_(* &quot;-&quot;??_);_(@_)">
                  <c:v>120.06486516617281</c:v>
                </c:pt>
                <c:pt idx="1319" formatCode="_(* #,##0.00_);_(* \(#,##0.00\);_(* &quot;-&quot;??_);_(@_)">
                  <c:v>120.06619838706911</c:v>
                </c:pt>
                <c:pt idx="1320" formatCode="_(* #,##0.00_);_(* \(#,##0.00\);_(* &quot;-&quot;??_);_(@_)">
                  <c:v>120.07332171153277</c:v>
                </c:pt>
                <c:pt idx="1321" formatCode="_(* #,##0.00_);_(* \(#,##0.00\);_(* &quot;-&quot;??_);_(@_)">
                  <c:v>120.07541869935029</c:v>
                </c:pt>
                <c:pt idx="1322" formatCode="_(* #,##0.00_);_(* \(#,##0.00\);_(* &quot;-&quot;??_);_(@_)">
                  <c:v>120.07752249555178</c:v>
                </c:pt>
                <c:pt idx="1323" formatCode="_(* #,##0.00_);_(* \(#,##0.00\);_(* &quot;-&quot;??_);_(@_)">
                  <c:v>120.07962000385402</c:v>
                </c:pt>
                <c:pt idx="1324" formatCode="_(* #,##0.00_);_(* \(#,##0.00\);_(* &quot;-&quot;??_);_(@_)">
                  <c:v>120.08096159695998</c:v>
                </c:pt>
                <c:pt idx="1325" formatCode="_(* #,##0.00_);_(* \(#,##0.00\);_(* &quot;-&quot;??_);_(@_)">
                  <c:v>120.08799220499482</c:v>
                </c:pt>
                <c:pt idx="1326" formatCode="_(* #,##0.00_);_(* \(#,##0.00\);_(* &quot;-&quot;??_);_(@_)">
                  <c:v>120.09008445848342</c:v>
                </c:pt>
                <c:pt idx="1327" formatCode="_(* #,##0.00_);_(* \(#,##0.00\);_(* &quot;-&quot;??_);_(@_)">
                  <c:v>120.09217697066465</c:v>
                </c:pt>
                <c:pt idx="1328" formatCode="_(* #,##0.00_);_(* \(#,##0.00\);_(* &quot;-&quot;??_);_(@_)">
                  <c:v>120.09426974158013</c:v>
                </c:pt>
                <c:pt idx="1329" formatCode="_(* #,##0.00_);_(* \(#,##0.00\);_(* &quot;-&quot;??_);_(@_)">
                  <c:v>120.09560659611358</c:v>
                </c:pt>
                <c:pt idx="1330" formatCode="_(* #,##0.00_);_(* \(#,##0.00\);_(* &quot;-&quot;??_);_(@_)">
                  <c:v>120.10264263658964</c:v>
                </c:pt>
                <c:pt idx="1331" formatCode="_(* #,##0.00_);_(* \(#,##0.00\);_(* &quot;-&quot;??_);_(@_)">
                  <c:v>120.10473670144668</c:v>
                </c:pt>
                <c:pt idx="1332" formatCode="_(* #,##0.00_);_(* \(#,##0.00\);_(* &quot;-&quot;??_);_(@_)">
                  <c:v>120.10683758334133</c:v>
                </c:pt>
                <c:pt idx="1333" formatCode="_(* #,##0.00_);_(* \(#,##0.00\);_(* &quot;-&quot;??_);_(@_)">
                  <c:v>120.10893216670695</c:v>
                </c:pt>
                <c:pt idx="1334" formatCode="_(* #,##0.00_);_(* \(#,##0.00\);_(* &quot;-&quot;??_);_(@_)">
                  <c:v>120.11027739336681</c:v>
                </c:pt>
                <c:pt idx="1335" formatCode="_(* #,##0.00_);_(* \(#,##0.00\);_(* &quot;-&quot;??_);_(@_)">
                  <c:v>120.11731887439683</c:v>
                </c:pt>
                <c:pt idx="1336" formatCode="_(* #,##0.00_);_(* \(#,##0.00\);_(* &quot;-&quot;??_);_(@_)">
                  <c:v>120.11942131560309</c:v>
                </c:pt>
                <c:pt idx="1337" formatCode="_(* #,##0.00_);_(* \(#,##0.00\);_(* &quot;-&quot;??_);_(@_)">
                  <c:v>120.12153714313368</c:v>
                </c:pt>
                <c:pt idx="1338" formatCode="_(* #,##0.00_);_(* \(#,##0.00\);_(* &quot;-&quot;??_);_(@_)">
                  <c:v>120.12365979754114</c:v>
                </c:pt>
                <c:pt idx="1339" formatCode="_(* #,##0.00_);_(* \(#,##0.00\);_(* &quot;-&quot;??_);_(@_)">
                  <c:v>120.12484274044381</c:v>
                </c:pt>
                <c:pt idx="1340" formatCode="_(* #,##0.00_);_(* \(#,##0.00\);_(* &quot;-&quot;??_);_(@_)">
                  <c:v>120.13141695137884</c:v>
                </c:pt>
                <c:pt idx="1341" formatCode="_(* #,##0.00_);_(* \(#,##0.00\);_(* &quot;-&quot;??_);_(@_)">
                  <c:v>120.13336354525282</c:v>
                </c:pt>
                <c:pt idx="1342" formatCode="_(* #,##0.00_);_(* \(#,##0.00\);_(* &quot;-&quot;??_);_(@_)">
                  <c:v>120.1353038001797</c:v>
                </c:pt>
                <c:pt idx="1343" formatCode="_(* #,##0.00_);_(* \(#,##0.00\);_(* &quot;-&quot;??_);_(@_)">
                  <c:v>120.13728369155614</c:v>
                </c:pt>
                <c:pt idx="1344" formatCode="_(* #,##0.00_);_(* \(#,##0.00\);_(* &quot;-&quot;??_);_(@_)">
                  <c:v>120.1384747987325</c:v>
                </c:pt>
                <c:pt idx="1345" formatCode="_(* #,##0.00_);_(* \(#,##0.00\);_(* &quot;-&quot;??_);_(@_)">
                  <c:v>120.14507350677374</c:v>
                </c:pt>
                <c:pt idx="1346" formatCode="_(* #,##0.00_);_(* \(#,##0.00\);_(* &quot;-&quot;??_);_(@_)">
                  <c:v>120.14702827521837</c:v>
                </c:pt>
                <c:pt idx="1347" formatCode="_(* #,##0.00_);_(* \(#,##0.00\);_(* &quot;-&quot;??_);_(@_)">
                  <c:v>120.14898984578556</c:v>
                </c:pt>
                <c:pt idx="1348" formatCode="_(* #,##0.00_);_(* \(#,##0.00\);_(* &quot;-&quot;??_);_(@_)">
                  <c:v>125.86065516755293</c:v>
                </c:pt>
                <c:pt idx="1349" formatCode="_(* #,##0.00_);_(* \(#,##0.00\);_(* &quot;-&quot;??_);_(@_)">
                  <c:v>125.86178230168106</c:v>
                </c:pt>
                <c:pt idx="1350" formatCode="_(* #,##0.00_);_(* \(#,##0.00\);_(* &quot;-&quot;??_);_(@_)">
                  <c:v>125.86821799481933</c:v>
                </c:pt>
                <c:pt idx="1351" formatCode="_(* #,##0.00_);_(* \(#,##0.00\);_(* &quot;-&quot;??_);_(@_)">
                  <c:v>125.87011101951543</c:v>
                </c:pt>
                <c:pt idx="1352" formatCode="_(* #,##0.00_);_(* \(#,##0.00\);_(* &quot;-&quot;??_);_(@_)">
                  <c:v>125.87201693143552</c:v>
                </c:pt>
                <c:pt idx="1353" formatCode="_(* #,##0.00_);_(* \(#,##0.00\);_(* &quot;-&quot;??_);_(@_)">
                  <c:v>125.8739167415503</c:v>
                </c:pt>
                <c:pt idx="1354" formatCode="_(* #,##0.00_);_(* \(#,##0.00\);_(* &quot;-&quot;??_);_(@_)">
                  <c:v>125.87469778745842</c:v>
                </c:pt>
                <c:pt idx="1355" formatCode="_(* #,##0.00_);_(* \(#,##0.00\);_(* &quot;-&quot;??_);_(@_)">
                  <c:v>125.88341151695599</c:v>
                </c:pt>
                <c:pt idx="1356" formatCode="_(* #,##0.00_);_(* \(#,##0.00\);_(* &quot;-&quot;??_);_(@_)">
                  <c:v>125.8853126941311</c:v>
                </c:pt>
                <c:pt idx="1357" formatCode="_(* #,##0.00_);_(* \(#,##0.00\);_(* &quot;-&quot;??_);_(@_)">
                  <c:v>125.8871824225116</c:v>
                </c:pt>
                <c:pt idx="1358" formatCode="_(* #,##0.00_);_(* \(#,##0.00\);_(* &quot;-&quot;??_);_(@_)">
                  <c:v>125.88828104276671</c:v>
                </c:pt>
                <c:pt idx="1359" formatCode="_(* #,##0.00_);_(* \(#,##0.00\);_(* &quot;-&quot;??_);_(@_)">
                  <c:v>125.89461219306676</c:v>
                </c:pt>
                <c:pt idx="1360" formatCode="_(* #,##0.00_);_(* \(#,##0.00\);_(* &quot;-&quot;??_);_(@_)">
                  <c:v>125.89647034853</c:v>
                </c:pt>
                <c:pt idx="1361" formatCode="_(* #,##0.00_);_(* \(#,##0.00\);_(* &quot;-&quot;??_);_(@_)">
                  <c:v>125.89832872339109</c:v>
                </c:pt>
                <c:pt idx="1362" formatCode="_(* #,##0.00_);_(* \(#,##0.00\);_(* &quot;-&quot;??_);_(@_)">
                  <c:v>125.90019365740837</c:v>
                </c:pt>
                <c:pt idx="1363" formatCode="_(* #,##0.00_);_(* \(#,##0.00\);_(* &quot;-&quot;??_);_(@_)">
                  <c:v>125.90135087699427</c:v>
                </c:pt>
                <c:pt idx="1364" formatCode="_(* #,##0.00_);_(* \(#,##0.00\);_(* &quot;-&quot;??_);_(@_)">
                  <c:v>125.90772469901394</c:v>
                </c:pt>
                <c:pt idx="1365" formatCode="_(* #,##0.00_);_(* \(#,##0.00\);_(* &quot;-&quot;??_);_(@_)">
                  <c:v>125.90961611491065</c:v>
                </c:pt>
                <c:pt idx="1366" formatCode="_(* #,##0.00_);_(* \(#,##0.00\);_(* &quot;-&quot;??_);_(@_)">
                  <c:v>125.91153313060236</c:v>
                </c:pt>
                <c:pt idx="1367" formatCode="_(* #,##0.00_);_(* \(#,##0.00\);_(* &quot;-&quot;??_);_(@_)">
                  <c:v>125.91346306546976</c:v>
                </c:pt>
                <c:pt idx="1368" formatCode="_(* #,##0.00_);_(* \(#,##0.00\);_(* &quot;-&quot;??_);_(@_)">
                  <c:v>125.9145965072797</c:v>
                </c:pt>
                <c:pt idx="1369" formatCode="_(* #,##0.00_);_(* \(#,##0.00\);_(* &quot;-&quot;??_);_(@_)">
                  <c:v>125.92099406954867</c:v>
                </c:pt>
                <c:pt idx="1370" formatCode="_(* #,##0.00_);_(* \(#,##0.00\);_(* &quot;-&quot;??_);_(@_)">
                  <c:v>125.92289976365187</c:v>
                </c:pt>
                <c:pt idx="1371" formatCode="_(* #,##0.00_);_(* \(#,##0.00\);_(* &quot;-&quot;??_);_(@_)">
                  <c:v>125.92447079274089</c:v>
                </c:pt>
                <c:pt idx="1372" formatCode="_(* #,##0.00_);_(* \(#,##0.00\);_(* &quot;-&quot;??_);_(@_)">
                  <c:v>125.92801804913609</c:v>
                </c:pt>
                <c:pt idx="1373" formatCode="_(* #,##0.00_);_(* \(#,##0.00\);_(* &quot;-&quot;??_);_(@_)">
                  <c:v>125.93464897618367</c:v>
                </c:pt>
                <c:pt idx="1374" formatCode="_(* #,##0.00_);_(* \(#,##0.00\);_(* &quot;-&quot;??_);_(@_)">
                  <c:v>125.93658806037867</c:v>
                </c:pt>
                <c:pt idx="1375" formatCode="_(* #,##0.00_);_(* \(#,##0.00\);_(* &quot;-&quot;??_);_(@_)">
                  <c:v>125.93847020748234</c:v>
                </c:pt>
                <c:pt idx="1376" formatCode="_(* #,##0.00_);_(* \(#,##0.00\);_(* &quot;-&quot;??_);_(@_)">
                  <c:v>125.94034622515582</c:v>
                </c:pt>
                <c:pt idx="1377" formatCode="_(* #,##0.00_);_(* \(#,##0.00\);_(* &quot;-&quot;??_);_(@_)">
                  <c:v>125.94146380730587</c:v>
                </c:pt>
                <c:pt idx="1378" formatCode="_(* #,##0.00_);_(* \(#,##0.00\);_(* &quot;-&quot;??_);_(@_)">
                  <c:v>125.94796770677017</c:v>
                </c:pt>
                <c:pt idx="1379" formatCode="_(* #,##0.00_);_(* \(#,##0.00\);_(* &quot;-&quot;??_);_(@_)">
                  <c:v>125.94955193651916</c:v>
                </c:pt>
                <c:pt idx="1380" formatCode="_(* #,##0.00_);_(* \(#,##0.00\);_(* &quot;-&quot;??_);_(@_)">
                  <c:v>125.95382101905777</c:v>
                </c:pt>
                <c:pt idx="1381" formatCode="_(* #,##0.00_);_(* \(#,##0.00\);_(* &quot;-&quot;??_);_(@_)">
                  <c:v>125.95500749530082</c:v>
                </c:pt>
                <c:pt idx="1382" formatCode="_(* #,##0.00_);_(* \(#,##0.00\);_(* &quot;-&quot;??_);_(@_)">
                  <c:v>125.96160295348055</c:v>
                </c:pt>
                <c:pt idx="1383" formatCode="_(* #,##0.00_);_(* \(#,##0.00\);_(* &quot;-&quot;??_);_(@_)">
                  <c:v>125.96318249880227</c:v>
                </c:pt>
                <c:pt idx="1384" formatCode="_(* #,##0.00_);_(* \(#,##0.00\);_(* &quot;-&quot;??_);_(@_)">
                  <c:v>125.96736592388729</c:v>
                </c:pt>
                <c:pt idx="1385" formatCode="_(* #,##0.00_);_(* \(#,##0.00\);_(* &quot;-&quot;??_);_(@_)">
                  <c:v>125.96848412903631</c:v>
                </c:pt>
                <c:pt idx="1386" formatCode="_(* #,##0.00_);_(* \(#,##0.00\);_(* &quot;-&quot;??_);_(@_)">
                  <c:v>125.97481752099502</c:v>
                </c:pt>
                <c:pt idx="1387" formatCode="_(* #,##0.00_);_(* \(#,##0.00\);_(* &quot;-&quot;??_);_(@_)">
                  <c:v>125.97666364726609</c:v>
                </c:pt>
                <c:pt idx="1388" formatCode="_(* #,##0.00_);_(* \(#,##0.00\);_(* &quot;-&quot;??_);_(@_)">
                  <c:v>125.97849727128619</c:v>
                </c:pt>
                <c:pt idx="1389" formatCode="_(* #,##0.00_);_(* \(#,##0.00\);_(* &quot;-&quot;??_);_(@_)">
                  <c:v>125.98032474931671</c:v>
                </c:pt>
                <c:pt idx="1390" formatCode="_(* #,##0.00_);_(* \(#,##0.00\);_(* &quot;-&quot;??_);_(@_)">
                  <c:v>125.9813936099634</c:v>
                </c:pt>
                <c:pt idx="1391" formatCode="_(* #,##0.00_);_(* \(#,##0.00\);_(* &quot;-&quot;??_);_(@_)">
                  <c:v>125.98763615054915</c:v>
                </c:pt>
                <c:pt idx="1392" formatCode="_(* #,##0.00_);_(* \(#,##0.00\);_(* &quot;-&quot;??_);_(@_)">
                  <c:v>125.98946469231909</c:v>
                </c:pt>
                <c:pt idx="1393" formatCode="_(* #,##0.00_);_(* \(#,##0.00\);_(* &quot;-&quot;??_);_(@_)">
                  <c:v>125.99129344692008</c:v>
                </c:pt>
                <c:pt idx="1394" formatCode="_(* #,##0.00_);_(* \(#,##0.00\);_(* &quot;-&quot;??_);_(@_)">
                  <c:v>125.99312877858257</c:v>
                </c:pt>
                <c:pt idx="1395" formatCode="_(* #,##0.00_);_(* \(#,##0.00\);_(* &quot;-&quot;??_);_(@_)">
                  <c:v>125.99421822388118</c:v>
                </c:pt>
                <c:pt idx="1396" formatCode="_(* #,##0.00_);_(* \(#,##0.00\);_(* &quot;-&quot;??_);_(@_)">
                  <c:v>126.00050343359639</c:v>
                </c:pt>
                <c:pt idx="1397" formatCode="_(* #,##0.00_);_(* \(#,##0.00\);_(* &quot;-&quot;??_);_(@_)">
                  <c:v>126.00235257354248</c:v>
                </c:pt>
                <c:pt idx="1398" formatCode="_(* #,##0.00_);_(* \(#,##0.00\);_(* &quot;-&quot;??_);_(@_)">
                  <c:v>126.00422103388755</c:v>
                </c:pt>
                <c:pt idx="1399" formatCode="_(* #,##0.00_);_(* \(#,##0.00\);_(* &quot;-&quot;??_);_(@_)">
                  <c:v>126.00608971465815</c:v>
                </c:pt>
                <c:pt idx="1400" formatCode="_(* #,##0.00_);_(* \(#,##0.00\);_(* &quot;-&quot;??_);_(@_)">
                  <c:v>126.00721252410807</c:v>
                </c:pt>
                <c:pt idx="1401" formatCode="_(* #,##0.00_);_(* \(#,##0.00\);_(* &quot;-&quot;??_);_(@_)">
                  <c:v>126.01359783237361</c:v>
                </c:pt>
                <c:pt idx="1402" formatCode="_(* #,##0.00_);_(* \(#,##0.00\);_(* &quot;-&quot;??_);_(@_)">
                  <c:v>126.01546124694254</c:v>
                </c:pt>
                <c:pt idx="1403" formatCode="_(* #,##0.00_);_(* \(#,##0.00\);_(* &quot;-&quot;??_);_(@_)">
                  <c:v>126.0173121362067</c:v>
                </c:pt>
                <c:pt idx="1404" formatCode="_(* #,##0.00_);_(* \(#,##0.00\);_(* &quot;-&quot;??_);_(@_)">
                  <c:v>126.01916961522441</c:v>
                </c:pt>
                <c:pt idx="1405" formatCode="_(* #,##0.00_);_(* \(#,##0.00\);_(* &quot;-&quot;??_);_(@_)">
                  <c:v>126.01990181427442</c:v>
                </c:pt>
                <c:pt idx="1406" formatCode="_(* #,##0.00_);_(* \(#,##0.00\);_(* &quot;-&quot;??_);_(@_)">
                  <c:v>126.0284717253499</c:v>
                </c:pt>
                <c:pt idx="1407" formatCode="_(* #,##0.00_);_(* \(#,##0.00\);_(* &quot;-&quot;??_);_(@_)">
                  <c:v>126.03033051439516</c:v>
                </c:pt>
                <c:pt idx="1408" formatCode="_(* #,##0.00_);_(* \(#,##0.00\);_(* &quot;-&quot;??_);_(@_)">
                  <c:v>126.03218952166043</c:v>
                </c:pt>
                <c:pt idx="1409" formatCode="_(* #,##0.00_);_(* \(#,##0.00\);_(* &quot;-&quot;??_);_(@_)">
                  <c:v>126.03328353917611</c:v>
                </c:pt>
                <c:pt idx="1410" formatCode="_(* #,##0.00_);_(* \(#,##0.00\);_(* &quot;-&quot;??_);_(@_)">
                  <c:v>126.0396206987384</c:v>
                </c:pt>
                <c:pt idx="1411" formatCode="_(* #,##0.00_);_(* \(#,##0.00\);_(* &quot;-&quot;??_);_(@_)">
                  <c:v>126.04148079677087</c:v>
                </c:pt>
                <c:pt idx="1412" formatCode="_(* #,##0.00_);_(* \(#,##0.00\);_(* &quot;-&quot;??_);_(@_)">
                  <c:v>126.04334111314816</c:v>
                </c:pt>
                <c:pt idx="1413" formatCode="_(* #,##0.00_);_(* \(#,##0.00\);_(* &quot;-&quot;??_);_(@_)">
                  <c:v>126.03929941677315</c:v>
                </c:pt>
                <c:pt idx="1414" formatCode="_(* #,##0.00_);_(* \(#,##0.00\);_(* &quot;-&quot;??_);_(@_)">
                  <c:v>126.04028596482976</c:v>
                </c:pt>
                <c:pt idx="1415" formatCode="_(* #,##0.00_);_(* \(#,##0.00\);_(* &quot;-&quot;??_);_(@_)">
                  <c:v>126.047944033409</c:v>
                </c:pt>
                <c:pt idx="1416" formatCode="_(* #,##0.00_);_(* \(#,##0.00\);_(* &quot;-&quot;??_);_(@_)">
                  <c:v>126.05024467728472</c:v>
                </c:pt>
                <c:pt idx="1417" formatCode="_(* #,##0.00_);_(* \(#,##0.00\);_(* &quot;-&quot;??_);_(@_)">
                  <c:v>126.05254558245878</c:v>
                </c:pt>
                <c:pt idx="1418" formatCode="_(* #,##0.00_);_(* \(#,##0.00\);_(* &quot;-&quot;??_);_(@_)">
                  <c:v>126.05485438545539</c:v>
                </c:pt>
                <c:pt idx="1419" formatCode="_(* #,##0.00_);_(* \(#,##0.00\);_(* &quot;-&quot;??_);_(@_)">
                  <c:v>126.0564049634506</c:v>
                </c:pt>
                <c:pt idx="1420" formatCode="_(* #,##0.00_);_(* \(#,##0.00\);_(* &quot;-&quot;??_);_(@_)">
                  <c:v>126.06409143731609</c:v>
                </c:pt>
                <c:pt idx="1421" formatCode="_(* #,##0.00_);_(* \(#,##0.00\);_(* &quot;-&quot;??_);_(@_)">
                  <c:v>126.06640155461997</c:v>
                </c:pt>
                <c:pt idx="1422" formatCode="_(* #,##0.00_);_(* \(#,##0.00\);_(* &quot;-&quot;??_);_(@_)">
                  <c:v>126.06871957588194</c:v>
                </c:pt>
                <c:pt idx="1423" formatCode="_(* #,##0.00_);_(* \(#,##0.00\);_(* &quot;-&quot;??_);_(@_)">
                  <c:v>126.07103786163181</c:v>
                </c:pt>
                <c:pt idx="1424" formatCode="_(* #,##0.00_);_(* \(#,##0.00\);_(* &quot;-&quot;??_);_(@_)">
                  <c:v>126.0726514213884</c:v>
                </c:pt>
                <c:pt idx="1425" formatCode="_(* #,##0.00_);_(* \(#,##0.00\);_(* &quot;-&quot;??_);_(@_)">
                  <c:v>126.08036636932209</c:v>
                </c:pt>
                <c:pt idx="1426" formatCode="_(* #,##0.00_);_(* \(#,##0.00\);_(* &quot;-&quot;??_);_(@_)">
                  <c:v>126.08267069204561</c:v>
                </c:pt>
                <c:pt idx="1427" formatCode="_(* #,##0.00_);_(* \(#,##0.00\);_(* &quot;-&quot;??_);_(@_)">
                  <c:v>126.0849752764327</c:v>
                </c:pt>
                <c:pt idx="1428" formatCode="_(* #,##0.00_);_(* \(#,##0.00\);_(* &quot;-&quot;??_);_(@_)">
                  <c:v>126.08728776945264</c:v>
                </c:pt>
                <c:pt idx="1429" formatCode="_(* #,##0.00_);_(* \(#,##0.00\);_(* &quot;-&quot;??_);_(@_)">
                  <c:v>126.08883439011231</c:v>
                </c:pt>
                <c:pt idx="1430" formatCode="_(* #,##0.00_);_(* \(#,##0.00\);_(* &quot;-&quot;??_);_(@_)">
                  <c:v>126.09650898863561</c:v>
                </c:pt>
                <c:pt idx="1431" formatCode="_(* #,##0.00_);_(* \(#,##0.00\);_(* &quot;-&quot;??_);_(@_)">
                  <c:v>126.0988151440996</c:v>
                </c:pt>
                <c:pt idx="1432" formatCode="_(* #,##0.00_);_(* \(#,##0.00\);_(* &quot;-&quot;??_);_(@_)">
                  <c:v>126.10112921284686</c:v>
                </c:pt>
                <c:pt idx="1433" formatCode="_(* #,##0.00_);_(* \(#,##0.00\);_(* &quot;-&quot;??_);_(@_)">
                  <c:v>126.10343589275794</c:v>
                </c:pt>
                <c:pt idx="1434" formatCode="_(* #,##0.00_);_(* \(#,##0.00\);_(* &quot;-&quot;??_);_(@_)">
                  <c:v>126.10462806161694</c:v>
                </c:pt>
                <c:pt idx="1435" formatCode="_(* #,##0.00_);_(* \(#,##0.00\);_(* &quot;-&quot;??_);_(@_)">
                  <c:v>126.11499461704526</c:v>
                </c:pt>
                <c:pt idx="1436" formatCode="_(* #,##0.00_);_(* \(#,##0.00\);_(* &quot;-&quot;??_);_(@_)">
                  <c:v>126.11731052737119</c:v>
                </c:pt>
                <c:pt idx="1437" formatCode="_(* #,##0.00_);_(* \(#,##0.00\);_(* &quot;-&quot;??_);_(@_)">
                  <c:v>126.11962670121109</c:v>
                </c:pt>
                <c:pt idx="1438" formatCode="_(* #,##0.00_);_(* \(#,##0.00\);_(* &quot;-&quot;??_);_(@_)">
                  <c:v>126.12118580108296</c:v>
                </c:pt>
                <c:pt idx="1439" formatCode="_(* #,##0.00_);_(* \(#,##0.00\);_(* &quot;-&quot;??_);_(@_)">
                  <c:v>126.12889554707401</c:v>
                </c:pt>
                <c:pt idx="1440" formatCode="_(* #,##0.00_);_(* \(#,##0.00\);_(* &quot;-&quot;??_);_(@_)">
                  <c:v>120.1785084262951</c:v>
                </c:pt>
                <c:pt idx="1441" formatCode="_(* #,##0.00_);_(* \(#,##0.00\);_(* &quot;-&quot;??_);_(@_)">
                  <c:v>120.17897794199274</c:v>
                </c:pt>
                <c:pt idx="1442" formatCode="_(* #,##0.00_);_(* \(#,##0.00\);_(* &quot;-&quot;??_);_(@_)">
                  <c:v>120.17944754063075</c:v>
                </c:pt>
                <c:pt idx="1443" formatCode="_(* #,##0.00_);_(* \(#,##0.00\);_(* &quot;-&quot;??_);_(@_)">
                  <c:v>120.17915663912603</c:v>
                </c:pt>
                <c:pt idx="1444" formatCode="_(* #,##0.00_);_(* \(#,##0.00\);_(* &quot;-&quot;??_);_(@_)">
                  <c:v>120.18136532092485</c:v>
                </c:pt>
                <c:pt idx="1445" formatCode="_(* #,##0.00_);_(* \(#,##0.00\);_(* &quot;-&quot;??_);_(@_)">
                  <c:v>120.18183533833107</c:v>
                </c:pt>
                <c:pt idx="1446" formatCode="_(* #,##0.00_);_(* \(#,##0.00\);_(* &quot;-&quot;??_);_(@_)">
                  <c:v>120.18231029119765</c:v>
                </c:pt>
                <c:pt idx="1447" formatCode="_(* #,##0.00_);_(* \(#,##0.00\);_(* &quot;-&quot;??_);_(@_)">
                  <c:v>120.18279018098571</c:v>
                </c:pt>
                <c:pt idx="1448" formatCode="_(* #,##0.00_);_(* \(#,##0.00\);_(* &quot;-&quot;??_);_(@_)">
                  <c:v>120.18250714751233</c:v>
                </c:pt>
                <c:pt idx="1449" formatCode="_(* #,##0.00_);_(* \(#,##0.00\);_(* &quot;-&quot;??_);_(@_)">
                  <c:v>120.18470305392077</c:v>
                </c:pt>
                <c:pt idx="1450" formatCode="_(* #,##0.00_);_(* \(#,##0.00\);_(* &quot;-&quot;??_);_(@_)">
                  <c:v>120.18518094008887</c:v>
                </c:pt>
                <c:pt idx="1451" formatCode="_(* #,##0.00_);_(* \(#,##0.00\);_(* &quot;-&quot;??_);_(@_)">
                  <c:v>120.18565891078011</c:v>
                </c:pt>
                <c:pt idx="1452" formatCode="_(* #,##0.00_);_(* \(#,##0.00\);_(* &quot;-&quot;??_);_(@_)">
                  <c:v>120.18613696599452</c:v>
                </c:pt>
                <c:pt idx="1453" formatCode="_(* #,##0.00_);_(* \(#,##0.00\);_(* &quot;-&quot;??_);_(@_)">
                  <c:v>120.18585209753354</c:v>
                </c:pt>
                <c:pt idx="1454" formatCode="_(* #,##0.00_);_(* \(#,##0.00\);_(* &quot;-&quot;??_);_(@_)">
                  <c:v>120.18804977848978</c:v>
                </c:pt>
                <c:pt idx="1455" formatCode="_(* #,##0.00_);_(* \(#,##0.00\);_(* &quot;-&quot;??_);_(@_)">
                  <c:v>120.18853068569688</c:v>
                </c:pt>
                <c:pt idx="1456" formatCode="_(* #,##0.00_);_(* \(#,##0.00\);_(* &quot;-&quot;??_);_(@_)">
                  <c:v>120.18749052070943</c:v>
                </c:pt>
                <c:pt idx="1457" formatCode="_(* #,##0.00_);_(* \(#,##0.00\);_(* &quot;-&quot;??_);_(@_)">
                  <c:v>120.19139762789122</c:v>
                </c:pt>
                <c:pt idx="1458" formatCode="_(* #,##0.00_);_(* \(#,##0.00\);_(* &quot;-&quot;??_);_(@_)">
                  <c:v>120.19187183558554</c:v>
                </c:pt>
                <c:pt idx="1459" formatCode="_(* #,##0.00_);_(* \(#,##0.00\);_(* &quot;-&quot;??_);_(@_)">
                  <c:v>120.19366281252665</c:v>
                </c:pt>
                <c:pt idx="1460" formatCode="_(* #,##0.00_);_(* \(#,##0.00\);_(* &quot;-&quot;??_);_(@_)">
                  <c:v>120.19415360037067</c:v>
                </c:pt>
                <c:pt idx="1461" formatCode="_(* #,##0.00_);_(* \(#,##0.00\);_(* &quot;-&quot;??_);_(@_)">
                  <c:v>120.19391915226956</c:v>
                </c:pt>
                <c:pt idx="1462" formatCode="_(* #,##0.00_);_(* \(#,##0.00\);_(* &quot;-&quot;??_);_(@_)">
                  <c:v>120.19611733425258</c:v>
                </c:pt>
                <c:pt idx="1463" formatCode="_(* #,##0.00_);_(* \(#,##0.00\);_(* &quot;-&quot;??_);_(@_)">
                  <c:v>120.19661097087493</c:v>
                </c:pt>
                <c:pt idx="1464" formatCode="_(* #,##0.00_);_(* \(#,##0.00\);_(* &quot;-&quot;??_);_(@_)">
                  <c:v>120.19675419614325</c:v>
                </c:pt>
                <c:pt idx="1465" formatCode="_(* #,##0.00_);_(* \(#,##0.00\);_(* &quot;-&quot;??_);_(@_)">
                  <c:v>120.19738401339097</c:v>
                </c:pt>
                <c:pt idx="1466" formatCode="_(* #,##0.00_);_(* \(#,##0.00\);_(* &quot;-&quot;??_);_(@_)">
                  <c:v>120.19959125223278</c:v>
                </c:pt>
                <c:pt idx="1467" formatCode="_(* #,##0.00_);_(* \(#,##0.00\);_(* &quot;-&quot;??_);_(@_)">
                  <c:v>120.20008791106301</c:v>
                </c:pt>
                <c:pt idx="1468" formatCode="_(* #,##0.00_);_(* \(#,##0.00\);_(* &quot;-&quot;??_);_(@_)">
                  <c:v>120.20058708873664</c:v>
                </c:pt>
                <c:pt idx="1469" formatCode="_(* #,##0.00_);_(* \(#,##0.00\);_(* &quot;-&quot;??_);_(@_)">
                  <c:v>120.20108635115263</c:v>
                </c:pt>
                <c:pt idx="1470" formatCode="_(* #,##0.00_);_(* \(#,##0.00\);_(* &quot;-&quot;??_);_(@_)">
                  <c:v>120.20085794415556</c:v>
                </c:pt>
                <c:pt idx="1471" formatCode="_(* #,##0.00_);_(* \(#,##0.00\);_(* &quot;-&quot;??_);_(@_)">
                  <c:v>120.20377524426202</c:v>
                </c:pt>
                <c:pt idx="1472" formatCode="_(* #,##0.00_);_(* \(#,##0.00\);_(* &quot;-&quot;??_);_(@_)">
                  <c:v>120.20419176778934</c:v>
                </c:pt>
                <c:pt idx="1473" formatCode="_(* #,##0.00_);_(* \(#,##0.00\);_(* &quot;-&quot;??_);_(@_)">
                  <c:v>120.2051738236356</c:v>
                </c:pt>
                <c:pt idx="1474" formatCode="_(* #,##0.00_);_(* \(#,##0.00\);_(* &quot;-&quot;??_);_(@_)">
                  <c:v>120.20615988185415</c:v>
                </c:pt>
                <c:pt idx="1475" formatCode="_(* #,##0.00_);_(* \(#,##0.00\);_(* &quot;-&quot;??_);_(@_)">
                  <c:v>120.20637929544884</c:v>
                </c:pt>
                <c:pt idx="1476" formatCode="_(* #,##0.00_);_(* \(#,##0.00\);_(* &quot;-&quot;??_);_(@_)">
                  <c:v>120.21009344969229</c:v>
                </c:pt>
                <c:pt idx="1477" formatCode="_(* #,##0.00_);_(* \(#,##0.00\);_(* &quot;-&quot;??_);_(@_)">
                  <c:v>120.21107243942085</c:v>
                </c:pt>
                <c:pt idx="1478" formatCode="_(* #,##0.00_);_(* \(#,##0.00\);_(* &quot;-&quot;??_);_(@_)">
                  <c:v>120.2120515623202</c:v>
                </c:pt>
                <c:pt idx="1479" formatCode="_(* #,##0.00_);_(* \(#,##0.00\);_(* &quot;-&quot;??_);_(@_)">
                  <c:v>120.2130346896213</c:v>
                </c:pt>
                <c:pt idx="1480" formatCode="_(* #,##0.00_);_(* \(#,##0.00\);_(* &quot;-&quot;??_);_(@_)">
                  <c:v>120.21325117158983</c:v>
                </c:pt>
                <c:pt idx="1481" formatCode="_(* #,##0.00_);_(* \(#,##0.00\);_(* &quot;-&quot;??_);_(@_)">
                  <c:v>120.2169681367875</c:v>
                </c:pt>
                <c:pt idx="1482" formatCode="_(* #,##0.00_);_(* \(#,##0.00\);_(* &quot;-&quot;??_);_(@_)">
                  <c:v>120.21795193413038</c:v>
                </c:pt>
                <c:pt idx="1483" formatCode="_(* #,##0.00_);_(* \(#,##0.00\);_(* &quot;-&quot;??_);_(@_)">
                  <c:v>120.21893586554606</c:v>
                </c:pt>
                <c:pt idx="1484" formatCode="_(* #,##0.00_);_(* \(#,##0.00\);_(* &quot;-&quot;??_);_(@_)">
                  <c:v>125.84332323877531</c:v>
                </c:pt>
                <c:pt idx="1485" formatCode="_(* #,##0.00_);_(* \(#,##0.00\);_(* &quot;-&quot;??_);_(@_)">
                  <c:v>125.84275440369792</c:v>
                </c:pt>
                <c:pt idx="1486" formatCode="_(* #,##0.00_);_(* \(#,##0.00\);_(* &quot;-&quot;??_);_(@_)">
                  <c:v>125.84440765284823</c:v>
                </c:pt>
                <c:pt idx="1487" formatCode="_(* #,##0.00_);_(* \(#,##0.00\);_(* &quot;-&quot;??_);_(@_)">
                  <c:v>125.84467946760942</c:v>
                </c:pt>
                <c:pt idx="1488" formatCode="_(* #,##0.00_);_(* \(#,##0.00\);_(* &quot;-&quot;??_);_(@_)">
                  <c:v>125.84495135063108</c:v>
                </c:pt>
                <c:pt idx="1489" formatCode="_(* #,##0.00_);_(* \(#,##0.00\);_(* &quot;-&quot;??_);_(@_)">
                  <c:v>125.84522330191324</c:v>
                </c:pt>
                <c:pt idx="1490" formatCode="_(* #,##0.00_);_(* \(#,##0.00\);_(* &quot;-&quot;??_);_(@_)">
                  <c:v>125.84455297882597</c:v>
                </c:pt>
                <c:pt idx="1491" formatCode="_(* #,##0.00_);_(* \(#,##0.00\);_(* &quot;-&quot;??_);_(@_)">
                  <c:v>125.84591934587567</c:v>
                </c:pt>
                <c:pt idx="1492" formatCode="_(* #,##0.00_);_(* \(#,##0.00\);_(* &quot;-&quot;??_);_(@_)">
                  <c:v>125.84609352050305</c:v>
                </c:pt>
                <c:pt idx="1493" formatCode="_(* #,##0.00_);_(* \(#,##0.00\);_(* &quot;-&quot;??_);_(@_)">
                  <c:v>125.84626970722088</c:v>
                </c:pt>
                <c:pt idx="1494" formatCode="_(* #,##0.00_);_(* \(#,##0.00\);_(* &quot;-&quot;??_);_(@_)">
                  <c:v>125.84644790654451</c:v>
                </c:pt>
                <c:pt idx="1495" formatCode="_(* #,##0.00_);_(* \(#,##0.00\);_(* &quot;-&quot;??_);_(@_)">
                  <c:v>125.84578578473666</c:v>
                </c:pt>
                <c:pt idx="1496" formatCode="_(* #,##0.00_);_(* \(#,##0.00\);_(* &quot;-&quot;??_);_(@_)">
                  <c:v>125.84716498624373</c:v>
                </c:pt>
                <c:pt idx="1497" formatCode="_(* #,##0.00_);_(* \(#,##0.00\);_(* &quot;-&quot;??_);_(@_)">
                  <c:v>125.84734736659597</c:v>
                </c:pt>
                <c:pt idx="1498" formatCode="_(* #,##0.00_);_(* \(#,##0.00\);_(* &quot;-&quot;??_);_(@_)">
                  <c:v>125.84752979868318</c:v>
                </c:pt>
                <c:pt idx="1499" formatCode="_(* #,##0.00_);_(* \(#,##0.00\);_(* &quot;-&quot;??_);_(@_)">
                  <c:v>125.84770835628592</c:v>
                </c:pt>
                <c:pt idx="1500" formatCode="_(* #,##0.00_);_(* \(#,##0.00\);_(* &quot;-&quot;??_);_(@_)">
                  <c:v>125.84704070535227</c:v>
                </c:pt>
                <c:pt idx="1501" formatCode="_(* #,##0.00_);_(* \(#,##0.00\);_(* &quot;-&quot;??_);_(@_)">
                  <c:v>125.84840343942921</c:v>
                </c:pt>
                <c:pt idx="1502" formatCode="_(* #,##0.00_);_(* \(#,##0.00\);_(* &quot;-&quot;??_);_(@_)">
                  <c:v>125.84857536621017</c:v>
                </c:pt>
                <c:pt idx="1503" formatCode="_(* #,##0.00_);_(* \(#,##0.00\);_(* &quot;-&quot;??_);_(@_)">
                  <c:v>125.84874538206243</c:v>
                </c:pt>
                <c:pt idx="1504" formatCode="_(* #,##0.00_);_(* \(#,##0.00\);_(* &quot;-&quot;??_);_(@_)">
                  <c:v>125.84891740871491</c:v>
                </c:pt>
                <c:pt idx="1505" formatCode="_(* #,##0.00_);_(* \(#,##0.00\);_(* &quot;-&quot;??_);_(@_)">
                  <c:v>125.84824510857622</c:v>
                </c:pt>
                <c:pt idx="1506" formatCode="_(* #,##0.00_);_(* \(#,##0.00\);_(* &quot;-&quot;??_);_(@_)">
                  <c:v>125.84963528689406</c:v>
                </c:pt>
                <c:pt idx="1507" formatCode="_(* #,##0.00_);_(* \(#,##0.00\);_(* &quot;-&quot;??_);_(@_)">
                  <c:v>125.84980952805238</c:v>
                </c:pt>
                <c:pt idx="1508" formatCode="_(* #,##0.00_);_(* \(#,##0.00\);_(* &quot;-&quot;??_);_(@_)">
                  <c:v>125.84998381956522</c:v>
                </c:pt>
                <c:pt idx="1509" formatCode="_(* #,##0.00_);_(* \(#,##0.00\);_(* &quot;-&quot;??_);_(@_)">
                  <c:v>125.85015619918293</c:v>
                </c:pt>
                <c:pt idx="1510" formatCode="_(* #,##0.00_);_(* \(#,##0.00\);_(* &quot;-&quot;??_);_(@_)">
                  <c:v>125.84948425204175</c:v>
                </c:pt>
                <c:pt idx="1511" formatCode="_(* #,##0.00_);_(* \(#,##0.00\);_(* &quot;-&quot;??_);_(@_)">
                  <c:v>125.8508460679129</c:v>
                </c:pt>
                <c:pt idx="1512" formatCode="_(* #,##0.00_);_(* \(#,##0.00\);_(* &quot;-&quot;??_);_(@_)">
                  <c:v>125.85101673466974</c:v>
                </c:pt>
                <c:pt idx="1513" formatCode="_(* #,##0.00_);_(* \(#,##0.00\);_(* &quot;-&quot;??_);_(@_)">
                  <c:v>125.85118745116901</c:v>
                </c:pt>
                <c:pt idx="1514" formatCode="_(* #,##0.00_);_(* \(#,##0.00\);_(* &quot;-&quot;??_);_(@_)">
                  <c:v>125.85135821741078</c:v>
                </c:pt>
                <c:pt idx="1515" formatCode="_(* #,##0.00_);_(* \(#,##0.00\);_(* &quot;-&quot;??_);_(@_)">
                  <c:v>125.85068465660363</c:v>
                </c:pt>
                <c:pt idx="1516" formatCode="_(* #,##0.00_);_(* \(#,##0.00\);_(* &quot;-&quot;??_);_(@_)">
                  <c:v>125.85204163054269</c:v>
                </c:pt>
                <c:pt idx="1517" formatCode="_(* #,##0.00_);_(* \(#,##0.00\);_(* &quot;-&quot;??_);_(@_)">
                  <c:v>125.85221264549673</c:v>
                </c:pt>
                <c:pt idx="1518" formatCode="_(* #,##0.00_);_(* \(#,##0.00\);_(* &quot;-&quot;??_);_(@_)">
                  <c:v>125.85238371022542</c:v>
                </c:pt>
                <c:pt idx="1519" formatCode="_(* #,##0.00_);_(* \(#,##0.00\);_(* &quot;-&quot;??_);_(@_)">
                  <c:v>125.85255482472877</c:v>
                </c:pt>
                <c:pt idx="1520" formatCode="_(* #,##0.00_);_(* \(#,##0.00\);_(* &quot;-&quot;??_);_(@_)">
                  <c:v>125.85188161221552</c:v>
                </c:pt>
                <c:pt idx="1521" formatCode="_(* #,##0.00_);_(* \(#,##0.00\);_(* &quot;-&quot;??_);_(@_)">
                  <c:v>125.85323963116504</c:v>
                </c:pt>
                <c:pt idx="1522" formatCode="_(* #,##0.00_);_(* \(#,##0.00\);_(* &quot;-&quot;??_);_(@_)">
                  <c:v>125.85341099454175</c:v>
                </c:pt>
                <c:pt idx="1523" formatCode="_(* #,##0.00_);_(* \(#,##0.00\);_(* &quot;-&quot;??_);_(@_)">
                  <c:v>125.8535824077254</c:v>
                </c:pt>
                <c:pt idx="1524" formatCode="_(* #,##0.00_);_(* \(#,##0.00\);_(* &quot;-&quot;??_);_(@_)">
                  <c:v>125.85375387068369</c:v>
                </c:pt>
                <c:pt idx="1525" formatCode="_(* #,##0.00_);_(* \(#,##0.00\);_(* &quot;-&quot;??_);_(@_)">
                  <c:v>125.85308100668978</c:v>
                </c:pt>
                <c:pt idx="1526" formatCode="_(* #,##0.00_);_(* \(#,##0.00\);_(* &quot;-&quot;??_);_(@_)">
                  <c:v>125.85444007122959</c:v>
                </c:pt>
                <c:pt idx="1527" formatCode="_(* #,##0.00_);_(* \(#,##0.00\);_(* &quot;-&quot;??_);_(@_)">
                  <c:v>125.85461178322235</c:v>
                </c:pt>
                <c:pt idx="1528" formatCode="_(* #,##0.00_);_(* \(#,##0.00\);_(* &quot;-&quot;??_);_(@_)">
                  <c:v>125.85478354505422</c:v>
                </c:pt>
                <c:pt idx="1529" formatCode="_(* #,##0.00_);_(* \(#,##0.00\);_(* &quot;-&quot;??_);_(@_)">
                  <c:v>125.85496322428087</c:v>
                </c:pt>
                <c:pt idx="1530" formatCode="_(* #,##0.00_);_(* \(#,##0.00\);_(* &quot;-&quot;??_);_(@_)">
                  <c:v>125.85429267669394</c:v>
                </c:pt>
                <c:pt idx="1531" formatCode="_(* #,##0.00_);_(* \(#,##0.00\);_(* &quot;-&quot;??_);_(@_)">
                  <c:v>125.85565869158233</c:v>
                </c:pt>
                <c:pt idx="1532" formatCode="_(* #,##0.00_);_(* \(#,##0.00\);_(* &quot;-&quot;??_);_(@_)">
                  <c:v>125.85583665688496</c:v>
                </c:pt>
                <c:pt idx="1533" formatCode="_(* #,##0.00_);_(* \(#,##0.00\);_(* &quot;-&quot;??_);_(@_)">
                  <c:v>125.85601860880067</c:v>
                </c:pt>
                <c:pt idx="1534" formatCode="_(* #,##0.00_);_(* \(#,##0.00\);_(* &quot;-&quot;??_);_(@_)">
                  <c:v>125.856198644182</c:v>
                </c:pt>
                <c:pt idx="1535" formatCode="_(* #,##0.00_);_(* \(#,##0.00\);_(* &quot;-&quot;??_);_(@_)">
                  <c:v>125.85553238575442</c:v>
                </c:pt>
                <c:pt idx="1536" formatCode="_(* #,##0.00_);_(* \(#,##0.00\);_(* &quot;-&quot;??_);_(@_)">
                  <c:v>125.85690536503785</c:v>
                </c:pt>
                <c:pt idx="1537" formatCode="_(* #,##0.00_);_(* \(#,##0.00\);_(* &quot;-&quot;??_);_(@_)">
                  <c:v>125.85708171747991</c:v>
                </c:pt>
                <c:pt idx="1538" formatCode="_(* #,##0.00_);_(* \(#,##0.00\);_(* &quot;-&quot;??_);_(@_)">
                  <c:v>125.85725812043766</c:v>
                </c:pt>
                <c:pt idx="1539" formatCode="_(* #,##0.00_);_(* \(#,##0.00\);_(* &quot;-&quot;??_);_(@_)">
                  <c:v>125.85743260473478</c:v>
                </c:pt>
                <c:pt idx="1540" formatCode="_(* #,##0.00_);_(* \(#,##0.00\);_(* &quot;-&quot;??_);_(@_)">
                  <c:v>125.85676473186804</c:v>
                </c:pt>
                <c:pt idx="1541" formatCode="_(* #,##0.00_);_(* \(#,##0.00\);_(* &quot;-&quot;??_);_(@_)">
                  <c:v>125.85813877201247</c:v>
                </c:pt>
                <c:pt idx="1542" formatCode="_(* #,##0.00_);_(* \(#,##0.00\);_(* &quot;-&quot;??_);_(@_)">
                  <c:v>125.85831744820695</c:v>
                </c:pt>
                <c:pt idx="1543" formatCode="_(* #,##0.00_);_(* \(#,##0.00\);_(* &quot;-&quot;??_);_(@_)">
                  <c:v>125.85849617530367</c:v>
                </c:pt>
                <c:pt idx="1544" formatCode="_(* #,##0.00_);_(* \(#,##0.00\);_(* &quot;-&quot;??_);_(@_)">
                  <c:v>125.8586788940715</c:v>
                </c:pt>
                <c:pt idx="1545" formatCode="_(* #,##0.00_);_(* \(#,##0.00\);_(* &quot;-&quot;??_);_(@_)">
                  <c:v>125.85801728765902</c:v>
                </c:pt>
                <c:pt idx="1546" formatCode="_(* #,##0.00_);_(* \(#,##0.00\);_(* &quot;-&quot;??_);_(@_)">
                  <c:v>125.85940421812305</c:v>
                </c:pt>
                <c:pt idx="1547" formatCode="_(* #,##0.00_);_(* \(#,##0.00\);_(* &quot;-&quot;??_);_(@_)">
                  <c:v>125.85958128068381</c:v>
                </c:pt>
                <c:pt idx="1548" formatCode="_(* #,##0.00_);_(* \(#,##0.00\);_(* &quot;-&quot;??_);_(@_)">
                  <c:v>125.85975839382468</c:v>
                </c:pt>
                <c:pt idx="1549" formatCode="_(* #,##0.00_);_(* \(#,##0.00\);_(* &quot;-&quot;??_);_(@_)">
                  <c:v>125.85993555761009</c:v>
                </c:pt>
                <c:pt idx="1550" formatCode="_(* #,##0.00_);_(* \(#,##0.00\);_(* &quot;-&quot;??_);_(@_)">
                  <c:v>125.85928022551268</c:v>
                </c:pt>
                <c:pt idx="1551" formatCode="_(* #,##0.00_);_(* \(#,##0.00\);_(* &quot;-&quot;??_);_(@_)">
                  <c:v>125.86065640029791</c:v>
                </c:pt>
                <c:pt idx="1552" formatCode="_(* #,##0.00_);_(* \(#,##0.00\);_(* &quot;-&quot;??_);_(@_)">
                  <c:v>125.86083381817579</c:v>
                </c:pt>
                <c:pt idx="1553" formatCode="_(* #,##0.00_);_(* \(#,##0.00\);_(* &quot;-&quot;??_);_(@_)">
                  <c:v>125.86101128666594</c:v>
                </c:pt>
                <c:pt idx="1554" formatCode="_(* #,##0.00_);_(* \(#,##0.00\);_(* &quot;-&quot;??_);_(@_)">
                  <c:v>126.61429566043245</c:v>
                </c:pt>
                <c:pt idx="1555" formatCode="_(* #,##0.00_);_(* \(#,##0.00\);_(* &quot;-&quot;??_);_(@_)">
                  <c:v>126.6131430194864</c:v>
                </c:pt>
                <c:pt idx="1556" formatCode="_(* #,##0.00_);_(* \(#,##0.00\);_(* &quot;-&quot;??_);_(@_)">
                  <c:v>126.61305721339357</c:v>
                </c:pt>
                <c:pt idx="1557" formatCode="_(* #,##0.00_);_(* \(#,##0.00\);_(* &quot;-&quot;??_);_(@_)">
                  <c:v>126.61274717036611</c:v>
                </c:pt>
                <c:pt idx="1558" formatCode="_(* #,##0.00_);_(* \(#,##0.00\);_(* &quot;-&quot;??_);_(@_)">
                  <c:v>126.61243713668145</c:v>
                </c:pt>
                <c:pt idx="1559" formatCode="_(* #,##0.00_);_(* \(#,##0.00\);_(* &quot;-&quot;??_);_(@_)">
                  <c:v>126.61212711237182</c:v>
                </c:pt>
                <c:pt idx="1560" formatCode="_(* #,##0.00_);_(* \(#,##0.00\);_(* &quot;-&quot;??_);_(@_)">
                  <c:v>126.61097379825954</c:v>
                </c:pt>
                <c:pt idx="1561" formatCode="_(* #,##0.00_);_(* \(#,##0.00\);_(* &quot;-&quot;??_);_(@_)">
                  <c:v>126.61046654011403</c:v>
                </c:pt>
                <c:pt idx="1562" formatCode="_(* #,##0.00_);_(* \(#,##0.00\);_(* &quot;-&quot;??_);_(@_)">
                  <c:v>126.61026823491453</c:v>
                </c:pt>
                <c:pt idx="1563" formatCode="_(* #,##0.00_);_(* \(#,##0.00\);_(* &quot;-&quot;??_);_(@_)">
                  <c:v>126.6099579064156</c:v>
                </c:pt>
                <c:pt idx="1564" formatCode="_(* #,##0.00_);_(* \(#,##0.00\);_(* &quot;-&quot;??_);_(@_)">
                  <c:v>126.60880428808181</c:v>
                </c:pt>
                <c:pt idx="1565" formatCode="_(* #,##0.00_);_(* \(#,##0.00\);_(* &quot;-&quot;??_);_(@_)">
                  <c:v>126.60871665757092</c:v>
                </c:pt>
                <c:pt idx="1566" formatCode="_(* #,##0.00_);_(* \(#,##0.00\);_(* &quot;-&quot;??_);_(@_)">
                  <c:v>126.60840597296554</c:v>
                </c:pt>
                <c:pt idx="1567" formatCode="_(* #,##0.00_);_(* \(#,##0.00\);_(* &quot;-&quot;??_);_(@_)">
                  <c:v>126.60809382115772</c:v>
                </c:pt>
                <c:pt idx="1568" formatCode="_(* #,##0.00_);_(* \(#,##0.00\);_(* &quot;-&quot;??_);_(@_)">
                  <c:v>126.60778167846813</c:v>
                </c:pt>
                <c:pt idx="1569" formatCode="_(* #,##0.00_);_(* \(#,##0.00\);_(* &quot;-&quot;??_);_(@_)">
                  <c:v>126.60662615699519</c:v>
                </c:pt>
                <c:pt idx="1570" formatCode="_(* #,##0.00_);_(* \(#,##0.00\);_(* &quot;-&quot;??_);_(@_)">
                  <c:v>126.6065331714088</c:v>
                </c:pt>
                <c:pt idx="1571" formatCode="_(* #,##0.00_);_(* \(#,##0.00\);_(* &quot;-&quot;??_);_(@_)">
                  <c:v>126.60622180731569</c:v>
                </c:pt>
                <c:pt idx="1572" formatCode="_(* #,##0.00_);_(* \(#,##0.00\);_(* &quot;-&quot;??_);_(@_)">
                  <c:v>126.60591045243751</c:v>
                </c:pt>
                <c:pt idx="1573" formatCode="_(* #,##0.00_);_(* \(#,##0.00\);_(* &quot;-&quot;??_);_(@_)">
                  <c:v>126.60560020660418</c:v>
                </c:pt>
                <c:pt idx="1574" formatCode="_(* #,##0.00_);_(* \(#,##0.00\);_(* &quot;-&quot;??_);_(@_)">
                  <c:v>126.60444694894115</c:v>
                </c:pt>
                <c:pt idx="1575" formatCode="_(* #,##0.00_);_(* \(#,##0.00\);_(* &quot;-&quot;??_);_(@_)">
                  <c:v>126.60435855586567</c:v>
                </c:pt>
                <c:pt idx="1576" formatCode="_(* #,##0.00_);_(* \(#,##0.00\);_(* &quot;-&quot;??_);_(@_)">
                  <c:v>126.60404799028098</c:v>
                </c:pt>
                <c:pt idx="1577" formatCode="_(* #,##0.00_);_(* \(#,##0.00\);_(* &quot;-&quot;??_);_(@_)">
                  <c:v>126.6037374340401</c:v>
                </c:pt>
                <c:pt idx="1578" formatCode="_(* #,##0.00_);_(* \(#,##0.00\);_(* &quot;-&quot;??_);_(@_)">
                  <c:v>126.60342688714302</c:v>
                </c:pt>
                <c:pt idx="1579" formatCode="_(* #,##0.00_);_(* \(#,##0.00\);_(* &quot;-&quot;??_);_(@_)">
                  <c:v>126.60227296172033</c:v>
                </c:pt>
                <c:pt idx="1580" formatCode="_(* #,##0.00_);_(* \(#,##0.00\);_(* &quot;-&quot;??_);_(@_)">
                  <c:v>126.6021847650902</c:v>
                </c:pt>
                <c:pt idx="1581" formatCode="_(* #,##0.00_);_(* \(#,##0.00\);_(* &quot;-&quot;??_);_(@_)">
                  <c:v>126.60187426497657</c:v>
                </c:pt>
                <c:pt idx="1582" formatCode="_(* #,##0.00_);_(* \(#,##0.00\);_(* &quot;-&quot;??_);_(@_)">
                  <c:v>126.60156414122486</c:v>
                </c:pt>
                <c:pt idx="1583" formatCode="_(* #,##0.00_);_(* \(#,##0.00\);_(* &quot;-&quot;??_);_(@_)">
                  <c:v>126.60125365986327</c:v>
                </c:pt>
                <c:pt idx="1584" formatCode="_(* #,##0.00_);_(* \(#,##0.00\);_(* &quot;-&quot;??_);_(@_)">
                  <c:v>126.60010053410893</c:v>
                </c:pt>
                <c:pt idx="1585" formatCode="_(* #,##0.00_);_(* \(#,##0.00\);_(* &quot;-&quot;??_);_(@_)">
                  <c:v>126.60003373490642</c:v>
                </c:pt>
                <c:pt idx="1586" formatCode="_(* #,##0.00_);_(* \(#,##0.00\);_(* &quot;-&quot;??_);_(@_)">
                  <c:v>126.60204818517202</c:v>
                </c:pt>
                <c:pt idx="1587" formatCode="_(* #,##0.00_);_(* \(#,##0.00\);_(* &quot;-&quot;??_);_(@_)">
                  <c:v>126.60406283546732</c:v>
                </c:pt>
                <c:pt idx="1588" formatCode="_(* #,##0.00_);_(* \(#,##0.00\);_(* &quot;-&quot;??_);_(@_)">
                  <c:v>126.60606996198543</c:v>
                </c:pt>
                <c:pt idx="1589" formatCode="_(* #,##0.00_);_(* \(#,##0.00\);_(* &quot;-&quot;??_);_(@_)">
                  <c:v>126.61191638653489</c:v>
                </c:pt>
                <c:pt idx="1590" formatCode="_(* #,##0.00_);_(* \(#,##0.00\);_(* &quot;-&quot;??_);_(@_)">
                  <c:v>126.61410814720591</c:v>
                </c:pt>
                <c:pt idx="1591" formatCode="_(* #,##0.00_);_(* \(#,##0.00\);_(* &quot;-&quot;??_);_(@_)">
                  <c:v>126.61613171101421</c:v>
                </c:pt>
                <c:pt idx="1592" formatCode="_(* #,##0.00_);_(* \(#,##0.00\);_(* &quot;-&quot;??_);_(@_)">
                  <c:v>126.61814001888277</c:v>
                </c:pt>
                <c:pt idx="1593" formatCode="_(* #,##0.00_);_(* \(#,##0.00\);_(* &quot;-&quot;??_);_(@_)">
                  <c:v>126.62016398015146</c:v>
                </c:pt>
                <c:pt idx="1594" formatCode="_(* #,##0.00_);_(* \(#,##0.00\);_(* &quot;-&quot;??_);_(@_)">
                  <c:v>126.62543185575068</c:v>
                </c:pt>
                <c:pt idx="1595" formatCode="_(* #,##0.00_);_(* \(#,##0.00\);_(* &quot;-&quot;??_);_(@_)">
                  <c:v>126.74856260117831</c:v>
                </c:pt>
                <c:pt idx="1596" formatCode="_(* #,##0.00_);_(* \(#,##0.00\);_(* &quot;-&quot;??_);_(@_)">
                  <c:v>126.75159177324799</c:v>
                </c:pt>
                <c:pt idx="1597" formatCode="_(* #,##0.00_);_(* \(#,##0.00\);_(* &quot;-&quot;??_);_(@_)">
                  <c:v>126.75458843450001</c:v>
                </c:pt>
                <c:pt idx="1598" formatCode="_(* #,##0.00_);_(* \(#,##0.00\);_(* &quot;-&quot;??_);_(@_)">
                  <c:v>140.59450398381176</c:v>
                </c:pt>
                <c:pt idx="1599" formatCode="_(* #,##0.00_);_(* \(#,##0.00\);_(* &quot;-&quot;??_);_(@_)">
                  <c:v>140.60315751265946</c:v>
                </c:pt>
                <c:pt idx="1600" formatCode="_(* #,##0.00_);_(* \(#,##0.00\);_(* &quot;-&quot;??_);_(@_)">
                  <c:v>140.60619809159391</c:v>
                </c:pt>
                <c:pt idx="1601" formatCode="_(* #,##0.00_);_(* \(#,##0.00\);_(* &quot;-&quot;??_);_(@_)">
                  <c:v>140.60914143907908</c:v>
                </c:pt>
                <c:pt idx="1602" formatCode="_(* #,##0.00_);_(* \(#,##0.00\);_(* &quot;-&quot;??_);_(@_)">
                  <c:v>140.60876195542446</c:v>
                </c:pt>
                <c:pt idx="1603" formatCode="_(* #,##0.00_);_(* \(#,##0.00\);_(* &quot;-&quot;??_);_(@_)">
                  <c:v>140.61502898354942</c:v>
                </c:pt>
                <c:pt idx="1604" formatCode="_(* #,##0.00_);_(* \(#,##0.00\);_(* &quot;-&quot;??_);_(@_)">
                  <c:v>140.62668549510028</c:v>
                </c:pt>
                <c:pt idx="1605" formatCode="_(* #,##0.00_);_(* \(#,##0.00\);_(* &quot;-&quot;??_);_(@_)">
                  <c:v>140.62979400947791</c:v>
                </c:pt>
                <c:pt idx="1606" formatCode="_(* #,##0.00_);_(* \(#,##0.00\);_(* &quot;-&quot;??_);_(@_)">
                  <c:v>140.63275048996852</c:v>
                </c:pt>
                <c:pt idx="1607" formatCode="_(* #,##0.00_);_(* \(#,##0.00\);_(* &quot;-&quot;??_);_(@_)">
                  <c:v>140.63569638515725</c:v>
                </c:pt>
                <c:pt idx="1608" formatCode="_(* #,##0.00_);_(* \(#,##0.00\);_(* &quot;-&quot;??_);_(@_)">
                  <c:v>140.64436156689476</c:v>
                </c:pt>
                <c:pt idx="1609" formatCode="_(* #,##0.00_);_(* \(#,##0.00\);_(* &quot;-&quot;??_);_(@_)">
                  <c:v>140.64739498864949</c:v>
                </c:pt>
                <c:pt idx="1610" formatCode="_(* #,##0.00_);_(* \(#,##0.00\);_(* &quot;-&quot;??_);_(@_)">
                  <c:v>140.65030967615365</c:v>
                </c:pt>
                <c:pt idx="1611" formatCode="_(* #,##0.00_);_(* \(#,##0.00\);_(* &quot;-&quot;??_);_(@_)">
                  <c:v>140.65322463849378</c:v>
                </c:pt>
                <c:pt idx="1612" formatCode="_(* #,##0.00_);_(* \(#,##0.00\);_(* &quot;-&quot;??_);_(@_)">
                  <c:v>140.65615075368802</c:v>
                </c:pt>
                <c:pt idx="1613" formatCode="_(* #,##0.00_);_(* \(#,##0.00\);_(* &quot;-&quot;??_);_(@_)">
                  <c:v>140.66485399415416</c:v>
                </c:pt>
                <c:pt idx="1614" formatCode="_(* #,##0.00_);_(* \(#,##0.00\);_(* &quot;-&quot;??_);_(@_)">
                  <c:v>140.66787820157805</c:v>
                </c:pt>
                <c:pt idx="1615" formatCode="_(* #,##0.00_);_(* \(#,##0.00\);_(* &quot;-&quot;??_);_(@_)">
                  <c:v>140.67080571521876</c:v>
                </c:pt>
                <c:pt idx="1616" formatCode="_(* #,##0.00_);_(* \(#,##0.00\);_(* &quot;-&quot;??_);_(@_)">
                  <c:v>140.67372262790568</c:v>
                </c:pt>
                <c:pt idx="1617" formatCode="_(* #,##0.00_);_(* \(#,##0.00\);_(* &quot;-&quot;??_);_(@_)">
                  <c:v>140.67663981779162</c:v>
                </c:pt>
                <c:pt idx="1618" formatCode="_(* #,##0.00_);_(* \(#,##0.00\);_(* &quot;-&quot;??_);_(@_)">
                  <c:v>140.68531658907509</c:v>
                </c:pt>
                <c:pt idx="1619" formatCode="_(* #,##0.00_);_(* \(#,##0.00\);_(* &quot;-&quot;??_);_(@_)">
                  <c:v>140.68835404633614</c:v>
                </c:pt>
                <c:pt idx="1620" formatCode="_(* #,##0.00_);_(* \(#,##0.00\);_(* &quot;-&quot;??_);_(@_)">
                  <c:v>140.69128351195772</c:v>
                </c:pt>
                <c:pt idx="1621" formatCode="_(* #,##0.00_);_(* \(#,##0.00\);_(* &quot;-&quot;??_);_(@_)">
                  <c:v>140.69422414220043</c:v>
                </c:pt>
                <c:pt idx="1622" formatCode="_(* #,##0.00_);_(* \(#,##0.00\);_(* &quot;-&quot;??_);_(@_)">
                  <c:v>140.70591078799345</c:v>
                </c:pt>
                <c:pt idx="1623" formatCode="_(* #,##0.00_);_(* \(#,##0.00\);_(* &quot;-&quot;??_);_(@_)">
                  <c:v>140.70903870679487</c:v>
                </c:pt>
                <c:pt idx="1624" formatCode="_(* #,##0.00_);_(* \(#,##0.00\);_(* &quot;-&quot;??_);_(@_)">
                  <c:v>140.71201370777516</c:v>
                </c:pt>
                <c:pt idx="1625" formatCode="_(* #,##0.00_);_(* \(#,##0.00\);_(* &quot;-&quot;??_);_(@_)">
                  <c:v>140.71501078029064</c:v>
                </c:pt>
                <c:pt idx="1626" formatCode="_(* #,##0.00_);_(* \(#,##0.00\);_(* &quot;-&quot;??_);_(@_)">
                  <c:v>140.71799725187481</c:v>
                </c:pt>
                <c:pt idx="1627" formatCode="_(* #,##0.00_);_(* \(#,##0.00\);_(* &quot;-&quot;??_);_(@_)">
                  <c:v>140.72687967093574</c:v>
                </c:pt>
                <c:pt idx="1628" formatCode="_(* #,##0.00_);_(* \(#,##0.00\);_(* &quot;-&quot;??_);_(@_)">
                  <c:v>140.7299887354371</c:v>
                </c:pt>
                <c:pt idx="1629" formatCode="_(* #,##0.00_);_(* \(#,##0.00\);_(* &quot;-&quot;??_);_(@_)">
                  <c:v>140.73298777405194</c:v>
                </c:pt>
                <c:pt idx="1630" formatCode="_(* #,##0.00_);_(* \(#,##0.00\);_(* &quot;-&quot;??_);_(@_)">
                  <c:v>140.73903832603952</c:v>
                </c:pt>
                <c:pt idx="1631" formatCode="_(* #,##0.00_);_(* \(#,##0.00\);_(* &quot;-&quot;??_);_(@_)">
                  <c:v>140.74804602145926</c:v>
                </c:pt>
                <c:pt idx="1632" formatCode="_(* #,##0.00_);_(* \(#,##0.00\);_(* &quot;-&quot;??_);_(@_)">
                  <c:v>140.75117725930636</c:v>
                </c:pt>
                <c:pt idx="1633" formatCode="_(* #,##0.00_);_(* \(#,##0.00\);_(* &quot;-&quot;??_);_(@_)">
                  <c:v>140.7541883573312</c:v>
                </c:pt>
                <c:pt idx="1634" formatCode="_(* #,##0.00_);_(* \(#,##0.00\);_(* &quot;-&quot;??_);_(@_)">
                  <c:v>140.76039447094769</c:v>
                </c:pt>
                <c:pt idx="1635" formatCode="_(* #,##0.00_);_(* \(#,##0.00\);_(* &quot;-&quot;??_);_(@_)">
                  <c:v>140.76950599539248</c:v>
                </c:pt>
                <c:pt idx="1636" formatCode="_(* #,##0.00_);_(* \(#,##0.00\);_(* &quot;-&quot;??_);_(@_)">
                  <c:v>140.77261687048664</c:v>
                </c:pt>
                <c:pt idx="1637" formatCode="_(* #,##0.00_);_(* \(#,##0.00\);_(* &quot;-&quot;??_);_(@_)">
                  <c:v>140.7755645974533</c:v>
                </c:pt>
                <c:pt idx="1638" formatCode="_(* #,##0.00_);_(* \(#,##0.00\);_(* &quot;-&quot;??_);_(@_)">
                  <c:v>140.77849078874945</c:v>
                </c:pt>
                <c:pt idx="1639" formatCode="_(* #,##0.00_);_(* \(#,##0.00\);_(* &quot;-&quot;??_);_(@_)">
                  <c:v>140.78140634601502</c:v>
                </c:pt>
                <c:pt idx="1640" formatCode="_(* #,##0.00_);_(* \(#,##0.00\);_(* &quot;-&quot;??_);_(@_)">
                  <c:v>140.79008008175424</c:v>
                </c:pt>
                <c:pt idx="1641" formatCode="_(* #,##0.00_);_(* \(#,##0.00\);_(* &quot;-&quot;??_);_(@_)">
                  <c:v>140.79310289524983</c:v>
                </c:pt>
                <c:pt idx="1642" formatCode="_(* #,##0.00_);_(* \(#,##0.00\);_(* &quot;-&quot;??_);_(@_)">
                  <c:v>140.7960198366419</c:v>
                </c:pt>
                <c:pt idx="1643" formatCode="_(* #,##0.00_);_(* \(#,##0.00\);_(* &quot;-&quot;??_);_(@_)">
                  <c:v>140.79894797318576</c:v>
                </c:pt>
                <c:pt idx="1644" formatCode="_(* #,##0.00_);_(* \(#,##0.00\);_(* &quot;-&quot;??_);_(@_)">
                  <c:v>140.80187638540465</c:v>
                </c:pt>
                <c:pt idx="1645" formatCode="_(* #,##0.00_);_(* \(#,##0.00\);_(* &quot;-&quot;??_);_(@_)">
                  <c:v>140.81055589845641</c:v>
                </c:pt>
                <c:pt idx="1646" formatCode="_(* #,##0.00_);_(* \(#,##0.00\);_(* &quot;-&quot;??_);_(@_)">
                  <c:v>140.81358071426891</c:v>
                </c:pt>
                <c:pt idx="1647" formatCode="_(* #,##0.00_);_(* \(#,##0.00\);_(* &quot;-&quot;??_);_(@_)">
                  <c:v>140.81649959786481</c:v>
                </c:pt>
                <c:pt idx="1648" formatCode="_(* #,##0.00_);_(* \(#,##0.00\);_(* &quot;-&quot;??_);_(@_)">
                  <c:v>140.8194296805874</c:v>
                </c:pt>
                <c:pt idx="1649" formatCode="_(* #,##0.00_);_(* \(#,##0.00\);_(* &quot;-&quot;??_);_(@_)">
                  <c:v>140.82234911607935</c:v>
                </c:pt>
                <c:pt idx="1650" formatCode="_(* #,##0.00_);_(* \(#,##0.00\);_(* &quot;-&quot;??_);_(@_)">
                  <c:v>140.83096956386495</c:v>
                </c:pt>
                <c:pt idx="1651" formatCode="_(* #,##0.00_);_(* \(#,##0.00\);_(* &quot;-&quot;??_);_(@_)">
                  <c:v>140.83400765674784</c:v>
                </c:pt>
                <c:pt idx="1652" formatCode="_(* #,##0.00_);_(* \(#,##0.00\);_(* &quot;-&quot;??_);_(@_)">
                  <c:v>140.83692847638881</c:v>
                </c:pt>
                <c:pt idx="1653" formatCode="_(* #,##0.00_);_(* \(#,##0.00\);_(* &quot;-&quot;??_);_(@_)">
                  <c:v>140.8398605005861</c:v>
                </c:pt>
                <c:pt idx="1654" formatCode="_(* #,##0.00_);_(* \(#,##0.00\);_(* &quot;-&quot;??_);_(@_)">
                  <c:v>140.84277094617354</c:v>
                </c:pt>
                <c:pt idx="1655" formatCode="_(* #,##0.00_);_(* \(#,##0.00\);_(* &quot;-&quot;??_);_(@_)">
                  <c:v>140.85451401967438</c:v>
                </c:pt>
                <c:pt idx="1656" formatCode="_(* #,##0.00_);_(* \(#,##0.00\);_(* &quot;-&quot;??_);_(@_)">
                  <c:v>140.85760776171134</c:v>
                </c:pt>
                <c:pt idx="1657" formatCode="_(* #,##0.00_);_(* \(#,##0.00\);_(* &quot;-&quot;??_);_(@_)">
                  <c:v>140.86058549430234</c:v>
                </c:pt>
                <c:pt idx="1658" formatCode="_(* #,##0.00_);_(* \(#,##0.00\);_(* &quot;-&quot;??_);_(@_)">
                  <c:v>140.86353070352109</c:v>
                </c:pt>
                <c:pt idx="1659" formatCode="_(* #,##0.00_);_(* \(#,##0.00\);_(* &quot;-&quot;??_);_(@_)">
                  <c:v>140.87229252855926</c:v>
                </c:pt>
                <c:pt idx="1660" formatCode="_(* #,##0.00_);_(* \(#,##0.00\);_(* &quot;-&quot;??_);_(@_)">
                  <c:v>140.87535725687445</c:v>
                </c:pt>
                <c:pt idx="1661" formatCode="_(* #,##0.00_);_(* \(#,##0.00\);_(* &quot;-&quot;??_);_(@_)">
                  <c:v>140.87831481367911</c:v>
                </c:pt>
                <c:pt idx="1662" formatCode="_(* #,##0.00_);_(* \(#,##0.00\);_(* &quot;-&quot;??_);_(@_)">
                  <c:v>140.88129453927351</c:v>
                </c:pt>
                <c:pt idx="1663" formatCode="_(* #,##0.00_);_(* \(#,##0.00\);_(* &quot;-&quot;??_);_(@_)">
                  <c:v>140.88427454983534</c:v>
                </c:pt>
                <c:pt idx="1664" formatCode="_(* #,##0.00_);_(* \(#,##0.00\);_(* &quot;-&quot;??_);_(@_)">
                  <c:v>140.8931396979572</c:v>
                </c:pt>
                <c:pt idx="1665" formatCode="_(* #,##0.00_);_(* \(#,##0.00\);_(* &quot;-&quot;??_);_(@_)">
                  <c:v>140.89624038024149</c:v>
                </c:pt>
                <c:pt idx="1666" formatCode="_(* #,##0.00_);_(* \(#,##0.00\);_(* &quot;-&quot;??_);_(@_)">
                  <c:v>140.89921087935534</c:v>
                </c:pt>
                <c:pt idx="1667" formatCode="_(* #,##0.00_);_(* \(#,##0.00\);_(* &quot;-&quot;??_);_(@_)">
                  <c:v>140.90219261360622</c:v>
                </c:pt>
                <c:pt idx="1668" formatCode="_(* #,##0.00_);_(* \(#,##0.00\);_(* &quot;-&quot;??_);_(@_)">
                  <c:v>140.90516368258761</c:v>
                </c:pt>
                <c:pt idx="1669" formatCode="_(* #,##0.00_);_(* \(#,##0.00\);_(* &quot;-&quot;??_);_(@_)">
                  <c:v>140.91396980945566</c:v>
                </c:pt>
                <c:pt idx="1670" formatCode="_(* #,##0.00_);_(* \(#,##0.00\);_(* &quot;-&quot;??_);_(@_)">
                  <c:v>140.91702734355081</c:v>
                </c:pt>
                <c:pt idx="1671" formatCode="_(* #,##0.00_);_(* \(#,##0.00\);_(* &quot;-&quot;??_);_(@_)">
                  <c:v>140.91997792590178</c:v>
                </c:pt>
                <c:pt idx="1672" formatCode="_(* #,##0.00_);_(* \(#,##0.00\);_(* &quot;-&quot;??_);_(@_)">
                  <c:v>140.92292879167587</c:v>
                </c:pt>
                <c:pt idx="1673" formatCode="_(* #,##0.00_);_(* \(#,##0.00\);_(* &quot;-&quot;??_);_(@_)">
                  <c:v>140.92589089408648</c:v>
                </c:pt>
                <c:pt idx="1674" formatCode="_(* #,##0.00_);_(* \(#,##0.00\);_(* &quot;-&quot;??_);_(@_)">
                  <c:v>140.93480047523744</c:v>
                </c:pt>
                <c:pt idx="1675" formatCode="_(* #,##0.00_);_(* \(#,##0.00\);_(* &quot;-&quot;??_);_(@_)">
                  <c:v>140.93788268053075</c:v>
                </c:pt>
                <c:pt idx="1676" formatCode="_(* #,##0.00_);_(* \(#,##0.00\);_(* &quot;-&quot;??_);_(@_)">
                  <c:v>140.94091197484116</c:v>
                </c:pt>
                <c:pt idx="1677" formatCode="_(* #,##0.00_);_(* \(#,##0.00\);_(* &quot;-&quot;??_);_(@_)">
                  <c:v>140.94389771602431</c:v>
                </c:pt>
                <c:pt idx="1678" formatCode="_(* #,##0.00_);_(* \(#,##0.00\);_(* &quot;-&quot;??_);_(@_)">
                  <c:v>140.94687278262322</c:v>
                </c:pt>
                <c:pt idx="1679" formatCode="_(* #,##0.00_);_(* \(#,##0.00\);_(* &quot;-&quot;??_);_(@_)">
                  <c:v>140.95572331150601</c:v>
                </c:pt>
                <c:pt idx="1680" formatCode="_(* #,##0.00_);_(* \(#,##0.00\);_(* &quot;-&quot;??_);_(@_)">
                  <c:v>140.95880758597764</c:v>
                </c:pt>
                <c:pt idx="1681" formatCode="_(* #,##0.00_);_(* \(#,##0.00\);_(* &quot;-&quot;??_);_(@_)">
                  <c:v>140.96180601574139</c:v>
                </c:pt>
                <c:pt idx="1682" formatCode="_(* #,##0.00_);_(* \(#,##0.00\);_(* &quot;-&quot;??_);_(@_)">
                  <c:v>140.96481570406567</c:v>
                </c:pt>
                <c:pt idx="1683" formatCode="_(* #,##0.00_);_(* \(#,##0.00\);_(* &quot;-&quot;??_);_(@_)">
                  <c:v>106.07903221856847</c:v>
                </c:pt>
                <c:pt idx="1684" formatCode="_(* #,##0.00_);_(* \(#,##0.00\);_(* &quot;-&quot;??_);_(@_)">
                  <c:v>106.09091733946143</c:v>
                </c:pt>
                <c:pt idx="1685" formatCode="_(* #,##0.00_);_(* \(#,##0.00\);_(* &quot;-&quot;??_);_(@_)">
                  <c:v>105.72738410604153</c:v>
                </c:pt>
                <c:pt idx="1686" formatCode="_(* #,##0.00_);_(* \(#,##0.00\);_(* &quot;-&quot;??_);_(@_)">
                  <c:v>105.73033984928695</c:v>
                </c:pt>
                <c:pt idx="1687" formatCode="_(* #,##0.00_);_(* \(#,##0.00\);_(* &quot;-&quot;??_);_(@_)">
                  <c:v>105.73327436118612</c:v>
                </c:pt>
                <c:pt idx="1688" formatCode="_(* #,##0.00_);_(* \(#,##0.00\);_(* &quot;-&quot;??_);_(@_)">
                  <c:v>105.74194399173314</c:v>
                </c:pt>
                <c:pt idx="1689" formatCode="_(* #,##0.00_);_(* \(#,##0.00\);_(* &quot;-&quot;??_);_(@_)">
                  <c:v>105.74489613940989</c:v>
                </c:pt>
                <c:pt idx="1690" formatCode="_(* #,##0.00_);_(* \(#,##0.00\);_(* &quot;-&quot;??_);_(@_)">
                  <c:v>105.74782147017794</c:v>
                </c:pt>
                <c:pt idx="1691" formatCode="_(* #,##0.00_);_(* \(#,##0.00\);_(* &quot;-&quot;??_);_(@_)">
                  <c:v>105.75073577751297</c:v>
                </c:pt>
                <c:pt idx="1692" formatCode="_(* #,##0.00_);_(* \(#,##0.00\);_(* &quot;-&quot;??_);_(@_)">
                  <c:v>105.75365036530215</c:v>
                </c:pt>
                <c:pt idx="1693" formatCode="_(* #,##0.00_);_(* \(#,##0.00\);_(* &quot;-&quot;??_);_(@_)">
                  <c:v>105.7623579861162</c:v>
                </c:pt>
                <c:pt idx="1694" formatCode="_(* #,##0.00_);_(* \(#,##0.00\);_(* &quot;-&quot;??_);_(@_)">
                  <c:v>105.76534334197774</c:v>
                </c:pt>
                <c:pt idx="1695" formatCode="_(* #,##0.00_);_(* \(#,##0.00\);_(* &quot;-&quot;??_);_(@_)">
                  <c:v>105.76833471761471</c:v>
                </c:pt>
                <c:pt idx="1696" formatCode="_(* #,##0.00_);_(* \(#,##0.00\);_(* &quot;-&quot;??_);_(@_)">
                  <c:v>105.78327097889601</c:v>
                </c:pt>
                <c:pt idx="1697" formatCode="_(* #,##0.00_);_(* \(#,##0.00\);_(* &quot;-&quot;??_);_(@_)">
                  <c:v>105.78631777167683</c:v>
                </c:pt>
                <c:pt idx="1698" formatCode="_(* #,##0.00_);_(* \(#,##0.00\);_(* &quot;-&quot;??_);_(@_)">
                  <c:v>105.78924654685034</c:v>
                </c:pt>
                <c:pt idx="1699" formatCode="_(* #,##0.00_);_(* \(#,##0.00\);_(* &quot;-&quot;??_);_(@_)">
                  <c:v>105.79216482601319</c:v>
                </c:pt>
                <c:pt idx="1700" formatCode="_(* #,##0.00_);_(* \(#,##0.00\);_(* &quot;-&quot;??_);_(@_)">
                  <c:v>105.79508338563019</c:v>
                </c:pt>
                <c:pt idx="1701" formatCode="_(* #,##0.00_);_(* \(#,##0.00\);_(* &quot;-&quot;??_);_(@_)">
                  <c:v>76.867305109672643</c:v>
                </c:pt>
                <c:pt idx="1702" formatCode="_(* #,##0.00_);_(* \(#,##0.00\);_(* &quot;-&quot;??_);_(@_)">
                  <c:v>76.870261813610853</c:v>
                </c:pt>
                <c:pt idx="1703" formatCode="_(* #,##0.00_);_(* \(#,##0.00\);_(* &quot;-&quot;??_);_(@_)">
                  <c:v>76.873170991898704</c:v>
                </c:pt>
                <c:pt idx="1704" formatCode="_(* #,##0.00_);_(* \(#,##0.00\);_(* &quot;-&quot;??_);_(@_)">
                  <c:v>76.876080448254854</c:v>
                </c:pt>
                <c:pt idx="1705" formatCode="_(* #,##0.00_);_(* \(#,##0.00\);_(* &quot;-&quot;??_);_(@_)">
                  <c:v>76.87899018120217</c:v>
                </c:pt>
                <c:pt idx="1706" formatCode="_(* #,##0.00_);_(* \(#,##0.00\);_(* &quot;-&quot;??_);_(@_)">
                  <c:v>76.887683294431525</c:v>
                </c:pt>
                <c:pt idx="1707" formatCode="_(* #,##0.00_);_(* \(#,##0.00\);_(* &quot;-&quot;??_);_(@_)">
                  <c:v>76.890620162018138</c:v>
                </c:pt>
                <c:pt idx="1708" formatCode="_(* #,##0.00_);_(* \(#,##0.00\);_(* &quot;-&quot;??_);_(@_)">
                  <c:v>76.893520499661435</c:v>
                </c:pt>
                <c:pt idx="1709" formatCode="_(* #,##0.00_);_(* \(#,##0.00\);_(* &quot;-&quot;??_);_(@_)">
                  <c:v>76.896421117736438</c:v>
                </c:pt>
                <c:pt idx="1710" formatCode="_(* #,##0.00_);_(* \(#,##0.00\);_(* &quot;-&quot;??_);_(@_)">
                  <c:v>76.899278846736124</c:v>
                </c:pt>
                <c:pt idx="1711" formatCode="_(* #,##0.00_);_(* \(#,##0.00\);_(* &quot;-&quot;??_);_(@_)">
                  <c:v>76.907784252985238</c:v>
                </c:pt>
                <c:pt idx="1712" formatCode="_(* #,##0.00_);_(* \(#,##0.00\);_(* &quot;-&quot;??_);_(@_)">
                  <c:v>76.910668486282219</c:v>
                </c:pt>
                <c:pt idx="1713" formatCode="_(* #,##0.00_);_(* \(#,##0.00\);_(* &quot;-&quot;??_);_(@_)">
                  <c:v>76.913089021511027</c:v>
                </c:pt>
                <c:pt idx="1714" formatCode="_(* #,##0.00_);_(* \(#,##0.00\);_(* &quot;-&quot;??_);_(@_)">
                  <c:v>76.916180179627787</c:v>
                </c:pt>
                <c:pt idx="1715" formatCode="_(* #,##0.00_);_(* \(#,##0.00\);_(* &quot;-&quot;??_);_(@_)">
                  <c:v>76.928887678321985</c:v>
                </c:pt>
                <c:pt idx="1716" formatCode="_(* #,##0.00_);_(* \(#,##0.00\);_(* &quot;-&quot;??_);_(@_)">
                  <c:v>76.932051209633784</c:v>
                </c:pt>
                <c:pt idx="1717" formatCode="_(* #,##0.00_);_(* \(#,##0.00\);_(* &quot;-&quot;??_);_(@_)">
                  <c:v>76.935217200845784</c:v>
                </c:pt>
                <c:pt idx="1718" formatCode="_(* #,##0.00_);_(* \(#,##0.00\);_(* &quot;-&quot;??_);_(@_)">
                  <c:v>76.938334842544705</c:v>
                </c:pt>
                <c:pt idx="1719" formatCode="_(* #,##0.00_);_(* \(#,##0.00\);_(* &quot;-&quot;??_);_(@_)">
                  <c:v>76.941452791925471</c:v>
                </c:pt>
                <c:pt idx="1720" formatCode="_(* #,##0.00_);_(* \(#,##0.00\);_(* &quot;-&quot;??_);_(@_)">
                  <c:v>76.9507401348895</c:v>
                </c:pt>
                <c:pt idx="1721" formatCode="_(* #,##0.00_);_(* \(#,##0.00\);_(* &quot;-&quot;??_);_(@_)">
                  <c:v>76.953890329176119</c:v>
                </c:pt>
                <c:pt idx="1722" formatCode="_(* #,##0.00_);_(* \(#,##0.00\);_(* &quot;-&quot;??_);_(@_)">
                  <c:v>76.956997634455576</c:v>
                </c:pt>
                <c:pt idx="1723" formatCode="_(* #,##0.00_);_(* \(#,##0.00\);_(* &quot;-&quot;??_);_(@_)">
                  <c:v>76.063814678704063</c:v>
                </c:pt>
                <c:pt idx="1724" formatCode="_(* #,##0.00_);_(* \(#,##0.00\);_(* &quot;-&quot;??_);_(@_)">
                  <c:v>76.066869346687909</c:v>
                </c:pt>
                <c:pt idx="1725" formatCode="_(* #,##0.00_);_(* \(#,##0.00\);_(* &quot;-&quot;??_);_(@_)">
                  <c:v>76.076064051319733</c:v>
                </c:pt>
                <c:pt idx="1726" formatCode="_(* #,##0.00_);_(* \(#,##0.00\);_(* &quot;-&quot;??_);_(@_)">
                  <c:v>76.079101968870418</c:v>
                </c:pt>
                <c:pt idx="1727" formatCode="_(* #,##0.00_);_(* \(#,##0.00\);_(* &quot;-&quot;??_);_(@_)">
                  <c:v>76.082158148587396</c:v>
                </c:pt>
                <c:pt idx="1728" formatCode="_(* #,##0.00_);_(* \(#,##0.00\);_(* &quot;-&quot;??_);_(@_)">
                  <c:v>76.085214632978023</c:v>
                </c:pt>
                <c:pt idx="1729" formatCode="_(* #,##0.00_);_(* \(#,##0.00\);_(* &quot;-&quot;??_);_(@_)">
                  <c:v>76.088259486737783</c:v>
                </c:pt>
                <c:pt idx="1730" formatCode="_(* #,##0.00_);_(* \(#,##0.00\);_(* &quot;-&quot;??_);_(@_)">
                  <c:v>76.097352866025844</c:v>
                </c:pt>
                <c:pt idx="1731" formatCode="_(* #,##0.00_);_(* \(#,##0.00\);_(* &quot;-&quot;??_);_(@_)">
                  <c:v>76.100357367787126</c:v>
                </c:pt>
                <c:pt idx="1732" formatCode="_(* #,##0.00_);_(* \(#,##0.00\);_(* &quot;-&quot;??_);_(@_)">
                  <c:v>76.103379844361399</c:v>
                </c:pt>
                <c:pt idx="1733" formatCode="_(* #,##0.00_);_(* \(#,##0.00\);_(* &quot;-&quot;??_);_(@_)">
                  <c:v>76.106402615573657</c:v>
                </c:pt>
                <c:pt idx="1734" formatCode="_(* #,##0.00_);_(* \(#,##0.00\);_(* &quot;-&quot;??_);_(@_)">
                  <c:v>76.10946150070167</c:v>
                </c:pt>
                <c:pt idx="1735" formatCode="_(* #,##0.00_);_(* \(#,##0.00\);_(* &quot;-&quot;??_);_(@_)">
                  <c:v>76.118920303007798</c:v>
                </c:pt>
                <c:pt idx="1736" formatCode="_(* #,##0.00_);_(* \(#,##0.00\);_(* &quot;-&quot;??_);_(@_)">
                  <c:v>76.121962434915446</c:v>
                </c:pt>
                <c:pt idx="1737" formatCode="_(* #,##0.00_);_(* \(#,##0.00\);_(* &quot;-&quot;??_);_(@_)">
                  <c:v>76.125082572735664</c:v>
                </c:pt>
                <c:pt idx="1738" formatCode="_(* #,##0.00_);_(* \(#,##0.00\);_(* &quot;-&quot;??_);_(@_)">
                  <c:v>76.128203019836818</c:v>
                </c:pt>
                <c:pt idx="1739" formatCode="_(* #,##0.00_);_(* \(#,##0.00\);_(* &quot;-&quot;??_);_(@_)">
                  <c:v>76.130345895310455</c:v>
                </c:pt>
                <c:pt idx="1740" formatCode="_(* #,##0.00_);_(* \(#,##0.00\);_(* &quot;-&quot;??_);_(@_)">
                  <c:v>76.13972363096633</c:v>
                </c:pt>
                <c:pt idx="1741" formatCode="_(* #,##0.00_);_(* \(#,##0.00\);_(* &quot;-&quot;??_);_(@_)">
                  <c:v>76.143066217108952</c:v>
                </c:pt>
                <c:pt idx="1742" formatCode="_(* #,##0.00_);_(* \(#,##0.00\);_(* &quot;-&quot;??_);_(@_)">
                  <c:v>76.146268677699851</c:v>
                </c:pt>
                <c:pt idx="1743" formatCode="_(* #,##0.00_);_(* \(#,##0.00\);_(* &quot;-&quot;??_);_(@_)">
                  <c:v>76.149459391362143</c:v>
                </c:pt>
                <c:pt idx="1744" formatCode="_(* #,##0.00_);_(* \(#,##0.00\);_(* &quot;-&quot;??_);_(@_)">
                  <c:v>76.152590061309027</c:v>
                </c:pt>
                <c:pt idx="1745" formatCode="_(* #,##0.00_);_(* \(#,##0.00\);_(* &quot;-&quot;??_);_(@_)">
                  <c:v>76.16198826076544</c:v>
                </c:pt>
                <c:pt idx="1746" formatCode="_(* #,##0.00_);_(* \(#,##0.00\);_(* &quot;-&quot;??_);_(@_)">
                  <c:v>76.165333173496904</c:v>
                </c:pt>
                <c:pt idx="1747" formatCode="_(* #,##0.00_);_(* \(#,##0.00\);_(* &quot;-&quot;??_);_(@_)">
                  <c:v>76.168585385139224</c:v>
                </c:pt>
                <c:pt idx="1748" formatCode="_(* #,##0.00_);_(* \(#,##0.00\);_(* &quot;-&quot;??_);_(@_)">
                  <c:v>76.171825850908419</c:v>
                </c:pt>
                <c:pt idx="1749" formatCode="_(* #,##0.00_);_(* \(#,##0.00\);_(* &quot;-&quot;??_);_(@_)">
                  <c:v>76.175066644154626</c:v>
                </c:pt>
                <c:pt idx="1750" formatCode="_(* #,##0.00_);_(* \(#,##0.00\);_(* &quot;-&quot;??_);_(@_)">
                  <c:v>76.184612219806908</c:v>
                </c:pt>
                <c:pt idx="1751" formatCode="_(* #,##0.00_);_(* \(#,##0.00\);_(* &quot;-&quot;??_);_(@_)">
                  <c:v>76.189140248602769</c:v>
                </c:pt>
                <c:pt idx="1752" formatCode="_(* #,##0.00_);_(* \(#,##0.00\);_(* &quot;-&quot;??_);_(@_)">
                  <c:v>76.19231026865279</c:v>
                </c:pt>
                <c:pt idx="1753" formatCode="_(* #,##0.00_);_(* \(#,##0.00\);_(* &quot;-&quot;??_);_(@_)">
                  <c:v>76.195492491581803</c:v>
                </c:pt>
                <c:pt idx="1754" formatCode="_(* #,##0.00_);_(* \(#,##0.00\);_(* &quot;-&quot;??_);_(@_)">
                  <c:v>76.198687117825315</c:v>
                </c:pt>
                <c:pt idx="1755" formatCode="_(* #,##0.00_);_(* \(#,##0.00\);_(* &quot;-&quot;??_);_(@_)">
                  <c:v>76.208203673032102</c:v>
                </c:pt>
                <c:pt idx="1756" formatCode="_(* #,##0.00_);_(* \(#,##0.00\);_(* &quot;-&quot;??_);_(@_)">
                  <c:v>76.211627265235137</c:v>
                </c:pt>
                <c:pt idx="1757" formatCode="_(* #,##0.00_);_(* \(#,##0.00\);_(* &quot;-&quot;??_);_(@_)">
                  <c:v>76.215101575395352</c:v>
                </c:pt>
                <c:pt idx="1758" formatCode="_(* #,##0.00_);_(* \(#,##0.00\);_(* &quot;-&quot;??_);_(@_)">
                  <c:v>76.218310253820079</c:v>
                </c:pt>
                <c:pt idx="1759" formatCode="_(* #,##0.00_);_(* \(#,##0.00\);_(* &quot;-&quot;??_);_(@_)">
                  <c:v>76.221495067788354</c:v>
                </c:pt>
                <c:pt idx="1760" formatCode="_(* #,##0.00_);_(* \(#,##0.00\);_(* &quot;-&quot;??_);_(@_)">
                  <c:v>76.231090081485064</c:v>
                </c:pt>
                <c:pt idx="1761" formatCode="_(* #,##0.00_);_(* \(#,##0.00\);_(* &quot;-&quot;??_);_(@_)">
                  <c:v>76.234553752320551</c:v>
                </c:pt>
                <c:pt idx="1762" formatCode="_(* #,##0.00_);_(* \(#,##0.00\);_(* &quot;-&quot;??_);_(@_)">
                  <c:v>76.237824869372659</c:v>
                </c:pt>
                <c:pt idx="1763" formatCode="_(* #,##0.00_);_(* \(#,##0.00\);_(* &quot;-&quot;??_);_(@_)">
                  <c:v>76.241045746752491</c:v>
                </c:pt>
                <c:pt idx="1764" formatCode="_(* #,##0.00_);_(* \(#,##0.00\);_(* &quot;-&quot;??_);_(@_)">
                  <c:v>76.244240412575564</c:v>
                </c:pt>
                <c:pt idx="1765" formatCode="_(* #,##0.00_);_(* \(#,##0.00\);_(* &quot;-&quot;??_);_(@_)">
                  <c:v>76.253657210273261</c:v>
                </c:pt>
                <c:pt idx="1766" formatCode="_(* #,##0.00_);_(* \(#,##0.00\);_(* &quot;-&quot;??_);_(@_)">
                  <c:v>76.256991249027777</c:v>
                </c:pt>
                <c:pt idx="1767" formatCode="_(* #,##0.00_);_(* \(#,##0.00\);_(* &quot;-&quot;??_);_(@_)">
                  <c:v>76.26022574050792</c:v>
                </c:pt>
                <c:pt idx="1768" formatCode="_(* #,##0.00_);_(* \(#,##0.00\);_(* &quot;-&quot;??_);_(@_)">
                  <c:v>76.263423860773798</c:v>
                </c:pt>
                <c:pt idx="1769" formatCode="_(* #,##0.00_);_(* \(#,##0.00\);_(* &quot;-&quot;??_);_(@_)">
                  <c:v>76.266622298517348</c:v>
                </c:pt>
                <c:pt idx="1770" formatCode="_(* #,##0.00_);_(* \(#,##0.00\);_(* &quot;-&quot;??_);_(@_)">
                  <c:v>76.276226956527978</c:v>
                </c:pt>
                <c:pt idx="1771" formatCode="_(* #,##0.00_);_(* \(#,##0.00\);_(* &quot;-&quot;??_);_(@_)">
                  <c:v>76.279601370283672</c:v>
                </c:pt>
                <c:pt idx="1772" formatCode="_(* #,##0.00_);_(* \(#,##0.00\);_(* &quot;-&quot;??_);_(@_)">
                  <c:v>76.28285037105384</c:v>
                </c:pt>
                <c:pt idx="1773" formatCode="_(* #,##0.00_);_(* \(#,##0.00\);_(* &quot;-&quot;??_);_(@_)">
                  <c:v>76.286111937507343</c:v>
                </c:pt>
                <c:pt idx="1774" formatCode="_(* #,##0.00_);_(* \(#,##0.00\);_(* &quot;-&quot;??_);_(@_)">
                  <c:v>76.289288145727113</c:v>
                </c:pt>
                <c:pt idx="1775" formatCode="_(* #,##0.00_);_(* \(#,##0.00\);_(* &quot;-&quot;??_);_(@_)">
                  <c:v>76.298718168866742</c:v>
                </c:pt>
                <c:pt idx="1776" formatCode="_(* #,##0.00_);_(* \(#,##0.00\);_(* &quot;-&quot;??_);_(@_)">
                  <c:v>76.302056848462911</c:v>
                </c:pt>
                <c:pt idx="1777" formatCode="_(* #,##0.00_);_(* \(#,##0.00\);_(* &quot;-&quot;??_);_(@_)">
                  <c:v>76.305283617504998</c:v>
                </c:pt>
                <c:pt idx="1778" formatCode="_(* #,##0.00_);_(* \(#,##0.00\);_(* &quot;-&quot;??_);_(@_)">
                  <c:v>76.308510709744397</c:v>
                </c:pt>
                <c:pt idx="1779" formatCode="_(* #,##0.00_);_(* \(#,##0.00\);_(* &quot;-&quot;??_);_(@_)">
                  <c:v>76.311774871066604</c:v>
                </c:pt>
                <c:pt idx="1780" formatCode="_(* #,##0.00_);_(* \(#,##0.00\);_(* &quot;-&quot;??_);_(@_)">
                  <c:v>76.321683399292624</c:v>
                </c:pt>
                <c:pt idx="1781" formatCode="_(* #,##0.00_);_(* \(#,##0.00\);_(* &quot;-&quot;??_);_(@_)">
                  <c:v>76.325037135562155</c:v>
                </c:pt>
                <c:pt idx="1782" formatCode="_(* #,##0.00_);_(* \(#,##0.00\);_(* &quot;-&quot;??_);_(@_)">
                  <c:v>76.328241691042493</c:v>
                </c:pt>
                <c:pt idx="1783" formatCode="_(* #,##0.00_);_(* \(#,##0.00\);_(* &quot;-&quot;??_);_(@_)">
                  <c:v>76.331446564554128</c:v>
                </c:pt>
                <c:pt idx="1784" formatCode="_(* #,##0.00_);_(* \(#,##0.00\);_(* &quot;-&quot;??_);_(@_)">
                  <c:v>76.33467626935473</c:v>
                </c:pt>
                <c:pt idx="1785" formatCode="_(* #,##0.00_);_(* \(#,##0.00\);_(* &quot;-&quot;??_);_(@_)">
                  <c:v>76.34433753873563</c:v>
                </c:pt>
                <c:pt idx="1786" formatCode="_(* #,##0.00_);_(* \(#,##0.00\);_(* &quot;-&quot;??_);_(@_)">
                  <c:v>76.34776985511202</c:v>
                </c:pt>
                <c:pt idx="1787" formatCode="_(* #,##0.00_);_(* \(#,##0.00\);_(* &quot;-&quot;??_);_(@_)">
                  <c:v>76.351111534694155</c:v>
                </c:pt>
                <c:pt idx="1788" formatCode="_(* #,##0.00_);_(* \(#,##0.00\);_(* &quot;-&quot;??_);_(@_)">
                  <c:v>76.354539391563549</c:v>
                </c:pt>
                <c:pt idx="1789" formatCode="_(* #,##0.00_);_(* \(#,##0.00\);_(* &quot;-&quot;??_);_(@_)">
                  <c:v>87.929532355849645</c:v>
                </c:pt>
                <c:pt idx="1790" formatCode="_(* #,##0.00_);_(* \(#,##0.00\);_(* &quot;-&quot;??_);_(@_)">
                  <c:v>87.938865773268148</c:v>
                </c:pt>
                <c:pt idx="1791" formatCode="_(* #,##0.00_);_(* \(#,##0.00\);_(* &quot;-&quot;??_);_(@_)">
                  <c:v>87.942192118528226</c:v>
                </c:pt>
                <c:pt idx="1792" formatCode="_(* #,##0.00_);_(* \(#,##0.00\);_(* &quot;-&quot;??_);_(@_)">
                  <c:v>87.945337049102108</c:v>
                </c:pt>
                <c:pt idx="1793" formatCode="_(* #,##0.00_);_(* \(#,##0.00\);_(* &quot;-&quot;??_);_(@_)">
                  <c:v>87.948470191244596</c:v>
                </c:pt>
                <c:pt idx="1794" formatCode="_(* #,##0.00_);_(* \(#,##0.00\);_(* &quot;-&quot;??_);_(@_)">
                  <c:v>87.951603640657851</c:v>
                </c:pt>
                <c:pt idx="1795" formatCode="_(* #,##0.00_);_(* \(#,##0.00\);_(* &quot;-&quot;??_);_(@_)">
                  <c:v>87.960836291579497</c:v>
                </c:pt>
                <c:pt idx="1796" formatCode="_(* #,##0.00_);_(* \(#,##0.00\);_(* &quot;-&quot;??_);_(@_)">
                  <c:v>87.964152241703616</c:v>
                </c:pt>
                <c:pt idx="1797" formatCode="_(* #,##0.00_);_(* \(#,##0.00\);_(* &quot;-&quot;??_);_(@_)">
                  <c:v>87.967299326137621</c:v>
                </c:pt>
                <c:pt idx="1798" formatCode="_(* #,##0.00_);_(* \(#,##0.00\);_(* &quot;-&quot;??_);_(@_)">
                  <c:v>87.970458819717521</c:v>
                </c:pt>
                <c:pt idx="1799" formatCode="_(* #,##0.00_);_(* \(#,##0.00\);_(* &quot;-&quot;??_);_(@_)">
                  <c:v>87.973630729574509</c:v>
                </c:pt>
                <c:pt idx="1800" formatCode="_(* #,##0.00_);_(* \(#,##0.00\);_(* &quot;-&quot;??_);_(@_)">
                  <c:v>87.983048508021014</c:v>
                </c:pt>
                <c:pt idx="1801" formatCode="_(* #,##0.00_);_(* \(#,##0.00\);_(* &quot;-&quot;??_);_(@_)">
                  <c:v>87.986544058033587</c:v>
                </c:pt>
                <c:pt idx="1802" formatCode="_(* #,##0.00_);_(* \(#,##0.00\);_(* &quot;-&quot;??_);_(@_)">
                  <c:v>87.989778093249143</c:v>
                </c:pt>
                <c:pt idx="1803" formatCode="_(* #,##0.00_);_(* \(#,##0.00\);_(* &quot;-&quot;??_);_(@_)">
                  <c:v>87.993085107878514</c:v>
                </c:pt>
                <c:pt idx="1804" formatCode="_(* #,##0.00_);_(* \(#,##0.00\);_(* &quot;-&quot;??_);_(@_)">
                  <c:v>87.996428787402408</c:v>
                </c:pt>
                <c:pt idx="1805" formatCode="_(* #,##0.00_);_(* \(#,##0.00\);_(* &quot;-&quot;??_);_(@_)">
                  <c:v>88.005853228726878</c:v>
                </c:pt>
                <c:pt idx="1806" formatCode="_(* #,##0.00_);_(* \(#,##0.00\);_(* &quot;-&quot;??_);_(@_)">
                  <c:v>88.009186455870264</c:v>
                </c:pt>
                <c:pt idx="1807" formatCode="_(* #,##0.00_);_(* \(#,##0.00\);_(* &quot;-&quot;??_);_(@_)">
                  <c:v>88.012350058297969</c:v>
                </c:pt>
                <c:pt idx="1808" formatCode="_(* #,##0.00_);_(* \(#,##0.00\);_(* &quot;-&quot;??_);_(@_)">
                  <c:v>88.015513970913545</c:v>
                </c:pt>
                <c:pt idx="1809" formatCode="_(* #,##0.00_);_(* \(#,##0.00\);_(* &quot;-&quot;??_);_(@_)">
                  <c:v>88.018690314103182</c:v>
                </c:pt>
                <c:pt idx="1810" formatCode="_(* #,##0.00_);_(* \(#,##0.00\);_(* &quot;-&quot;??_);_(@_)">
                  <c:v>88.028085477112967</c:v>
                </c:pt>
                <c:pt idx="1811" formatCode="_(* #,##0.00_);_(* \(#,##0.00\);_(* &quot;-&quot;??_);_(@_)">
                  <c:v>88.031459037732688</c:v>
                </c:pt>
                <c:pt idx="1812" formatCode="_(* #,##0.00_);_(* \(#,##0.00\);_(* &quot;-&quot;??_);_(@_)">
                  <c:v>88.037849365453312</c:v>
                </c:pt>
                <c:pt idx="1813" formatCode="_(* #,##0.00_);_(* \(#,##0.00\);_(* &quot;-&quot;??_);_(@_)">
                  <c:v>88.041113242684204</c:v>
                </c:pt>
                <c:pt idx="1814" formatCode="_(* #,##0.00_);_(* \(#,##0.00\);_(* &quot;-&quot;??_);_(@_)">
                  <c:v>88.050443315623113</c:v>
                </c:pt>
                <c:pt idx="1815" formatCode="_(* #,##0.00_);_(* \(#,##0.00\);_(* &quot;-&quot;??_);_(@_)">
                  <c:v>88.053781125939693</c:v>
                </c:pt>
                <c:pt idx="1816" formatCode="_(* #,##0.00_);_(* \(#,##0.00\);_(* &quot;-&quot;??_);_(@_)">
                  <c:v>88.056936976904936</c:v>
                </c:pt>
                <c:pt idx="1817" formatCode="_(* #,##0.00_);_(* \(#,##0.00\);_(* &quot;-&quot;??_);_(@_)">
                  <c:v>88.060105470313189</c:v>
                </c:pt>
                <c:pt idx="1818" formatCode="_(* #,##0.00_);_(* \(#,##0.00\);_(* &quot;-&quot;??_);_(@_)">
                  <c:v>88.063273804020454</c:v>
                </c:pt>
                <c:pt idx="1819" formatCode="_(* #,##0.00_);_(* \(#,##0.00\);_(* &quot;-&quot;??_);_(@_)">
                  <c:v>88.072610431298898</c:v>
                </c:pt>
                <c:pt idx="1820" formatCode="_(* #,##0.00_);_(* \(#,##0.00\);_(* &quot;-&quot;??_);_(@_)">
                  <c:v>88.075949327363674</c:v>
                </c:pt>
                <c:pt idx="1821" formatCode="_(* #,##0.00_);_(* \(#,##0.00\);_(* &quot;-&quot;??_);_(@_)">
                  <c:v>88.079119219852842</c:v>
                </c:pt>
                <c:pt idx="1822" formatCode="_(* #,##0.00_);_(* \(#,##0.00\);_(* &quot;-&quot;??_);_(@_)">
                  <c:v>88.082337974902231</c:v>
                </c:pt>
                <c:pt idx="1823" formatCode="_(* #,##0.00_);_(* \(#,##0.00\);_(* &quot;-&quot;??_);_(@_)">
                  <c:v>88.085532772410588</c:v>
                </c:pt>
                <c:pt idx="1824" formatCode="_(* #,##0.00_);_(* \(#,##0.00\);_(* &quot;-&quot;??_);_(@_)">
                  <c:v>88.095019303835727</c:v>
                </c:pt>
                <c:pt idx="1825" formatCode="_(* #,##0.00_);_(* \(#,##0.00\);_(* &quot;-&quot;??_);_(@_)">
                  <c:v>88.098360500162499</c:v>
                </c:pt>
                <c:pt idx="1826" formatCode="_(* #,##0.00_);_(* \(#,##0.00\);_(* &quot;-&quot;??_);_(@_)">
                  <c:v>88.101532591513276</c:v>
                </c:pt>
                <c:pt idx="1827" formatCode="_(* #,##0.00_);_(* \(#,##0.00\);_(* &quot;-&quot;??_);_(@_)">
                  <c:v>88.104704997846923</c:v>
                </c:pt>
                <c:pt idx="1828" formatCode="_(* #,##0.00_);_(* \(#,##0.00\);_(* &quot;-&quot;??_);_(@_)">
                  <c:v>88.107853421717365</c:v>
                </c:pt>
                <c:pt idx="1829" formatCode="_(* #,##0.00_);_(* \(#,##0.00\);_(* &quot;-&quot;??_);_(@_)">
                  <c:v>88.117059451198458</c:v>
                </c:pt>
                <c:pt idx="1830" formatCode="_(* #,##0.00_);_(* \(#,##0.00\);_(* &quot;-&quot;??_);_(@_)">
                  <c:v>88.120339378617359</c:v>
                </c:pt>
                <c:pt idx="1831" formatCode="_(* #,##0.00_);_(* \(#,##0.00\);_(* &quot;-&quot;??_);_(@_)">
                  <c:v>88.123465029860938</c:v>
                </c:pt>
                <c:pt idx="1832" formatCode="_(* #,##0.00_);_(* \(#,##0.00\);_(* &quot;-&quot;??_);_(@_)">
                  <c:v>88.126627441258975</c:v>
                </c:pt>
                <c:pt idx="1833" formatCode="_(* #,##0.00_);_(* \(#,##0.00\);_(* &quot;-&quot;??_);_(@_)">
                  <c:v>88.12976585753114</c:v>
                </c:pt>
                <c:pt idx="1834" formatCode="_(* #,##0.00_);_(* \(#,##0.00\);_(* &quot;-&quot;??_);_(@_)">
                  <c:v>88.139014081801321</c:v>
                </c:pt>
                <c:pt idx="1835" formatCode="_(* #,##0.00_);_(* \(#,##0.00\);_(* &quot;-&quot;??_);_(@_)">
                  <c:v>88.142321662208047</c:v>
                </c:pt>
                <c:pt idx="1836" formatCode="_(* #,##0.00_);_(* \(#,##0.00\);_(* &quot;-&quot;??_);_(@_)">
                  <c:v>88.145461606124357</c:v>
                </c:pt>
                <c:pt idx="1837" formatCode="_(* #,##0.00_);_(* \(#,##0.00\);_(* &quot;-&quot;??_);_(@_)">
                  <c:v>88.14837979418796</c:v>
                </c:pt>
                <c:pt idx="1838" formatCode="_(* #,##0.00_);_(* \(#,##0.00\);_(* &quot;-&quot;??_);_(@_)">
                  <c:v>88.151863395810963</c:v>
                </c:pt>
                <c:pt idx="1839" formatCode="_(* #,##0.00_);_(* \(#,##0.00\);_(* &quot;-&quot;??_);_(@_)">
                  <c:v>88.162162373030526</c:v>
                </c:pt>
                <c:pt idx="1840" formatCode="_(* #,##0.00_);_(* \(#,##0.00\);_(* &quot;-&quot;??_);_(@_)">
                  <c:v>88.165788498812262</c:v>
                </c:pt>
                <c:pt idx="1841" formatCode="_(* #,##0.00_);_(* \(#,##0.00\);_(* &quot;-&quot;??_);_(@_)">
                  <c:v>88.169300605678771</c:v>
                </c:pt>
                <c:pt idx="1842" formatCode="_(* #,##0.00_);_(* \(#,##0.00\);_(* &quot;-&quot;??_);_(@_)">
                  <c:v>88.172865724507446</c:v>
                </c:pt>
                <c:pt idx="1843" formatCode="_(* #,##0.00_);_(* \(#,##0.00\);_(* &quot;-&quot;??_);_(@_)">
                  <c:v>88.176457532038583</c:v>
                </c:pt>
                <c:pt idx="1844" formatCode="_(* #,##0.00_);_(* \(#,##0.00\);_(* &quot;-&quot;??_);_(@_)">
                  <c:v>88.191107478556887</c:v>
                </c:pt>
                <c:pt idx="1845" formatCode="_(* #,##0.00_);_(* \(#,##0.00\);_(* &quot;-&quot;??_);_(@_)">
                  <c:v>88.194911022463359</c:v>
                </c:pt>
                <c:pt idx="1846" formatCode="_(* #,##0.00_);_(* \(#,##0.00\);_(* &quot;-&quot;??_);_(@_)">
                  <c:v>88.198478612135276</c:v>
                </c:pt>
                <c:pt idx="1847" formatCode="_(* #,##0.00_);_(* \(#,##0.00\);_(* &quot;-&quot;??_);_(@_)">
                  <c:v>88.202138795592063</c:v>
                </c:pt>
                <c:pt idx="1848" formatCode="_(* #,##0.00_);_(* \(#,##0.00\);_(* &quot;-&quot;??_);_(@_)">
                  <c:v>88.212764080081797</c:v>
                </c:pt>
                <c:pt idx="1849" formatCode="_(* #,##0.00_);_(* \(#,##0.00\);_(* &quot;-&quot;??_);_(@_)">
                  <c:v>88.21649103716949</c:v>
                </c:pt>
                <c:pt idx="1850" formatCode="_(* #,##0.00_);_(* \(#,##0.00\);_(* &quot;-&quot;??_);_(@_)">
                  <c:v>88.220073894240841</c:v>
                </c:pt>
                <c:pt idx="1851" formatCode="_(* #,##0.00_);_(* \(#,##0.00\);_(* &quot;-&quot;??_);_(@_)">
                  <c:v>93.774948420665254</c:v>
                </c:pt>
                <c:pt idx="1852" formatCode="_(* #,##0.00_);_(* \(#,##0.00\);_(* &quot;-&quot;??_);_(@_)">
                  <c:v>93.778540397491213</c:v>
                </c:pt>
                <c:pt idx="1853" formatCode="_(* #,##0.00_);_(* \(#,##0.00\);_(* &quot;-&quot;??_);_(@_)">
                  <c:v>93.792341401702643</c:v>
                </c:pt>
                <c:pt idx="1854" formatCode="_(* #,##0.00_);_(* \(#,##0.00\);_(* &quot;-&quot;??_);_(@_)">
                  <c:v>93.79590758094696</c:v>
                </c:pt>
                <c:pt idx="1855" formatCode="_(* #,##0.00_);_(* \(#,##0.00\);_(* &quot;-&quot;??_);_(@_)">
                  <c:v>93.79937213814253</c:v>
                </c:pt>
                <c:pt idx="1856" formatCode="_(* #,##0.00_);_(* \(#,##0.00\);_(* &quot;-&quot;??_);_(@_)">
                  <c:v>93.802849979114825</c:v>
                </c:pt>
                <c:pt idx="1857" formatCode="_(* #,##0.00_);_(* \(#,##0.00\);_(* &quot;-&quot;??_);_(@_)">
                  <c:v>93.813139012468255</c:v>
                </c:pt>
                <c:pt idx="1858" formatCode="_(* #,##0.00_);_(* \(#,##0.00\);_(* &quot;-&quot;??_);_(@_)">
                  <c:v>93.816660073811661</c:v>
                </c:pt>
                <c:pt idx="1859" formatCode="_(* #,##0.00_);_(* \(#,##0.00\);_(* &quot;-&quot;??_);_(@_)">
                  <c:v>93.820100718418971</c:v>
                </c:pt>
                <c:pt idx="1860" formatCode="_(* #,##0.00_);_(* \(#,##0.00\);_(* &quot;-&quot;??_);_(@_)">
                  <c:v>93.823541693025817</c:v>
                </c:pt>
                <c:pt idx="1861" formatCode="_(* #,##0.00_);_(* \(#,##0.00\);_(* &quot;-&quot;??_);_(@_)">
                  <c:v>93.826983000586125</c:v>
                </c:pt>
                <c:pt idx="1862" formatCode="_(* #,##0.00_);_(* \(#,##0.00\);_(* &quot;-&quot;??_);_(@_)">
                  <c:v>93.837201647245095</c:v>
                </c:pt>
                <c:pt idx="1863" formatCode="_(* #,##0.00_);_(* \(#,##0.00\);_(* &quot;-&quot;??_);_(@_)">
                  <c:v>93.84084375223766</c:v>
                </c:pt>
                <c:pt idx="1864" formatCode="_(* #,##0.00_);_(* \(#,##0.00\);_(* &quot;-&quot;??_);_(@_)">
                  <c:v>93.844351544583162</c:v>
                </c:pt>
                <c:pt idx="1865" formatCode="_(* #,##0.00_);_(* \(#,##0.00\);_(* &quot;-&quot;??_);_(@_)">
                  <c:v>93.847924512329243</c:v>
                </c:pt>
                <c:pt idx="1866" formatCode="_(* #,##0.00_);_(* \(#,##0.00\);_(* &quot;-&quot;??_);_(@_)">
                  <c:v>93.851458930144275</c:v>
                </c:pt>
                <c:pt idx="1867" formatCode="_(* #,##0.00_);_(* \(#,##0.00\);_(* &quot;-&quot;??_);_(@_)">
                  <c:v>93.862071374022435</c:v>
                </c:pt>
                <c:pt idx="1868" formatCode="_(* #,##0.00_);_(* \(#,##0.00\);_(* &quot;-&quot;??_);_(@_)">
                  <c:v>93.86578195306376</c:v>
                </c:pt>
                <c:pt idx="1869" formatCode="_(* #,##0.00_);_(* \(#,##0.00\);_(* &quot;-&quot;??_);_(@_)">
                  <c:v>93.869681361403607</c:v>
                </c:pt>
                <c:pt idx="1870" formatCode="_(* #,##0.00_);_(* \(#,##0.00\);_(* &quot;-&quot;??_);_(@_)">
                  <c:v>93.87329574874029</c:v>
                </c:pt>
                <c:pt idx="1871" formatCode="_(* #,##0.00_);_(* \(#,##0.00\);_(* &quot;-&quot;??_);_(@_)">
                  <c:v>93.876819670183735</c:v>
                </c:pt>
                <c:pt idx="1872" formatCode="_(* #,##0.00_);_(* \(#,##0.00\);_(* &quot;-&quot;??_);_(@_)">
                  <c:v>93.887013780941103</c:v>
                </c:pt>
                <c:pt idx="1873" formatCode="_(* #,##0.00_);_(* \(#,##0.00\);_(* &quot;-&quot;??_);_(@_)">
                  <c:v>93.890502454019867</c:v>
                </c:pt>
                <c:pt idx="1874" formatCode="_(* #,##0.00_);_(* \(#,##0.00\);_(* &quot;-&quot;??_);_(@_)">
                  <c:v>93.893989113682323</c:v>
                </c:pt>
                <c:pt idx="1875" formatCode="_(* #,##0.00_);_(* \(#,##0.00\);_(* &quot;-&quot;??_);_(@_)">
                  <c:v>93.897839610086493</c:v>
                </c:pt>
                <c:pt idx="1876" formatCode="_(* #,##0.00_);_(* \(#,##0.00\);_(* &quot;-&quot;??_);_(@_)">
                  <c:v>93.900789389260638</c:v>
                </c:pt>
                <c:pt idx="1877" formatCode="_(* #,##0.00_);_(* \(#,##0.00\);_(* &quot;-&quot;??_);_(@_)">
                  <c:v>93.914533034038001</c:v>
                </c:pt>
                <c:pt idx="1878" formatCode="_(* #,##0.00_);_(* \(#,##0.00\);_(* &quot;-&quot;??_);_(@_)">
                  <c:v>93.919170574223216</c:v>
                </c:pt>
                <c:pt idx="1879" formatCode="_(* #,##0.00_);_(* \(#,##0.00\);_(* &quot;-&quot;??_);_(@_)">
                  <c:v>93.918348434899741</c:v>
                </c:pt>
                <c:pt idx="1880" formatCode="_(* #,##0.00_);_(* \(#,##0.00\);_(* &quot;-&quot;??_);_(@_)">
                  <c:v>93.928405845535025</c:v>
                </c:pt>
                <c:pt idx="1881" formatCode="_(* #,##0.00_);_(* \(#,##0.00\);_(* &quot;-&quot;??_);_(@_)">
                  <c:v>93.947445991290479</c:v>
                </c:pt>
                <c:pt idx="1882" formatCode="_(* #,##0.00_);_(* \(#,##0.00\);_(* &quot;-&quot;??_);_(@_)">
                  <c:v>93.952113085438782</c:v>
                </c:pt>
                <c:pt idx="1883" formatCode="_(* #,##0.00_);_(* \(#,##0.00\);_(* &quot;-&quot;??_);_(@_)">
                  <c:v>73.393753537193021</c:v>
                </c:pt>
                <c:pt idx="1884" formatCode="_(* #,##0.00_);_(* \(#,##0.00\);_(* &quot;-&quot;??_);_(@_)">
                  <c:v>73.398261059451926</c:v>
                </c:pt>
                <c:pt idx="1885" formatCode="_(* #,##0.00_);_(* \(#,##0.00\);_(* &quot;-&quot;??_);_(@_)">
                  <c:v>73.416473968681544</c:v>
                </c:pt>
                <c:pt idx="1886" formatCode="_(* #,##0.00_);_(* \(#,##0.00\);_(* &quot;-&quot;??_);_(@_)">
                  <c:v>73.421111606250037</c:v>
                </c:pt>
                <c:pt idx="1887" formatCode="_(* #,##0.00_);_(* \(#,##0.00\);_(* &quot;-&quot;??_);_(@_)">
                  <c:v>73.42575213583126</c:v>
                </c:pt>
                <c:pt idx="1888" formatCode="_(* #,##0.00_);_(* \(#,##0.00\);_(* &quot;-&quot;??_);_(@_)">
                  <c:v>73.430344397772146</c:v>
                </c:pt>
                <c:pt idx="1889" formatCode="_(* #,##0.00_);_(* \(#,##0.00\);_(* &quot;-&quot;??_);_(@_)">
                  <c:v>73.434888374387469</c:v>
                </c:pt>
                <c:pt idx="1890" formatCode="_(* #,##0.00_);_(* \(#,##0.00\);_(* &quot;-&quot;??_);_(@_)">
                  <c:v>73.448323423596236</c:v>
                </c:pt>
                <c:pt idx="1891" formatCode="_(* #,##0.00_);_(* \(#,##0.00\);_(* &quot;-&quot;??_);_(@_)">
                  <c:v>73.452823275378464</c:v>
                </c:pt>
                <c:pt idx="1892" formatCode="_(* #,##0.00_);_(* \(#,##0.00\);_(* &quot;-&quot;??_);_(@_)">
                  <c:v>73.457272079923357</c:v>
                </c:pt>
                <c:pt idx="1893" formatCode="_(* #,##0.00_);_(* \(#,##0.00\);_(* &quot;-&quot;??_);_(@_)">
                  <c:v>73.461721360492163</c:v>
                </c:pt>
                <c:pt idx="1894" formatCode="_(* #,##0.00_);_(* \(#,##0.00\);_(* &quot;-&quot;??_);_(@_)">
                  <c:v>73.466154843111724</c:v>
                </c:pt>
                <c:pt idx="1895" formatCode="_(* #,##0.00_);_(* \(#,##0.00\);_(* &quot;-&quot;??_);_(@_)">
                  <c:v>73.479405309396455</c:v>
                </c:pt>
                <c:pt idx="1896" formatCode="_(* #,##0.00_);_(* \(#,##0.00\);_(* &quot;-&quot;??_);_(@_)">
                  <c:v>73.483908509824175</c:v>
                </c:pt>
                <c:pt idx="1897" formatCode="_(* #,##0.00_);_(* \(#,##0.00\);_(* &quot;-&quot;??_);_(@_)">
                  <c:v>73.488393186534722</c:v>
                </c:pt>
                <c:pt idx="1898" formatCode="_(* #,##0.00_);_(* \(#,##0.00\);_(* &quot;-&quot;??_);_(@_)">
                  <c:v>73.492992306336689</c:v>
                </c:pt>
                <c:pt idx="1899" formatCode="_(* #,##0.00_);_(* \(#,##0.00\);_(* &quot;-&quot;??_);_(@_)">
                  <c:v>73.497526799944595</c:v>
                </c:pt>
                <c:pt idx="1900" formatCode="_(* #,##0.00_);_(* \(#,##0.00\);_(* &quot;-&quot;??_);_(@_)">
                  <c:v>73.510884609453171</c:v>
                </c:pt>
                <c:pt idx="1901" formatCode="_(* #,##0.00_);_(* \(#,##0.00\);_(* &quot;-&quot;??_);_(@_)">
                  <c:v>73.51540763781405</c:v>
                </c:pt>
                <c:pt idx="1902" formatCode="_(* #,##0.00_);_(* \(#,##0.00\);_(* &quot;-&quot;??_);_(@_)">
                  <c:v>73.519927900890636</c:v>
                </c:pt>
                <c:pt idx="1903" formatCode="_(* #,##0.00_);_(* \(#,##0.00\);_(* &quot;-&quot;??_);_(@_)">
                  <c:v>73.524448726517463</c:v>
                </c:pt>
                <c:pt idx="1904" formatCode="_(* #,##0.00_);_(* \(#,##0.00\);_(* &quot;-&quot;??_);_(@_)">
                  <c:v>73.528905341848116</c:v>
                </c:pt>
                <c:pt idx="1905" formatCode="_(* #,##0.00_);_(* \(#,##0.00\);_(* &quot;-&quot;??_);_(@_)">
                  <c:v>73.547285961246956</c:v>
                </c:pt>
                <c:pt idx="1906" formatCode="_(* #,##0.00_);_(* \(#,##0.00\);_(* &quot;-&quot;??_);_(@_)">
                  <c:v>73.552065641099745</c:v>
                </c:pt>
                <c:pt idx="1907" formatCode="_(* #,##0.00_);_(* \(#,##0.00\);_(* &quot;-&quot;??_);_(@_)">
                  <c:v>73.556923262624906</c:v>
                </c:pt>
                <c:pt idx="1908" formatCode="_(* #,##0.00_);_(* \(#,##0.00\);_(* &quot;-&quot;??_);_(@_)">
                  <c:v>73.561447692337936</c:v>
                </c:pt>
                <c:pt idx="1909" formatCode="_(* #,##0.00_);_(* \(#,##0.00\);_(* &quot;-&quot;??_);_(@_)">
                  <c:v>73.574825667068865</c:v>
                </c:pt>
                <c:pt idx="1910" formatCode="_(* #,##0.00_);_(* \(#,##0.00\);_(* &quot;-&quot;??_);_(@_)">
                  <c:v>73.57946666702702</c:v>
                </c:pt>
                <c:pt idx="1911" formatCode="_(* #,##0.00_);_(* \(#,##0.00\);_(* &quot;-&quot;??_);_(@_)">
                  <c:v>73.583960833127577</c:v>
                </c:pt>
                <c:pt idx="1912" formatCode="_(* #,##0.00_);_(* \(#,##0.00\);_(* &quot;-&quot;??_);_(@_)">
                  <c:v>73.588455482334112</c:v>
                </c:pt>
                <c:pt idx="1913" formatCode="_(* #,##0.00_);_(* \(#,##0.00\);_(* &quot;-&quot;??_);_(@_)">
                  <c:v>73.592983291897767</c:v>
                </c:pt>
                <c:pt idx="1914" formatCode="_(* #,##0.00_);_(* \(#,##0.00\);_(* &quot;-&quot;??_);_(@_)">
                  <c:v>73.606419873780979</c:v>
                </c:pt>
                <c:pt idx="1915" formatCode="_(* #,##0.00_);_(* \(#,##0.00\);_(* &quot;-&quot;??_);_(@_)">
                  <c:v>73.611097939620024</c:v>
                </c:pt>
                <c:pt idx="1916" formatCode="_(* #,##0.00_);_(* \(#,##0.00\);_(* &quot;-&quot;??_);_(@_)">
                  <c:v>73.615595479584002</c:v>
                </c:pt>
                <c:pt idx="1917" formatCode="_(* #,##0.00_);_(* \(#,##0.00\);_(* &quot;-&quot;??_);_(@_)">
                  <c:v>73.620109849225884</c:v>
                </c:pt>
                <c:pt idx="1918" formatCode="_(* #,##0.00_);_(* \(#,##0.00\);_(* &quot;-&quot;??_);_(@_)">
                  <c:v>73.625524117249384</c:v>
                </c:pt>
                <c:pt idx="1919" formatCode="_(* #,##0.00_);_(* \(#,##0.00\);_(* &quot;-&quot;??_);_(@_)">
                  <c:v>73.641595985767566</c:v>
                </c:pt>
                <c:pt idx="1920" formatCode="_(* #,##0.00_);_(* \(#,##0.00\);_(* &quot;-&quot;??_);_(@_)">
                  <c:v>73.647219436616226</c:v>
                </c:pt>
                <c:pt idx="1921" formatCode="_(* #,##0.00_);_(* \(#,##0.00\);_(* &quot;-&quot;??_);_(@_)">
                  <c:v>73.652604282398386</c:v>
                </c:pt>
                <c:pt idx="1922" formatCode="_(* #,##0.00_);_(* \(#,##0.00\);_(* &quot;-&quot;??_);_(@_)">
                  <c:v>73.657957056017111</c:v>
                </c:pt>
                <c:pt idx="1923" formatCode="_(* #,##0.00_);_(* \(#,##0.00\);_(* &quot;-&quot;??_);_(@_)">
                  <c:v>73.663310474498218</c:v>
                </c:pt>
                <c:pt idx="1924" formatCode="_(* #,##0.00_);_(* \(#,##0.00\);_(* &quot;-&quot;??_);_(@_)">
                  <c:v>73.679444672749227</c:v>
                </c:pt>
                <c:pt idx="1925" formatCode="_(* #,##0.00_);_(* \(#,##0.00\);_(* &quot;-&quot;??_);_(@_)">
                  <c:v>73.685224322973497</c:v>
                </c:pt>
                <c:pt idx="1926" formatCode="_(* #,##0.00_);_(* \(#,##0.00\);_(* &quot;-&quot;??_);_(@_)">
                  <c:v>73.690679265039876</c:v>
                </c:pt>
                <c:pt idx="1927" formatCode="_(* #,##0.00_);_(* \(#,##0.00\);_(* &quot;-&quot;??_);_(@_)">
                  <c:v>73.696184005005421</c:v>
                </c:pt>
                <c:pt idx="1928" formatCode="_(* #,##0.00_);_(* \(#,##0.00\);_(* &quot;-&quot;??_);_(@_)">
                  <c:v>73.701591157644984</c:v>
                </c:pt>
                <c:pt idx="1929" formatCode="_(* #,##0.00_);_(* \(#,##0.00\);_(* &quot;-&quot;??_);_(@_)">
                  <c:v>73.717593183905336</c:v>
                </c:pt>
                <c:pt idx="1930" formatCode="_(* #,##0.00_);_(* \(#,##0.00\);_(* &quot;-&quot;??_);_(@_)">
                  <c:v>73.723125160116879</c:v>
                </c:pt>
                <c:pt idx="1931" formatCode="_(* #,##0.00_);_(* \(#,##0.00\);_(* &quot;-&quot;??_);_(@_)">
                  <c:v>73.7284700429407</c:v>
                </c:pt>
                <c:pt idx="1932" formatCode="_(* #,##0.00_);_(* \(#,##0.00\);_(* &quot;-&quot;??_);_(@_)">
                  <c:v>73.733815568388621</c:v>
                </c:pt>
                <c:pt idx="1933" formatCode="_(* #,##0.00_);_(* \(#,##0.00\);_(* &quot;-&quot;??_);_(@_)">
                  <c:v>73.739178129427273</c:v>
                </c:pt>
                <c:pt idx="1934" formatCode="_(* #,##0.00_);_(* \(#,##0.00\);_(* &quot;-&quot;??_);_(@_)">
                  <c:v>73.755047549916625</c:v>
                </c:pt>
                <c:pt idx="1935" formatCode="_(* #,##0.00_);_(* \(#,##0.00\);_(* &quot;-&quot;??_);_(@_)">
                  <c:v>73.760584171440229</c:v>
                </c:pt>
                <c:pt idx="1936" formatCode="_(* #,##0.00_);_(* \(#,##0.00\);_(* &quot;-&quot;??_);_(@_)">
                  <c:v>73.765933566442726</c:v>
                </c:pt>
                <c:pt idx="1937" formatCode="_(* #,##0.00_);_(* \(#,##0.00\);_(* &quot;-&quot;??_);_(@_)">
                  <c:v>73.771199040951004</c:v>
                </c:pt>
                <c:pt idx="1938" formatCode="_(* #,##0.00_);_(* \(#,##0.00\);_(* &quot;-&quot;??_);_(@_)">
                  <c:v>73.776508742816176</c:v>
                </c:pt>
                <c:pt idx="1939" formatCode="_(* #,##0.00_);_(* \(#,##0.00\);_(* &quot;-&quot;??_);_(@_)">
                  <c:v>77.473453456567157</c:v>
                </c:pt>
                <c:pt idx="1940" formatCode="_(* #,##0.00_);_(* \(#,##0.00\);_(* &quot;-&quot;??_);_(@_)">
                  <c:v>77.47785816152593</c:v>
                </c:pt>
                <c:pt idx="1941" formatCode="_(* #,##0.00_);_(* \(#,##0.00\);_(* &quot;-&quot;??_);_(@_)">
                  <c:v>77.4984042125662</c:v>
                </c:pt>
                <c:pt idx="1942" formatCode="_(* #,##0.00_);_(* \(#,##0.00\);_(* &quot;-&quot;??_);_(@_)">
                  <c:v>77.502764273462915</c:v>
                </c:pt>
                <c:pt idx="1943" formatCode="_(* #,##0.00_);_(* \(#,##0.00\);_(* &quot;-&quot;??_);_(@_)">
                  <c:v>77.506859905104236</c:v>
                </c:pt>
                <c:pt idx="1944" formatCode="_(* #,##0.00_);_(* \(#,##0.00\);_(* &quot;-&quot;??_);_(@_)">
                  <c:v>77.510969023316591</c:v>
                </c:pt>
                <c:pt idx="1945" formatCode="_(* #,##0.00_);_(* \(#,##0.00\);_(* &quot;-&quot;??_);_(@_)">
                  <c:v>77.515143526184218</c:v>
                </c:pt>
                <c:pt idx="1946" formatCode="_(* #,##0.00_);_(* \(#,##0.00\);_(* &quot;-&quot;??_);_(@_)">
                  <c:v>77.527316045074457</c:v>
                </c:pt>
                <c:pt idx="1947" formatCode="_(* #,##0.00_);_(* \(#,##0.00\);_(* &quot;-&quot;??_);_(@_)">
                  <c:v>77.53153370469569</c:v>
                </c:pt>
                <c:pt idx="1948" formatCode="_(* #,##0.00_);_(* \(#,##0.00\);_(* &quot;-&quot;??_);_(@_)">
                  <c:v>77.53558096926686</c:v>
                </c:pt>
                <c:pt idx="1949" formatCode="_(* #,##0.00_);_(* \(#,##0.00\);_(* &quot;-&quot;??_);_(@_)">
                  <c:v>77.539524858675463</c:v>
                </c:pt>
                <c:pt idx="1950" formatCode="_(* #,##0.00_);_(* \(#,##0.00\);_(* &quot;-&quot;??_);_(@_)">
                  <c:v>63.801441155494928</c:v>
                </c:pt>
                <c:pt idx="1951" formatCode="_(* #,##0.00_);_(* \(#,##0.00\);_(* &quot;-&quot;??_);_(@_)">
                  <c:v>63.813276350389629</c:v>
                </c:pt>
                <c:pt idx="1952" formatCode="_(* #,##0.00_);_(* \(#,##0.00\);_(* &quot;-&quot;??_);_(@_)">
                  <c:v>63.817497570042406</c:v>
                </c:pt>
                <c:pt idx="1953" formatCode="_(* #,##0.00_);_(* \(#,##0.00\);_(* &quot;-&quot;??_);_(@_)">
                  <c:v>63.821613233253046</c:v>
                </c:pt>
                <c:pt idx="1954" formatCode="_(* #,##0.00_);_(* \(#,##0.00\);_(* &quot;-&quot;??_);_(@_)">
                  <c:v>63.825703415615145</c:v>
                </c:pt>
                <c:pt idx="1955" formatCode="_(* #,##0.00_);_(* \(#,##0.00\);_(* &quot;-&quot;??_);_(@_)">
                  <c:v>63.829781110202951</c:v>
                </c:pt>
                <c:pt idx="1956" formatCode="_(* #,##0.00_);_(* \(#,##0.00\);_(* &quot;-&quot;??_);_(@_)">
                  <c:v>63.841858526564621</c:v>
                </c:pt>
                <c:pt idx="1957" formatCode="_(* #,##0.00_);_(* \(#,##0.00\);_(* &quot;-&quot;??_);_(@_)">
                  <c:v>63.846056734060106</c:v>
                </c:pt>
                <c:pt idx="1958" formatCode="_(* #,##0.00_);_(* \(#,##0.00\);_(* &quot;-&quot;??_);_(@_)">
                  <c:v>63.850136939346214</c:v>
                </c:pt>
                <c:pt idx="1959" formatCode="_(* #,##0.00_);_(* \(#,##0.00\);_(* &quot;-&quot;??_);_(@_)">
                  <c:v>63.854243647839724</c:v>
                </c:pt>
                <c:pt idx="1960" formatCode="_(* #,##0.00_);_(* \(#,##0.00\);_(* &quot;-&quot;??_);_(@_)">
                  <c:v>63.853422416214286</c:v>
                </c:pt>
                <c:pt idx="1961" formatCode="_(* #,##0.00_);_(* \(#,##0.00\);_(* &quot;-&quot;??_);_(@_)">
                  <c:v>63.870334655729579</c:v>
                </c:pt>
                <c:pt idx="1962" formatCode="_(* #,##0.00_);_(* \(#,##0.00\);_(* &quot;-&quot;??_);_(@_)">
                  <c:v>63.874563115770478</c:v>
                </c:pt>
                <c:pt idx="1963" formatCode="_(* #,##0.00_);_(* \(#,##0.00\);_(* &quot;-&quot;??_);_(@_)">
                  <c:v>63.878750914416614</c:v>
                </c:pt>
                <c:pt idx="1964" formatCode="_(* #,##0.00_);_(* \(#,##0.00\);_(* &quot;-&quot;??_);_(@_)">
                  <c:v>63.883043333095365</c:v>
                </c:pt>
                <c:pt idx="1965" formatCode="_(* #,##0.00_);_(* \(#,##0.00\);_(* &quot;-&quot;??_);_(@_)">
                  <c:v>63.887297259358689</c:v>
                </c:pt>
                <c:pt idx="1966" formatCode="_(* #,##0.00_);_(* \(#,##0.00\);_(* &quot;-&quot;??_);_(@_)">
                  <c:v>63.900363817504882</c:v>
                </c:pt>
                <c:pt idx="1967" formatCode="_(* #,##0.00_);_(* \(#,##0.00\);_(* &quot;-&quot;??_);_(@_)">
                  <c:v>63.904729425529418</c:v>
                </c:pt>
                <c:pt idx="1968" formatCode="_(* #,##0.00_);_(* \(#,##0.00\);_(* &quot;-&quot;??_);_(@_)">
                  <c:v>63.90902515123431</c:v>
                </c:pt>
                <c:pt idx="1969" formatCode="_(* #,##0.00_);_(* \(#,##0.00\);_(* &quot;-&quot;??_);_(@_)">
                  <c:v>63.913269336963793</c:v>
                </c:pt>
                <c:pt idx="1970" formatCode="_(* #,##0.00_);_(* \(#,##0.00\);_(* &quot;-&quot;??_);_(@_)">
                  <c:v>63.917435915945035</c:v>
                </c:pt>
                <c:pt idx="1971" formatCode="_(* #,##0.00_);_(* \(#,##0.00\);_(* &quot;-&quot;??_);_(@_)">
                  <c:v>63.929661514196589</c:v>
                </c:pt>
                <c:pt idx="1972" formatCode="_(* #,##0.00_);_(* \(#,##0.00\);_(* &quot;-&quot;??_);_(@_)">
                  <c:v>63.933844065364845</c:v>
                </c:pt>
                <c:pt idx="1973" formatCode="_(* #,##0.00_);_(* \(#,##0.00\);_(* &quot;-&quot;??_);_(@_)">
                  <c:v>63.938026247539057</c:v>
                </c:pt>
                <c:pt idx="1974" formatCode="_(* #,##0.00_);_(* \(#,##0.00\);_(* &quot;-&quot;??_);_(@_)">
                  <c:v>63.94223501601104</c:v>
                </c:pt>
                <c:pt idx="1975" formatCode="_(* #,##0.00_);_(* \(#,##0.00\);_(* &quot;-&quot;??_);_(@_)">
                  <c:v>63.946457343951558</c:v>
                </c:pt>
                <c:pt idx="1976" formatCode="_(* #,##0.00_);_(* \(#,##0.00\);_(* &quot;-&quot;??_);_(@_)">
                  <c:v>63.959081444945298</c:v>
                </c:pt>
                <c:pt idx="1977" formatCode="_(* #,##0.00_);_(* \(#,##0.00\);_(* &quot;-&quot;??_);_(@_)">
                  <c:v>63.96344131015028</c:v>
                </c:pt>
                <c:pt idx="1978" formatCode="_(* #,##0.00_);_(* \(#,##0.00\);_(* &quot;-&quot;??_);_(@_)">
                  <c:v>63.967679342288072</c:v>
                </c:pt>
                <c:pt idx="1979" formatCode="_(* #,##0.00_);_(* \(#,##0.00\);_(* &quot;-&quot;??_);_(@_)">
                  <c:v>63.971852705736197</c:v>
                </c:pt>
                <c:pt idx="1980" formatCode="_(* #,##0.00_);_(* \(#,##0.00\);_(* &quot;-&quot;??_);_(@_)">
                  <c:v>63.976039631204074</c:v>
                </c:pt>
                <c:pt idx="1981" formatCode="_(* #,##0.00_);_(* \(#,##0.00\);_(* &quot;-&quot;??_);_(@_)">
                  <c:v>63.988364357526052</c:v>
                </c:pt>
                <c:pt idx="1982" formatCode="_(* #,##0.00_);_(* \(#,##0.00\);_(* &quot;-&quot;??_);_(@_)">
                  <c:v>63.992580973085012</c:v>
                </c:pt>
                <c:pt idx="1983" formatCode="_(* #,##0.00_);_(* \(#,##0.00\);_(* &quot;-&quot;??_);_(@_)">
                  <c:v>63.996600851954774</c:v>
                </c:pt>
                <c:pt idx="1984" formatCode="_(* #,##0.00_);_(* \(#,##0.00\);_(* &quot;-&quot;??_);_(@_)">
                  <c:v>64.000660370035348</c:v>
                </c:pt>
                <c:pt idx="1985" formatCode="_(* #,##0.00_);_(* \(#,##0.00\);_(* &quot;-&quot;??_);_(@_)">
                  <c:v>64.004772592776376</c:v>
                </c:pt>
                <c:pt idx="1986" formatCode="_(* #,##0.00_);_(* \(#,##0.00\);_(* &quot;-&quot;??_);_(@_)">
                  <c:v>64.017224472407122</c:v>
                </c:pt>
                <c:pt idx="1987" formatCode="_(* #,##0.00_);_(* \(#,##0.00\);_(* &quot;-&quot;??_);_(@_)">
                  <c:v>64.021605244100002</c:v>
                </c:pt>
                <c:pt idx="1988" formatCode="_(* #,##0.00_);_(* \(#,##0.00\);_(* &quot;-&quot;??_);_(@_)">
                  <c:v>64.026020397400913</c:v>
                </c:pt>
                <c:pt idx="1989" formatCode="_(* #,##0.00_);_(* \(#,##0.00\);_(* &quot;-&quot;??_);_(@_)">
                  <c:v>64.030253276863391</c:v>
                </c:pt>
                <c:pt idx="1990" formatCode="_(* #,##0.00_);_(* \(#,##0.00\);_(* &quot;-&quot;??_);_(@_)">
                  <c:v>60.03908502423031</c:v>
                </c:pt>
                <c:pt idx="1991" formatCode="_(* #,##0.00_);_(* \(#,##0.00\);_(* &quot;-&quot;??_);_(@_)">
                  <c:v>60.046044398651809</c:v>
                </c:pt>
                <c:pt idx="1992" formatCode="_(* #,##0.00_);_(* \(#,##0.00\);_(* &quot;-&quot;??_);_(@_)">
                  <c:v>60.048175170682917</c:v>
                </c:pt>
                <c:pt idx="1993" formatCode="_(* #,##0.00_);_(* \(#,##0.00\);_(* &quot;-&quot;??_);_(@_)">
                  <c:v>60.050175548812703</c:v>
                </c:pt>
                <c:pt idx="1994" formatCode="_(* #,##0.00_);_(* \(#,##0.00\);_(* &quot;-&quot;??_);_(@_)">
                  <c:v>60.052163795871181</c:v>
                </c:pt>
                <c:pt idx="1995" formatCode="_(* #,##0.00_);_(* \(#,##0.00\);_(* &quot;-&quot;??_);_(@_)">
                  <c:v>60.054139911168733</c:v>
                </c:pt>
                <c:pt idx="1996" formatCode="_(* #,##0.00_);_(* \(#,##0.00\);_(* &quot;-&quot;??_);_(@_)">
                  <c:v>60.060242332132127</c:v>
                </c:pt>
                <c:pt idx="1997" formatCode="_(* #,##0.00_);_(* \(#,##0.00\);_(* &quot;-&quot;??_);_(@_)">
                  <c:v>60.062363964705945</c:v>
                </c:pt>
                <c:pt idx="1998" formatCode="_(* #,##0.00_);_(* \(#,##0.00\);_(* &quot;-&quot;??_);_(@_)">
                  <c:v>60.064443741462689</c:v>
                </c:pt>
                <c:pt idx="1999" formatCode="_(* #,##0.00_);_(* \(#,##0.00\);_(* &quot;-&quot;??_);_(@_)">
                  <c:v>60.066524037321024</c:v>
                </c:pt>
                <c:pt idx="2000" formatCode="_(* #,##0.00_);_(* \(#,##0.00\);_(* &quot;-&quot;??_);_(@_)">
                  <c:v>60.068516343638379</c:v>
                </c:pt>
                <c:pt idx="2001" formatCode="_(* #,##0.00_);_(* \(#,##0.00\);_(* &quot;-&quot;??_);_(@_)">
                  <c:v>60.074289393903172</c:v>
                </c:pt>
                <c:pt idx="2002" formatCode="_(* #,##0.00_);_(* \(#,##0.00\);_(* &quot;-&quot;??_);_(@_)">
                  <c:v>60.076325096719863</c:v>
                </c:pt>
                <c:pt idx="2003" formatCode="_(* #,##0.00_);_(* \(#,##0.00\);_(* &quot;-&quot;??_);_(@_)">
                  <c:v>60.078307245463513</c:v>
                </c:pt>
                <c:pt idx="2004" formatCode="_(* #,##0.00_);_(* \(#,##0.00\);_(* &quot;-&quot;??_);_(@_)">
                  <c:v>60.080302536941318</c:v>
                </c:pt>
                <c:pt idx="2005" formatCode="_(* #,##0.00_);_(* \(#,##0.00\);_(* &quot;-&quot;??_);_(@_)">
                  <c:v>60.082298393913035</c:v>
                </c:pt>
                <c:pt idx="2006" formatCode="_(* #,##0.00_);_(* \(#,##0.00\);_(* &quot;-&quot;??_);_(@_)">
                  <c:v>60.088422164287337</c:v>
                </c:pt>
                <c:pt idx="2007" formatCode="_(* #,##0.00_);_(* \(#,##0.00\);_(* &quot;-&quot;??_);_(@_)">
                  <c:v>60.090524965288125</c:v>
                </c:pt>
                <c:pt idx="2008" formatCode="_(* #,##0.00_);_(* \(#,##0.00\);_(* &quot;-&quot;??_);_(@_)">
                  <c:v>60.092548503972779</c:v>
                </c:pt>
                <c:pt idx="2009" formatCode="_(* #,##0.00_);_(* \(#,##0.00\);_(* &quot;-&quot;??_);_(@_)">
                  <c:v>60.094572547814998</c:v>
                </c:pt>
                <c:pt idx="2010" formatCode="_(* #,##0.00_);_(* \(#,##0.00\);_(* &quot;-&quot;??_);_(@_)">
                  <c:v>60.096787045507902</c:v>
                </c:pt>
                <c:pt idx="2011" formatCode="_(* #,##0.00_);_(* \(#,##0.00\);_(* &quot;-&quot;??_);_(@_)">
                  <c:v>60.104587031346469</c:v>
                </c:pt>
                <c:pt idx="2012" formatCode="_(* #,##0.00_);_(* \(#,##0.00\);_(* &quot;-&quot;??_);_(@_)">
                  <c:v>60.107244550573022</c:v>
                </c:pt>
                <c:pt idx="2013" formatCode="_(* #,##0.00_);_(* \(#,##0.00\);_(* &quot;-&quot;??_);_(@_)">
                  <c:v>60.109833947447513</c:v>
                </c:pt>
                <c:pt idx="2014" formatCode="_(* #,##0.00_);_(* \(#,##0.00\);_(* &quot;-&quot;??_);_(@_)">
                  <c:v>60.112423383366718</c:v>
                </c:pt>
                <c:pt idx="2015" formatCode="_(* #,##0.00_);_(* \(#,##0.00\);_(* &quot;-&quot;??_);_(@_)">
                  <c:v>60.115037277176683</c:v>
                </c:pt>
                <c:pt idx="2016" formatCode="_(* #,##0.00_);_(* \(#,##0.00\);_(* &quot;-&quot;??_);_(@_)">
                  <c:v>60.122810548648367</c:v>
                </c:pt>
                <c:pt idx="2017" formatCode="_(* #,##0.00_);_(* \(#,##0.00\);_(* &quot;-&quot;??_);_(@_)">
                  <c:v>60.125548067935966</c:v>
                </c:pt>
                <c:pt idx="2018" formatCode="_(* #,##0.00_);_(* \(#,##0.00\);_(* &quot;-&quot;??_);_(@_)">
                  <c:v>60.128177846984819</c:v>
                </c:pt>
                <c:pt idx="2019" formatCode="_(* #,##0.00_);_(* \(#,##0.00\);_(* &quot;-&quot;??_);_(@_)">
                  <c:v>60.130808262718638</c:v>
                </c:pt>
                <c:pt idx="2020" formatCode="_(* #,##0.00_);_(* \(#,##0.00\);_(* &quot;-&quot;??_);_(@_)">
                  <c:v>60.133439318486936</c:v>
                </c:pt>
                <c:pt idx="2021" formatCode="_(* #,##0.00_);_(* \(#,##0.00\);_(* &quot;-&quot;??_);_(@_)">
                  <c:v>60.14122593629768</c:v>
                </c:pt>
                <c:pt idx="2022" formatCode="_(* #,##0.00_);_(* \(#,##0.00\);_(* &quot;-&quot;??_);_(@_)">
                  <c:v>60.143968025809421</c:v>
                </c:pt>
                <c:pt idx="2023" formatCode="_(* #,##0.00_);_(* \(#,##0.00\);_(* &quot;-&quot;??_);_(@_)">
                  <c:v>60.146602282171422</c:v>
                </c:pt>
                <c:pt idx="2024" formatCode="_(* #,##0.00_);_(* \(#,##0.00\);_(* &quot;-&quot;??_);_(@_)">
                  <c:v>60.149237181837158</c:v>
                </c:pt>
                <c:pt idx="2025" formatCode="_(* #,##0.00_);_(* \(#,##0.00\);_(* &quot;-&quot;??_);_(@_)">
                  <c:v>60.151872720321151</c:v>
                </c:pt>
                <c:pt idx="2026" formatCode="_(* #,##0.00_);_(* \(#,##0.00\);_(* &quot;-&quot;??_);_(@_)">
                  <c:v>60.159672693897335</c:v>
                </c:pt>
                <c:pt idx="2027" formatCode="_(* #,##0.00_);_(* \(#,##0.00\);_(* &quot;-&quot;??_);_(@_)">
                  <c:v>60.162419357084175</c:v>
                </c:pt>
                <c:pt idx="2028" formatCode="_(* #,##0.00_);_(* \(#,##0.00\);_(* &quot;-&quot;??_);_(@_)">
                  <c:v>60.165058100512638</c:v>
                </c:pt>
                <c:pt idx="2029" formatCode="_(* #,##0.00_);_(* \(#,##0.00\);_(* &quot;-&quot;??_);_(@_)">
                  <c:v>60.167710200988509</c:v>
                </c:pt>
                <c:pt idx="2030" formatCode="_(* #,##0.00_);_(* \(#,##0.00\);_(* &quot;-&quot;??_);_(@_)">
                  <c:v>60.170388380316012</c:v>
                </c:pt>
                <c:pt idx="2031" formatCode="_(* #,##0.00_);_(* \(#,##0.00\);_(* &quot;-&quot;??_);_(@_)">
                  <c:v>60.178618689140293</c:v>
                </c:pt>
                <c:pt idx="2032" formatCode="_(* #,##0.00_);_(* \(#,##0.00\);_(* &quot;-&quot;??_);_(@_)">
                  <c:v>60.181473825826913</c:v>
                </c:pt>
                <c:pt idx="2033" formatCode="_(* #,##0.00_);_(* \(#,##0.00\);_(* &quot;-&quot;??_);_(@_)">
                  <c:v>60.184180752917293</c:v>
                </c:pt>
                <c:pt idx="2034" formatCode="_(* #,##0.00_);_(* \(#,##0.00\);_(* &quot;-&quot;??_);_(@_)">
                  <c:v>60.186862881867818</c:v>
                </c:pt>
                <c:pt idx="2035" formatCode="_(* #,##0.00_);_(* \(#,##0.00\);_(* &quot;-&quot;??_);_(@_)">
                  <c:v>60.189545663056641</c:v>
                </c:pt>
                <c:pt idx="2036" formatCode="_(* #,##0.00_);_(* \(#,##0.00\);_(* &quot;-&quot;??_);_(@_)">
                  <c:v>60.197486443625628</c:v>
                </c:pt>
                <c:pt idx="2037" formatCode="_(* #,##0.00_);_(* \(#,##0.00\);_(* &quot;-&quot;??_);_(@_)">
                  <c:v>60.200294327619105</c:v>
                </c:pt>
                <c:pt idx="2038" formatCode="_(* #,##0.00_);_(* \(#,##0.00\);_(* &quot;-&quot;??_);_(@_)">
                  <c:v>60.203005837829558</c:v>
                </c:pt>
                <c:pt idx="2039" formatCode="_(* #,##0.00_);_(* \(#,##0.00\);_(* &quot;-&quot;??_);_(@_)">
                  <c:v>60.205705267524969</c:v>
                </c:pt>
                <c:pt idx="2040" formatCode="_(* #,##0.00_);_(* \(#,##0.00\);_(* &quot;-&quot;??_);_(@_)">
                  <c:v>62.122827507393097</c:v>
                </c:pt>
                <c:pt idx="2041" formatCode="_(* #,##0.00_);_(* \(#,##0.00\);_(* &quot;-&quot;??_);_(@_)">
                  <c:v>62.128244478934924</c:v>
                </c:pt>
                <c:pt idx="2042" formatCode="_(* #,##0.00_);_(* \(#,##0.00\);_(* &quot;-&quot;??_);_(@_)">
                  <c:v>62.130132736664315</c:v>
                </c:pt>
                <c:pt idx="2043" formatCode="_(* #,##0.00_);_(* \(#,##0.00\);_(* &quot;-&quot;??_);_(@_)">
                  <c:v>62.13196938912553</c:v>
                </c:pt>
                <c:pt idx="2044" formatCode="_(* #,##0.00_);_(* \(#,##0.00\);_(* &quot;-&quot;??_);_(@_)">
                  <c:v>62.133783974214573</c:v>
                </c:pt>
                <c:pt idx="2045" formatCode="_(* #,##0.00_);_(* \(#,##0.00\);_(* &quot;-&quot;??_);_(@_)">
                  <c:v>62.135587815253558</c:v>
                </c:pt>
                <c:pt idx="2046" formatCode="_(* #,##0.00_);_(* \(#,##0.00\);_(* &quot;-&quot;??_);_(@_)">
                  <c:v>62.140983035391073</c:v>
                </c:pt>
                <c:pt idx="2047" formatCode="_(* #,##0.00_);_(* \(#,##0.00\);_(* &quot;-&quot;??_);_(@_)">
                  <c:v>62.142841042948774</c:v>
                </c:pt>
                <c:pt idx="2048" formatCode="_(* #,##0.00_);_(* \(#,##0.00\);_(* &quot;-&quot;??_);_(@_)">
                  <c:v>62.144647755123373</c:v>
                </c:pt>
                <c:pt idx="2049" formatCode="_(* #,##0.00_);_(* \(#,##0.00\);_(* &quot;-&quot;??_);_(@_)">
                  <c:v>62.146489035958972</c:v>
                </c:pt>
                <c:pt idx="2050" formatCode="_(* #,##0.00_);_(* \(#,##0.00\);_(* &quot;-&quot;??_);_(@_)">
                  <c:v>62.148308228656838</c:v>
                </c:pt>
                <c:pt idx="2051" formatCode="_(* #,##0.00_);_(* \(#,##0.00\);_(* &quot;-&quot;??_);_(@_)">
                  <c:v>62.153715513526549</c:v>
                </c:pt>
                <c:pt idx="2052" formatCode="_(* #,##0.00_);_(* \(#,##0.00\);_(* &quot;-&quot;??_);_(@_)">
                  <c:v>62.15557759456393</c:v>
                </c:pt>
                <c:pt idx="2053" formatCode="_(* #,##0.00_);_(* \(#,##0.00\);_(* &quot;-&quot;??_);_(@_)">
                  <c:v>62.157411012355034</c:v>
                </c:pt>
                <c:pt idx="2054" formatCode="_(* #,##0.00_);_(* \(#,##0.00\);_(* &quot;-&quot;??_);_(@_)">
                  <c:v>62.159279033510416</c:v>
                </c:pt>
                <c:pt idx="2055" formatCode="_(* #,##0.00_);_(* \(#,##0.00\);_(* &quot;-&quot;??_);_(@_)">
                  <c:v>62.161136301213325</c:v>
                </c:pt>
                <c:pt idx="2056" formatCode="_(* #,##0.00_);_(* \(#,##0.00\);_(* &quot;-&quot;??_);_(@_)">
                  <c:v>62.166691328601374</c:v>
                </c:pt>
                <c:pt idx="2057" formatCode="_(* #,##0.00_);_(* \(#,##0.00\);_(* &quot;-&quot;??_);_(@_)">
                  <c:v>62.168559944228164</c:v>
                </c:pt>
                <c:pt idx="2058" formatCode="_(* #,##0.00_);_(* \(#,##0.00\);_(* &quot;-&quot;??_);_(@_)">
                  <c:v>62.170431932646544</c:v>
                </c:pt>
                <c:pt idx="2059" formatCode="_(* #,##0.00_);_(* \(#,##0.00\);_(* &quot;-&quot;??_);_(@_)">
                  <c:v>62.172336440131225</c:v>
                </c:pt>
                <c:pt idx="2060" formatCode="_(* #,##0.00_);_(* \(#,##0.00\);_(* &quot;-&quot;??_);_(@_)">
                  <c:v>62.174252921642662</c:v>
                </c:pt>
                <c:pt idx="2061" formatCode="_(* #,##0.00_);_(* \(#,##0.00\);_(* &quot;-&quot;??_);_(@_)">
                  <c:v>62.179936104450427</c:v>
                </c:pt>
                <c:pt idx="2062" formatCode="_(* #,##0.00_);_(* \(#,##0.00\);_(* &quot;-&quot;??_);_(@_)">
                  <c:v>62.18198231787666</c:v>
                </c:pt>
                <c:pt idx="2063" formatCode="_(* #,##0.00_);_(* \(#,##0.00\);_(* &quot;-&quot;??_);_(@_)">
                  <c:v>62.183878978646476</c:v>
                </c:pt>
                <c:pt idx="2064" formatCode="_(* #,##0.00_);_(* \(#,##0.00\);_(* &quot;-&quot;??_);_(@_)">
                  <c:v>62.185787620922774</c:v>
                </c:pt>
                <c:pt idx="2065" formatCode="_(* #,##0.00_);_(* \(#,##0.00\);_(* &quot;-&quot;??_);_(@_)">
                  <c:v>62.193486880473181</c:v>
                </c:pt>
                <c:pt idx="2066" formatCode="_(* #,##0.00_);_(* \(#,##0.00\);_(* &quot;-&quot;??_);_(@_)">
                  <c:v>62.195606790154592</c:v>
                </c:pt>
                <c:pt idx="2067" formatCode="_(* #,##0.00_);_(* \(#,##0.00\);_(* &quot;-&quot;??_);_(@_)">
                  <c:v>62.197473393238248</c:v>
                </c:pt>
                <c:pt idx="2068" formatCode="_(* #,##0.00_);_(* \(#,##0.00\);_(* &quot;-&quot;??_);_(@_)">
                  <c:v>62.199329177015592</c:v>
                </c:pt>
                <c:pt idx="2069" formatCode="_(* #,##0.00_);_(* \(#,##0.00\);_(* &quot;-&quot;??_);_(@_)">
                  <c:v>62.201162697864966</c:v>
                </c:pt>
                <c:pt idx="2070" formatCode="_(* #,##0.00_);_(* \(#,##0.00\);_(* &quot;-&quot;??_);_(@_)">
                  <c:v>62.206494459249093</c:v>
                </c:pt>
                <c:pt idx="2071" formatCode="_(* #,##0.00_);_(* \(#,##0.00\);_(* &quot;-&quot;??_);_(@_)">
                  <c:v>62.208466902415459</c:v>
                </c:pt>
                <c:pt idx="2072" formatCode="_(* #,##0.00_);_(* \(#,##0.00\);_(* &quot;-&quot;??_);_(@_)">
                  <c:v>62.210303273477884</c:v>
                </c:pt>
                <c:pt idx="2073" formatCode="_(* #,##0.00_);_(* \(#,##0.00\);_(* &quot;-&quot;??_);_(@_)">
                  <c:v>62.212140218554644</c:v>
                </c:pt>
                <c:pt idx="2074" formatCode="_(* #,##0.00_);_(* \(#,##0.00\);_(* &quot;-&quot;??_);_(@_)">
                  <c:v>62.214137548842295</c:v>
                </c:pt>
                <c:pt idx="2075" formatCode="_(* #,##0.00_);_(* \(#,##0.00\);_(* &quot;-&quot;??_);_(@_)">
                  <c:v>62.221686494092801</c:v>
                </c:pt>
                <c:pt idx="2076" formatCode="_(* #,##0.00_);_(* \(#,##0.00\);_(* &quot;-&quot;??_);_(@_)">
                  <c:v>62.224297455387067</c:v>
                </c:pt>
                <c:pt idx="2077" formatCode="_(* #,##0.00_);_(* \(#,##0.00\);_(* &quot;-&quot;??_);_(@_)">
                  <c:v>62.226743591534152</c:v>
                </c:pt>
                <c:pt idx="2078" formatCode="_(* #,##0.00_);_(* \(#,##0.00\);_(* &quot;-&quot;??_);_(@_)">
                  <c:v>62.229179026827765</c:v>
                </c:pt>
                <c:pt idx="2079" formatCode="_(* #,##0.00_);_(* \(#,##0.00\);_(* &quot;-&quot;??_);_(@_)">
                  <c:v>62.229491673317305</c:v>
                </c:pt>
                <c:pt idx="2080" formatCode="_(* #,##0.00_);_(* \(#,##0.00\);_(* &quot;-&quot;??_);_(@_)">
                  <c:v>62.236919683055717</c:v>
                </c:pt>
                <c:pt idx="2081" formatCode="_(* #,##0.00_);_(* \(#,##0.00\);_(* &quot;-&quot;??_);_(@_)">
                  <c:v>58.257319620438331</c:v>
                </c:pt>
                <c:pt idx="2082" formatCode="_(* #,##0.00_);_(* \(#,##0.00\);_(* &quot;-&quot;??_);_(@_)">
                  <c:v>58.259697906081264</c:v>
                </c:pt>
                <c:pt idx="2083" formatCode="_(* #,##0.00_);_(* \(#,##0.00\);_(* &quot;-&quot;??_);_(@_)">
                  <c:v>62.245243858475561</c:v>
                </c:pt>
                <c:pt idx="2084" formatCode="_(* #,##0.00_);_(* \(#,##0.00\);_(* &quot;-&quot;??_);_(@_)">
                  <c:v>62.248140494480118</c:v>
                </c:pt>
                <c:pt idx="2085" formatCode="_(* #,##0.00_);_(* \(#,##0.00\);_(* &quot;-&quot;??_);_(@_)">
                  <c:v>62.256690945019379</c:v>
                </c:pt>
                <c:pt idx="2086" formatCode="_(* #,##0.00_);_(* \(#,##0.00\);_(* &quot;-&quot;??_);_(@_)">
                  <c:v>62.259695706965367</c:v>
                </c:pt>
                <c:pt idx="2087" formatCode="_(* #,##0.00_);_(* \(#,##0.00\);_(* &quot;-&quot;??_);_(@_)">
                  <c:v>62.262620497176037</c:v>
                </c:pt>
                <c:pt idx="2088" formatCode="_(* #,##0.00_);_(* \(#,##0.00\);_(* &quot;-&quot;??_);_(@_)">
                  <c:v>62.265521643005997</c:v>
                </c:pt>
                <c:pt idx="2089" formatCode="_(* #,##0.00_);_(* \(#,##0.00\);_(* &quot;-&quot;??_);_(@_)">
                  <c:v>62.268411634948727</c:v>
                </c:pt>
                <c:pt idx="2090" formatCode="_(* #,##0.00_);_(* \(#,##0.00\);_(* &quot;-&quot;??_);_(@_)">
                  <c:v>62.276977740943721</c:v>
                </c:pt>
                <c:pt idx="2091" formatCode="_(* #,##0.00_);_(* \(#,##0.00\);_(* &quot;-&quot;??_);_(@_)">
                  <c:v>62.280012278605881</c:v>
                </c:pt>
                <c:pt idx="2092" formatCode="_(* #,##0.00_);_(* \(#,##0.00\);_(* &quot;-&quot;??_);_(@_)">
                  <c:v>62.282917938702241</c:v>
                </c:pt>
                <c:pt idx="2093" formatCode="_(* #,##0.00_);_(* \(#,##0.00\);_(* &quot;-&quot;??_);_(@_)">
                  <c:v>62.285812432610399</c:v>
                </c:pt>
                <c:pt idx="2094" formatCode="_(* #,##0.00_);_(* \(#,##0.00\);_(* &quot;-&quot;??_);_(@_)">
                  <c:v>62.288719600140361</c:v>
                </c:pt>
                <c:pt idx="2095" formatCode="_(* #,##0.00_);_(* \(#,##0.00\);_(* &quot;-&quot;??_);_(@_)">
                  <c:v>62.297301374991108</c:v>
                </c:pt>
                <c:pt idx="2096" formatCode="_(* #,##0.00_);_(* \(#,##0.00\);_(* &quot;-&quot;??_);_(@_)">
                  <c:v>62.300426851298305</c:v>
                </c:pt>
                <c:pt idx="2097" formatCode="_(* #,##0.00_);_(* \(#,##0.00\);_(* &quot;-&quot;??_);_(@_)">
                  <c:v>62.306154005110272</c:v>
                </c:pt>
                <c:pt idx="2098" formatCode="_(* #,##0.00_);_(* \(#,##0.00\);_(* &quot;-&quot;??_);_(@_)">
                  <c:v>62.309137475447571</c:v>
                </c:pt>
                <c:pt idx="2099" formatCode="_(* #,##0.00_);_(* \(#,##0.00\);_(* &quot;-&quot;??_);_(@_)">
                  <c:v>62.317805945884608</c:v>
                </c:pt>
                <c:pt idx="2100" formatCode="_(* #,##0.00_);_(* \(#,##0.00\);_(* &quot;-&quot;??_);_(@_)">
                  <c:v>62.320839057000889</c:v>
                </c:pt>
                <c:pt idx="2101" formatCode="_(* #,##0.00_);_(* \(#,##0.00\);_(* &quot;-&quot;??_);_(@_)">
                  <c:v>62.323874642452779</c:v>
                </c:pt>
                <c:pt idx="2102" formatCode="_(* #,##0.00_);_(* \(#,##0.00\);_(* &quot;-&quot;??_);_(@_)">
                  <c:v>62.326899075616268</c:v>
                </c:pt>
                <c:pt idx="2103" formatCode="_(* #,##0.00_);_(* \(#,##0.00\);_(* &quot;-&quot;??_);_(@_)">
                  <c:v>62.329769076771903</c:v>
                </c:pt>
                <c:pt idx="2104" formatCode="_(* #,##0.00_);_(* \(#,##0.00\);_(* &quot;-&quot;??_);_(@_)">
                  <c:v>62.338346833743188</c:v>
                </c:pt>
                <c:pt idx="2105" formatCode="_(* #,##0.00_);_(* \(#,##0.00\);_(* &quot;-&quot;??_);_(@_)">
                  <c:v>62.341409840166783</c:v>
                </c:pt>
                <c:pt idx="2106" formatCode="_(* #,##0.00_);_(* \(#,##0.00\);_(* &quot;-&quot;??_);_(@_)">
                  <c:v>62.344331363002702</c:v>
                </c:pt>
                <c:pt idx="2107" formatCode="_(* #,##0.00_);_(* \(#,##0.00\);_(* &quot;-&quot;??_);_(@_)">
                  <c:v>62.347241691805699</c:v>
                </c:pt>
                <c:pt idx="2108" formatCode="_(* #,##0.00_);_(* \(#,##0.00\);_(* &quot;-&quot;??_);_(@_)">
                  <c:v>62.364349662040183</c:v>
                </c:pt>
                <c:pt idx="2109" formatCode="_(* #,##0.00_);_(* \(#,##0.00\);_(* &quot;-&quot;??_);_(@_)">
                  <c:v>62.368085928341166</c:v>
                </c:pt>
                <c:pt idx="2110" formatCode="_(* #,##0.00_);_(* \(#,##0.00\);_(* &quot;-&quot;??_);_(@_)">
                  <c:v>62.371528258258657</c:v>
                </c:pt>
                <c:pt idx="2111" formatCode="_(* #,##0.00_);_(* \(#,##0.00\);_(* &quot;-&quot;??_);_(@_)">
                  <c:v>63.247083689455486</c:v>
                </c:pt>
                <c:pt idx="2112" formatCode="_(* #,##0.00_);_(* \(#,##0.00\);_(* &quot;-&quot;??_);_(@_)">
                  <c:v>63.256051118523338</c:v>
                </c:pt>
                <c:pt idx="2113" formatCode="_(* #,##0.00_);_(* \(#,##0.00\);_(* &quot;-&quot;??_);_(@_)">
                  <c:v>63.259133233032927</c:v>
                </c:pt>
                <c:pt idx="2114" formatCode="_(* #,##0.00_);_(* \(#,##0.00\);_(* &quot;-&quot;??_);_(@_)">
                  <c:v>63.26216849546735</c:v>
                </c:pt>
                <c:pt idx="2115" formatCode="_(* #,##0.00_);_(* \(#,##0.00\);_(* &quot;-&quot;??_);_(@_)">
                  <c:v>63.265238544847527</c:v>
                </c:pt>
                <c:pt idx="2116" formatCode="_(* #,##0.00_);_(* \(#,##0.00\);_(* &quot;-&quot;??_);_(@_)">
                  <c:v>63.268275392428698</c:v>
                </c:pt>
                <c:pt idx="2117" formatCode="_(* #,##0.00_);_(* \(#,##0.00\);_(* &quot;-&quot;??_);_(@_)">
                  <c:v>63.277329030658372</c:v>
                </c:pt>
                <c:pt idx="2118" formatCode="_(* #,##0.00_);_(* \(#,##0.00\);_(* &quot;-&quot;??_);_(@_)">
                  <c:v>63.280428947119916</c:v>
                </c:pt>
                <c:pt idx="2119" formatCode="_(* #,##0.00_);_(* \(#,##0.00\);_(* &quot;-&quot;??_);_(@_)">
                  <c:v>63.283458815959271</c:v>
                </c:pt>
                <c:pt idx="2120" formatCode="_(* #,##0.00_);_(* \(#,##0.00\);_(* &quot;-&quot;??_);_(@_)">
                  <c:v>63.286489560724334</c:v>
                </c:pt>
                <c:pt idx="2121" formatCode="_(* #,##0.00_);_(* \(#,##0.00\);_(* &quot;-&quot;??_);_(@_)">
                  <c:v>63.289532546148351</c:v>
                </c:pt>
                <c:pt idx="2122" formatCode="_(* #,##0.00_);_(* \(#,##0.00\);_(* &quot;-&quot;??_);_(@_)">
                  <c:v>63.301663898620028</c:v>
                </c:pt>
                <c:pt idx="2123" formatCode="_(* #,##0.00_);_(* \(#,##0.00\);_(* &quot;-&quot;??_);_(@_)">
                  <c:v>63.304823832279801</c:v>
                </c:pt>
                <c:pt idx="2124" formatCode="_(* #,##0.00_);_(* \(#,##0.00\);_(* &quot;-&quot;??_);_(@_)">
                  <c:v>63.308076985983575</c:v>
                </c:pt>
                <c:pt idx="2125" formatCode="_(* #,##0.00_);_(* \(#,##0.00\);_(* &quot;-&quot;??_);_(@_)">
                  <c:v>63.311718150266351</c:v>
                </c:pt>
                <c:pt idx="2126" formatCode="_(* #,##0.00_);_(* \(#,##0.00\);_(* &quot;-&quot;??_);_(@_)">
                  <c:v>63.322681381463177</c:v>
                </c:pt>
                <c:pt idx="2127" formatCode="_(* #,##0.00_);_(* \(#,##0.00\);_(* &quot;-&quot;??_);_(@_)">
                  <c:v>63.326403878788575</c:v>
                </c:pt>
                <c:pt idx="2128" formatCode="_(* #,##0.00_);_(* \(#,##0.00\);_(* &quot;-&quot;??_);_(@_)">
                  <c:v>63.330061755891457</c:v>
                </c:pt>
                <c:pt idx="2129" formatCode="_(* #,##0.00_);_(* \(#,##0.00\);_(* &quot;-&quot;??_);_(@_)">
                  <c:v>63.333709301653499</c:v>
                </c:pt>
                <c:pt idx="2130" formatCode="_(* #,##0.00_);_(* \(#,##0.00\);_(* &quot;-&quot;??_);_(@_)">
                  <c:v>63.337346475688136</c:v>
                </c:pt>
                <c:pt idx="2131" formatCode="_(* #,##0.00_);_(* \(#,##0.00\);_(* &quot;-&quot;??_);_(@_)">
                  <c:v>63.348093580932328</c:v>
                </c:pt>
                <c:pt idx="2132" formatCode="_(* #,##0.00_);_(* \(#,##0.00\);_(* &quot;-&quot;??_);_(@_)">
                  <c:v>63.351800335614861</c:v>
                </c:pt>
                <c:pt idx="2133" formatCode="_(* #,##0.00_);_(* \(#,##0.00\);_(* &quot;-&quot;??_);_(@_)">
                  <c:v>63.355454184413396</c:v>
                </c:pt>
                <c:pt idx="2134" formatCode="_(* #,##0.00_);_(* \(#,##0.00\);_(* &quot;-&quot;??_);_(@_)">
                  <c:v>63.35909765834672</c:v>
                </c:pt>
                <c:pt idx="2135" formatCode="_(* #,##0.00_);_(* \(#,##0.00\);_(* &quot;-&quot;??_);_(@_)">
                  <c:v>63.362730805527704</c:v>
                </c:pt>
                <c:pt idx="2136" formatCode="_(* #,##0.00_);_(* \(#,##0.00\);_(* &quot;-&quot;??_);_(@_)">
                  <c:v>63.373465684416431</c:v>
                </c:pt>
                <c:pt idx="2137" formatCode="_(* #,##0.00_);_(* \(#,##0.00\);_(* &quot;-&quot;??_);_(@_)">
                  <c:v>63.377156863437193</c:v>
                </c:pt>
                <c:pt idx="2138" formatCode="_(* #,##0.00_);_(* \(#,##0.00\);_(* &quot;-&quot;??_);_(@_)">
                  <c:v>63.380806830769856</c:v>
                </c:pt>
                <c:pt idx="2139" formatCode="_(* #,##0.00_);_(* \(#,##0.00\);_(* &quot;-&quot;??_);_(@_)">
                  <c:v>63.384446175140276</c:v>
                </c:pt>
                <c:pt idx="2140" formatCode="_(* #,##0.00_);_(* \(#,##0.00\);_(* &quot;-&quot;??_);_(@_)">
                  <c:v>63.388075382609109</c:v>
                </c:pt>
                <c:pt idx="2141" formatCode="_(* #,##0.00_);_(* \(#,##0.00\);_(* &quot;-&quot;??_);_(@_)">
                  <c:v>63.398900164722193</c:v>
                </c:pt>
                <c:pt idx="2142" formatCode="_(* #,##0.00_);_(* \(#,##0.00\);_(* &quot;-&quot;??_);_(@_)">
                  <c:v>63.402598785878425</c:v>
                </c:pt>
                <c:pt idx="2143" formatCode="_(* #,##0.00_);_(* \(#,##0.00\);_(* &quot;-&quot;??_);_(@_)">
                  <c:v>63.406221947343887</c:v>
                </c:pt>
                <c:pt idx="2144" formatCode="_(* #,##0.00_);_(* \(#,##0.00\);_(* &quot;-&quot;??_);_(@_)">
                  <c:v>63.409845916194875</c:v>
                </c:pt>
                <c:pt idx="2145" formatCode="_(* #,##0.00_);_(* \(#,##0.00\);_(* &quot;-&quot;??_);_(@_)">
                  <c:v>63.413493641301208</c:v>
                </c:pt>
                <c:pt idx="2146" formatCode="_(* #,##0.00_);_(* \(#,##0.00\);_(* &quot;-&quot;??_);_(@_)">
                  <c:v>63.424546263030443</c:v>
                </c:pt>
                <c:pt idx="2147" formatCode="_(* #,##0.00_);_(* \(#,##0.00\);_(* &quot;-&quot;??_);_(@_)">
                  <c:v>63.428298318673072</c:v>
                </c:pt>
                <c:pt idx="2148" formatCode="_(* #,##0.00_);_(* \(#,##0.00\);_(* &quot;-&quot;??_);_(@_)">
                  <c:v>63.431940294381697</c:v>
                </c:pt>
                <c:pt idx="2149" formatCode="_(* #,##0.00_);_(* \(#,##0.00\);_(* &quot;-&quot;??_);_(@_)">
                  <c:v>63.435594567126671</c:v>
                </c:pt>
                <c:pt idx="2150" formatCode="_(* #,##0.00_);_(* \(#,##0.00\);_(* &quot;-&quot;??_);_(@_)">
                  <c:v>63.439105241877215</c:v>
                </c:pt>
                <c:pt idx="2151" formatCode="_(* #,##0.00_);_(* \(#,##0.00\);_(* &quot;-&quot;??_);_(@_)">
                  <c:v>63.449946172730222</c:v>
                </c:pt>
                <c:pt idx="2152" formatCode="_(* #,##0.00_);_(* \(#,##0.00\);_(* &quot;-&quot;??_);_(@_)">
                  <c:v>63.453476505771569</c:v>
                </c:pt>
                <c:pt idx="2153" formatCode="_(* #,##0.00_);_(* \(#,##0.00\);_(* &quot;-&quot;??_);_(@_)">
                  <c:v>63.457220325869322</c:v>
                </c:pt>
                <c:pt idx="2154" formatCode="_(* #,##0.00_);_(* \(#,##0.00\);_(* &quot;-&quot;??_);_(@_)">
                  <c:v>63.461004946917967</c:v>
                </c:pt>
                <c:pt idx="2155" formatCode="_(* #,##0.00_);_(* \(#,##0.00\);_(* &quot;-&quot;??_);_(@_)">
                  <c:v>63.464767524314183</c:v>
                </c:pt>
                <c:pt idx="2156" formatCode="_(* #,##0.00_);_(* \(#,##0.00\);_(* &quot;-&quot;??_);_(@_)">
                  <c:v>63.475745039178037</c:v>
                </c:pt>
                <c:pt idx="2157" formatCode="_(* #,##0.00_);_(* \(#,##0.00\);_(* &quot;-&quot;??_);_(@_)">
                  <c:v>63.479732462015214</c:v>
                </c:pt>
                <c:pt idx="2158" formatCode="_(* #,##0.00_);_(* \(#,##0.00\);_(* &quot;-&quot;??_);_(@_)">
                  <c:v>63.483546813683759</c:v>
                </c:pt>
                <c:pt idx="2159" formatCode="_(* #,##0.00_);_(* \(#,##0.00\);_(* &quot;-&quot;??_);_(@_)">
                  <c:v>63.487338777939385</c:v>
                </c:pt>
                <c:pt idx="2160" formatCode="_(* #,##0.00_);_(* \(#,##0.00\);_(* &quot;-&quot;??_);_(@_)">
                  <c:v>63.491155118776533</c:v>
                </c:pt>
                <c:pt idx="2161" formatCode="_(* #,##0.00_);_(* \(#,##0.00\);_(* &quot;-&quot;??_);_(@_)">
                  <c:v>63.506054732590734</c:v>
                </c:pt>
                <c:pt idx="2162" formatCode="_(* #,##0.00_);_(* \(#,##0.00\);_(* &quot;-&quot;??_);_(@_)">
                  <c:v>63.5102100869818</c:v>
                </c:pt>
                <c:pt idx="2163" formatCode="_(* #,##0.00_);_(* \(#,##0.00\);_(* &quot;-&quot;??_);_(@_)">
                  <c:v>63.514032960496372</c:v>
                </c:pt>
                <c:pt idx="2164" formatCode="_(* #,##0.00_);_(* \(#,##0.00\);_(* &quot;-&quot;??_);_(@_)">
                  <c:v>63.518238755399679</c:v>
                </c:pt>
                <c:pt idx="2165" formatCode="_(* #,##0.00_);_(* \(#,##0.00\);_(* &quot;-&quot;??_);_(@_)">
                  <c:v>63.531045359228202</c:v>
                </c:pt>
                <c:pt idx="2166" formatCode="_(* #,##0.00_);_(* \(#,##0.00\);_(* &quot;-&quot;??_);_(@_)">
                  <c:v>63.535685644261783</c:v>
                </c:pt>
                <c:pt idx="2167" formatCode="_(* #,##0.00_);_(* \(#,##0.00\);_(* &quot;-&quot;??_);_(@_)">
                  <c:v>63.540048437269789</c:v>
                </c:pt>
                <c:pt idx="2168" formatCode="_(* #,##0.00_);_(* \(#,##0.00\);_(* &quot;-&quot;??_);_(@_)">
                  <c:v>63.54438921673141</c:v>
                </c:pt>
                <c:pt idx="2169" formatCode="_(* #,##0.00_);_(* \(#,##0.00\);_(* &quot;-&quot;??_);_(@_)">
                  <c:v>63.548673697383165</c:v>
                </c:pt>
                <c:pt idx="2170" formatCode="_(* #,##0.00_);_(* \(#,##0.00\);_(* &quot;-&quot;??_);_(@_)">
                  <c:v>63.561266036472297</c:v>
                </c:pt>
                <c:pt idx="2171" formatCode="_(* #,##0.00_);_(* \(#,##0.00\);_(* &quot;-&quot;??_);_(@_)">
                  <c:v>63.565843420523883</c:v>
                </c:pt>
                <c:pt idx="2172" formatCode="_(* #,##0.00_);_(* \(#,##0.00\);_(* &quot;-&quot;??_);_(@_)">
                  <c:v>63.570137904308602</c:v>
                </c:pt>
                <c:pt idx="2173" formatCode="_(* #,##0.00_);_(* \(#,##0.00\);_(* &quot;-&quot;??_);_(@_)">
                  <c:v>63.574433514285609</c:v>
                </c:pt>
                <c:pt idx="2174" formatCode="_(* #,##0.00_);_(* \(#,##0.00\);_(* &quot;-&quot;??_);_(@_)">
                  <c:v>63.578742341004059</c:v>
                </c:pt>
                <c:pt idx="2175" formatCode="_(* #,##0.00_);_(* \(#,##0.00\);_(* &quot;-&quot;??_);_(@_)">
                  <c:v>63.59140274951438</c:v>
                </c:pt>
                <c:pt idx="2176" formatCode="_(* #,##0.00_);_(* \(#,##0.00\);_(* &quot;-&quot;??_);_(@_)">
                  <c:v>63.59599721742908</c:v>
                </c:pt>
                <c:pt idx="2177" formatCode="_(* #,##0.00_);_(* \(#,##0.00\);_(* &quot;-&quot;??_);_(@_)">
                  <c:v>63.600335611116776</c:v>
                </c:pt>
                <c:pt idx="2178" formatCode="_(* #,##0.00_);_(* \(#,##0.00\);_(* &quot;-&quot;??_);_(@_)">
                  <c:v>63.604709475563006</c:v>
                </c:pt>
                <c:pt idx="2179" formatCode="_(* #,##0.00_);_(* \(#,##0.00\);_(* &quot;-&quot;??_);_(@_)">
                  <c:v>63.60907324150071</c:v>
                </c:pt>
                <c:pt idx="2180" formatCode="_(* #,##0.00_);_(* \(#,##0.00\);_(* &quot;-&quot;??_);_(@_)">
                  <c:v>63.621862967201317</c:v>
                </c:pt>
                <c:pt idx="2181" formatCode="_(* #,##0.00_);_(* \(#,##0.00\);_(* &quot;-&quot;??_);_(@_)">
                  <c:v>63.626478921720079</c:v>
                </c:pt>
                <c:pt idx="2182" formatCode="_(* #,##0.00_);_(* \(#,##0.00\);_(* &quot;-&quot;??_);_(@_)">
                  <c:v>63.630825845140372</c:v>
                </c:pt>
                <c:pt idx="2183" formatCode="_(* #,##0.00_);_(* \(#,##0.00\);_(* &quot;-&quot;??_);_(@_)">
                  <c:v>63.635185553354503</c:v>
                </c:pt>
                <c:pt idx="2184" formatCode="_(* #,##0.00_);_(* \(#,##0.00\);_(* &quot;-&quot;??_);_(@_)">
                  <c:v>63.639546996472788</c:v>
                </c:pt>
                <c:pt idx="2185" formatCode="_(* #,##0.00_);_(* \(#,##0.00\);_(* &quot;-&quot;??_);_(@_)">
                  <c:v>63.652465986243968</c:v>
                </c:pt>
                <c:pt idx="2186" formatCode="_(* #,##0.00_);_(* \(#,##0.00\);_(* &quot;-&quot;??_);_(@_)">
                  <c:v>63.657139138228715</c:v>
                </c:pt>
                <c:pt idx="2187" formatCode="_(* #,##0.00_);_(* \(#,##0.00\);_(* &quot;-&quot;??_);_(@_)">
                  <c:v>63.661622656278738</c:v>
                </c:pt>
                <c:pt idx="2188" formatCode="_(* #,##0.00_);_(* \(#,##0.00\);_(* &quot;-&quot;??_);_(@_)">
                  <c:v>63.666211852675438</c:v>
                </c:pt>
                <c:pt idx="2189" formatCode="_(* #,##0.00_);_(* \(#,##0.00\);_(* &quot;-&quot;??_);_(@_)">
                  <c:v>63.968338857637555</c:v>
                </c:pt>
                <c:pt idx="2190" formatCode="_(* #,##0.00_);_(* \(#,##0.00\);_(* &quot;-&quot;??_);_(@_)">
                  <c:v>63.981291125548402</c:v>
                </c:pt>
                <c:pt idx="2191" formatCode="_(* #,##0.00_);_(* \(#,##0.00\);_(* &quot;-&quot;??_);_(@_)">
                  <c:v>63.984899748088765</c:v>
                </c:pt>
                <c:pt idx="2192" formatCode="_(* #,##0.00_);_(* \(#,##0.00\);_(* &quot;-&quot;??_);_(@_)">
                  <c:v>63.988258043695502</c:v>
                </c:pt>
                <c:pt idx="2193" formatCode="_(* #,##0.00_);_(* \(#,##0.00\);_(* &quot;-&quot;??_);_(@_)">
                  <c:v>63.991525392230855</c:v>
                </c:pt>
                <c:pt idx="2194" formatCode="_(* #,##0.00_);_(* \(#,##0.00\);_(* &quot;-&quot;??_);_(@_)">
                  <c:v>64.00080460673513</c:v>
                </c:pt>
                <c:pt idx="2195" formatCode="_(* #,##0.00_);_(* \(#,##0.00\);_(* &quot;-&quot;??_);_(@_)">
                  <c:v>64.004307582135141</c:v>
                </c:pt>
                <c:pt idx="2196" formatCode="_(* #,##0.00_);_(* \(#,##0.00\);_(* &quot;-&quot;??_);_(@_)">
                  <c:v>64.007620892795302</c:v>
                </c:pt>
                <c:pt idx="2197" formatCode="_(* #,##0.00_);_(* \(#,##0.00\);_(* &quot;-&quot;??_);_(@_)">
                  <c:v>64.011120037489988</c:v>
                </c:pt>
                <c:pt idx="2198" formatCode="_(* #,##0.00_);_(* \(#,##0.00\);_(* &quot;-&quot;??_);_(@_)">
                  <c:v>64.014460332507781</c:v>
                </c:pt>
                <c:pt idx="2199" formatCode="_(* #,##0.00_);_(* \(#,##0.00\);_(* &quot;-&quot;??_);_(@_)">
                  <c:v>64.025185925045577</c:v>
                </c:pt>
                <c:pt idx="2200" formatCode="_(* #,##0.00_);_(* \(#,##0.00\);_(* &quot;-&quot;??_);_(@_)">
                  <c:v>64.028867054921122</c:v>
                </c:pt>
                <c:pt idx="2201" formatCode="_(* #,##0.00_);_(* \(#,##0.00\);_(* &quot;-&quot;??_);_(@_)">
                  <c:v>64.032541868960408</c:v>
                </c:pt>
                <c:pt idx="2202" formatCode="_(* #,##0.00_);_(* \(#,##0.00\);_(* &quot;-&quot;??_);_(@_)">
                  <c:v>64.036429452539181</c:v>
                </c:pt>
                <c:pt idx="2203" formatCode="_(* #,##0.00_);_(* \(#,##0.00\);_(* &quot;-&quot;??_);_(@_)">
                  <c:v>64.040232116918745</c:v>
                </c:pt>
                <c:pt idx="2204" formatCode="_(* #,##0.00_);_(* \(#,##0.00\);_(* &quot;-&quot;??_);_(@_)">
                  <c:v>64.050866600915597</c:v>
                </c:pt>
                <c:pt idx="2205" formatCode="_(* #,##0.00_);_(* \(#,##0.00\);_(* &quot;-&quot;??_);_(@_)">
                  <c:v>64.054919700425828</c:v>
                </c:pt>
                <c:pt idx="2206" formatCode="_(* #,##0.00_);_(* \(#,##0.00\);_(* &quot;-&quot;??_);_(@_)">
                  <c:v>64.058672225904218</c:v>
                </c:pt>
                <c:pt idx="2207" formatCode="_(* #,##0.00_);_(* \(#,##0.00\);_(* &quot;-&quot;??_);_(@_)">
                  <c:v>64.076665003726731</c:v>
                </c:pt>
                <c:pt idx="2208" formatCode="_(* #,##0.00_);_(* \(#,##0.00\);_(* &quot;-&quot;??_);_(@_)">
                  <c:v>64.081030843750156</c:v>
                </c:pt>
                <c:pt idx="2209" formatCode="_(* #,##0.00_);_(* \(#,##0.00\);_(* &quot;-&quot;??_);_(@_)">
                  <c:v>64.084606116360959</c:v>
                </c:pt>
                <c:pt idx="2210" formatCode="_(* #,##0.00_);_(* \(#,##0.00\);_(* &quot;-&quot;??_);_(@_)">
                  <c:v>64.088275643698694</c:v>
                </c:pt>
                <c:pt idx="2211" formatCode="_(* #,##0.00_);_(* \(#,##0.00\);_(* &quot;-&quot;??_);_(@_)">
                  <c:v>64.091967670596631</c:v>
                </c:pt>
                <c:pt idx="2212" formatCode="_(* #,##0.00_);_(* \(#,##0.00\);_(* &quot;-&quot;??_);_(@_)">
                  <c:v>64.102934706833608</c:v>
                </c:pt>
                <c:pt idx="2213" formatCode="_(* #,##0.00_);_(* \(#,##0.00\);_(* &quot;-&quot;??_);_(@_)">
                  <c:v>64.107170369901326</c:v>
                </c:pt>
                <c:pt idx="2214" formatCode="_(* #,##0.00_);_(* \(#,##0.00\);_(* &quot;-&quot;??_);_(@_)">
                  <c:v>64.111075289957839</c:v>
                </c:pt>
                <c:pt idx="2215" formatCode="_(* #,##0.00_);_(* \(#,##0.00\);_(* &quot;-&quot;??_);_(@_)">
                  <c:v>64.114774529185496</c:v>
                </c:pt>
                <c:pt idx="2216" formatCode="_(* #,##0.00_);_(* \(#,##0.00\);_(* &quot;-&quot;??_);_(@_)">
                  <c:v>64.11843346702841</c:v>
                </c:pt>
                <c:pt idx="2217" formatCode="_(* #,##0.00_);_(* \(#,##0.00\);_(* &quot;-&quot;??_);_(@_)">
                  <c:v>64.13211307240752</c:v>
                </c:pt>
                <c:pt idx="2218" formatCode="_(* #,##0.00_);_(* \(#,##0.00\);_(* &quot;-&quot;??_);_(@_)">
                  <c:v>64.136911778371072</c:v>
                </c:pt>
                <c:pt idx="2219" formatCode="_(* #,##0.00_);_(* \(#,##0.00\);_(* &quot;-&quot;??_);_(@_)">
                  <c:v>64.140938777158624</c:v>
                </c:pt>
                <c:pt idx="2220" formatCode="_(* #,##0.00_);_(* \(#,##0.00\);_(* &quot;-&quot;??_);_(@_)">
                  <c:v>64.144913609090082</c:v>
                </c:pt>
                <c:pt idx="2221" formatCode="_(* #,##0.00_);_(* \(#,##0.00\);_(* &quot;-&quot;??_);_(@_)">
                  <c:v>64.156505651117953</c:v>
                </c:pt>
                <c:pt idx="2222" formatCode="_(* #,##0.00_);_(* \(#,##0.00\);_(* &quot;-&quot;??_);_(@_)">
                  <c:v>64.160875361580551</c:v>
                </c:pt>
                <c:pt idx="2223" formatCode="_(* #,##0.00_);_(* \(#,##0.00\);_(* &quot;-&quot;??_);_(@_)">
                  <c:v>64.164931012016041</c:v>
                </c:pt>
                <c:pt idx="2224" formatCode="_(* #,##0.00_);_(* \(#,##0.00\);_(* &quot;-&quot;??_);_(@_)">
                  <c:v>64.168977655411169</c:v>
                </c:pt>
                <c:pt idx="2225" formatCode="_(* #,##0.00_);_(* \(#,##0.00\);_(* &quot;-&quot;??_);_(@_)">
                  <c:v>64.173046776143266</c:v>
                </c:pt>
                <c:pt idx="2226" formatCode="_(* #,##0.00_);_(* \(#,##0.00\);_(* &quot;-&quot;??_);_(@_)">
                  <c:v>64.184886090012569</c:v>
                </c:pt>
                <c:pt idx="2227" formatCode="_(* #,##0.00_);_(* \(#,##0.00\);_(* &quot;-&quot;??_);_(@_)">
                  <c:v>64.18933235691145</c:v>
                </c:pt>
                <c:pt idx="2228" formatCode="_(* #,##0.00_);_(* \(#,##0.00\);_(* &quot;-&quot;??_);_(@_)">
                  <c:v>64.193365039700097</c:v>
                </c:pt>
                <c:pt idx="2229" formatCode="_(* #,##0.00_);_(* \(#,##0.00\);_(* &quot;-&quot;??_);_(@_)">
                  <c:v>64.19736666461074</c:v>
                </c:pt>
                <c:pt idx="2230" formatCode="_(* #,##0.00_);_(* \(#,##0.00\);_(* &quot;-&quot;??_);_(@_)">
                  <c:v>64.201444739597903</c:v>
                </c:pt>
                <c:pt idx="2231" formatCode="_(* #,##0.00_);_(* \(#,##0.00\);_(* &quot;-&quot;??_);_(@_)">
                  <c:v>58.178327066591372</c:v>
                </c:pt>
                <c:pt idx="2232" formatCode="_(* #,##0.00_);_(* \(#,##0.00\);_(* &quot;-&quot;??_);_(@_)">
                  <c:v>58.178327066591372</c:v>
                </c:pt>
                <c:pt idx="2233" formatCode="_(* #,##0.00_);_(* \(#,##0.00\);_(* &quot;-&quot;??_);_(@_)">
                  <c:v>58.178327066591372</c:v>
                </c:pt>
                <c:pt idx="2234" formatCode="_(* #,##0.00_);_(* \(#,##0.00\);_(* &quot;-&quot;??_);_(@_)">
                  <c:v>58.178327066591372</c:v>
                </c:pt>
                <c:pt idx="2235" formatCode="_(* #,##0.00_);_(* \(#,##0.00\);_(* &quot;-&quot;??_);_(@_)">
                  <c:v>58.178327066591372</c:v>
                </c:pt>
                <c:pt idx="2236" formatCode="_(* #,##0.00_);_(* \(#,##0.00\);_(* &quot;-&quot;??_);_(@_)">
                  <c:v>58.178327066591372</c:v>
                </c:pt>
                <c:pt idx="2237" formatCode="_(* #,##0.00_);_(* \(#,##0.00\);_(* &quot;-&quot;??_);_(@_)">
                  <c:v>59.502042351542748</c:v>
                </c:pt>
                <c:pt idx="2238" formatCode="_(* #,##0.00_);_(* \(#,##0.00\);_(* &quot;-&quot;??_);_(@_)">
                  <c:v>59.502042351542748</c:v>
                </c:pt>
                <c:pt idx="2239" formatCode="_(* #,##0.00_);_(* \(#,##0.00\);_(* &quot;-&quot;??_);_(@_)">
                  <c:v>59.502042351542748</c:v>
                </c:pt>
                <c:pt idx="2240" formatCode="_(* #,##0.00_);_(* \(#,##0.00\);_(* &quot;-&quot;??_);_(@_)">
                  <c:v>61.429723845410265</c:v>
                </c:pt>
                <c:pt idx="2241" formatCode="_(* #,##0.00_);_(* \(#,##0.00\);_(* &quot;-&quot;??_);_(@_)">
                  <c:v>61.429723845410265</c:v>
                </c:pt>
                <c:pt idx="2242" formatCode="_(* #,##0.00_);_(* \(#,##0.00\);_(* &quot;-&quot;??_);_(@_)">
                  <c:v>61.657957336839885</c:v>
                </c:pt>
                <c:pt idx="2243" formatCode="_(* #,##0.00_);_(* \(#,##0.00\);_(* &quot;-&quot;??_);_(@_)">
                  <c:v>61.657957336839885</c:v>
                </c:pt>
                <c:pt idx="2244" formatCode="_(* #,##0.00_);_(* \(#,##0.00\);_(* &quot;-&quot;??_);_(@_)">
                  <c:v>61.657957336839885</c:v>
                </c:pt>
                <c:pt idx="2245" formatCode="_(* #,##0.00_);_(* \(#,##0.00\);_(* &quot;-&quot;??_);_(@_)">
                  <c:v>61.657957336839885</c:v>
                </c:pt>
                <c:pt idx="2246" formatCode="_(* #,##0.00_);_(* \(#,##0.00\);_(* &quot;-&quot;??_);_(@_)">
                  <c:v>61.657957336839885</c:v>
                </c:pt>
                <c:pt idx="2247" formatCode="_(* #,##0.00_);_(* \(#,##0.00\);_(* &quot;-&quot;??_);_(@_)">
                  <c:v>61.657957336839885</c:v>
                </c:pt>
                <c:pt idx="2248" formatCode="_(* #,##0.00_);_(* \(#,##0.00\);_(* &quot;-&quot;??_);_(@_)">
                  <c:v>61.657957336839885</c:v>
                </c:pt>
                <c:pt idx="2249" formatCode="_(* #,##0.00_);_(* \(#,##0.00\);_(* &quot;-&quot;??_);_(@_)">
                  <c:v>61.657957336839885</c:v>
                </c:pt>
                <c:pt idx="2250" formatCode="_(* #,##0.00_);_(* \(#,##0.00\);_(* &quot;-&quot;??_);_(@_)">
                  <c:v>61.657957336839885</c:v>
                </c:pt>
                <c:pt idx="2251" formatCode="_(* #,##0.00_);_(* \(#,##0.00\);_(* &quot;-&quot;??_);_(@_)">
                  <c:v>61.657957336839885</c:v>
                </c:pt>
                <c:pt idx="2252" formatCode="_(* #,##0.00_);_(* \(#,##0.00\);_(* &quot;-&quot;??_);_(@_)">
                  <c:v>61.657957336839885</c:v>
                </c:pt>
                <c:pt idx="2253" formatCode="_(* #,##0.00_);_(* \(#,##0.00\);_(* &quot;-&quot;??_);_(@_)">
                  <c:v>61.657957336839885</c:v>
                </c:pt>
                <c:pt idx="2254" formatCode="_(* #,##0.00_);_(* \(#,##0.00\);_(* &quot;-&quot;??_);_(@_)">
                  <c:v>61.657957336839885</c:v>
                </c:pt>
                <c:pt idx="2255" formatCode="_(* #,##0.00_);_(* \(#,##0.00\);_(* &quot;-&quot;??_);_(@_)">
                  <c:v>61.657957271271499</c:v>
                </c:pt>
                <c:pt idx="2256" formatCode="_(* #,##0.00_);_(* \(#,##0.00\);_(* &quot;-&quot;??_);_(@_)">
                  <c:v>61.657957271271499</c:v>
                </c:pt>
                <c:pt idx="2257" formatCode="_(* #,##0.00_);_(* \(#,##0.00\);_(* &quot;-&quot;??_);_(@_)">
                  <c:v>61.657957271271499</c:v>
                </c:pt>
                <c:pt idx="2258" formatCode="_(* #,##0.00_);_(* \(#,##0.00\);_(* &quot;-&quot;??_);_(@_)">
                  <c:v>61.657957271271499</c:v>
                </c:pt>
                <c:pt idx="2259" formatCode="_(* #,##0.00_);_(* \(#,##0.00\);_(* &quot;-&quot;??_);_(@_)">
                  <c:v>61.657957271271499</c:v>
                </c:pt>
                <c:pt idx="2260" formatCode="_(* #,##0.00_);_(* \(#,##0.00\);_(* &quot;-&quot;??_);_(@_)">
                  <c:v>61.657957271271499</c:v>
                </c:pt>
              </c:numCache>
            </c:numRef>
          </c:val>
          <c:smooth val="0"/>
        </c:ser>
        <c:ser>
          <c:idx val="4"/>
          <c:order val="4"/>
          <c:tx>
            <c:strRef>
              <c:f>Indices!$F$1</c:f>
              <c:strCache>
                <c:ptCount val="1"/>
                <c:pt idx="0">
                  <c:v>Infraestructura</c:v>
                </c:pt>
              </c:strCache>
            </c:strRef>
          </c:tx>
          <c:spPr>
            <a:ln w="31750" cap="rnd">
              <a:solidFill>
                <a:srgbClr val="C00000"/>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Indices!$F$2:$F$2262</c:f>
              <c:numCache>
                <c:formatCode>General</c:formatCode>
                <c:ptCount val="2261"/>
                <c:pt idx="315" formatCode="_(* #,##0.00_);_(* \(#,##0.00\);_(* &quot;-&quot;??_);_(@_)">
                  <c:v>100</c:v>
                </c:pt>
                <c:pt idx="316" formatCode="_(* #,##0.00_);_(* \(#,##0.00\);_(* &quot;-&quot;??_);_(@_)">
                  <c:v>100</c:v>
                </c:pt>
                <c:pt idx="317" formatCode="_(* #,##0.00_);_(* \(#,##0.00\);_(* &quot;-&quot;??_);_(@_)">
                  <c:v>100</c:v>
                </c:pt>
                <c:pt idx="318" formatCode="_(* #,##0.00_);_(* \(#,##0.00\);_(* &quot;-&quot;??_);_(@_)">
                  <c:v>100</c:v>
                </c:pt>
                <c:pt idx="319" formatCode="_(* #,##0.00_);_(* \(#,##0.00\);_(* &quot;-&quot;??_);_(@_)">
                  <c:v>100</c:v>
                </c:pt>
                <c:pt idx="320" formatCode="_(* #,##0.00_);_(* \(#,##0.00\);_(* &quot;-&quot;??_);_(@_)">
                  <c:v>100</c:v>
                </c:pt>
                <c:pt idx="321" formatCode="_(* #,##0.00_);_(* \(#,##0.00\);_(* &quot;-&quot;??_);_(@_)">
                  <c:v>100</c:v>
                </c:pt>
                <c:pt idx="322" formatCode="_(* #,##0.00_);_(* \(#,##0.00\);_(* &quot;-&quot;??_);_(@_)">
                  <c:v>100</c:v>
                </c:pt>
                <c:pt idx="323" formatCode="_(* #,##0.00_);_(* \(#,##0.00\);_(* &quot;-&quot;??_);_(@_)">
                  <c:v>100</c:v>
                </c:pt>
                <c:pt idx="324" formatCode="_(* #,##0.00_);_(* \(#,##0.00\);_(* &quot;-&quot;??_);_(@_)">
                  <c:v>100</c:v>
                </c:pt>
                <c:pt idx="325" formatCode="_(* #,##0.00_);_(* \(#,##0.00\);_(* &quot;-&quot;??_);_(@_)">
                  <c:v>100</c:v>
                </c:pt>
                <c:pt idx="326" formatCode="_(* #,##0.00_);_(* \(#,##0.00\);_(* &quot;-&quot;??_);_(@_)">
                  <c:v>100</c:v>
                </c:pt>
                <c:pt idx="327" formatCode="_(* #,##0.00_);_(* \(#,##0.00\);_(* &quot;-&quot;??_);_(@_)">
                  <c:v>100</c:v>
                </c:pt>
                <c:pt idx="328" formatCode="_(* #,##0.00_);_(* \(#,##0.00\);_(* &quot;-&quot;??_);_(@_)">
                  <c:v>100</c:v>
                </c:pt>
                <c:pt idx="329" formatCode="_(* #,##0.00_);_(* \(#,##0.00\);_(* &quot;-&quot;??_);_(@_)">
                  <c:v>100</c:v>
                </c:pt>
                <c:pt idx="330" formatCode="_(* #,##0.00_);_(* \(#,##0.00\);_(* &quot;-&quot;??_);_(@_)">
                  <c:v>100</c:v>
                </c:pt>
                <c:pt idx="331" formatCode="_(* #,##0.00_);_(* \(#,##0.00\);_(* &quot;-&quot;??_);_(@_)">
                  <c:v>100</c:v>
                </c:pt>
                <c:pt idx="332" formatCode="_(* #,##0.00_);_(* \(#,##0.00\);_(* &quot;-&quot;??_);_(@_)">
                  <c:v>100</c:v>
                </c:pt>
                <c:pt idx="333" formatCode="_(* #,##0.00_);_(* \(#,##0.00\);_(* &quot;-&quot;??_);_(@_)">
                  <c:v>100</c:v>
                </c:pt>
                <c:pt idx="334" formatCode="_(* #,##0.00_);_(* \(#,##0.00\);_(* &quot;-&quot;??_);_(@_)">
                  <c:v>100</c:v>
                </c:pt>
                <c:pt idx="335" formatCode="_(* #,##0.00_);_(* \(#,##0.00\);_(* &quot;-&quot;??_);_(@_)">
                  <c:v>100</c:v>
                </c:pt>
                <c:pt idx="336" formatCode="_(* #,##0.00_);_(* \(#,##0.00\);_(* &quot;-&quot;??_);_(@_)">
                  <c:v>100</c:v>
                </c:pt>
                <c:pt idx="337" formatCode="_(* #,##0.00_);_(* \(#,##0.00\);_(* &quot;-&quot;??_);_(@_)">
                  <c:v>100</c:v>
                </c:pt>
                <c:pt idx="338" formatCode="_(* #,##0.00_);_(* \(#,##0.00\);_(* &quot;-&quot;??_);_(@_)">
                  <c:v>100</c:v>
                </c:pt>
                <c:pt idx="339" formatCode="_(* #,##0.00_);_(* \(#,##0.00\);_(* &quot;-&quot;??_);_(@_)">
                  <c:v>100</c:v>
                </c:pt>
                <c:pt idx="340" formatCode="_(* #,##0.00_);_(* \(#,##0.00\);_(* &quot;-&quot;??_);_(@_)">
                  <c:v>100</c:v>
                </c:pt>
                <c:pt idx="341" formatCode="_(* #,##0.00_);_(* \(#,##0.00\);_(* &quot;-&quot;??_);_(@_)">
                  <c:v>100</c:v>
                </c:pt>
                <c:pt idx="342" formatCode="_(* #,##0.00_);_(* \(#,##0.00\);_(* &quot;-&quot;??_);_(@_)">
                  <c:v>100</c:v>
                </c:pt>
                <c:pt idx="343" formatCode="_(* #,##0.00_);_(* \(#,##0.00\);_(* &quot;-&quot;??_);_(@_)">
                  <c:v>100</c:v>
                </c:pt>
                <c:pt idx="344" formatCode="_(* #,##0.00_);_(* \(#,##0.00\);_(* &quot;-&quot;??_);_(@_)">
                  <c:v>100</c:v>
                </c:pt>
                <c:pt idx="345" formatCode="_(* #,##0.00_);_(* \(#,##0.00\);_(* &quot;-&quot;??_);_(@_)">
                  <c:v>100</c:v>
                </c:pt>
                <c:pt idx="346" formatCode="_(* #,##0.00_);_(* \(#,##0.00\);_(* &quot;-&quot;??_);_(@_)">
                  <c:v>100</c:v>
                </c:pt>
                <c:pt idx="347" formatCode="_(* #,##0.00_);_(* \(#,##0.00\);_(* &quot;-&quot;??_);_(@_)">
                  <c:v>100</c:v>
                </c:pt>
                <c:pt idx="348" formatCode="_(* #,##0.00_);_(* \(#,##0.00\);_(* &quot;-&quot;??_);_(@_)">
                  <c:v>100</c:v>
                </c:pt>
                <c:pt idx="349" formatCode="_(* #,##0.00_);_(* \(#,##0.00\);_(* &quot;-&quot;??_);_(@_)">
                  <c:v>100</c:v>
                </c:pt>
                <c:pt idx="350" formatCode="_(* #,##0.00_);_(* \(#,##0.00\);_(* &quot;-&quot;??_);_(@_)">
                  <c:v>100</c:v>
                </c:pt>
                <c:pt idx="351" formatCode="_(* #,##0.00_);_(* \(#,##0.00\);_(* &quot;-&quot;??_);_(@_)">
                  <c:v>100</c:v>
                </c:pt>
                <c:pt idx="352" formatCode="_(* #,##0.00_);_(* \(#,##0.00\);_(* &quot;-&quot;??_);_(@_)">
                  <c:v>100</c:v>
                </c:pt>
                <c:pt idx="353" formatCode="_(* #,##0.00_);_(* \(#,##0.00\);_(* &quot;-&quot;??_);_(@_)">
                  <c:v>100</c:v>
                </c:pt>
                <c:pt idx="354" formatCode="_(* #,##0.00_);_(* \(#,##0.00\);_(* &quot;-&quot;??_);_(@_)">
                  <c:v>100</c:v>
                </c:pt>
                <c:pt idx="355" formatCode="_(* #,##0.00_);_(* \(#,##0.00\);_(* &quot;-&quot;??_);_(@_)">
                  <c:v>100</c:v>
                </c:pt>
                <c:pt idx="356" formatCode="_(* #,##0.00_);_(* \(#,##0.00\);_(* &quot;-&quot;??_);_(@_)">
                  <c:v>100</c:v>
                </c:pt>
                <c:pt idx="357" formatCode="_(* #,##0.00_);_(* \(#,##0.00\);_(* &quot;-&quot;??_);_(@_)">
                  <c:v>100</c:v>
                </c:pt>
                <c:pt idx="358" formatCode="_(* #,##0.00_);_(* \(#,##0.00\);_(* &quot;-&quot;??_);_(@_)">
                  <c:v>100</c:v>
                </c:pt>
                <c:pt idx="359" formatCode="_(* #,##0.00_);_(* \(#,##0.00\);_(* &quot;-&quot;??_);_(@_)">
                  <c:v>100</c:v>
                </c:pt>
                <c:pt idx="360" formatCode="_(* #,##0.00_);_(* \(#,##0.00\);_(* &quot;-&quot;??_);_(@_)">
                  <c:v>100</c:v>
                </c:pt>
                <c:pt idx="361" formatCode="_(* #,##0.00_);_(* \(#,##0.00\);_(* &quot;-&quot;??_);_(@_)">
                  <c:v>100</c:v>
                </c:pt>
                <c:pt idx="362" formatCode="_(* #,##0.00_);_(* \(#,##0.00\);_(* &quot;-&quot;??_);_(@_)">
                  <c:v>100</c:v>
                </c:pt>
                <c:pt idx="363" formatCode="_(* #,##0.00_);_(* \(#,##0.00\);_(* &quot;-&quot;??_);_(@_)">
                  <c:v>100</c:v>
                </c:pt>
                <c:pt idx="364" formatCode="_(* #,##0.00_);_(* \(#,##0.00\);_(* &quot;-&quot;??_);_(@_)">
                  <c:v>100</c:v>
                </c:pt>
                <c:pt idx="365" formatCode="_(* #,##0.00_);_(* \(#,##0.00\);_(* &quot;-&quot;??_);_(@_)">
                  <c:v>100</c:v>
                </c:pt>
                <c:pt idx="366" formatCode="_(* #,##0.00_);_(* \(#,##0.00\);_(* &quot;-&quot;??_);_(@_)">
                  <c:v>100</c:v>
                </c:pt>
                <c:pt idx="367" formatCode="_(* #,##0.00_);_(* \(#,##0.00\);_(* &quot;-&quot;??_);_(@_)">
                  <c:v>100</c:v>
                </c:pt>
                <c:pt idx="368" formatCode="_(* #,##0.00_);_(* \(#,##0.00\);_(* &quot;-&quot;??_);_(@_)">
                  <c:v>100</c:v>
                </c:pt>
                <c:pt idx="369" formatCode="_(* #,##0.00_);_(* \(#,##0.00\);_(* &quot;-&quot;??_);_(@_)">
                  <c:v>100</c:v>
                </c:pt>
                <c:pt idx="370" formatCode="_(* #,##0.00_);_(* \(#,##0.00\);_(* &quot;-&quot;??_);_(@_)">
                  <c:v>100</c:v>
                </c:pt>
                <c:pt idx="371" formatCode="_(* #,##0.00_);_(* \(#,##0.00\);_(* &quot;-&quot;??_);_(@_)">
                  <c:v>100</c:v>
                </c:pt>
                <c:pt idx="372" formatCode="_(* #,##0.00_);_(* \(#,##0.00\);_(* &quot;-&quot;??_);_(@_)">
                  <c:v>100</c:v>
                </c:pt>
                <c:pt idx="373" formatCode="_(* #,##0.00_);_(* \(#,##0.00\);_(* &quot;-&quot;??_);_(@_)">
                  <c:v>100</c:v>
                </c:pt>
                <c:pt idx="374" formatCode="_(* #,##0.00_);_(* \(#,##0.00\);_(* &quot;-&quot;??_);_(@_)">
                  <c:v>100</c:v>
                </c:pt>
                <c:pt idx="375" formatCode="_(* #,##0.00_);_(* \(#,##0.00\);_(* &quot;-&quot;??_);_(@_)">
                  <c:v>100</c:v>
                </c:pt>
                <c:pt idx="376" formatCode="_(* #,##0.00_);_(* \(#,##0.00\);_(* &quot;-&quot;??_);_(@_)">
                  <c:v>100</c:v>
                </c:pt>
                <c:pt idx="377" formatCode="_(* #,##0.00_);_(* \(#,##0.00\);_(* &quot;-&quot;??_);_(@_)">
                  <c:v>100</c:v>
                </c:pt>
                <c:pt idx="378" formatCode="_(* #,##0.00_);_(* \(#,##0.00\);_(* &quot;-&quot;??_);_(@_)">
                  <c:v>100</c:v>
                </c:pt>
                <c:pt idx="379" formatCode="_(* #,##0.00_);_(* \(#,##0.00\);_(* &quot;-&quot;??_);_(@_)">
                  <c:v>100</c:v>
                </c:pt>
                <c:pt idx="380" formatCode="_(* #,##0.00_);_(* \(#,##0.00\);_(* &quot;-&quot;??_);_(@_)">
                  <c:v>100</c:v>
                </c:pt>
                <c:pt idx="381" formatCode="_(* #,##0.00_);_(* \(#,##0.00\);_(* &quot;-&quot;??_);_(@_)">
                  <c:v>100</c:v>
                </c:pt>
                <c:pt idx="382" formatCode="_(* #,##0.00_);_(* \(#,##0.00\);_(* &quot;-&quot;??_);_(@_)">
                  <c:v>100</c:v>
                </c:pt>
                <c:pt idx="383" formatCode="_(* #,##0.00_);_(* \(#,##0.00\);_(* &quot;-&quot;??_);_(@_)">
                  <c:v>100</c:v>
                </c:pt>
                <c:pt idx="384" formatCode="_(* #,##0.00_);_(* \(#,##0.00\);_(* &quot;-&quot;??_);_(@_)">
                  <c:v>100</c:v>
                </c:pt>
                <c:pt idx="385" formatCode="_(* #,##0.00_);_(* \(#,##0.00\);_(* &quot;-&quot;??_);_(@_)">
                  <c:v>100</c:v>
                </c:pt>
                <c:pt idx="386" formatCode="_(* #,##0.00_);_(* \(#,##0.00\);_(* &quot;-&quot;??_);_(@_)">
                  <c:v>100</c:v>
                </c:pt>
                <c:pt idx="387" formatCode="_(* #,##0.00_);_(* \(#,##0.00\);_(* &quot;-&quot;??_);_(@_)">
                  <c:v>100</c:v>
                </c:pt>
                <c:pt idx="388" formatCode="_(* #,##0.00_);_(* \(#,##0.00\);_(* &quot;-&quot;??_);_(@_)">
                  <c:v>100</c:v>
                </c:pt>
                <c:pt idx="389" formatCode="_(* #,##0.00_);_(* \(#,##0.00\);_(* &quot;-&quot;??_);_(@_)">
                  <c:v>100</c:v>
                </c:pt>
                <c:pt idx="390" formatCode="_(* #,##0.00_);_(* \(#,##0.00\);_(* &quot;-&quot;??_);_(@_)">
                  <c:v>100</c:v>
                </c:pt>
                <c:pt idx="391" formatCode="_(* #,##0.00_);_(* \(#,##0.00\);_(* &quot;-&quot;??_);_(@_)">
                  <c:v>100</c:v>
                </c:pt>
                <c:pt idx="392" formatCode="_(* #,##0.00_);_(* \(#,##0.00\);_(* &quot;-&quot;??_);_(@_)">
                  <c:v>100</c:v>
                </c:pt>
                <c:pt idx="393" formatCode="_(* #,##0.00_);_(* \(#,##0.00\);_(* &quot;-&quot;??_);_(@_)">
                  <c:v>100</c:v>
                </c:pt>
                <c:pt idx="394" formatCode="_(* #,##0.00_);_(* \(#,##0.00\);_(* &quot;-&quot;??_);_(@_)">
                  <c:v>100</c:v>
                </c:pt>
                <c:pt idx="395" formatCode="_(* #,##0.00_);_(* \(#,##0.00\);_(* &quot;-&quot;??_);_(@_)">
                  <c:v>100</c:v>
                </c:pt>
                <c:pt idx="396" formatCode="_(* #,##0.00_);_(* \(#,##0.00\);_(* &quot;-&quot;??_);_(@_)">
                  <c:v>100</c:v>
                </c:pt>
                <c:pt idx="397" formatCode="_(* #,##0.00_);_(* \(#,##0.00\);_(* &quot;-&quot;??_);_(@_)">
                  <c:v>100</c:v>
                </c:pt>
                <c:pt idx="398" formatCode="_(* #,##0.00_);_(* \(#,##0.00\);_(* &quot;-&quot;??_);_(@_)">
                  <c:v>100</c:v>
                </c:pt>
                <c:pt idx="399" formatCode="_(* #,##0.00_);_(* \(#,##0.00\);_(* &quot;-&quot;??_);_(@_)">
                  <c:v>100</c:v>
                </c:pt>
                <c:pt idx="400" formatCode="_(* #,##0.00_);_(* \(#,##0.00\);_(* &quot;-&quot;??_);_(@_)">
                  <c:v>100</c:v>
                </c:pt>
                <c:pt idx="401" formatCode="_(* #,##0.00_);_(* \(#,##0.00\);_(* &quot;-&quot;??_);_(@_)">
                  <c:v>100</c:v>
                </c:pt>
                <c:pt idx="402" formatCode="_(* #,##0.00_);_(* \(#,##0.00\);_(* &quot;-&quot;??_);_(@_)">
                  <c:v>100</c:v>
                </c:pt>
                <c:pt idx="403" formatCode="_(* #,##0.00_);_(* \(#,##0.00\);_(* &quot;-&quot;??_);_(@_)">
                  <c:v>100</c:v>
                </c:pt>
                <c:pt idx="404" formatCode="_(* #,##0.00_);_(* \(#,##0.00\);_(* &quot;-&quot;??_);_(@_)">
                  <c:v>100</c:v>
                </c:pt>
                <c:pt idx="405" formatCode="_(* #,##0.00_);_(* \(#,##0.00\);_(* &quot;-&quot;??_);_(@_)">
                  <c:v>100</c:v>
                </c:pt>
                <c:pt idx="406" formatCode="_(* #,##0.00_);_(* \(#,##0.00\);_(* &quot;-&quot;??_);_(@_)">
                  <c:v>100</c:v>
                </c:pt>
                <c:pt idx="407" formatCode="_(* #,##0.00_);_(* \(#,##0.00\);_(* &quot;-&quot;??_);_(@_)">
                  <c:v>100</c:v>
                </c:pt>
                <c:pt idx="408" formatCode="_(* #,##0.00_);_(* \(#,##0.00\);_(* &quot;-&quot;??_);_(@_)">
                  <c:v>100</c:v>
                </c:pt>
                <c:pt idx="409" formatCode="_(* #,##0.00_);_(* \(#,##0.00\);_(* &quot;-&quot;??_);_(@_)">
                  <c:v>100</c:v>
                </c:pt>
                <c:pt idx="410" formatCode="_(* #,##0.00_);_(* \(#,##0.00\);_(* &quot;-&quot;??_);_(@_)">
                  <c:v>100</c:v>
                </c:pt>
                <c:pt idx="411" formatCode="_(* #,##0.00_);_(* \(#,##0.00\);_(* &quot;-&quot;??_);_(@_)">
                  <c:v>100</c:v>
                </c:pt>
                <c:pt idx="412" formatCode="_(* #,##0.00_);_(* \(#,##0.00\);_(* &quot;-&quot;??_);_(@_)">
                  <c:v>100</c:v>
                </c:pt>
                <c:pt idx="413" formatCode="_(* #,##0.00_);_(* \(#,##0.00\);_(* &quot;-&quot;??_);_(@_)">
                  <c:v>100</c:v>
                </c:pt>
                <c:pt idx="414" formatCode="_(* #,##0.00_);_(* \(#,##0.00\);_(* &quot;-&quot;??_);_(@_)">
                  <c:v>100</c:v>
                </c:pt>
                <c:pt idx="415" formatCode="_(* #,##0.00_);_(* \(#,##0.00\);_(* &quot;-&quot;??_);_(@_)">
                  <c:v>100</c:v>
                </c:pt>
                <c:pt idx="416" formatCode="_(* #,##0.00_);_(* \(#,##0.00\);_(* &quot;-&quot;??_);_(@_)">
                  <c:v>100</c:v>
                </c:pt>
                <c:pt idx="417" formatCode="_(* #,##0.00_);_(* \(#,##0.00\);_(* &quot;-&quot;??_);_(@_)">
                  <c:v>100</c:v>
                </c:pt>
                <c:pt idx="418" formatCode="_(* #,##0.00_);_(* \(#,##0.00\);_(* &quot;-&quot;??_);_(@_)">
                  <c:v>100</c:v>
                </c:pt>
                <c:pt idx="419" formatCode="_(* #,##0.00_);_(* \(#,##0.00\);_(* &quot;-&quot;??_);_(@_)">
                  <c:v>100</c:v>
                </c:pt>
                <c:pt idx="420" formatCode="_(* #,##0.00_);_(* \(#,##0.00\);_(* &quot;-&quot;??_);_(@_)">
                  <c:v>100</c:v>
                </c:pt>
                <c:pt idx="421" formatCode="_(* #,##0.00_);_(* \(#,##0.00\);_(* &quot;-&quot;??_);_(@_)">
                  <c:v>100</c:v>
                </c:pt>
                <c:pt idx="422" formatCode="_(* #,##0.00_);_(* \(#,##0.00\);_(* &quot;-&quot;??_);_(@_)">
                  <c:v>100</c:v>
                </c:pt>
                <c:pt idx="423" formatCode="_(* #,##0.00_);_(* \(#,##0.00\);_(* &quot;-&quot;??_);_(@_)">
                  <c:v>100</c:v>
                </c:pt>
                <c:pt idx="424" formatCode="_(* #,##0.00_);_(* \(#,##0.00\);_(* &quot;-&quot;??_);_(@_)">
                  <c:v>100</c:v>
                </c:pt>
                <c:pt idx="425" formatCode="_(* #,##0.00_);_(* \(#,##0.00\);_(* &quot;-&quot;??_);_(@_)">
                  <c:v>100</c:v>
                </c:pt>
                <c:pt idx="426" formatCode="_(* #,##0.00_);_(* \(#,##0.00\);_(* &quot;-&quot;??_);_(@_)">
                  <c:v>100</c:v>
                </c:pt>
                <c:pt idx="427" formatCode="_(* #,##0.00_);_(* \(#,##0.00\);_(* &quot;-&quot;??_);_(@_)">
                  <c:v>100</c:v>
                </c:pt>
                <c:pt idx="428" formatCode="_(* #,##0.00_);_(* \(#,##0.00\);_(* &quot;-&quot;??_);_(@_)">
                  <c:v>100</c:v>
                </c:pt>
                <c:pt idx="429" formatCode="_(* #,##0.00_);_(* \(#,##0.00\);_(* &quot;-&quot;??_);_(@_)">
                  <c:v>100</c:v>
                </c:pt>
                <c:pt idx="430" formatCode="_(* #,##0.00_);_(* \(#,##0.00\);_(* &quot;-&quot;??_);_(@_)">
                  <c:v>100</c:v>
                </c:pt>
                <c:pt idx="431" formatCode="_(* #,##0.00_);_(* \(#,##0.00\);_(* &quot;-&quot;??_);_(@_)">
                  <c:v>100</c:v>
                </c:pt>
                <c:pt idx="432" formatCode="_(* #,##0.00_);_(* \(#,##0.00\);_(* &quot;-&quot;??_);_(@_)">
                  <c:v>100</c:v>
                </c:pt>
                <c:pt idx="433" formatCode="_(* #,##0.00_);_(* \(#,##0.00\);_(* &quot;-&quot;??_);_(@_)">
                  <c:v>100</c:v>
                </c:pt>
                <c:pt idx="434" formatCode="_(* #,##0.00_);_(* \(#,##0.00\);_(* &quot;-&quot;??_);_(@_)">
                  <c:v>100</c:v>
                </c:pt>
                <c:pt idx="435" formatCode="_(* #,##0.00_);_(* \(#,##0.00\);_(* &quot;-&quot;??_);_(@_)">
                  <c:v>100</c:v>
                </c:pt>
                <c:pt idx="436" formatCode="_(* #,##0.00_);_(* \(#,##0.00\);_(* &quot;-&quot;??_);_(@_)">
                  <c:v>100</c:v>
                </c:pt>
                <c:pt idx="437" formatCode="_(* #,##0.00_);_(* \(#,##0.00\);_(* &quot;-&quot;??_);_(@_)">
                  <c:v>100</c:v>
                </c:pt>
                <c:pt idx="438" formatCode="_(* #,##0.00_);_(* \(#,##0.00\);_(* &quot;-&quot;??_);_(@_)">
                  <c:v>100</c:v>
                </c:pt>
                <c:pt idx="439" formatCode="_(* #,##0.00_);_(* \(#,##0.00\);_(* &quot;-&quot;??_);_(@_)">
                  <c:v>100</c:v>
                </c:pt>
                <c:pt idx="440" formatCode="_(* #,##0.00_);_(* \(#,##0.00\);_(* &quot;-&quot;??_);_(@_)">
                  <c:v>100</c:v>
                </c:pt>
                <c:pt idx="441" formatCode="_(* #,##0.00_);_(* \(#,##0.00\);_(* &quot;-&quot;??_);_(@_)">
                  <c:v>100</c:v>
                </c:pt>
                <c:pt idx="442" formatCode="_(* #,##0.00_);_(* \(#,##0.00\);_(* &quot;-&quot;??_);_(@_)">
                  <c:v>100</c:v>
                </c:pt>
                <c:pt idx="443" formatCode="_(* #,##0.00_);_(* \(#,##0.00\);_(* &quot;-&quot;??_);_(@_)">
                  <c:v>100</c:v>
                </c:pt>
                <c:pt idx="444" formatCode="_(* #,##0.00_);_(* \(#,##0.00\);_(* &quot;-&quot;??_);_(@_)">
                  <c:v>100</c:v>
                </c:pt>
                <c:pt idx="445" formatCode="_(* #,##0.00_);_(* \(#,##0.00\);_(* &quot;-&quot;??_);_(@_)">
                  <c:v>100</c:v>
                </c:pt>
                <c:pt idx="446" formatCode="_(* #,##0.00_);_(* \(#,##0.00\);_(* &quot;-&quot;??_);_(@_)">
                  <c:v>100</c:v>
                </c:pt>
                <c:pt idx="447" formatCode="_(* #,##0.00_);_(* \(#,##0.00\);_(* &quot;-&quot;??_);_(@_)">
                  <c:v>100</c:v>
                </c:pt>
                <c:pt idx="448" formatCode="_(* #,##0.00_);_(* \(#,##0.00\);_(* &quot;-&quot;??_);_(@_)">
                  <c:v>100</c:v>
                </c:pt>
                <c:pt idx="449" formatCode="_(* #,##0.00_);_(* \(#,##0.00\);_(* &quot;-&quot;??_);_(@_)">
                  <c:v>100</c:v>
                </c:pt>
                <c:pt idx="450" formatCode="_(* #,##0.00_);_(* \(#,##0.00\);_(* &quot;-&quot;??_);_(@_)">
                  <c:v>100</c:v>
                </c:pt>
                <c:pt idx="451" formatCode="_(* #,##0.00_);_(* \(#,##0.00\);_(* &quot;-&quot;??_);_(@_)">
                  <c:v>100</c:v>
                </c:pt>
                <c:pt idx="452" formatCode="_(* #,##0.00_);_(* \(#,##0.00\);_(* &quot;-&quot;??_);_(@_)">
                  <c:v>100</c:v>
                </c:pt>
                <c:pt idx="453" formatCode="_(* #,##0.00_);_(* \(#,##0.00\);_(* &quot;-&quot;??_);_(@_)">
                  <c:v>100</c:v>
                </c:pt>
                <c:pt idx="454" formatCode="_(* #,##0.00_);_(* \(#,##0.00\);_(* &quot;-&quot;??_);_(@_)">
                  <c:v>100</c:v>
                </c:pt>
                <c:pt idx="455" formatCode="_(* #,##0.00_);_(* \(#,##0.00\);_(* &quot;-&quot;??_);_(@_)">
                  <c:v>100</c:v>
                </c:pt>
                <c:pt idx="456" formatCode="_(* #,##0.00_);_(* \(#,##0.00\);_(* &quot;-&quot;??_);_(@_)">
                  <c:v>100</c:v>
                </c:pt>
                <c:pt idx="457" formatCode="_(* #,##0.00_);_(* \(#,##0.00\);_(* &quot;-&quot;??_);_(@_)">
                  <c:v>100</c:v>
                </c:pt>
                <c:pt idx="458" formatCode="_(* #,##0.00_);_(* \(#,##0.00\);_(* &quot;-&quot;??_);_(@_)">
                  <c:v>100</c:v>
                </c:pt>
                <c:pt idx="459" formatCode="_(* #,##0.00_);_(* \(#,##0.00\);_(* &quot;-&quot;??_);_(@_)">
                  <c:v>100</c:v>
                </c:pt>
                <c:pt idx="460" formatCode="_(* #,##0.00_);_(* \(#,##0.00\);_(* &quot;-&quot;??_);_(@_)">
                  <c:v>100</c:v>
                </c:pt>
                <c:pt idx="461" formatCode="_(* #,##0.00_);_(* \(#,##0.00\);_(* &quot;-&quot;??_);_(@_)">
                  <c:v>100</c:v>
                </c:pt>
                <c:pt idx="462" formatCode="_(* #,##0.00_);_(* \(#,##0.00\);_(* &quot;-&quot;??_);_(@_)">
                  <c:v>100</c:v>
                </c:pt>
                <c:pt idx="463" formatCode="_(* #,##0.00_);_(* \(#,##0.00\);_(* &quot;-&quot;??_);_(@_)">
                  <c:v>100</c:v>
                </c:pt>
                <c:pt idx="464" formatCode="_(* #,##0.00_);_(* \(#,##0.00\);_(* &quot;-&quot;??_);_(@_)">
                  <c:v>100</c:v>
                </c:pt>
                <c:pt idx="465" formatCode="_(* #,##0.00_);_(* \(#,##0.00\);_(* &quot;-&quot;??_);_(@_)">
                  <c:v>100</c:v>
                </c:pt>
                <c:pt idx="466" formatCode="_(* #,##0.00_);_(* \(#,##0.00\);_(* &quot;-&quot;??_);_(@_)">
                  <c:v>100</c:v>
                </c:pt>
                <c:pt idx="467" formatCode="_(* #,##0.00_);_(* \(#,##0.00\);_(* &quot;-&quot;??_);_(@_)">
                  <c:v>100</c:v>
                </c:pt>
                <c:pt idx="468" formatCode="_(* #,##0.00_);_(* \(#,##0.00\);_(* &quot;-&quot;??_);_(@_)">
                  <c:v>100</c:v>
                </c:pt>
                <c:pt idx="469" formatCode="_(* #,##0.00_);_(* \(#,##0.00\);_(* &quot;-&quot;??_);_(@_)">
                  <c:v>100</c:v>
                </c:pt>
                <c:pt idx="470" formatCode="_(* #,##0.00_);_(* \(#,##0.00\);_(* &quot;-&quot;??_);_(@_)">
                  <c:v>100</c:v>
                </c:pt>
                <c:pt idx="471" formatCode="_(* #,##0.00_);_(* \(#,##0.00\);_(* &quot;-&quot;??_);_(@_)">
                  <c:v>100</c:v>
                </c:pt>
                <c:pt idx="472" formatCode="_(* #,##0.00_);_(* \(#,##0.00\);_(* &quot;-&quot;??_);_(@_)">
                  <c:v>100</c:v>
                </c:pt>
                <c:pt idx="473" formatCode="_(* #,##0.00_);_(* \(#,##0.00\);_(* &quot;-&quot;??_);_(@_)">
                  <c:v>100</c:v>
                </c:pt>
                <c:pt idx="474" formatCode="_(* #,##0.00_);_(* \(#,##0.00\);_(* &quot;-&quot;??_);_(@_)">
                  <c:v>100</c:v>
                </c:pt>
                <c:pt idx="475" formatCode="_(* #,##0.00_);_(* \(#,##0.00\);_(* &quot;-&quot;??_);_(@_)">
                  <c:v>100</c:v>
                </c:pt>
                <c:pt idx="476" formatCode="_(* #,##0.00_);_(* \(#,##0.00\);_(* &quot;-&quot;??_);_(@_)">
                  <c:v>100</c:v>
                </c:pt>
                <c:pt idx="477" formatCode="_(* #,##0.00_);_(* \(#,##0.00\);_(* &quot;-&quot;??_);_(@_)">
                  <c:v>100</c:v>
                </c:pt>
                <c:pt idx="478" formatCode="_(* #,##0.00_);_(* \(#,##0.00\);_(* &quot;-&quot;??_);_(@_)">
                  <c:v>100</c:v>
                </c:pt>
                <c:pt idx="479" formatCode="_(* #,##0.00_);_(* \(#,##0.00\);_(* &quot;-&quot;??_);_(@_)">
                  <c:v>100</c:v>
                </c:pt>
                <c:pt idx="480" formatCode="_(* #,##0.00_);_(* \(#,##0.00\);_(* &quot;-&quot;??_);_(@_)">
                  <c:v>100</c:v>
                </c:pt>
                <c:pt idx="481" formatCode="_(* #,##0.00_);_(* \(#,##0.00\);_(* &quot;-&quot;??_);_(@_)">
                  <c:v>100</c:v>
                </c:pt>
                <c:pt idx="482" formatCode="_(* #,##0.00_);_(* \(#,##0.00\);_(* &quot;-&quot;??_);_(@_)">
                  <c:v>100</c:v>
                </c:pt>
                <c:pt idx="483" formatCode="_(* #,##0.00_);_(* \(#,##0.00\);_(* &quot;-&quot;??_);_(@_)">
                  <c:v>100</c:v>
                </c:pt>
                <c:pt idx="484" formatCode="_(* #,##0.00_);_(* \(#,##0.00\);_(* &quot;-&quot;??_);_(@_)">
                  <c:v>100</c:v>
                </c:pt>
                <c:pt idx="485" formatCode="_(* #,##0.00_);_(* \(#,##0.00\);_(* &quot;-&quot;??_);_(@_)">
                  <c:v>100</c:v>
                </c:pt>
                <c:pt idx="486" formatCode="_(* #,##0.00_);_(* \(#,##0.00\);_(* &quot;-&quot;??_);_(@_)">
                  <c:v>107.80012047199787</c:v>
                </c:pt>
                <c:pt idx="487" formatCode="_(* #,##0.00_);_(* \(#,##0.00\);_(* &quot;-&quot;??_);_(@_)">
                  <c:v>107.90297920349676</c:v>
                </c:pt>
                <c:pt idx="488" formatCode="_(* #,##0.00_);_(* \(#,##0.00\);_(* &quot;-&quot;??_);_(@_)">
                  <c:v>107.98012325212092</c:v>
                </c:pt>
                <c:pt idx="489" formatCode="_(* #,##0.00_);_(* \(#,##0.00\);_(* &quot;-&quot;??_);_(@_)">
                  <c:v>108.0572673007451</c:v>
                </c:pt>
                <c:pt idx="490" formatCode="_(* #,##0.00_);_(* \(#,##0.00\);_(* &quot;-&quot;??_);_(@_)">
                  <c:v>108.13441134936923</c:v>
                </c:pt>
                <c:pt idx="491" formatCode="_(* #,##0.00_);_(* \(#,##0.00\);_(* &quot;-&quot;??_);_(@_)">
                  <c:v>108.21155539799338</c:v>
                </c:pt>
                <c:pt idx="492" formatCode="_(* #,##0.00_);_(* \(#,##0.00\);_(* &quot;-&quot;??_);_(@_)">
                  <c:v>108.31441412949228</c:v>
                </c:pt>
                <c:pt idx="493" formatCode="_(* #,##0.00_);_(* \(#,##0.00\);_(* &quot;-&quot;??_);_(@_)">
                  <c:v>108.3829866171582</c:v>
                </c:pt>
                <c:pt idx="494" formatCode="_(* #,##0.00_);_(* \(#,##0.00\);_(* &quot;-&quot;??_);_(@_)">
                  <c:v>108.46870222674059</c:v>
                </c:pt>
                <c:pt idx="495" formatCode="_(* #,##0.00_);_(* \(#,##0.00\);_(* &quot;-&quot;??_);_(@_)">
                  <c:v>108.54584627536474</c:v>
                </c:pt>
                <c:pt idx="496" formatCode="_(* #,##0.00_);_(* \(#,##0.00\);_(* &quot;-&quot;??_);_(@_)">
                  <c:v>108.6229903239889</c:v>
                </c:pt>
                <c:pt idx="497" formatCode="_(* #,##0.00_);_(* \(#,##0.00\);_(* &quot;-&quot;??_);_(@_)">
                  <c:v>108.72584905548779</c:v>
                </c:pt>
                <c:pt idx="498" formatCode="_(* #,##0.00_);_(* \(#,##0.00\);_(* &quot;-&quot;??_);_(@_)">
                  <c:v>108.80299310411195</c:v>
                </c:pt>
                <c:pt idx="499" formatCode="_(* #,##0.00_);_(* \(#,##0.00\);_(* &quot;-&quot;??_);_(@_)">
                  <c:v>108.88870871369436</c:v>
                </c:pt>
                <c:pt idx="500" formatCode="_(* #,##0.00_);_(* \(#,##0.00\);_(* &quot;-&quot;??_);_(@_)">
                  <c:v>108.96585276231852</c:v>
                </c:pt>
                <c:pt idx="501" formatCode="_(* #,##0.00_);_(* \(#,##0.00\);_(* &quot;-&quot;??_);_(@_)">
                  <c:v>109.04299681094265</c:v>
                </c:pt>
                <c:pt idx="502" formatCode="_(* #,##0.00_);_(* \(#,##0.00\);_(* &quot;-&quot;??_);_(@_)">
                  <c:v>109.15442710339977</c:v>
                </c:pt>
                <c:pt idx="503" formatCode="_(* #,##0.00_);_(* \(#,##0.00\);_(* &quot;-&quot;??_);_(@_)">
                  <c:v>109.15442710339977</c:v>
                </c:pt>
                <c:pt idx="504" formatCode="_(* #,##0.00_);_(* \(#,##0.00\);_(* &quot;-&quot;??_);_(@_)">
                  <c:v>109.24014271298216</c:v>
                </c:pt>
                <c:pt idx="505" formatCode="_(* #,##0.00_);_(* \(#,##0.00\);_(* &quot;-&quot;??_);_(@_)">
                  <c:v>109.3172867616063</c:v>
                </c:pt>
                <c:pt idx="506" formatCode="_(* #,##0.00_);_(* \(#,##0.00\);_(* &quot;-&quot;??_);_(@_)">
                  <c:v>109.40300237118869</c:v>
                </c:pt>
                <c:pt idx="507" formatCode="_(* #,##0.00_);_(* \(#,##0.00\);_(* &quot;-&quot;??_);_(@_)">
                  <c:v>109.48014641981287</c:v>
                </c:pt>
                <c:pt idx="508" formatCode="_(* #,##0.00_);_(* \(#,##0.00\);_(* &quot;-&quot;??_);_(@_)">
                  <c:v>109.78872261430949</c:v>
                </c:pt>
                <c:pt idx="509" formatCode="_(* #,##0.00_);_(* \(#,##0.00\);_(* &quot;-&quot;??_);_(@_)">
                  <c:v>109.88300978485015</c:v>
                </c:pt>
                <c:pt idx="510" formatCode="_(* #,##0.00_);_(* \(#,##0.00\);_(* &quot;-&quot;??_);_(@_)">
                  <c:v>109.97729695539078</c:v>
                </c:pt>
                <c:pt idx="511" formatCode="_(* #,##0.00_);_(* \(#,##0.00\);_(* &quot;-&quot;??_);_(@_)">
                  <c:v>110.02015476018197</c:v>
                </c:pt>
                <c:pt idx="512" formatCode="_(* #,##0.00_);_(* \(#,##0.00\);_(* &quot;-&quot;??_);_(@_)">
                  <c:v>110.06301256497315</c:v>
                </c:pt>
                <c:pt idx="513" formatCode="_(* #,##0.00_);_(* \(#,##0.00\);_(* &quot;-&quot;??_);_(@_)">
                  <c:v>110.08015568688964</c:v>
                </c:pt>
                <c:pt idx="514" formatCode="_(* #,##0.00_);_(* \(#,##0.00\);_(* &quot;-&quot;??_);_(@_)">
                  <c:v>110.13158505263907</c:v>
                </c:pt>
                <c:pt idx="515" formatCode="_(* #,##0.00_);_(* \(#,##0.00\);_(* &quot;-&quot;??_);_(@_)">
                  <c:v>110.28587314988738</c:v>
                </c:pt>
                <c:pt idx="516" formatCode="_(* #,##0.00_);_(* \(#,##0.00\);_(* &quot;-&quot;??_);_(@_)">
                  <c:v>110.38016032042802</c:v>
                </c:pt>
                <c:pt idx="517" formatCode="_(* #,##0.00_);_(* \(#,##0.00\);_(* &quot;-&quot;??_);_(@_)">
                  <c:v>110.47444749096864</c:v>
                </c:pt>
                <c:pt idx="518" formatCode="_(* #,##0.00_);_(* \(#,##0.00\);_(* &quot;-&quot;??_);_(@_)">
                  <c:v>110.594449344384</c:v>
                </c:pt>
                <c:pt idx="519" formatCode="_(* #,##0.00_);_(* \(#,##0.00\);_(* &quot;-&quot;??_);_(@_)">
                  <c:v>110.68873651492464</c:v>
                </c:pt>
                <c:pt idx="520" formatCode="_(* #,##0.00_);_(* \(#,##0.00\);_(* &quot;-&quot;??_);_(@_)">
                  <c:v>110.78302368546528</c:v>
                </c:pt>
                <c:pt idx="521" formatCode="_(* #,##0.00_);_(* \(#,##0.00\);_(* &quot;-&quot;??_);_(@_)">
                  <c:v>110.87731085600592</c:v>
                </c:pt>
                <c:pt idx="522" formatCode="_(* #,##0.00_);_(* \(#,##0.00\);_(* &quot;-&quot;??_);_(@_)">
                  <c:v>110.98016958750479</c:v>
                </c:pt>
                <c:pt idx="523" formatCode="_(* #,##0.00_);_(* \(#,##0.00\);_(* &quot;-&quot;??_);_(@_)">
                  <c:v>111.10874300187838</c:v>
                </c:pt>
                <c:pt idx="524" formatCode="_(* #,##0.00_);_(* \(#,##0.00\);_(* &quot;-&quot;??_);_(@_)">
                  <c:v>111.21160173337725</c:v>
                </c:pt>
                <c:pt idx="525" formatCode="_(* #,##0.00_);_(* \(#,##0.00\);_(* &quot;-&quot;??_);_(@_)">
                  <c:v>111.30588890391789</c:v>
                </c:pt>
                <c:pt idx="526" formatCode="_(* #,##0.00_);_(* \(#,##0.00\);_(* &quot;-&quot;??_);_(@_)">
                  <c:v>111.39160451350027</c:v>
                </c:pt>
                <c:pt idx="527" formatCode="_(* #,##0.00_);_(* \(#,##0.00\);_(* &quot;-&quot;??_);_(@_)">
                  <c:v>111.48589168404091</c:v>
                </c:pt>
                <c:pt idx="528" formatCode="_(* #,##0.00_);_(* \(#,##0.00\);_(* &quot;-&quot;??_);_(@_)">
                  <c:v>111.60589353745624</c:v>
                </c:pt>
                <c:pt idx="529" formatCode="_(* #,##0.00_);_(* \(#,##0.00\);_(* &quot;-&quot;??_);_(@_)">
                  <c:v>111.70018070799688</c:v>
                </c:pt>
                <c:pt idx="530" formatCode="_(* #,##0.00_);_(* \(#,##0.00\);_(* &quot;-&quot;??_);_(@_)">
                  <c:v>111.79446787853753</c:v>
                </c:pt>
                <c:pt idx="531" formatCode="_(* #,##0.00_);_(* \(#,##0.00\);_(* &quot;-&quot;??_);_(@_)">
                  <c:v>111.88875504907818</c:v>
                </c:pt>
                <c:pt idx="532" formatCode="_(* #,##0.00_);_(* \(#,##0.00\);_(* &quot;-&quot;??_);_(@_)">
                  <c:v>112.25000603330086</c:v>
                </c:pt>
                <c:pt idx="533" formatCode="_(* #,##0.00_);_(* \(#,##0.00\);_(* &quot;-&quot;??_);_(@_)">
                  <c:v>112.39055090669487</c:v>
                </c:pt>
                <c:pt idx="534" formatCode="_(* #,##0.00_);_(* \(#,##0.00\);_(* &quot;-&quot;??_);_(@_)">
                  <c:v>112.49843766948413</c:v>
                </c:pt>
                <c:pt idx="535" formatCode="_(* #,##0.00_);_(* \(#,##0.00\);_(* &quot;-&quot;??_);_(@_)">
                  <c:v>112.61326786000339</c:v>
                </c:pt>
                <c:pt idx="536" formatCode="_(* #,##0.00_);_(* \(#,##0.00\);_(* &quot;-&quot;??_);_(@_)">
                  <c:v>112.71952648956443</c:v>
                </c:pt>
                <c:pt idx="537" formatCode="_(* #,##0.00_);_(* \(#,##0.00\);_(* &quot;-&quot;??_);_(@_)">
                  <c:v>112.84632813910409</c:v>
                </c:pt>
                <c:pt idx="538" formatCode="_(* #,##0.00_);_(* \(#,##0.00\);_(* &quot;-&quot;??_);_(@_)">
                  <c:v>112.86332762941487</c:v>
                </c:pt>
                <c:pt idx="539" formatCode="_(* #,##0.00_);_(* \(#,##0.00\);_(* &quot;-&quot;??_);_(@_)">
                  <c:v>112.85461243685093</c:v>
                </c:pt>
                <c:pt idx="540" formatCode="_(* #,##0.00_);_(* \(#,##0.00\);_(* &quot;-&quot;??_);_(@_)">
                  <c:v>112.68820924897653</c:v>
                </c:pt>
                <c:pt idx="541" formatCode="_(* #,##0.00_);_(* \(#,##0.00\);_(* &quot;-&quot;??_);_(@_)">
                  <c:v>112.21160173337728</c:v>
                </c:pt>
                <c:pt idx="542" formatCode="_(* #,##0.00_);_(* \(#,##0.00\);_(* &quot;-&quot;??_);_(@_)">
                  <c:v>112.32643192389655</c:v>
                </c:pt>
                <c:pt idx="543" formatCode="_(* #,##0.00_);_(* \(#,##0.00\);_(* &quot;-&quot;??_);_(@_)">
                  <c:v>111.89593847954495</c:v>
                </c:pt>
                <c:pt idx="544" formatCode="_(* #,##0.00_);_(* \(#,##0.00\);_(* &quot;-&quot;??_);_(@_)">
                  <c:v>112.01076867006424</c:v>
                </c:pt>
                <c:pt idx="545" formatCode="_(* #,##0.00_);_(* \(#,##0.00\);_(* &quot;-&quot;??_);_(@_)">
                  <c:v>112.12722699381172</c:v>
                </c:pt>
                <c:pt idx="546" formatCode="_(* #,##0.00_);_(* \(#,##0.00\);_(* &quot;-&quot;??_);_(@_)">
                  <c:v>112.24368531755921</c:v>
                </c:pt>
                <c:pt idx="547" formatCode="_(* #,##0.00_);_(* \(#,##0.00\);_(* &quot;-&quot;??_);_(@_)">
                  <c:v>112.34137238616199</c:v>
                </c:pt>
                <c:pt idx="548" formatCode="_(* #,##0.00_);_(* \(#,##0.00\);_(* &quot;-&quot;??_);_(@_)">
                  <c:v>112.48354539278422</c:v>
                </c:pt>
                <c:pt idx="549" formatCode="_(* #,##0.00_);_(* \(#,##0.00\);_(* &quot;-&quot;??_);_(@_)">
                  <c:v>112.59483205363563</c:v>
                </c:pt>
                <c:pt idx="550" formatCode="_(* #,##0.00_);_(* \(#,##0.00\);_(* &quot;-&quot;??_);_(@_)">
                  <c:v>112.70271881642489</c:v>
                </c:pt>
                <c:pt idx="551" formatCode="_(* #,##0.00_);_(* \(#,##0.00\);_(* &quot;-&quot;??_);_(@_)">
                  <c:v>112.66828894098622</c:v>
                </c:pt>
                <c:pt idx="552" formatCode="_(* #,##0.00_);_(* \(#,##0.00\);_(* &quot;-&quot;??_);_(@_)">
                  <c:v>112.64420239133975</c:v>
                </c:pt>
                <c:pt idx="553" formatCode="_(* #,##0.00_);_(* \(#,##0.00\);_(* &quot;-&quot;??_);_(@_)">
                  <c:v>112.53085670244299</c:v>
                </c:pt>
                <c:pt idx="554" formatCode="_(* #,##0.00_);_(* \(#,##0.00\);_(* &quot;-&quot;??_);_(@_)">
                  <c:v>112.46554048123352</c:v>
                </c:pt>
                <c:pt idx="555" formatCode="_(* #,##0.00_);_(* \(#,##0.00\);_(* &quot;-&quot;??_);_(@_)">
                  <c:v>112.39328083229402</c:v>
                </c:pt>
                <c:pt idx="556" formatCode="_(* #,##0.00_);_(* \(#,##0.00\);_(* &quot;-&quot;??_);_(@_)">
                  <c:v>112.58673957306</c:v>
                </c:pt>
                <c:pt idx="557" formatCode="_(* #,##0.00_);_(* \(#,##0.00\);_(* &quot;-&quot;??_);_(@_)">
                  <c:v>112.43407960903991</c:v>
                </c:pt>
                <c:pt idx="558" formatCode="_(* #,##0.00_);_(* \(#,##0.00\);_(* &quot;-&quot;??_);_(@_)">
                  <c:v>112.55733772891172</c:v>
                </c:pt>
                <c:pt idx="559" formatCode="_(* #,##0.00_);_(* \(#,##0.00\);_(* &quot;-&quot;??_);_(@_)">
                  <c:v>112.67379605265921</c:v>
                </c:pt>
                <c:pt idx="560" formatCode="_(* #,##0.00_);_(* \(#,##0.00\);_(* &quot;-&quot;??_);_(@_)">
                  <c:v>112.38576287814122</c:v>
                </c:pt>
                <c:pt idx="561" formatCode="_(* #,##0.00_);_(* \(#,##0.00\);_(* &quot;-&quot;??_);_(@_)">
                  <c:v>112.53650744572168</c:v>
                </c:pt>
                <c:pt idx="562" formatCode="_(* #,##0.00_);_(* \(#,##0.00\);_(* &quot;-&quot;??_);_(@_)">
                  <c:v>112.64276607528272</c:v>
                </c:pt>
                <c:pt idx="563" formatCode="_(* #,##0.00_);_(* \(#,##0.00\);_(* &quot;-&quot;??_);_(@_)">
                  <c:v>112.48330631513832</c:v>
                </c:pt>
                <c:pt idx="564" formatCode="_(* #,##0.00_);_(* \(#,##0.00\);_(* &quot;-&quot;??_);_(@_)">
                  <c:v>112.59296484276152</c:v>
                </c:pt>
                <c:pt idx="565" formatCode="_(* #,##0.00_);_(* \(#,##0.00\);_(* &quot;-&quot;??_);_(@_)">
                  <c:v>112.69065191136431</c:v>
                </c:pt>
                <c:pt idx="566" formatCode="_(* #,##0.00_);_(* \(#,##0.00\);_(* &quot;-&quot;??_);_(@_)">
                  <c:v>112.7642524303206</c:v>
                </c:pt>
                <c:pt idx="567" formatCode="_(* #,##0.00_);_(* \(#,##0.00\);_(* &quot;-&quot;??_);_(@_)">
                  <c:v>112.86193949892338</c:v>
                </c:pt>
                <c:pt idx="568" formatCode="_(* #,##0.00_);_(* \(#,##0.00\);_(* &quot;-&quot;??_);_(@_)">
                  <c:v>112.96819812848442</c:v>
                </c:pt>
                <c:pt idx="569" formatCode="_(* #,##0.00_);_(* \(#,##0.00\);_(* &quot;-&quot;??_);_(@_)">
                  <c:v>113.06928509514935</c:v>
                </c:pt>
                <c:pt idx="570" formatCode="_(* #,##0.00_);_(* \(#,##0.00\);_(* &quot;-&quot;??_);_(@_)">
                  <c:v>113.15840060279389</c:v>
                </c:pt>
                <c:pt idx="571" formatCode="_(* #,##0.00_);_(* \(#,##0.00\);_(* &quot;-&quot;??_);_(@_)">
                  <c:v>113.29200204845786</c:v>
                </c:pt>
                <c:pt idx="572" formatCode="_(* #,##0.00_);_(* \(#,##0.00\);_(* &quot;-&quot;??_);_(@_)">
                  <c:v>113.38968911706064</c:v>
                </c:pt>
                <c:pt idx="573" formatCode="_(* #,##0.00_);_(* \(#,##0.00\);_(* &quot;-&quot;??_);_(@_)">
                  <c:v>113.48737618566345</c:v>
                </c:pt>
                <c:pt idx="574" formatCode="_(* #,##0.00_);_(* \(#,##0.00\);_(* &quot;-&quot;??_);_(@_)">
                  <c:v>113.51131910370424</c:v>
                </c:pt>
                <c:pt idx="575" formatCode="_(* #,##0.00_);_(* \(#,##0.00\);_(* &quot;-&quot;??_);_(@_)">
                  <c:v>113.34328778260161</c:v>
                </c:pt>
                <c:pt idx="576" formatCode="_(* #,##0.00_);_(* \(#,##0.00\);_(* &quot;-&quot;??_);_(@_)">
                  <c:v>113.348315813892</c:v>
                </c:pt>
                <c:pt idx="577" formatCode="_(* #,##0.00_);_(* \(#,##0.00\);_(* &quot;-&quot;??_);_(@_)">
                  <c:v>113.43743132153654</c:v>
                </c:pt>
                <c:pt idx="578" formatCode="_(* #,##0.00_);_(* \(#,##0.00\);_(* &quot;-&quot;??_);_(@_)">
                  <c:v>113.53511839013932</c:v>
                </c:pt>
                <c:pt idx="579" formatCode="_(* #,##0.00_);_(* \(#,##0.00\);_(* &quot;-&quot;??_);_(@_)">
                  <c:v>113.56423297107618</c:v>
                </c:pt>
                <c:pt idx="580" formatCode="_(* #,##0.00_);_(* \(#,##0.00\);_(* &quot;-&quot;??_);_(@_)">
                  <c:v>113.66531993774115</c:v>
                </c:pt>
                <c:pt idx="581" formatCode="_(* #,##0.00_);_(* \(#,##0.00\);_(* &quot;-&quot;??_);_(@_)">
                  <c:v>113.7355205586353</c:v>
                </c:pt>
                <c:pt idx="582" formatCode="_(* #,##0.00_);_(* \(#,##0.00\);_(* &quot;-&quot;??_);_(@_)">
                  <c:v>113.57946069655304</c:v>
                </c:pt>
                <c:pt idx="583" formatCode="_(* #,##0.00_);_(* \(#,##0.00\);_(* &quot;-&quot;??_);_(@_)">
                  <c:v>113.55714591174049</c:v>
                </c:pt>
                <c:pt idx="584" formatCode="_(* #,##0.00_);_(* \(#,##0.00\);_(* &quot;-&quot;??_);_(@_)">
                  <c:v>113.6634045413015</c:v>
                </c:pt>
                <c:pt idx="585" formatCode="_(* #,##0.00_);_(* \(#,##0.00\);_(* &quot;-&quot;??_);_(@_)">
                  <c:v>113.64108975648894</c:v>
                </c:pt>
                <c:pt idx="586" formatCode="_(* #,##0.00_);_(* \(#,##0.00\);_(* &quot;-&quot;??_);_(@_)">
                  <c:v>113.58611686107164</c:v>
                </c:pt>
                <c:pt idx="587" formatCode="_(* #,##0.00_);_(* \(#,##0.00\);_(* &quot;-&quot;??_);_(@_)">
                  <c:v>113.51060094567571</c:v>
                </c:pt>
                <c:pt idx="588" formatCode="_(* #,##0.00_);_(* \(#,##0.00\);_(* &quot;-&quot;??_);_(@_)">
                  <c:v>113.47971459990491</c:v>
                </c:pt>
                <c:pt idx="589" formatCode="_(* #,##0.00_);_(* \(#,##0.00\);_(* &quot;-&quot;??_);_(@_)">
                  <c:v>113.44542835607197</c:v>
                </c:pt>
                <c:pt idx="590" formatCode="_(* #,##0.00_);_(* \(#,##0.00\);_(* &quot;-&quot;??_);_(@_)">
                  <c:v>113.37685586840604</c:v>
                </c:pt>
                <c:pt idx="591" formatCode="_(* #,##0.00_);_(* \(#,##0.00\);_(* &quot;-&quot;??_);_(@_)">
                  <c:v>113.40257055128077</c:v>
                </c:pt>
                <c:pt idx="592" formatCode="_(* #,##0.00_);_(* \(#,##0.00\);_(* &quot;-&quot;??_);_(@_)">
                  <c:v>113.23113933211599</c:v>
                </c:pt>
                <c:pt idx="593" formatCode="_(* #,##0.00_);_(* \(#,##0.00\);_(* &quot;-&quot;??_);_(@_)">
                  <c:v>113.24828245403246</c:v>
                </c:pt>
                <c:pt idx="594" formatCode="_(* #,##0.00_);_(* \(#,##0.00\);_(* &quot;-&quot;??_);_(@_)">
                  <c:v>113.19685308828302</c:v>
                </c:pt>
                <c:pt idx="595" formatCode="_(* #,##0.00_);_(* \(#,##0.00\);_(* &quot;-&quot;??_);_(@_)">
                  <c:v>112.93113469857761</c:v>
                </c:pt>
                <c:pt idx="596" formatCode="_(* #,##0.00_);_(* \(#,##0.00\);_(* &quot;-&quot;??_);_(@_)">
                  <c:v>112.87113377186992</c:v>
                </c:pt>
                <c:pt idx="597" formatCode="_(* #,##0.00_);_(* \(#,##0.00\);_(* &quot;-&quot;??_);_(@_)">
                  <c:v>112.65976556559347</c:v>
                </c:pt>
                <c:pt idx="598" formatCode="_(* #,##0.00_);_(* \(#,##0.00\);_(* &quot;-&quot;??_);_(@_)">
                  <c:v>112.83890655608229</c:v>
                </c:pt>
                <c:pt idx="599" formatCode="_(* #,##0.00_);_(* \(#,##0.00\);_(* &quot;-&quot;??_);_(@_)">
                  <c:v>112.6812185607718</c:v>
                </c:pt>
                <c:pt idx="600" formatCode="_(* #,##0.00_);_(* \(#,##0.00\);_(* &quot;-&quot;??_);_(@_)">
                  <c:v>112.76176250745813</c:v>
                </c:pt>
                <c:pt idx="601" formatCode="_(* #,##0.00_);_(* \(#,##0.00\);_(* &quot;-&quot;??_);_(@_)">
                  <c:v>112.70516147881263</c:v>
                </c:pt>
                <c:pt idx="602" formatCode="_(* #,##0.00_);_(* \(#,##0.00\);_(* &quot;-&quot;??_);_(@_)">
                  <c:v>112.65018858339531</c:v>
                </c:pt>
                <c:pt idx="603" formatCode="_(* #,##0.00_);_(* \(#,##0.00\);_(* &quot;-&quot;??_);_(@_)">
                  <c:v>112.53535839287605</c:v>
                </c:pt>
                <c:pt idx="604" formatCode="_(* #,##0.00_);_(* \(#,##0.00\);_(* &quot;-&quot;??_);_(@_)">
                  <c:v>112.59018765668768</c:v>
                </c:pt>
                <c:pt idx="605" formatCode="_(* #,##0.00_);_(* \(#,##0.00\);_(* &quot;-&quot;??_);_(@_)">
                  <c:v>112.58501599379159</c:v>
                </c:pt>
                <c:pt idx="606" formatCode="_(* #,##0.00_);_(* \(#,##0.00\);_(* &quot;-&quot;??_);_(@_)">
                  <c:v>112.56787287187511</c:v>
                </c:pt>
                <c:pt idx="607" formatCode="_(* #,##0.00_);_(* \(#,##0.00\);_(* &quot;-&quot;??_);_(@_)">
                  <c:v>112.62433026891492</c:v>
                </c:pt>
                <c:pt idx="608" formatCode="_(* #,##0.00_);_(* \(#,##0.00\);_(* &quot;-&quot;??_);_(@_)">
                  <c:v>112.70664598043518</c:v>
                </c:pt>
                <c:pt idx="609" formatCode="_(* #,##0.00_);_(* \(#,##0.00\);_(* &quot;-&quot;??_);_(@_)">
                  <c:v>112.69290275658086</c:v>
                </c:pt>
                <c:pt idx="610" formatCode="_(* #,##0.00_);_(* \(#,##0.00\);_(* &quot;-&quot;??_);_(@_)">
                  <c:v>112.6705879717683</c:v>
                </c:pt>
                <c:pt idx="611" formatCode="_(* #,##0.00_);_(* \(#,##0.00\);_(* &quot;-&quot;??_);_(@_)">
                  <c:v>112.65344484985182</c:v>
                </c:pt>
                <c:pt idx="612" formatCode="_(* #,##0.00_);_(* \(#,##0.00\);_(* &quot;-&quot;??_);_(@_)">
                  <c:v>112.64990132018397</c:v>
                </c:pt>
                <c:pt idx="613" formatCode="_(* #,##0.00_);_(* \(#,##0.00\);_(* &quot;-&quot;??_);_(@_)">
                  <c:v>112.72024557268384</c:v>
                </c:pt>
                <c:pt idx="614" formatCode="_(* #,##0.00_);_(* \(#,##0.00\);_(* &quot;-&quot;??_);_(@_)">
                  <c:v>112.70133068593341</c:v>
                </c:pt>
                <c:pt idx="615" formatCode="_(* #,##0.00_);_(* \(#,##0.00\);_(* &quot;-&quot;??_);_(@_)">
                  <c:v>112.67901590112086</c:v>
                </c:pt>
                <c:pt idx="616" formatCode="_(* #,##0.00_);_(* \(#,##0.00\);_(* &quot;-&quot;??_);_(@_)">
                  <c:v>112.7304452668703</c:v>
                </c:pt>
                <c:pt idx="617" formatCode="_(* #,##0.00_);_(* \(#,##0.00\);_(* &quot;-&quot;??_);_(@_)">
                  <c:v>112.79547422486836</c:v>
                </c:pt>
                <c:pt idx="618" formatCode="_(* #,##0.00_);_(* \(#,##0.00\);_(* &quot;-&quot;??_);_(@_)">
                  <c:v>112.88636149734683</c:v>
                </c:pt>
                <c:pt idx="619" formatCode="_(* #,##0.00_);_(* \(#,##0.00\);_(* &quot;-&quot;??_);_(@_)">
                  <c:v>112.94119076115842</c:v>
                </c:pt>
                <c:pt idx="620" formatCode="_(* #,##0.00_);_(* \(#,##0.00\);_(* &quot;-&quot;??_);_(@_)">
                  <c:v>112.99602002497002</c:v>
                </c:pt>
                <c:pt idx="621" formatCode="_(* #,##0.00_);_(* \(#,##0.00\);_(* &quot;-&quot;??_);_(@_)">
                  <c:v>113.03745719266544</c:v>
                </c:pt>
                <c:pt idx="622" formatCode="_(* #,##0.00_);_(* \(#,##0.00\);_(* &quot;-&quot;??_);_(@_)">
                  <c:v>113.09457969650576</c:v>
                </c:pt>
                <c:pt idx="623" formatCode="_(* #,##0.00_);_(* \(#,##0.00\);_(* &quot;-&quot;??_);_(@_)">
                  <c:v>113.15930663865323</c:v>
                </c:pt>
                <c:pt idx="624" formatCode="_(* #,##0.00_);_(* \(#,##0.00\);_(* &quot;-&quot;??_);_(@_)">
                  <c:v>113.20335488896266</c:v>
                </c:pt>
                <c:pt idx="625" formatCode="_(* #,##0.00_);_(* \(#,##0.00\);_(* &quot;-&quot;??_);_(@_)">
                  <c:v>113.24815213550437</c:v>
                </c:pt>
                <c:pt idx="626" formatCode="_(* #,##0.00_);_(* \(#,##0.00\);_(* &quot;-&quot;??_);_(@_)">
                  <c:v>113.2960911477068</c:v>
                </c:pt>
                <c:pt idx="627" formatCode="_(* #,##0.00_);_(* \(#,##0.00\);_(* &quot;-&quot;??_);_(@_)">
                  <c:v>113.36190922426981</c:v>
                </c:pt>
                <c:pt idx="628" formatCode="_(* #,##0.00_);_(* \(#,##0.00\);_(* &quot;-&quot;??_);_(@_)">
                  <c:v>113.42738516264951</c:v>
                </c:pt>
                <c:pt idx="629" formatCode="_(* #,##0.00_);_(* \(#,##0.00\);_(* &quot;-&quot;??_);_(@_)">
                  <c:v>113.477881996985</c:v>
                </c:pt>
                <c:pt idx="630" formatCode="_(* #,##0.00_);_(* \(#,##0.00\);_(* &quot;-&quot;??_);_(@_)">
                  <c:v>113.52398017508246</c:v>
                </c:pt>
                <c:pt idx="631" formatCode="_(* #,##0.00_);_(* \(#,##0.00\);_(* &quot;-&quot;??_);_(@_)">
                  <c:v>113.56547060325883</c:v>
                </c:pt>
                <c:pt idx="632" formatCode="_(* #,##0.00_);_(* \(#,##0.00\);_(* &quot;-&quot;??_);_(@_)">
                  <c:v>113.61914050800202</c:v>
                </c:pt>
                <c:pt idx="633" formatCode="_(* #,##0.00_);_(* \(#,##0.00\);_(* &quot;-&quot;??_);_(@_)">
                  <c:v>113.67741886612347</c:v>
                </c:pt>
                <c:pt idx="634" formatCode="_(* #,##0.00_);_(* \(#,##0.00\);_(* &quot;-&quot;??_);_(@_)">
                  <c:v>113.7150185324069</c:v>
                </c:pt>
                <c:pt idx="635" formatCode="_(* #,##0.00_);_(* \(#,##0.00\);_(* &quot;-&quot;??_);_(@_)">
                  <c:v>113.75261819869031</c:v>
                </c:pt>
                <c:pt idx="636" formatCode="_(* #,##0.00_);_(* \(#,##0.00\);_(* &quot;-&quot;??_);_(@_)">
                  <c:v>113.78766004284068</c:v>
                </c:pt>
                <c:pt idx="637" formatCode="_(* #,##0.00_);_(* \(#,##0.00\);_(* &quot;-&quot;??_);_(@_)">
                  <c:v>113.84132994758387</c:v>
                </c:pt>
                <c:pt idx="638" formatCode="_(* #,##0.00_);_(* \(#,##0.00\);_(* &quot;-&quot;??_);_(@_)">
                  <c:v>113.89960830570533</c:v>
                </c:pt>
                <c:pt idx="639" formatCode="_(* #,##0.00_);_(* \(#,##0.00\);_(* &quot;-&quot;??_);_(@_)">
                  <c:v>113.93075938796274</c:v>
                </c:pt>
                <c:pt idx="640" formatCode="_(* #,##0.00_);_(* \(#,##0.00\);_(* &quot;-&quot;??_);_(@_)">
                  <c:v>113.9691080504784</c:v>
                </c:pt>
                <c:pt idx="641" formatCode="_(* #,##0.00_);_(* \(#,##0.00\);_(* &quot;-&quot;??_);_(@_)">
                  <c:v>113.9997512383907</c:v>
                </c:pt>
                <c:pt idx="642" formatCode="_(* #,##0.00_);_(* \(#,##0.00\);_(* &quot;-&quot;??_);_(@_)">
                  <c:v>114.04417363508763</c:v>
                </c:pt>
                <c:pt idx="643" formatCode="_(* #,##0.00_);_(* \(#,##0.00\);_(* &quot;-&quot;??_);_(@_)">
                  <c:v>114.10320098944131</c:v>
                </c:pt>
                <c:pt idx="644" formatCode="_(* #,##0.00_);_(* \(#,##0.00\);_(* &quot;-&quot;??_);_(@_)">
                  <c:v>114.1428505835127</c:v>
                </c:pt>
                <c:pt idx="645" formatCode="_(* #,##0.00_);_(* \(#,##0.00\);_(* &quot;-&quot;??_);_(@_)">
                  <c:v>114.18045024979611</c:v>
                </c:pt>
                <c:pt idx="646" formatCode="_(* #,##0.00_);_(* \(#,##0.00\);_(* &quot;-&quot;??_);_(@_)">
                  <c:v>114.20624458590024</c:v>
                </c:pt>
                <c:pt idx="647" formatCode="_(* #,##0.00_);_(* \(#,##0.00\);_(* &quot;-&quot;??_);_(@_)">
                  <c:v>114.26015559253055</c:v>
                </c:pt>
                <c:pt idx="648" formatCode="_(* #,##0.00_);_(* \(#,##0.00\);_(* &quot;-&quot;??_);_(@_)">
                  <c:v>114.31454318875902</c:v>
                </c:pt>
                <c:pt idx="649" formatCode="_(* #,##0.00_);_(* \(#,##0.00\);_(* &quot;-&quot;??_);_(@_)">
                  <c:v>114.34569427101641</c:v>
                </c:pt>
                <c:pt idx="650" formatCode="_(* #,##0.00_);_(* \(#,##0.00\);_(* &quot;-&quot;??_);_(@_)">
                  <c:v>114.37428753114077</c:v>
                </c:pt>
                <c:pt idx="651" formatCode="_(* #,##0.00_);_(* \(#,##0.00\);_(* &quot;-&quot;??_);_(@_)">
                  <c:v>114.39973902560435</c:v>
                </c:pt>
                <c:pt idx="652" formatCode="_(* #,##0.00_);_(* \(#,##0.00\);_(* &quot;-&quot;??_);_(@_)">
                  <c:v>114.44511951221648</c:v>
                </c:pt>
                <c:pt idx="653" formatCode="_(* #,##0.00_);_(* \(#,##0.00\);_(* &quot;-&quot;??_);_(@_)">
                  <c:v>114.50339787033795</c:v>
                </c:pt>
                <c:pt idx="654" formatCode="_(* #,##0.00_);_(* \(#,##0.00\);_(* &quot;-&quot;??_);_(@_)">
                  <c:v>114.52189288643039</c:v>
                </c:pt>
                <c:pt idx="655" formatCode="_(* #,##0.00_);_(* \(#,##0.00\);_(* &quot;-&quot;??_);_(@_)">
                  <c:v>114.54659538466174</c:v>
                </c:pt>
                <c:pt idx="656" formatCode="_(* #,##0.00_);_(* \(#,##0.00\);_(* &quot;-&quot;??_);_(@_)">
                  <c:v>114.57191313116772</c:v>
                </c:pt>
                <c:pt idx="657" formatCode="_(* #,##0.00_);_(* \(#,##0.00\);_(* &quot;-&quot;??_);_(@_)">
                  <c:v>114.61340355934414</c:v>
                </c:pt>
                <c:pt idx="658" formatCode="_(* #,##0.00_);_(* \(#,##0.00\);_(* &quot;-&quot;??_);_(@_)">
                  <c:v>114.63165747354944</c:v>
                </c:pt>
                <c:pt idx="659" formatCode="_(* #,##0.00_);_(* \(#,##0.00\);_(* &quot;-&quot;??_);_(@_)">
                  <c:v>114.6473535656217</c:v>
                </c:pt>
                <c:pt idx="660" formatCode="_(* #,##0.00_);_(* \(#,##0.00\);_(* &quot;-&quot;??_);_(@_)">
                  <c:v>114.66560747982702</c:v>
                </c:pt>
                <c:pt idx="661" formatCode="_(* #,##0.00_);_(* \(#,##0.00\);_(* &quot;-&quot;??_);_(@_)">
                  <c:v>114.69737381035903</c:v>
                </c:pt>
                <c:pt idx="662" formatCode="_(* #,##0.00_);_(* \(#,##0.00\);_(* &quot;-&quot;??_);_(@_)">
                  <c:v>114.73886423853543</c:v>
                </c:pt>
                <c:pt idx="663" formatCode="_(* #,##0.00_);_(* \(#,##0.00\);_(* &quot;-&quot;??_);_(@_)">
                  <c:v>114.75066956871471</c:v>
                </c:pt>
                <c:pt idx="664" formatCode="_(* #,##0.00_);_(* \(#,##0.00\);_(* &quot;-&quot;??_);_(@_)">
                  <c:v>114.76636566078697</c:v>
                </c:pt>
                <c:pt idx="665" formatCode="_(* #,##0.00_);_(* \(#,##0.00\);_(* &quot;-&quot;??_);_(@_)">
                  <c:v>114.78096991498646</c:v>
                </c:pt>
                <c:pt idx="666" formatCode="_(* #,##0.00_);_(* \(#,##0.00\);_(* &quot;-&quot;??_);_(@_)">
                  <c:v>114.80993732149827</c:v>
                </c:pt>
                <c:pt idx="667" formatCode="_(* #,##0.00_);_(* \(#,##0.00\);_(* &quot;-&quot;??_);_(@_)">
                  <c:v>114.8514277496747</c:v>
                </c:pt>
                <c:pt idx="668" formatCode="_(* #,##0.00_);_(* \(#,##0.00\);_(* &quot;-&quot;??_);_(@_)">
                  <c:v>114.86528300764196</c:v>
                </c:pt>
                <c:pt idx="669" formatCode="_(* #,##0.00_);_(* \(#,##0.00\);_(* &quot;-&quot;??_);_(@_)">
                  <c:v>114.87527951192043</c:v>
                </c:pt>
                <c:pt idx="670" formatCode="_(* #,##0.00_);_(* \(#,##0.00\);_(* &quot;-&quot;??_);_(@_)">
                  <c:v>114.88063625807368</c:v>
                </c:pt>
                <c:pt idx="671" formatCode="_(* #,##0.00_);_(* \(#,##0.00\);_(* &quot;-&quot;??_);_(@_)">
                  <c:v>114.90520500834745</c:v>
                </c:pt>
                <c:pt idx="672" formatCode="_(* #,##0.00_);_(* \(#,##0.00\);_(* &quot;-&quot;??_);_(@_)">
                  <c:v>114.93454726470401</c:v>
                </c:pt>
                <c:pt idx="673" formatCode="_(* #,##0.00_);_(* \(#,##0.00\);_(* &quot;-&quot;??_);_(@_)">
                  <c:v>114.94379477275025</c:v>
                </c:pt>
                <c:pt idx="674" formatCode="_(* #,##0.00_);_(* \(#,##0.00\);_(* &quot;-&quot;??_);_(@_)">
                  <c:v>114.95560010292954</c:v>
                </c:pt>
                <c:pt idx="675" formatCode="_(* #,##0.00_);_(* \(#,##0.00\);_(* &quot;-&quot;??_);_(@_)">
                  <c:v>114.97385401713487</c:v>
                </c:pt>
                <c:pt idx="676" formatCode="_(* #,##0.00_);_(* \(#,##0.00\);_(* &quot;-&quot;??_);_(@_)">
                  <c:v>114.99917176364085</c:v>
                </c:pt>
                <c:pt idx="677" formatCode="_(* #,##0.00_);_(* \(#,##0.00\);_(* &quot;-&quot;??_);_(@_)">
                  <c:v>115.03421360779123</c:v>
                </c:pt>
                <c:pt idx="678" formatCode="_(* #,##0.00_);_(* \(#,##0.00\);_(* &quot;-&quot;??_);_(@_)">
                  <c:v>115.04990969986349</c:v>
                </c:pt>
                <c:pt idx="679" formatCode="_(* #,##0.00_);_(* \(#,##0.00\);_(* &quot;-&quot;??_);_(@_)">
                  <c:v>115.06171503004276</c:v>
                </c:pt>
                <c:pt idx="680" formatCode="_(* #,##0.00_);_(* \(#,##0.00\);_(* &quot;-&quot;??_);_(@_)">
                  <c:v>115.07557028801003</c:v>
                </c:pt>
                <c:pt idx="681" formatCode="_(* #,##0.00_);_(* \(#,##0.00\);_(* &quot;-&quot;??_);_(@_)">
                  <c:v>115.17798858316695</c:v>
                </c:pt>
                <c:pt idx="682" formatCode="_(* #,##0.00_);_(* \(#,##0.00\);_(* &quot;-&quot;??_);_(@_)">
                  <c:v>115.2266765916016</c:v>
                </c:pt>
                <c:pt idx="683" formatCode="_(* #,##0.00_);_(* \(#,##0.00\);_(* &quot;-&quot;??_);_(@_)">
                  <c:v>115.23797402743581</c:v>
                </c:pt>
                <c:pt idx="684" formatCode="_(* #,##0.00_);_(* \(#,##0.00\);_(* &quot;-&quot;??_);_(@_)">
                  <c:v>115.25622794164111</c:v>
                </c:pt>
                <c:pt idx="685" formatCode="_(* #,##0.00_);_(* \(#,##0.00\);_(* &quot;-&quot;??_);_(@_)">
                  <c:v>115.27949576035914</c:v>
                </c:pt>
                <c:pt idx="686" formatCode="_(* #,##0.00_);_(* \(#,##0.00\);_(* &quot;-&quot;??_);_(@_)">
                  <c:v>115.32303611632354</c:v>
                </c:pt>
                <c:pt idx="687" formatCode="_(* #,##0.00_);_(* \(#,##0.00\);_(* &quot;-&quot;??_);_(@_)">
                  <c:v>115.33484144650284</c:v>
                </c:pt>
                <c:pt idx="688" formatCode="_(* #,##0.00_);_(* \(#,##0.00\);_(* &quot;-&quot;??_);_(@_)">
                  <c:v>115.34664677668212</c:v>
                </c:pt>
                <c:pt idx="689" formatCode="_(* #,##0.00_);_(* \(#,##0.00\);_(* &quot;-&quot;??_);_(@_)">
                  <c:v>115.35664328096058</c:v>
                </c:pt>
                <c:pt idx="690" formatCode="_(* #,##0.00_);_(* \(#,##0.00\);_(* &quot;-&quot;??_);_(@_)">
                  <c:v>115.3837698533674</c:v>
                </c:pt>
                <c:pt idx="691" formatCode="_(* #,##0.00_);_(* \(#,##0.00\);_(* &quot;-&quot;??_);_(@_)">
                  <c:v>115.41881169751778</c:v>
                </c:pt>
                <c:pt idx="692" formatCode="_(* #,##0.00_);_(* \(#,##0.00\);_(* &quot;-&quot;??_);_(@_)">
                  <c:v>115.42243817244164</c:v>
                </c:pt>
                <c:pt idx="693" formatCode="_(* #,##0.00_);_(* \(#,##0.00\);_(* &quot;-&quot;??_);_(@_)">
                  <c:v>115.43464521223581</c:v>
                </c:pt>
                <c:pt idx="694" formatCode="_(* #,##0.00_);_(* \(#,##0.00\);_(* &quot;-&quot;??_);_(@_)">
                  <c:v>115.44719682739905</c:v>
                </c:pt>
                <c:pt idx="695" formatCode="_(* #,##0.00_);_(* \(#,##0.00\);_(* &quot;-&quot;??_);_(@_)">
                  <c:v>115.47258403017169</c:v>
                </c:pt>
                <c:pt idx="696" formatCode="_(* #,##0.00_);_(* \(#,##0.00\);_(* &quot;-&quot;??_);_(@_)">
                  <c:v>115.50708044621574</c:v>
                </c:pt>
                <c:pt idx="697" formatCode="_(* #,##0.00_);_(* \(#,##0.00\);_(* &quot;-&quot;??_);_(@_)">
                  <c:v>115.52376533138353</c:v>
                </c:pt>
                <c:pt idx="698" formatCode="_(* #,##0.00_);_(* \(#,##0.00\);_(* &quot;-&quot;??_);_(@_)">
                  <c:v>115.53573501955177</c:v>
                </c:pt>
                <c:pt idx="699" formatCode="_(* #,##0.00_);_(* \(#,##0.00\);_(* &quot;-&quot;??_);_(@_)">
                  <c:v>115.5552870015951</c:v>
                </c:pt>
                <c:pt idx="700" formatCode="_(* #,##0.00_);_(* \(#,##0.00\);_(* &quot;-&quot;??_);_(@_)">
                  <c:v>115.59126046349024</c:v>
                </c:pt>
                <c:pt idx="701" formatCode="_(* #,##0.00_);_(* \(#,##0.00\);_(* &quot;-&quot;??_);_(@_)">
                  <c:v>115.63516627111893</c:v>
                </c:pt>
                <c:pt idx="702" formatCode="_(* #,##0.00_);_(* \(#,##0.00\);_(* &quot;-&quot;??_);_(@_)">
                  <c:v>115.65090226057566</c:v>
                </c:pt>
                <c:pt idx="703" formatCode="_(* #,##0.00_);_(* \(#,##0.00\);_(* &quot;-&quot;??_);_(@_)">
                  <c:v>115.69143244714751</c:v>
                </c:pt>
                <c:pt idx="704" formatCode="_(* #,##0.00_);_(* \(#,##0.00\);_(* &quot;-&quot;??_);_(@_)">
                  <c:v>115.75022117760687</c:v>
                </c:pt>
                <c:pt idx="705" formatCode="_(* #,##0.00_);_(* \(#,##0.00\);_(* &quot;-&quot;??_);_(@_)">
                  <c:v>115.75986470060842</c:v>
                </c:pt>
                <c:pt idx="706" formatCode="_(* #,##0.00_);_(* \(#,##0.00\);_(* &quot;-&quot;??_);_(@_)">
                  <c:v>115.77589995997224</c:v>
                </c:pt>
                <c:pt idx="707" formatCode="_(* #,##0.00_);_(* \(#,##0.00\);_(* &quot;-&quot;??_);_(@_)">
                  <c:v>115.79129180951185</c:v>
                </c:pt>
                <c:pt idx="708" formatCode="_(* #,##0.00_);_(* \(#,##0.00\);_(* &quot;-&quot;??_);_(@_)">
                  <c:v>115.82124175629835</c:v>
                </c:pt>
                <c:pt idx="709" formatCode="_(* #,##0.00_);_(* \(#,##0.00\);_(* &quot;-&quot;??_);_(@_)">
                  <c:v>115.87152182445442</c:v>
                </c:pt>
                <c:pt idx="710" formatCode="_(* #,##0.00_);_(* \(#,##0.00\);_(* &quot;-&quot;??_);_(@_)">
                  <c:v>115.88732646932594</c:v>
                </c:pt>
                <c:pt idx="711" formatCode="_(* #,##0.00_);_(* \(#,##0.00\);_(* &quot;-&quot;??_);_(@_)">
                  <c:v>115.90672914099061</c:v>
                </c:pt>
                <c:pt idx="712" formatCode="_(* #,##0.00_);_(* \(#,##0.00\);_(* &quot;-&quot;??_);_(@_)">
                  <c:v>115.93017432896335</c:v>
                </c:pt>
                <c:pt idx="713" formatCode="_(* #,##0.00_);_(* \(#,##0.00\);_(* &quot;-&quot;??_);_(@_)">
                  <c:v>115.97822725907649</c:v>
                </c:pt>
                <c:pt idx="714" formatCode="_(* #,##0.00_);_(* \(#,##0.00\);_(* &quot;-&quot;??_);_(@_)">
                  <c:v>116.03036307451757</c:v>
                </c:pt>
                <c:pt idx="715" formatCode="_(* #,##0.00_);_(* \(#,##0.00\);_(* &quot;-&quot;??_);_(@_)">
                  <c:v>116.04910153733022</c:v>
                </c:pt>
                <c:pt idx="716" formatCode="_(* #,##0.00_);_(* \(#,##0.00\);_(* &quot;-&quot;??_);_(@_)">
                  <c:v>116.07363945993106</c:v>
                </c:pt>
                <c:pt idx="717" formatCode="_(* #,##0.00_);_(* \(#,##0.00\);_(* &quot;-&quot;??_);_(@_)">
                  <c:v>116.09223867384641</c:v>
                </c:pt>
                <c:pt idx="718" formatCode="_(* #,##0.00_);_(* \(#,##0.00\);_(* &quot;-&quot;??_);_(@_)">
                  <c:v>116.12274460605265</c:v>
                </c:pt>
                <c:pt idx="719" formatCode="_(* #,##0.00_);_(* \(#,##0.00\);_(* &quot;-&quot;??_);_(@_)">
                  <c:v>116.16358512093016</c:v>
                </c:pt>
                <c:pt idx="720" formatCode="_(* #,##0.00_);_(* \(#,##0.00\);_(* &quot;-&quot;??_);_(@_)">
                  <c:v>116.18680673854381</c:v>
                </c:pt>
                <c:pt idx="721" formatCode="_(* #,##0.00_);_(* \(#,##0.00\);_(* &quot;-&quot;??_);_(@_)">
                  <c:v>116.21384476722466</c:v>
                </c:pt>
                <c:pt idx="722" formatCode="_(* #,##0.00_);_(* \(#,##0.00\);_(* &quot;-&quot;??_);_(@_)">
                  <c:v>116.23804110570755</c:v>
                </c:pt>
                <c:pt idx="723" formatCode="_(* #,##0.00_);_(* \(#,##0.00\);_(* &quot;-&quot;??_);_(@_)">
                  <c:v>116.28335851407779</c:v>
                </c:pt>
                <c:pt idx="724" formatCode="_(* #,##0.00_);_(* \(#,##0.00\);_(* &quot;-&quot;??_);_(@_)">
                  <c:v>116.33064361649407</c:v>
                </c:pt>
                <c:pt idx="725" formatCode="_(* #,##0.00_);_(* \(#,##0.00\);_(* &quot;-&quot;??_);_(@_)">
                  <c:v>116.35557444835771</c:v>
                </c:pt>
                <c:pt idx="726" formatCode="_(* #,##0.00_);_(* \(#,##0.00\);_(* &quot;-&quot;??_);_(@_)">
                  <c:v>116.38052530483137</c:v>
                </c:pt>
                <c:pt idx="727" formatCode="_(* #,##0.00_);_(* \(#,##0.00\);_(* &quot;-&quot;??_);_(@_)">
                  <c:v>116.40368938676507</c:v>
                </c:pt>
                <c:pt idx="728" formatCode="_(* #,##0.00_);_(* \(#,##0.00\);_(* &quot;-&quot;??_);_(@_)">
                  <c:v>116.44718290276678</c:v>
                </c:pt>
                <c:pt idx="729" formatCode="_(* #,##0.00_);_(* \(#,##0.00\);_(* &quot;-&quot;??_);_(@_)">
                  <c:v>116.49554479607384</c:v>
                </c:pt>
                <c:pt idx="730" formatCode="_(* #,##0.00_);_(* \(#,##0.00\);_(* &quot;-&quot;??_);_(@_)">
                  <c:v>116.52545796242291</c:v>
                </c:pt>
                <c:pt idx="731" formatCode="_(* #,##0.00_);_(* \(#,##0.00\);_(* &quot;-&quot;??_);_(@_)">
                  <c:v>116.5534483043506</c:v>
                </c:pt>
                <c:pt idx="732" formatCode="_(* #,##0.00_);_(* \(#,##0.00\);_(* &quot;-&quot;??_);_(@_)">
                  <c:v>116.57246311505179</c:v>
                </c:pt>
                <c:pt idx="733" formatCode="_(* #,##0.00_);_(* \(#,##0.00\);_(* &quot;-&quot;??_);_(@_)">
                  <c:v>116.60725583979541</c:v>
                </c:pt>
                <c:pt idx="734" formatCode="_(* #,##0.00_);_(* \(#,##0.00\);_(* &quot;-&quot;??_);_(@_)">
                  <c:v>116.55787516738047</c:v>
                </c:pt>
                <c:pt idx="735" formatCode="_(* #,##0.00_);_(* \(#,##0.00\);_(* &quot;-&quot;??_);_(@_)">
                  <c:v>116.56842360759001</c:v>
                </c:pt>
                <c:pt idx="736" formatCode="_(* #,##0.00_);_(* \(#,##0.00\);_(* &quot;-&quot;??_);_(@_)">
                  <c:v>115.70326933583361</c:v>
                </c:pt>
                <c:pt idx="737" formatCode="_(* #,##0.00_);_(* \(#,##0.00\);_(* &quot;-&quot;??_);_(@_)">
                  <c:v>115.01140057064354</c:v>
                </c:pt>
                <c:pt idx="738" formatCode="_(* #,##0.00_);_(* \(#,##0.00\);_(* &quot;-&quot;??_);_(@_)">
                  <c:v>114.09211272398723</c:v>
                </c:pt>
                <c:pt idx="739" formatCode="_(* #,##0.00_);_(* \(#,##0.00\);_(* &quot;-&quot;??_);_(@_)">
                  <c:v>115.76765273288329</c:v>
                </c:pt>
                <c:pt idx="740" formatCode="_(* #,##0.00_);_(* \(#,##0.00\);_(* &quot;-&quot;??_);_(@_)">
                  <c:v>116.04459900436221</c:v>
                </c:pt>
                <c:pt idx="741" formatCode="_(* #,##0.00_);_(* \(#,##0.00\);_(* &quot;-&quot;??_);_(@_)">
                  <c:v>116.04419419587617</c:v>
                </c:pt>
                <c:pt idx="742" formatCode="_(* #,##0.00_);_(* \(#,##0.00\);_(* &quot;-&quot;??_);_(@_)">
                  <c:v>116.04709772317008</c:v>
                </c:pt>
                <c:pt idx="743" formatCode="_(* #,##0.00_);_(* \(#,##0.00\);_(* &quot;-&quot;??_);_(@_)">
                  <c:v>116.06433453796311</c:v>
                </c:pt>
                <c:pt idx="744" formatCode="_(* #,##0.00_);_(* \(#,##0.00\);_(* &quot;-&quot;??_);_(@_)">
                  <c:v>116.08871935704839</c:v>
                </c:pt>
                <c:pt idx="745" formatCode="_(* #,##0.00_);_(* \(#,##0.00\);_(* &quot;-&quot;??_);_(@_)">
                  <c:v>116.09595148540224</c:v>
                </c:pt>
                <c:pt idx="746" formatCode="_(* #,##0.00_);_(* \(#,##0.00\);_(* &quot;-&quot;??_);_(@_)">
                  <c:v>116.10906710588817</c:v>
                </c:pt>
                <c:pt idx="747" formatCode="_(* #,##0.00_);_(* \(#,##0.00\);_(* &quot;-&quot;??_);_(@_)">
                  <c:v>116.12211996789385</c:v>
                </c:pt>
                <c:pt idx="748" formatCode="_(* #,##0.00_);_(* \(#,##0.00\);_(* &quot;-&quot;??_);_(@_)">
                  <c:v>116.14999553653288</c:v>
                </c:pt>
                <c:pt idx="749" formatCode="_(* #,##0.00_);_(* \(#,##0.00\);_(* &quot;-&quot;??_);_(@_)">
                  <c:v>116.17777961316416</c:v>
                </c:pt>
                <c:pt idx="750" formatCode="_(* #,##0.00_);_(* \(#,##0.00\);_(* &quot;-&quot;??_);_(@_)">
                  <c:v>116.18662814012959</c:v>
                </c:pt>
                <c:pt idx="751" formatCode="_(* #,##0.00_);_(* \(#,##0.00\);_(* &quot;-&quot;??_);_(@_)">
                  <c:v>116.18824527348939</c:v>
                </c:pt>
                <c:pt idx="752" formatCode="_(* #,##0.00_);_(* \(#,##0.00\);_(* &quot;-&quot;??_);_(@_)">
                  <c:v>116.20501337713898</c:v>
                </c:pt>
                <c:pt idx="753" formatCode="_(* #,##0.00_);_(* \(#,##0.00\);_(* &quot;-&quot;??_);_(@_)">
                  <c:v>116.21219525783701</c:v>
                </c:pt>
                <c:pt idx="754" formatCode="_(* #,##0.00_);_(* \(#,##0.00\);_(* &quot;-&quot;??_);_(@_)">
                  <c:v>116.24290101193309</c:v>
                </c:pt>
                <c:pt idx="755" formatCode="_(* #,##0.00_);_(* \(#,##0.00\);_(* &quot;-&quot;??_);_(@_)">
                  <c:v>116.24746812118664</c:v>
                </c:pt>
                <c:pt idx="756" formatCode="_(* #,##0.00_);_(* \(#,##0.00\);_(* &quot;-&quot;??_);_(@_)">
                  <c:v>116.25179777992622</c:v>
                </c:pt>
                <c:pt idx="757" formatCode="_(* #,##0.00_);_(* \(#,##0.00\);_(* &quot;-&quot;??_);_(@_)">
                  <c:v>116.25453650215954</c:v>
                </c:pt>
                <c:pt idx="758" formatCode="_(* #,##0.00_);_(* \(#,##0.00\);_(* &quot;-&quot;??_);_(@_)">
                  <c:v>116.27156524617463</c:v>
                </c:pt>
                <c:pt idx="759" formatCode="_(* #,##0.00_);_(* \(#,##0.00\);_(* &quot;-&quot;??_);_(@_)">
                  <c:v>116.29852249979305</c:v>
                </c:pt>
                <c:pt idx="760" formatCode="_(* #,##0.00_);_(* \(#,##0.00\);_(* &quot;-&quot;??_);_(@_)">
                  <c:v>116.30406772694867</c:v>
                </c:pt>
                <c:pt idx="761" formatCode="_(* #,##0.00_);_(* \(#,##0.00\);_(* &quot;-&quot;??_);_(@_)">
                  <c:v>116.3088548338077</c:v>
                </c:pt>
                <c:pt idx="762" formatCode="_(* #,##0.00_);_(* \(#,##0.00\);_(* &quot;-&quot;??_);_(@_)">
                  <c:v>116.31386173046864</c:v>
                </c:pt>
                <c:pt idx="763" formatCode="_(* #,##0.00_);_(* \(#,##0.00\);_(* &quot;-&quot;??_);_(@_)">
                  <c:v>116.32962153018418</c:v>
                </c:pt>
                <c:pt idx="764" formatCode="_(* #,##0.00_);_(* \(#,##0.00\);_(* &quot;-&quot;??_);_(@_)">
                  <c:v>116.35269045501677</c:v>
                </c:pt>
                <c:pt idx="765" formatCode="_(* #,##0.00_);_(* \(#,##0.00\);_(* &quot;-&quot;??_);_(@_)">
                  <c:v>116.35213004437972</c:v>
                </c:pt>
                <c:pt idx="766" formatCode="_(* #,##0.00_);_(* \(#,##0.00\);_(* &quot;-&quot;??_);_(@_)">
                  <c:v>116.34820916996482</c:v>
                </c:pt>
                <c:pt idx="767" formatCode="_(* #,##0.00_);_(* \(#,##0.00\);_(* &quot;-&quot;??_);_(@_)">
                  <c:v>116.34026421856498</c:v>
                </c:pt>
                <c:pt idx="768" formatCode="_(* #,##0.00_);_(* \(#,##0.00\);_(* &quot;-&quot;??_);_(@_)">
                  <c:v>116.3429362584266</c:v>
                </c:pt>
                <c:pt idx="769" formatCode="_(* #,##0.00_);_(* \(#,##0.00\);_(* &quot;-&quot;??_);_(@_)">
                  <c:v>116.35549185611949</c:v>
                </c:pt>
                <c:pt idx="770" formatCode="_(* #,##0.00_);_(* \(#,##0.00\);_(* &quot;-&quot;??_);_(@_)">
                  <c:v>116.34870170655176</c:v>
                </c:pt>
                <c:pt idx="771" formatCode="_(* #,##0.00_);_(* \(#,##0.00\);_(* &quot;-&quot;??_);_(@_)">
                  <c:v>116.34576544245346</c:v>
                </c:pt>
                <c:pt idx="772" formatCode="_(* #,##0.00_);_(* \(#,##0.00\);_(* &quot;-&quot;??_);_(@_)">
                  <c:v>116.34594491487977</c:v>
                </c:pt>
                <c:pt idx="773" formatCode="_(* #,##0.00_);_(* \(#,##0.00\);_(* &quot;-&quot;??_);_(@_)">
                  <c:v>116.362890414064</c:v>
                </c:pt>
                <c:pt idx="774" formatCode="_(* #,##0.00_);_(* \(#,##0.00\);_(* &quot;-&quot;??_);_(@_)">
                  <c:v>116.39383043274817</c:v>
                </c:pt>
                <c:pt idx="775" formatCode="_(* #,##0.00_);_(* \(#,##0.00\);_(* &quot;-&quot;??_);_(@_)">
                  <c:v>116.40469414907113</c:v>
                </c:pt>
                <c:pt idx="776" formatCode="_(* #,##0.00_);_(* \(#,##0.00\);_(* &quot;-&quot;??_);_(@_)">
                  <c:v>116.41955762752494</c:v>
                </c:pt>
                <c:pt idx="777" formatCode="_(* #,##0.00_);_(* \(#,##0.00\);_(* &quot;-&quot;??_);_(@_)">
                  <c:v>116.43972955218305</c:v>
                </c:pt>
                <c:pt idx="778" formatCode="_(* #,##0.00_);_(* \(#,##0.00\);_(* &quot;-&quot;??_);_(@_)">
                  <c:v>116.47094153165507</c:v>
                </c:pt>
                <c:pt idx="779" formatCode="_(* #,##0.00_);_(* \(#,##0.00\);_(* &quot;-&quot;??_);_(@_)">
                  <c:v>116.50756900473287</c:v>
                </c:pt>
                <c:pt idx="780" formatCode="_(* #,##0.00_);_(* \(#,##0.00\);_(* &quot;-&quot;??_);_(@_)">
                  <c:v>116.60698618266423</c:v>
                </c:pt>
                <c:pt idx="781" formatCode="_(* #,##0.00_);_(* \(#,##0.00\);_(* &quot;-&quot;??_);_(@_)">
                  <c:v>116.62080746176721</c:v>
                </c:pt>
                <c:pt idx="782" formatCode="_(* #,##0.00_);_(* \(#,##0.00\);_(* &quot;-&quot;??_);_(@_)">
                  <c:v>116.63039401010393</c:v>
                </c:pt>
                <c:pt idx="783" formatCode="_(* #,##0.00_);_(* \(#,##0.00\);_(* &quot;-&quot;??_);_(@_)">
                  <c:v>116.6496406917374</c:v>
                </c:pt>
                <c:pt idx="784" formatCode="_(* #,##0.00_);_(* \(#,##0.00\);_(* &quot;-&quot;??_);_(@_)">
                  <c:v>116.67897646343471</c:v>
                </c:pt>
                <c:pt idx="785" formatCode="_(* #,##0.00_);_(* \(#,##0.00\);_(* &quot;-&quot;??_);_(@_)">
                  <c:v>116.68863394734115</c:v>
                </c:pt>
                <c:pt idx="786" formatCode="_(* #,##0.00_);_(* \(#,##0.00\);_(* &quot;-&quot;??_);_(@_)">
                  <c:v>116.70427461399895</c:v>
                </c:pt>
                <c:pt idx="787" formatCode="_(* #,##0.00_);_(* \(#,##0.00\);_(* &quot;-&quot;??_);_(@_)">
                  <c:v>116.72443367080648</c:v>
                </c:pt>
                <c:pt idx="788" formatCode="_(* #,##0.00_);_(* \(#,##0.00\);_(* &quot;-&quot;??_);_(@_)">
                  <c:v>116.7549447909194</c:v>
                </c:pt>
                <c:pt idx="789" formatCode="_(* #,##0.00_);_(* \(#,##0.00\);_(* &quot;-&quot;??_);_(@_)">
                  <c:v>116.79099027407209</c:v>
                </c:pt>
                <c:pt idx="790" formatCode="_(* #,##0.00_);_(* \(#,##0.00\);_(* &quot;-&quot;??_);_(@_)">
                  <c:v>116.80163883750015</c:v>
                </c:pt>
                <c:pt idx="791" formatCode="_(* #,##0.00_);_(* \(#,##0.00\);_(* &quot;-&quot;??_);_(@_)">
                  <c:v>116.80366110555921</c:v>
                </c:pt>
                <c:pt idx="792" formatCode="_(* #,##0.00_);_(* \(#,##0.00\);_(* &quot;-&quot;??_);_(@_)">
                  <c:v>116.80349354999369</c:v>
                </c:pt>
                <c:pt idx="793" formatCode="_(* #,##0.00_);_(* \(#,##0.00\);_(* &quot;-&quot;??_);_(@_)">
                  <c:v>116.83008039389205</c:v>
                </c:pt>
                <c:pt idx="794" formatCode="_(* #,##0.00_);_(* \(#,##0.00\);_(* &quot;-&quot;??_);_(@_)">
                  <c:v>116.8593943407992</c:v>
                </c:pt>
                <c:pt idx="795" formatCode="_(* #,##0.00_);_(* \(#,##0.00\);_(* &quot;-&quot;??_);_(@_)">
                  <c:v>116.86685756370103</c:v>
                </c:pt>
                <c:pt idx="796" formatCode="_(* #,##0.00_);_(* \(#,##0.00\);_(* &quot;-&quot;??_);_(@_)">
                  <c:v>116.87143717710309</c:v>
                </c:pt>
                <c:pt idx="797" formatCode="_(* #,##0.00_);_(* \(#,##0.00\);_(* &quot;-&quot;??_);_(@_)">
                  <c:v>116.88010462060723</c:v>
                </c:pt>
                <c:pt idx="798" formatCode="_(* #,##0.00_);_(* \(#,##0.00\);_(* &quot;-&quot;??_);_(@_)">
                  <c:v>116.80151906558571</c:v>
                </c:pt>
                <c:pt idx="799" formatCode="_(* #,##0.00_);_(* \(#,##0.00\);_(* &quot;-&quot;??_);_(@_)">
                  <c:v>116.71042141279895</c:v>
                </c:pt>
                <c:pt idx="800" formatCode="_(* #,##0.00_);_(* \(#,##0.00\);_(* &quot;-&quot;??_);_(@_)">
                  <c:v>116.61962813433423</c:v>
                </c:pt>
                <c:pt idx="801" formatCode="_(* #,##0.00_);_(* \(#,##0.00\);_(* &quot;-&quot;??_);_(@_)">
                  <c:v>116.52883559054669</c:v>
                </c:pt>
                <c:pt idx="802" formatCode="_(* #,##0.00_);_(* \(#,##0.00\);_(* &quot;-&quot;??_);_(@_)">
                  <c:v>116.43804378092841</c:v>
                </c:pt>
                <c:pt idx="803" formatCode="_(* #,##0.00_);_(* \(#,##0.00\);_(* &quot;-&quot;??_);_(@_)">
                  <c:v>116.35943172519445</c:v>
                </c:pt>
                <c:pt idx="804" formatCode="_(* #,##0.00_);_(* \(#,##0.00\);_(* &quot;-&quot;??_);_(@_)">
                  <c:v>116.38229470330921</c:v>
                </c:pt>
                <c:pt idx="805" formatCode="_(* #,##0.00_);_(* \(#,##0.00\);_(* &quot;-&quot;??_);_(@_)">
                  <c:v>116.38048760151183</c:v>
                </c:pt>
                <c:pt idx="806" formatCode="_(* #,##0.00_);_(* \(#,##0.00\);_(* &quot;-&quot;??_);_(@_)">
                  <c:v>116.37920520683352</c:v>
                </c:pt>
                <c:pt idx="807" formatCode="_(* #,##0.00_);_(* \(#,##0.00\);_(* &quot;-&quot;??_);_(@_)">
                  <c:v>116.39771672377368</c:v>
                </c:pt>
                <c:pt idx="808" formatCode="_(* #,##0.00_);_(* \(#,##0.00\);_(* &quot;-&quot;??_);_(@_)">
                  <c:v>116.42569684927678</c:v>
                </c:pt>
                <c:pt idx="809" formatCode="_(* #,##0.00_);_(* \(#,##0.00\);_(* &quot;-&quot;??_);_(@_)">
                  <c:v>116.42023640145176</c:v>
                </c:pt>
                <c:pt idx="810" formatCode="_(* #,##0.00_);_(* \(#,##0.00\);_(* &quot;-&quot;??_);_(@_)">
                  <c:v>116.4116646241397</c:v>
                </c:pt>
                <c:pt idx="811" formatCode="_(* #,##0.00_);_(* \(#,##0.00\);_(* &quot;-&quot;??_);_(@_)">
                  <c:v>116.39754621443839</c:v>
                </c:pt>
                <c:pt idx="812" formatCode="_(* #,##0.00_);_(* \(#,##0.00\);_(* &quot;-&quot;??_);_(@_)">
                  <c:v>116.39992699132273</c:v>
                </c:pt>
                <c:pt idx="813" formatCode="_(* #,##0.00_);_(* \(#,##0.00\);_(* &quot;-&quot;??_);_(@_)">
                  <c:v>116.4084221919977</c:v>
                </c:pt>
                <c:pt idx="814" formatCode="_(* #,##0.00_);_(* \(#,##0.00\);_(* &quot;-&quot;??_);_(@_)">
                  <c:v>116.39886858214929</c:v>
                </c:pt>
                <c:pt idx="815" formatCode="_(* #,##0.00_);_(* \(#,##0.00\);_(* &quot;-&quot;??_);_(@_)">
                  <c:v>116.39067322061155</c:v>
                </c:pt>
                <c:pt idx="816" formatCode="_(* #,##0.00_);_(* \(#,##0.00\);_(* &quot;-&quot;??_);_(@_)">
                  <c:v>116.38395745214191</c:v>
                </c:pt>
                <c:pt idx="817" formatCode="_(* #,##0.00_);_(* \(#,##0.00\);_(* &quot;-&quot;??_);_(@_)">
                  <c:v>116.39085796763631</c:v>
                </c:pt>
                <c:pt idx="818" formatCode="_(* #,##0.00_);_(* \(#,##0.00\);_(* &quot;-&quot;??_);_(@_)">
                  <c:v>116.40012222843883</c:v>
                </c:pt>
                <c:pt idx="819" formatCode="_(* #,##0.00_);_(* \(#,##0.00\);_(* &quot;-&quot;??_);_(@_)">
                  <c:v>116.38127697571818</c:v>
                </c:pt>
                <c:pt idx="820" formatCode="_(* #,##0.00_);_(* \(#,##0.00\);_(* &quot;-&quot;??_);_(@_)">
                  <c:v>116.36450032405305</c:v>
                </c:pt>
                <c:pt idx="821" formatCode="_(* #,##0.00_);_(* \(#,##0.00\);_(* &quot;-&quot;??_);_(@_)">
                  <c:v>116.3513778957311</c:v>
                </c:pt>
                <c:pt idx="822" formatCode="_(* #,##0.00_);_(* \(#,##0.00\);_(* &quot;-&quot;??_);_(@_)">
                  <c:v>116.34984998176211</c:v>
                </c:pt>
                <c:pt idx="823" formatCode="_(* #,##0.00_);_(* \(#,##0.00\);_(* &quot;-&quot;??_);_(@_)">
                  <c:v>116.36021740617417</c:v>
                </c:pt>
                <c:pt idx="824" formatCode="_(* #,##0.00_);_(* \(#,##0.00\);_(* &quot;-&quot;??_);_(@_)">
                  <c:v>116.35042669560258</c:v>
                </c:pt>
                <c:pt idx="825" formatCode="_(* #,##0.00_);_(* \(#,##0.00\);_(* &quot;-&quot;??_);_(@_)">
                  <c:v>116.34246473204075</c:v>
                </c:pt>
                <c:pt idx="826" formatCode="_(* #,##0.00_);_(* \(#,##0.00\);_(* &quot;-&quot;??_);_(@_)">
                  <c:v>116.33567543977128</c:v>
                </c:pt>
                <c:pt idx="827" formatCode="_(* #,##0.00_);_(* \(#,##0.00\);_(* &quot;-&quot;??_);_(@_)">
                  <c:v>116.34701874407334</c:v>
                </c:pt>
                <c:pt idx="828" formatCode="_(* #,##0.00_);_(* \(#,##0.00\);_(* &quot;-&quot;??_);_(@_)">
                  <c:v>116.36419469814412</c:v>
                </c:pt>
                <c:pt idx="829" formatCode="_(* #,##0.00_);_(* \(#,##0.00\);_(* &quot;-&quot;??_);_(@_)">
                  <c:v>116.35648049614311</c:v>
                </c:pt>
                <c:pt idx="830" formatCode="_(* #,##0.00_);_(* \(#,##0.00\);_(* &quot;-&quot;??_);_(@_)">
                  <c:v>116.34798576303504</c:v>
                </c:pt>
                <c:pt idx="831" formatCode="_(* #,##0.00_);_(* \(#,##0.00\);_(* &quot;-&quot;??_);_(@_)">
                  <c:v>116.33759471554758</c:v>
                </c:pt>
                <c:pt idx="832" formatCode="_(* #,##0.00_);_(* \(#,##0.00\);_(* &quot;-&quot;??_);_(@_)">
                  <c:v>116.34255945067488</c:v>
                </c:pt>
                <c:pt idx="833" formatCode="_(* #,##0.00_);_(* \(#,##0.00\);_(* &quot;-&quot;??_);_(@_)">
                  <c:v>116.36007357537292</c:v>
                </c:pt>
                <c:pt idx="834" formatCode="_(* #,##0.00_);_(* \(#,##0.00\);_(* &quot;-&quot;??_);_(@_)">
                  <c:v>116.35620397091044</c:v>
                </c:pt>
                <c:pt idx="835" formatCode="_(* #,##0.00_);_(* \(#,##0.00\);_(* &quot;-&quot;??_);_(@_)">
                  <c:v>116.35591653340569</c:v>
                </c:pt>
                <c:pt idx="836" formatCode="_(* #,##0.00_);_(* \(#,##0.00\);_(* &quot;-&quot;??_);_(@_)">
                  <c:v>116.35699968106761</c:v>
                </c:pt>
                <c:pt idx="837" formatCode="_(* #,##0.00_);_(* \(#,##0.00\);_(* &quot;-&quot;??_);_(@_)">
                  <c:v>116.37131801137184</c:v>
                </c:pt>
                <c:pt idx="838" formatCode="_(* #,##0.00_);_(* \(#,##0.00\);_(* &quot;-&quot;??_);_(@_)">
                  <c:v>116.39375922763344</c:v>
                </c:pt>
                <c:pt idx="839" formatCode="_(* #,##0.00_);_(* \(#,##0.00\);_(* &quot;-&quot;??_);_(@_)">
                  <c:v>116.40160539173141</c:v>
                </c:pt>
                <c:pt idx="840" formatCode="_(* #,##0.00_);_(* \(#,##0.00\);_(* &quot;-&quot;??_);_(@_)">
                  <c:v>116.41837990485639</c:v>
                </c:pt>
                <c:pt idx="841" formatCode="_(* #,##0.00_);_(* \(#,##0.00\);_(* &quot;-&quot;??_);_(@_)">
                  <c:v>116.43869789016441</c:v>
                </c:pt>
                <c:pt idx="842" formatCode="_(* #,##0.00_);_(* \(#,##0.00\);_(* &quot;-&quot;??_);_(@_)">
                  <c:v>116.46905523114339</c:v>
                </c:pt>
                <c:pt idx="843" formatCode="_(* #,##0.00_);_(* \(#,##0.00\);_(* &quot;-&quot;??_);_(@_)">
                  <c:v>116.47916034767221</c:v>
                </c:pt>
                <c:pt idx="844" formatCode="_(* #,##0.00_);_(* \(#,##0.00\);_(* &quot;-&quot;??_);_(@_)">
                  <c:v>116.48323067319524</c:v>
                </c:pt>
                <c:pt idx="845" formatCode="_(* #,##0.00_);_(* \(#,##0.00\);_(* &quot;-&quot;??_);_(@_)">
                  <c:v>116.48747272813577</c:v>
                </c:pt>
                <c:pt idx="846" formatCode="_(* #,##0.00_);_(* \(#,##0.00\);_(* &quot;-&quot;??_);_(@_)">
                  <c:v>116.59917926305523</c:v>
                </c:pt>
                <c:pt idx="847" formatCode="_(* #,##0.00_);_(* \(#,##0.00\);_(* &quot;-&quot;??_);_(@_)">
                  <c:v>116.63310283155275</c:v>
                </c:pt>
                <c:pt idx="848" formatCode="_(* #,##0.00_);_(* \(#,##0.00\);_(* &quot;-&quot;??_);_(@_)">
                  <c:v>116.64415300464287</c:v>
                </c:pt>
                <c:pt idx="849" formatCode="_(* #,##0.00_);_(* \(#,##0.00\);_(* &quot;-&quot;??_);_(@_)">
                  <c:v>116.65303130270142</c:v>
                </c:pt>
                <c:pt idx="850" formatCode="_(* #,##0.00_);_(* \(#,##0.00\);_(* &quot;-&quot;??_);_(@_)">
                  <c:v>116.65676270249665</c:v>
                </c:pt>
                <c:pt idx="851" formatCode="_(* #,##0.00_);_(* \(#,##0.00\);_(* &quot;-&quot;??_);_(@_)">
                  <c:v>116.67968363594024</c:v>
                </c:pt>
                <c:pt idx="852" formatCode="_(* #,##0.00_);_(* \(#,##0.00\);_(* &quot;-&quot;??_);_(@_)">
                  <c:v>116.71885221908383</c:v>
                </c:pt>
                <c:pt idx="853" formatCode="_(* #,##0.00_);_(* \(#,##0.00\);_(* &quot;-&quot;??_);_(@_)">
                  <c:v>116.72508152703503</c:v>
                </c:pt>
                <c:pt idx="854" formatCode="_(* #,##0.00_);_(* \(#,##0.00\);_(* &quot;-&quot;??_);_(@_)">
                  <c:v>116.7365684151554</c:v>
                </c:pt>
                <c:pt idx="855" formatCode="_(* #,##0.00_);_(* \(#,##0.00\);_(* &quot;-&quot;??_);_(@_)">
                  <c:v>116.76136501427357</c:v>
                </c:pt>
                <c:pt idx="856" formatCode="_(* #,##0.00_);_(* \(#,##0.00\);_(* &quot;-&quot;??_);_(@_)">
                  <c:v>116.79708892605041</c:v>
                </c:pt>
                <c:pt idx="857" formatCode="_(* #,##0.00_);_(* \(#,##0.00\);_(* &quot;-&quot;??_);_(@_)">
                  <c:v>116.81564248123924</c:v>
                </c:pt>
                <c:pt idx="858" formatCode="_(* #,##0.00_);_(* \(#,##0.00\);_(* &quot;-&quot;??_);_(@_)">
                  <c:v>116.84581131868023</c:v>
                </c:pt>
                <c:pt idx="859" formatCode="_(* #,##0.00_);_(* \(#,##0.00\);_(* &quot;-&quot;??_);_(@_)">
                  <c:v>116.87114524231754</c:v>
                </c:pt>
                <c:pt idx="860" formatCode="_(* #,##0.00_);_(* \(#,##0.00\);_(* &quot;-&quot;??_);_(@_)">
                  <c:v>116.90479156913784</c:v>
                </c:pt>
                <c:pt idx="861" formatCode="_(* #,##0.00_);_(* \(#,##0.00\);_(* &quot;-&quot;??_);_(@_)">
                  <c:v>116.95797604951628</c:v>
                </c:pt>
                <c:pt idx="862" formatCode="_(* #,##0.00_);_(* \(#,##0.00\);_(* &quot;-&quot;??_);_(@_)">
                  <c:v>116.99201348964199</c:v>
                </c:pt>
                <c:pt idx="863" formatCode="_(* #,##0.00_);_(* \(#,##0.00\);_(* &quot;-&quot;??_);_(@_)">
                  <c:v>117.02571036549239</c:v>
                </c:pt>
                <c:pt idx="864" formatCode="_(* #,##0.00_);_(* \(#,##0.00\);_(* &quot;-&quot;??_);_(@_)">
                  <c:v>117.05654951612662</c:v>
                </c:pt>
                <c:pt idx="865" formatCode="_(* #,##0.00_);_(* \(#,##0.00\);_(* &quot;-&quot;??_);_(@_)">
                  <c:v>117.10447498352062</c:v>
                </c:pt>
                <c:pt idx="866" formatCode="_(* #,##0.00_);_(* \(#,##0.00\);_(* &quot;-&quot;??_);_(@_)">
                  <c:v>117.16681998015474</c:v>
                </c:pt>
                <c:pt idx="867" formatCode="_(* #,##0.00_);_(* \(#,##0.00\);_(* &quot;-&quot;??_);_(@_)">
                  <c:v>117.19512849333556</c:v>
                </c:pt>
                <c:pt idx="868" formatCode="_(* #,##0.00_);_(* \(#,##0.00\);_(* &quot;-&quot;??_);_(@_)">
                  <c:v>117.21753093394476</c:v>
                </c:pt>
                <c:pt idx="869" formatCode="_(* #,##0.00_);_(* \(#,##0.00\);_(* &quot;-&quot;??_);_(@_)">
                  <c:v>117.2452213025694</c:v>
                </c:pt>
                <c:pt idx="870" formatCode="_(* #,##0.00_);_(* \(#,##0.00\);_(* &quot;-&quot;??_);_(@_)">
                  <c:v>117.28159876205223</c:v>
                </c:pt>
                <c:pt idx="871" formatCode="_(* #,##0.00_);_(* \(#,##0.00\);_(* &quot;-&quot;??_);_(@_)">
                  <c:v>117.30159660176491</c:v>
                </c:pt>
                <c:pt idx="872" formatCode="_(* #,##0.00_);_(* \(#,##0.00\);_(* &quot;-&quot;??_);_(@_)">
                  <c:v>117.32338798602564</c:v>
                </c:pt>
                <c:pt idx="873" formatCode="_(* #,##0.00_);_(* \(#,##0.00\);_(* &quot;-&quot;??_);_(@_)">
                  <c:v>117.34884205261045</c:v>
                </c:pt>
                <c:pt idx="874" formatCode="_(* #,##0.00_);_(* \(#,##0.00\);_(* &quot;-&quot;??_);_(@_)">
                  <c:v>117.39591694518772</c:v>
                </c:pt>
                <c:pt idx="875" formatCode="_(* #,##0.00_);_(* \(#,##0.00\);_(* &quot;-&quot;??_);_(@_)">
                  <c:v>117.44116418453618</c:v>
                </c:pt>
                <c:pt idx="876" formatCode="_(* #,##0.00_);_(* \(#,##0.00\);_(* &quot;-&quot;??_);_(@_)">
                  <c:v>117.46980523883911</c:v>
                </c:pt>
                <c:pt idx="877" formatCode="_(* #,##0.00_);_(* \(#,##0.00\);_(* &quot;-&quot;??_);_(@_)">
                  <c:v>117.49465806392357</c:v>
                </c:pt>
                <c:pt idx="878" formatCode="_(* #,##0.00_);_(* \(#,##0.00\);_(* &quot;-&quot;??_);_(@_)">
                  <c:v>117.51811221328407</c:v>
                </c:pt>
                <c:pt idx="879" formatCode="_(* #,##0.00_);_(* \(#,##0.00\);_(* &quot;-&quot;??_);_(@_)">
                  <c:v>117.55476446459583</c:v>
                </c:pt>
                <c:pt idx="880" formatCode="_(* #,##0.00_);_(* \(#,##0.00\);_(* &quot;-&quot;??_);_(@_)">
                  <c:v>117.601137192599</c:v>
                </c:pt>
                <c:pt idx="881" formatCode="_(* #,##0.00_);_(* \(#,##0.00\);_(* &quot;-&quot;??_);_(@_)">
                  <c:v>117.63016183295704</c:v>
                </c:pt>
                <c:pt idx="882" formatCode="_(* #,##0.00_);_(* \(#,##0.00\);_(* &quot;-&quot;??_);_(@_)">
                  <c:v>117.66446831259196</c:v>
                </c:pt>
                <c:pt idx="883" formatCode="_(* #,##0.00_);_(* \(#,##0.00\);_(* &quot;-&quot;??_);_(@_)">
                  <c:v>117.70024108258983</c:v>
                </c:pt>
                <c:pt idx="884" formatCode="_(* #,##0.00_);_(* \(#,##0.00\);_(* &quot;-&quot;??_);_(@_)">
                  <c:v>117.74686396492429</c:v>
                </c:pt>
                <c:pt idx="885" formatCode="_(* #,##0.00_);_(* \(#,##0.00\);_(* &quot;-&quot;??_);_(@_)">
                  <c:v>117.80365104827921</c:v>
                </c:pt>
                <c:pt idx="886" formatCode="_(* #,##0.00_);_(* \(#,##0.00\);_(* &quot;-&quot;??_);_(@_)">
                  <c:v>117.83990122549652</c:v>
                </c:pt>
                <c:pt idx="887" formatCode="_(* #,##0.00_);_(* \(#,##0.00\);_(* &quot;-&quot;??_);_(@_)">
                  <c:v>117.8722856699918</c:v>
                </c:pt>
                <c:pt idx="888" formatCode="_(* #,##0.00_);_(* \(#,##0.00\);_(* &quot;-&quot;??_);_(@_)">
                  <c:v>117.90568205786387</c:v>
                </c:pt>
                <c:pt idx="889" formatCode="_(* #,##0.00_);_(* \(#,##0.00\);_(* &quot;-&quot;??_);_(@_)">
                  <c:v>117.94247611043942</c:v>
                </c:pt>
                <c:pt idx="890" formatCode="_(* #,##0.00_);_(* \(#,##0.00\);_(* &quot;-&quot;??_);_(@_)">
                  <c:v>118.00827662160039</c:v>
                </c:pt>
                <c:pt idx="891" formatCode="_(* #,##0.00_);_(* \(#,##0.00\);_(* &quot;-&quot;??_);_(@_)">
                  <c:v>118.04744093218373</c:v>
                </c:pt>
                <c:pt idx="892" formatCode="_(* #,##0.00_);_(* \(#,##0.00\);_(* &quot;-&quot;??_);_(@_)">
                  <c:v>118.09171866297044</c:v>
                </c:pt>
                <c:pt idx="893" formatCode="_(* #,##0.00_);_(* \(#,##0.00\);_(* &quot;-&quot;??_);_(@_)">
                  <c:v>118.14087895452514</c:v>
                </c:pt>
                <c:pt idx="894" formatCode="_(* #,##0.00_);_(* \(#,##0.00\);_(* &quot;-&quot;??_);_(@_)">
                  <c:v>118.20508356702359</c:v>
                </c:pt>
                <c:pt idx="895" formatCode="_(* #,##0.00_);_(* \(#,##0.00\);_(* &quot;-&quot;??_);_(@_)">
                  <c:v>118.26189073236138</c:v>
                </c:pt>
                <c:pt idx="896" formatCode="_(* #,##0.00_);_(* \(#,##0.00\);_(* &quot;-&quot;??_);_(@_)">
                  <c:v>118.31019683098974</c:v>
                </c:pt>
                <c:pt idx="897" formatCode="_(* #,##0.00_);_(* \(#,##0.00\);_(* &quot;-&quot;??_);_(@_)">
                  <c:v>118.35799514361649</c:v>
                </c:pt>
                <c:pt idx="898" formatCode="_(* #,##0.00_);_(* \(#,##0.00\);_(* &quot;-&quot;??_);_(@_)">
                  <c:v>118.41002292838611</c:v>
                </c:pt>
                <c:pt idx="899" formatCode="_(* #,##0.00_);_(* \(#,##0.00\);_(* &quot;-&quot;??_);_(@_)">
                  <c:v>118.47516744426507</c:v>
                </c:pt>
                <c:pt idx="900" formatCode="_(* #,##0.00_);_(* \(#,##0.00\);_(* &quot;-&quot;??_);_(@_)">
                  <c:v>118.55015229157021</c:v>
                </c:pt>
                <c:pt idx="901" formatCode="_(* #,##0.00_);_(* \(#,##0.00\);_(* &quot;-&quot;??_);_(@_)">
                  <c:v>118.60431499039011</c:v>
                </c:pt>
                <c:pt idx="902" formatCode="_(* #,##0.00_);_(* \(#,##0.00\);_(* &quot;-&quot;??_);_(@_)">
                  <c:v>118.6582759959994</c:v>
                </c:pt>
                <c:pt idx="903" formatCode="_(* #,##0.00_);_(* \(#,##0.00\);_(* &quot;-&quot;??_);_(@_)">
                  <c:v>118.71072823227237</c:v>
                </c:pt>
                <c:pt idx="904" formatCode="_(* #,##0.00_);_(* \(#,##0.00\);_(* &quot;-&quot;??_);_(@_)">
                  <c:v>118.77922347631215</c:v>
                </c:pt>
                <c:pt idx="905" formatCode="_(* #,##0.00_);_(* \(#,##0.00\);_(* &quot;-&quot;??_);_(@_)">
                  <c:v>118.89855148762753</c:v>
                </c:pt>
                <c:pt idx="906" formatCode="_(* #,##0.00_);_(* \(#,##0.00\);_(* &quot;-&quot;??_);_(@_)">
                  <c:v>118.9447109151106</c:v>
                </c:pt>
                <c:pt idx="907" formatCode="_(* #,##0.00_);_(* \(#,##0.00\);_(* &quot;-&quot;??_);_(@_)">
                  <c:v>118.99543221361991</c:v>
                </c:pt>
                <c:pt idx="908" formatCode="_(* #,##0.00_);_(* \(#,##0.00\);_(* &quot;-&quot;??_);_(@_)">
                  <c:v>119.05642136757766</c:v>
                </c:pt>
                <c:pt idx="909" formatCode="_(* #,##0.00_);_(* \(#,##0.00\);_(* &quot;-&quot;??_);_(@_)">
                  <c:v>119.12994680330553</c:v>
                </c:pt>
                <c:pt idx="910" formatCode="_(* #,##0.00_);_(* \(#,##0.00\);_(* &quot;-&quot;??_);_(@_)">
                  <c:v>119.18403531611563</c:v>
                </c:pt>
                <c:pt idx="911" formatCode="_(* #,##0.00_);_(* \(#,##0.00\);_(* &quot;-&quot;??_);_(@_)">
                  <c:v>119.23597568706523</c:v>
                </c:pt>
                <c:pt idx="912" formatCode="_(* #,##0.00_);_(* \(#,##0.00\);_(* &quot;-&quot;??_);_(@_)">
                  <c:v>119.28856292826305</c:v>
                </c:pt>
                <c:pt idx="913" formatCode="_(* #,##0.00_);_(* \(#,##0.00\);_(* &quot;-&quot;??_);_(@_)">
                  <c:v>119.35468541094795</c:v>
                </c:pt>
                <c:pt idx="914" formatCode="_(* #,##0.00_);_(* \(#,##0.00\);_(* &quot;-&quot;??_);_(@_)">
                  <c:v>119.42968460084028</c:v>
                </c:pt>
                <c:pt idx="915" formatCode="_(* #,##0.00_);_(* \(#,##0.00\);_(* &quot;-&quot;??_);_(@_)">
                  <c:v>119.48041720487691</c:v>
                </c:pt>
                <c:pt idx="916" formatCode="_(* #,##0.00_);_(* \(#,##0.00\);_(* &quot;-&quot;??_);_(@_)">
                  <c:v>119.53556147517364</c:v>
                </c:pt>
                <c:pt idx="917" formatCode="_(* #,##0.00_);_(* \(#,##0.00\);_(* &quot;-&quot;??_);_(@_)">
                  <c:v>119.58320580999175</c:v>
                </c:pt>
                <c:pt idx="918" formatCode="_(* #,##0.00_);_(* \(#,##0.00\);_(* &quot;-&quot;??_);_(@_)">
                  <c:v>119.64340061613754</c:v>
                </c:pt>
                <c:pt idx="919" formatCode="_(* #,##0.00_);_(* \(#,##0.00\);_(* &quot;-&quot;??_);_(@_)">
                  <c:v>119.71731525990903</c:v>
                </c:pt>
                <c:pt idx="920" formatCode="_(* #,##0.00_);_(* \(#,##0.00\);_(* &quot;-&quot;??_);_(@_)">
                  <c:v>119.76806115020962</c:v>
                </c:pt>
                <c:pt idx="921" formatCode="_(* #,##0.00_);_(* \(#,##0.00\);_(* &quot;-&quot;??_);_(@_)">
                  <c:v>119.82050703344342</c:v>
                </c:pt>
                <c:pt idx="922" formatCode="_(* #,##0.00_);_(* \(#,##0.00\);_(* &quot;-&quot;??_);_(@_)">
                  <c:v>119.87911476614121</c:v>
                </c:pt>
                <c:pt idx="923" formatCode="_(* #,##0.00_);_(* \(#,##0.00\);_(* &quot;-&quot;??_);_(@_)">
                  <c:v>119.9473902998899</c:v>
                </c:pt>
                <c:pt idx="924" formatCode="_(* #,##0.00_);_(* \(#,##0.00\);_(* &quot;-&quot;??_);_(@_)">
                  <c:v>120.02432398451606</c:v>
                </c:pt>
                <c:pt idx="925" formatCode="_(* #,##0.00_);_(* \(#,##0.00\);_(* &quot;-&quot;??_);_(@_)">
                  <c:v>120.07898870777839</c:v>
                </c:pt>
                <c:pt idx="926" formatCode="_(* #,##0.00_);_(* \(#,##0.00\);_(* &quot;-&quot;??_);_(@_)">
                  <c:v>120.13656591775937</c:v>
                </c:pt>
                <c:pt idx="927" formatCode="_(* #,##0.00_);_(* \(#,##0.00\);_(* &quot;-&quot;??_);_(@_)">
                  <c:v>120.1957547235243</c:v>
                </c:pt>
                <c:pt idx="928" formatCode="_(* #,##0.00_);_(* \(#,##0.00\);_(* &quot;-&quot;??_);_(@_)">
                  <c:v>120.27056910100215</c:v>
                </c:pt>
                <c:pt idx="929" formatCode="_(* #,##0.00_);_(* \(#,##0.00\);_(* &quot;-&quot;??_);_(@_)">
                  <c:v>120.35763437002257</c:v>
                </c:pt>
                <c:pt idx="930" formatCode="_(* #,##0.00_);_(* \(#,##0.00\);_(* &quot;-&quot;??_);_(@_)">
                  <c:v>120.41757395807835</c:v>
                </c:pt>
                <c:pt idx="931" formatCode="_(* #,##0.00_);_(* \(#,##0.00\);_(* &quot;-&quot;??_);_(@_)">
                  <c:v>120.4756845315756</c:v>
                </c:pt>
                <c:pt idx="932" formatCode="_(* #,##0.00_);_(* \(#,##0.00\);_(* &quot;-&quot;??_);_(@_)">
                  <c:v>120.53654749164315</c:v>
                </c:pt>
                <c:pt idx="933" formatCode="_(* #,##0.00_);_(* \(#,##0.00\);_(* &quot;-&quot;??_);_(@_)">
                  <c:v>120.61644659798215</c:v>
                </c:pt>
                <c:pt idx="934" formatCode="_(* #,##0.00_);_(* \(#,##0.00\);_(* &quot;-&quot;??_);_(@_)">
                  <c:v>120.71491134763008</c:v>
                </c:pt>
                <c:pt idx="935" formatCode="_(* #,##0.00_);_(* \(#,##0.00\);_(* &quot;-&quot;??_);_(@_)">
                  <c:v>120.77458768052406</c:v>
                </c:pt>
                <c:pt idx="936" formatCode="_(* #,##0.00_);_(* \(#,##0.00\);_(* &quot;-&quot;??_);_(@_)">
                  <c:v>120.83404553998346</c:v>
                </c:pt>
                <c:pt idx="937" formatCode="_(* #,##0.00_);_(* \(#,##0.00\);_(* &quot;-&quot;??_);_(@_)">
                  <c:v>121.79307467241296</c:v>
                </c:pt>
                <c:pt idx="938" formatCode="_(* #,##0.00_);_(* \(#,##0.00\);_(* &quot;-&quot;??_);_(@_)">
                  <c:v>121.87594175291272</c:v>
                </c:pt>
                <c:pt idx="939" formatCode="_(* #,##0.00_);_(* \(#,##0.00\);_(* &quot;-&quot;??_);_(@_)">
                  <c:v>121.95137240966541</c:v>
                </c:pt>
                <c:pt idx="940" formatCode="_(* #,##0.00_);_(* \(#,##0.00\);_(* &quot;-&quot;??_);_(@_)">
                  <c:v>122.01443166823411</c:v>
                </c:pt>
                <c:pt idx="941" formatCode="_(* #,##0.00_);_(* \(#,##0.00\);_(* &quot;-&quot;??_);_(@_)">
                  <c:v>122.07714890804142</c:v>
                </c:pt>
                <c:pt idx="942" formatCode="_(* #,##0.00_);_(* \(#,##0.00\);_(* &quot;-&quot;??_);_(@_)">
                  <c:v>122.13939474003787</c:v>
                </c:pt>
                <c:pt idx="943" formatCode="_(* #,##0.00_);_(* \(#,##0.00\);_(* &quot;-&quot;??_);_(@_)">
                  <c:v>122.22782833523431</c:v>
                </c:pt>
                <c:pt idx="944" formatCode="_(* #,##0.00_);_(* \(#,##0.00\);_(* &quot;-&quot;??_);_(@_)">
                  <c:v>122.30053384261559</c:v>
                </c:pt>
                <c:pt idx="945" formatCode="_(* #,##0.00_);_(* \(#,##0.00\);_(* &quot;-&quot;??_);_(@_)">
                  <c:v>122.35727557035001</c:v>
                </c:pt>
                <c:pt idx="946" formatCode="_(* #,##0.00_);_(* \(#,##0.00\);_(* &quot;-&quot;??_);_(@_)">
                  <c:v>122.42971302195795</c:v>
                </c:pt>
                <c:pt idx="947" formatCode="_(* #,##0.00_);_(* \(#,##0.00\);_(* &quot;-&quot;??_);_(@_)">
                  <c:v>122.51307328533714</c:v>
                </c:pt>
                <c:pt idx="948" formatCode="_(* #,##0.00_);_(* \(#,##0.00\);_(* &quot;-&quot;??_);_(@_)">
                  <c:v>122.57207502646456</c:v>
                </c:pt>
                <c:pt idx="949" formatCode="_(* #,##0.00_);_(* \(#,##0.00\);_(* &quot;-&quot;??_);_(@_)">
                  <c:v>122.63046730134215</c:v>
                </c:pt>
                <c:pt idx="950" formatCode="_(* #,##0.00_);_(* \(#,##0.00\);_(* &quot;-&quot;??_);_(@_)">
                  <c:v>122.68743043540215</c:v>
                </c:pt>
                <c:pt idx="951" formatCode="_(* #,##0.00_);_(* \(#,##0.00\);_(* &quot;-&quot;??_);_(@_)">
                  <c:v>122.76710022173283</c:v>
                </c:pt>
                <c:pt idx="952" formatCode="_(* #,##0.00_);_(* \(#,##0.00\);_(* &quot;-&quot;??_);_(@_)">
                  <c:v>122.83546371599424</c:v>
                </c:pt>
                <c:pt idx="953" formatCode="_(* #,##0.00_);_(* \(#,##0.00\);_(* &quot;-&quot;??_);_(@_)">
                  <c:v>122.8906690337876</c:v>
                </c:pt>
                <c:pt idx="954" formatCode="_(* #,##0.00_);_(* \(#,##0.00\);_(* &quot;-&quot;??_);_(@_)">
                  <c:v>122.94830635025444</c:v>
                </c:pt>
                <c:pt idx="955" formatCode="_(* #,##0.00_);_(* \(#,##0.00\);_(* &quot;-&quot;??_);_(@_)">
                  <c:v>124.66947229123397</c:v>
                </c:pt>
                <c:pt idx="956" formatCode="_(* #,##0.00_);_(* \(#,##0.00\);_(* &quot;-&quot;??_);_(@_)">
                  <c:v>124.75359109592257</c:v>
                </c:pt>
                <c:pt idx="957" formatCode="_(* #,##0.00_);_(* \(#,##0.00\);_(* &quot;-&quot;??_);_(@_)">
                  <c:v>124.82197325499934</c:v>
                </c:pt>
                <c:pt idx="958" formatCode="_(* #,##0.00_);_(* \(#,##0.00\);_(* &quot;-&quot;??_);_(@_)">
                  <c:v>124.87602320557063</c:v>
                </c:pt>
                <c:pt idx="959" formatCode="_(* #,##0.00_);_(* \(#,##0.00\);_(* &quot;-&quot;??_);_(@_)">
                  <c:v>124.93341759110248</c:v>
                </c:pt>
                <c:pt idx="960" formatCode="_(* #,##0.00_);_(* \(#,##0.00\);_(* &quot;-&quot;??_);_(@_)">
                  <c:v>124.98685467739823</c:v>
                </c:pt>
                <c:pt idx="961" formatCode="_(* #,##0.00_);_(* \(#,##0.00\);_(* &quot;-&quot;??_);_(@_)">
                  <c:v>125.06487293936119</c:v>
                </c:pt>
                <c:pt idx="962" formatCode="_(* #,##0.00_);_(* \(#,##0.00\);_(* &quot;-&quot;??_);_(@_)">
                  <c:v>125.14422338613736</c:v>
                </c:pt>
                <c:pt idx="963" formatCode="_(* #,##0.00_);_(* \(#,##0.00\);_(* &quot;-&quot;??_);_(@_)">
                  <c:v>125.20678169327282</c:v>
                </c:pt>
                <c:pt idx="964" formatCode="_(* #,##0.00_);_(* \(#,##0.00\);_(* &quot;-&quot;??_);_(@_)">
                  <c:v>125.26464098582757</c:v>
                </c:pt>
                <c:pt idx="965" formatCode="_(* #,##0.00_);_(* \(#,##0.00\);_(* &quot;-&quot;??_);_(@_)">
                  <c:v>125.34606935622578</c:v>
                </c:pt>
                <c:pt idx="966" formatCode="_(* #,##0.00_);_(* \(#,##0.00\);_(* &quot;-&quot;??_);_(@_)">
                  <c:v>125.40964670225179</c:v>
                </c:pt>
                <c:pt idx="967" formatCode="_(* #,##0.00_);_(* \(#,##0.00\);_(* &quot;-&quot;??_);_(@_)">
                  <c:v>125.45864448045556</c:v>
                </c:pt>
                <c:pt idx="968" formatCode="_(* #,##0.00_);_(* \(#,##0.00\);_(* &quot;-&quot;??_);_(@_)">
                  <c:v>125.50875491617658</c:v>
                </c:pt>
                <c:pt idx="969" formatCode="_(* #,##0.00_);_(* \(#,##0.00\);_(* &quot;-&quot;??_);_(@_)">
                  <c:v>125.55779560522286</c:v>
                </c:pt>
                <c:pt idx="970" formatCode="_(* #,##0.00_);_(* \(#,##0.00\);_(* &quot;-&quot;??_);_(@_)">
                  <c:v>125.63101954712764</c:v>
                </c:pt>
                <c:pt idx="971" formatCode="_(* #,##0.00_);_(* \(#,##0.00\);_(* &quot;-&quot;??_);_(@_)">
                  <c:v>125.69104132749594</c:v>
                </c:pt>
                <c:pt idx="972" formatCode="_(* #,##0.00_);_(* \(#,##0.00\);_(* &quot;-&quot;??_);_(@_)">
                  <c:v>125.73970273308494</c:v>
                </c:pt>
                <c:pt idx="973" formatCode="_(* #,##0.00_);_(* \(#,##0.00\);_(* &quot;-&quot;??_);_(@_)">
                  <c:v>125.78521905012039</c:v>
                </c:pt>
                <c:pt idx="974" formatCode="_(* #,##0.00_);_(* \(#,##0.00\);_(* &quot;-&quot;??_);_(@_)">
                  <c:v>125.83384738823862</c:v>
                </c:pt>
                <c:pt idx="975" formatCode="_(* #,##0.00_);_(* \(#,##0.00\);_(* &quot;-&quot;??_);_(@_)">
                  <c:v>125.90338228596541</c:v>
                </c:pt>
                <c:pt idx="976" formatCode="_(* #,##0.00_);_(* \(#,##0.00\);_(* &quot;-&quot;??_);_(@_)">
                  <c:v>125.95716427941403</c:v>
                </c:pt>
                <c:pt idx="977" formatCode="_(* #,##0.00_);_(* \(#,##0.00\);_(* &quot;-&quot;??_);_(@_)">
                  <c:v>125.99684738249005</c:v>
                </c:pt>
                <c:pt idx="978" formatCode="_(* #,##0.00_);_(* \(#,##0.00\);_(* &quot;-&quot;??_);_(@_)">
                  <c:v>126.03723349099538</c:v>
                </c:pt>
                <c:pt idx="979" formatCode="_(* #,##0.00_);_(* \(#,##0.00\);_(* &quot;-&quot;??_);_(@_)">
                  <c:v>126.07654879978749</c:v>
                </c:pt>
                <c:pt idx="980" formatCode="_(* #,##0.00_);_(* \(#,##0.00\);_(* &quot;-&quot;??_);_(@_)">
                  <c:v>126.14064815923018</c:v>
                </c:pt>
                <c:pt idx="981" formatCode="_(* #,##0.00_);_(* \(#,##0.00\);_(* &quot;-&quot;??_);_(@_)">
                  <c:v>126.19419374475476</c:v>
                </c:pt>
                <c:pt idx="982" formatCode="_(* #,##0.00_);_(* \(#,##0.00\);_(* &quot;-&quot;??_);_(@_)">
                  <c:v>126.23350779185014</c:v>
                </c:pt>
                <c:pt idx="983" formatCode="_(* #,##0.00_);_(* \(#,##0.00\);_(* &quot;-&quot;??_);_(@_)">
                  <c:v>126.27039176214817</c:v>
                </c:pt>
                <c:pt idx="984" formatCode="_(* #,##0.00_);_(* \(#,##0.00\);_(* &quot;-&quot;??_);_(@_)">
                  <c:v>126.17387863905859</c:v>
                </c:pt>
                <c:pt idx="985" formatCode="_(* #,##0.00_);_(* \(#,##0.00\);_(* &quot;-&quot;??_);_(@_)">
                  <c:v>126.23900920187397</c:v>
                </c:pt>
                <c:pt idx="986" formatCode="_(* #,##0.00_);_(* \(#,##0.00\);_(* &quot;-&quot;??_);_(@_)">
                  <c:v>126.29172124026999</c:v>
                </c:pt>
                <c:pt idx="987" formatCode="_(* #,##0.00_);_(* \(#,##0.00\);_(* &quot;-&quot;??_);_(@_)">
                  <c:v>126.34234853548389</c:v>
                </c:pt>
                <c:pt idx="988" formatCode="_(* #,##0.00_);_(* \(#,##0.00\);_(* &quot;-&quot;??_);_(@_)">
                  <c:v>126.39191122223681</c:v>
                </c:pt>
                <c:pt idx="989" formatCode="_(* #,##0.00_);_(* \(#,##0.00\);_(* &quot;-&quot;??_);_(@_)">
                  <c:v>126.44213083413172</c:v>
                </c:pt>
                <c:pt idx="990" formatCode="_(* #,##0.00_);_(* \(#,##0.00\);_(* &quot;-&quot;??_);_(@_)">
                  <c:v>126.52144519823678</c:v>
                </c:pt>
                <c:pt idx="991" formatCode="_(* #,##0.00_);_(* \(#,##0.00\);_(* &quot;-&quot;??_);_(@_)">
                  <c:v>126.58512179898797</c:v>
                </c:pt>
                <c:pt idx="992" formatCode="_(* #,##0.00_);_(* \(#,##0.00\);_(* &quot;-&quot;??_);_(@_)">
                  <c:v>126.63805696484836</c:v>
                </c:pt>
                <c:pt idx="993" formatCode="_(* #,##0.00_);_(* \(#,##0.00\);_(* &quot;-&quot;??_);_(@_)">
                  <c:v>126.69570169096671</c:v>
                </c:pt>
                <c:pt idx="994" formatCode="_(* #,##0.00_);_(* \(#,##0.00\);_(* &quot;-&quot;??_);_(@_)">
                  <c:v>126.75456161171788</c:v>
                </c:pt>
                <c:pt idx="995" formatCode="_(* #,##0.00_);_(* \(#,##0.00\);_(* &quot;-&quot;??_);_(@_)">
                  <c:v>126.84773497382884</c:v>
                </c:pt>
                <c:pt idx="996" formatCode="_(* #,##0.00_);_(* \(#,##0.00\);_(* &quot;-&quot;??_);_(@_)">
                  <c:v>126.93100816812357</c:v>
                </c:pt>
                <c:pt idx="997" formatCode="_(* #,##0.00_);_(* \(#,##0.00\);_(* &quot;-&quot;??_);_(@_)">
                  <c:v>127.00353404143669</c:v>
                </c:pt>
                <c:pt idx="998" formatCode="_(* #,##0.00_);_(* \(#,##0.00\);_(* &quot;-&quot;??_);_(@_)">
                  <c:v>127.07663142821512</c:v>
                </c:pt>
                <c:pt idx="999" formatCode="_(* #,##0.00_);_(* \(#,##0.00\);_(* &quot;-&quot;??_);_(@_)">
                  <c:v>127.14761218815384</c:v>
                </c:pt>
                <c:pt idx="1000" formatCode="_(* #,##0.00_);_(* \(#,##0.00\);_(* &quot;-&quot;??_);_(@_)">
                  <c:v>127.23988724402138</c:v>
                </c:pt>
                <c:pt idx="1001" formatCode="_(* #,##0.00_);_(* \(#,##0.00\);_(* &quot;-&quot;??_);_(@_)">
                  <c:v>127.31603347055169</c:v>
                </c:pt>
                <c:pt idx="1002" formatCode="_(* #,##0.00_);_(* \(#,##0.00\);_(* &quot;-&quot;??_);_(@_)">
                  <c:v>127.39061320598901</c:v>
                </c:pt>
                <c:pt idx="1003" formatCode="_(* #,##0.00_);_(* \(#,##0.00\);_(* &quot;-&quot;??_);_(@_)">
                  <c:v>127.45855340017684</c:v>
                </c:pt>
                <c:pt idx="1004" formatCode="_(* #,##0.00_);_(* \(#,##0.00\);_(* &quot;-&quot;??_);_(@_)">
                  <c:v>127.5388045613757</c:v>
                </c:pt>
                <c:pt idx="1005" formatCode="_(* #,##0.00_);_(* \(#,##0.00\);_(* &quot;-&quot;??_);_(@_)">
                  <c:v>127.64296325951032</c:v>
                </c:pt>
                <c:pt idx="1006" formatCode="_(* #,##0.00_);_(* \(#,##0.00\);_(* &quot;-&quot;??_);_(@_)">
                  <c:v>127.73890436936097</c:v>
                </c:pt>
                <c:pt idx="1007" formatCode="_(* #,##0.00_);_(* \(#,##0.00\);_(* &quot;-&quot;??_);_(@_)">
                  <c:v>127.82621223737291</c:v>
                </c:pt>
                <c:pt idx="1008" formatCode="_(* #,##0.00_);_(* \(#,##0.00\);_(* &quot;-&quot;??_);_(@_)">
                  <c:v>127.92270212263234</c:v>
                </c:pt>
                <c:pt idx="1009" formatCode="_(* #,##0.00_);_(* \(#,##0.00\);_(* &quot;-&quot;??_);_(@_)">
                  <c:v>128.01762771852376</c:v>
                </c:pt>
                <c:pt idx="1010" formatCode="_(* #,##0.00_);_(* \(#,##0.00\);_(* &quot;-&quot;??_);_(@_)">
                  <c:v>128.14250328380098</c:v>
                </c:pt>
                <c:pt idx="1011" formatCode="_(* #,##0.00_);_(* \(#,##0.00\);_(* &quot;-&quot;??_);_(@_)">
                  <c:v>128.24982414747814</c:v>
                </c:pt>
                <c:pt idx="1012" formatCode="_(* #,##0.00_);_(* \(#,##0.00\);_(* &quot;-&quot;??_);_(@_)">
                  <c:v>128.3420353993329</c:v>
                </c:pt>
                <c:pt idx="1013" formatCode="_(* #,##0.00_);_(* \(#,##0.00\);_(* &quot;-&quot;??_);_(@_)">
                  <c:v>128.43744542627107</c:v>
                </c:pt>
                <c:pt idx="1014" formatCode="_(* #,##0.00_);_(* \(#,##0.00\);_(* &quot;-&quot;??_);_(@_)">
                  <c:v>128.53421445407525</c:v>
                </c:pt>
                <c:pt idx="1015" formatCode="_(* #,##0.00_);_(* \(#,##0.00\);_(* &quot;-&quot;??_);_(@_)">
                  <c:v>128.65596470502086</c:v>
                </c:pt>
                <c:pt idx="1016" formatCode="_(* #,##0.00_);_(* \(#,##0.00\);_(* &quot;-&quot;??_);_(@_)">
                  <c:v>128.76311879411878</c:v>
                </c:pt>
                <c:pt idx="1017" formatCode="_(* #,##0.00_);_(* \(#,##0.00\);_(* &quot;-&quot;??_);_(@_)">
                  <c:v>128.8582571816612</c:v>
                </c:pt>
                <c:pt idx="1018" formatCode="_(* #,##0.00_);_(* \(#,##0.00\);_(* &quot;-&quot;??_);_(@_)">
                  <c:v>128.95717038161308</c:v>
                </c:pt>
                <c:pt idx="1019" formatCode="_(* #,##0.00_);_(* \(#,##0.00\);_(* &quot;-&quot;??_);_(@_)">
                  <c:v>129.06342329462893</c:v>
                </c:pt>
                <c:pt idx="1020" formatCode="_(* #,##0.00_);_(* \(#,##0.00\);_(* &quot;-&quot;??_);_(@_)">
                  <c:v>129.19536691538644</c:v>
                </c:pt>
                <c:pt idx="1021" formatCode="_(* #,##0.00_);_(* \(#,##0.00\);_(* &quot;-&quot;??_);_(@_)">
                  <c:v>129.31148557667024</c:v>
                </c:pt>
                <c:pt idx="1022" formatCode="_(* #,##0.00_);_(* \(#,##0.00\);_(* &quot;-&quot;??_);_(@_)">
                  <c:v>129.41496273633265</c:v>
                </c:pt>
                <c:pt idx="1023" formatCode="_(* #,##0.00_);_(* \(#,##0.00\);_(* &quot;-&quot;??_);_(@_)">
                  <c:v>129.51356396894923</c:v>
                </c:pt>
                <c:pt idx="1024" formatCode="_(* #,##0.00_);_(* \(#,##0.00\);_(* &quot;-&quot;??_);_(@_)">
                  <c:v>129.60149938639674</c:v>
                </c:pt>
                <c:pt idx="1025" formatCode="_(* #,##0.00_);_(* \(#,##0.00\);_(* &quot;-&quot;??_);_(@_)">
                  <c:v>129.71499197663746</c:v>
                </c:pt>
                <c:pt idx="1026" formatCode="_(* #,##0.00_);_(* \(#,##0.00\);_(* &quot;-&quot;??_);_(@_)">
                  <c:v>129.80435879315618</c:v>
                </c:pt>
                <c:pt idx="1027" formatCode="_(* #,##0.00_);_(* \(#,##0.00\);_(* &quot;-&quot;??_);_(@_)">
                  <c:v>129.88012573764382</c:v>
                </c:pt>
                <c:pt idx="1028" formatCode="_(* #,##0.00_);_(* \(#,##0.00\);_(* &quot;-&quot;??_);_(@_)">
                  <c:v>129.95519678610074</c:v>
                </c:pt>
                <c:pt idx="1029" formatCode="_(* #,##0.00_);_(* \(#,##0.00\);_(* &quot;-&quot;??_);_(@_)">
                  <c:v>130.02274828449271</c:v>
                </c:pt>
                <c:pt idx="1030" formatCode="_(* #,##0.00_);_(* \(#,##0.00\);_(* &quot;-&quot;??_);_(@_)">
                  <c:v>130.11265384027737</c:v>
                </c:pt>
                <c:pt idx="1031" formatCode="_(* #,##0.00_);_(* \(#,##0.00\);_(* &quot;-&quot;??_);_(@_)">
                  <c:v>130.18820855401438</c:v>
                </c:pt>
                <c:pt idx="1032" formatCode="_(* #,##0.00_);_(* \(#,##0.00\);_(* &quot;-&quot;??_);_(@_)">
                  <c:v>130.2570635510113</c:v>
                </c:pt>
                <c:pt idx="1033" formatCode="_(* #,##0.00_);_(* \(#,##0.00\);_(* &quot;-&quot;??_);_(@_)">
                  <c:v>130.32787783276768</c:v>
                </c:pt>
                <c:pt idx="1034" formatCode="_(* #,##0.00_);_(* \(#,##0.00\);_(* &quot;-&quot;??_);_(@_)">
                  <c:v>130.39197389122424</c:v>
                </c:pt>
                <c:pt idx="1035" formatCode="_(* #,##0.00_);_(* \(#,##0.00\);_(* &quot;-&quot;??_);_(@_)">
                  <c:v>130.48709434318246</c:v>
                </c:pt>
                <c:pt idx="1036" formatCode="_(* #,##0.00_);_(* \(#,##0.00\);_(* &quot;-&quot;??_);_(@_)">
                  <c:v>130.56621187937466</c:v>
                </c:pt>
                <c:pt idx="1037" formatCode="_(* #,##0.00_);_(* \(#,##0.00\);_(* &quot;-&quot;??_);_(@_)">
                  <c:v>130.62758677640272</c:v>
                </c:pt>
                <c:pt idx="1038" formatCode="_(* #,##0.00_);_(* \(#,##0.00\);_(* &quot;-&quot;??_);_(@_)">
                  <c:v>130.67822789439955</c:v>
                </c:pt>
                <c:pt idx="1039" formatCode="_(* #,##0.00_);_(* \(#,##0.00\);_(* &quot;-&quot;??_);_(@_)">
                  <c:v>130.72242653275143</c:v>
                </c:pt>
                <c:pt idx="1040" formatCode="_(* #,##0.00_);_(* \(#,##0.00\);_(* &quot;-&quot;??_);_(@_)">
                  <c:v>130.78672113173721</c:v>
                </c:pt>
                <c:pt idx="1041" formatCode="_(* #,##0.00_);_(* \(#,##0.00\);_(* &quot;-&quot;??_);_(@_)">
                  <c:v>130.83414828147625</c:v>
                </c:pt>
                <c:pt idx="1042" formatCode="_(* #,##0.00_);_(* \(#,##0.00\);_(* &quot;-&quot;??_);_(@_)">
                  <c:v>130.87351761121982</c:v>
                </c:pt>
                <c:pt idx="1043" formatCode="_(* #,##0.00_);_(* \(#,##0.00\);_(* &quot;-&quot;??_);_(@_)">
                  <c:v>130.92105999085152</c:v>
                </c:pt>
                <c:pt idx="1044" formatCode="_(* #,##0.00_);_(* \(#,##0.00\);_(* &quot;-&quot;??_);_(@_)">
                  <c:v>131.16042454477196</c:v>
                </c:pt>
                <c:pt idx="1045" formatCode="_(* #,##0.00_);_(* \(#,##0.00\);_(* &quot;-&quot;??_);_(@_)">
                  <c:v>131.25436993373992</c:v>
                </c:pt>
                <c:pt idx="1046" formatCode="_(* #,##0.00_);_(* \(#,##0.00\);_(* &quot;-&quot;??_);_(@_)">
                  <c:v>131.32400378356169</c:v>
                </c:pt>
                <c:pt idx="1047" formatCode="_(* #,##0.00_);_(* \(#,##0.00\);_(* &quot;-&quot;??_);_(@_)">
                  <c:v>131.38561783050602</c:v>
                </c:pt>
                <c:pt idx="1048" formatCode="_(* #,##0.00_);_(* \(#,##0.00\);_(* &quot;-&quot;??_);_(@_)">
                  <c:v>131.45018672862966</c:v>
                </c:pt>
                <c:pt idx="1049" formatCode="_(* #,##0.00_);_(* \(#,##0.00\);_(* &quot;-&quot;??_);_(@_)">
                  <c:v>131.51645669404741</c:v>
                </c:pt>
                <c:pt idx="1050" formatCode="_(* #,##0.00_);_(* \(#,##0.00\);_(* &quot;-&quot;??_);_(@_)">
                  <c:v>131.60229734386476</c:v>
                </c:pt>
                <c:pt idx="1051" formatCode="_(* #,##0.00_);_(* \(#,##0.00\);_(* &quot;-&quot;??_);_(@_)">
                  <c:v>131.66634094461546</c:v>
                </c:pt>
                <c:pt idx="1052" formatCode="_(* #,##0.00_);_(* \(#,##0.00\);_(* &quot;-&quot;??_);_(@_)">
                  <c:v>131.72504488798012</c:v>
                </c:pt>
                <c:pt idx="1053" formatCode="_(* #,##0.00_);_(* \(#,##0.00\);_(* &quot;-&quot;??_);_(@_)">
                  <c:v>131.77621405810362</c:v>
                </c:pt>
                <c:pt idx="1054" formatCode="_(* #,##0.00_);_(* \(#,##0.00\);_(* &quot;-&quot;??_);_(@_)">
                  <c:v>131.83021713233694</c:v>
                </c:pt>
                <c:pt idx="1055" formatCode="_(* #,##0.00_);_(* \(#,##0.00\);_(* &quot;-&quot;??_);_(@_)">
                  <c:v>131.90626231689095</c:v>
                </c:pt>
                <c:pt idx="1056" formatCode="_(* #,##0.00_);_(* \(#,##0.00\);_(* &quot;-&quot;??_);_(@_)">
                  <c:v>131.96768370253426</c:v>
                </c:pt>
                <c:pt idx="1057" formatCode="_(* #,##0.00_);_(* \(#,##0.00\);_(* &quot;-&quot;??_);_(@_)">
                  <c:v>132.02672054369626</c:v>
                </c:pt>
                <c:pt idx="1058" formatCode="_(* #,##0.00_);_(* \(#,##0.00\);_(* &quot;-&quot;??_);_(@_)">
                  <c:v>132.08801760000492</c:v>
                </c:pt>
                <c:pt idx="1059" formatCode="_(* #,##0.00_);_(* \(#,##0.00\);_(* &quot;-&quot;??_);_(@_)">
                  <c:v>132.14234557847317</c:v>
                </c:pt>
                <c:pt idx="1060" formatCode="_(* #,##0.00_);_(* \(#,##0.00\);_(* &quot;-&quot;??_);_(@_)">
                  <c:v>132.22771373810986</c:v>
                </c:pt>
                <c:pt idx="1061" formatCode="_(* #,##0.00_);_(* \(#,##0.00\);_(* &quot;-&quot;??_);_(@_)">
                  <c:v>132.30554519469089</c:v>
                </c:pt>
                <c:pt idx="1062" formatCode="_(* #,##0.00_);_(* \(#,##0.00\);_(* &quot;-&quot;??_);_(@_)">
                  <c:v>132.37588418326629</c:v>
                </c:pt>
                <c:pt idx="1063" formatCode="_(* #,##0.00_);_(* \(#,##0.00\);_(* &quot;-&quot;??_);_(@_)">
                  <c:v>132.44846461523906</c:v>
                </c:pt>
                <c:pt idx="1064" formatCode="_(* #,##0.00_);_(* \(#,##0.00\);_(* &quot;-&quot;??_);_(@_)">
                  <c:v>132.52982596479293</c:v>
                </c:pt>
                <c:pt idx="1065" formatCode="_(* #,##0.00_);_(* \(#,##0.00\);_(* &quot;-&quot;??_);_(@_)">
                  <c:v>132.63854857178228</c:v>
                </c:pt>
                <c:pt idx="1066" formatCode="_(* #,##0.00_);_(* \(#,##0.00\);_(* &quot;-&quot;??_);_(@_)">
                  <c:v>132.73071417931797</c:v>
                </c:pt>
                <c:pt idx="1067" formatCode="_(* #,##0.00_);_(* \(#,##0.00\);_(* &quot;-&quot;??_);_(@_)">
                  <c:v>132.8095982197365</c:v>
                </c:pt>
                <c:pt idx="1068" formatCode="_(* #,##0.00_);_(* \(#,##0.00\);_(* &quot;-&quot;??_);_(@_)">
                  <c:v>132.88997140403339</c:v>
                </c:pt>
                <c:pt idx="1069" formatCode="_(* #,##0.00_);_(* \(#,##0.00\);_(* &quot;-&quot;??_);_(@_)">
                  <c:v>132.96430524661821</c:v>
                </c:pt>
                <c:pt idx="1070" formatCode="_(* #,##0.00_);_(* \(#,##0.00\);_(* &quot;-&quot;??_);_(@_)">
                  <c:v>133.07002500858999</c:v>
                </c:pt>
                <c:pt idx="1071" formatCode="_(* #,##0.00_);_(* \(#,##0.00\);_(* &quot;-&quot;??_);_(@_)">
                  <c:v>133.16582602997426</c:v>
                </c:pt>
                <c:pt idx="1072" formatCode="_(* #,##0.00_);_(* \(#,##0.00\);_(* &quot;-&quot;??_);_(@_)">
                  <c:v>133.25700436919266</c:v>
                </c:pt>
                <c:pt idx="1073" formatCode="_(* #,##0.00_);_(* \(#,##0.00\);_(* &quot;-&quot;??_);_(@_)">
                  <c:v>133.34424926095011</c:v>
                </c:pt>
                <c:pt idx="1074" formatCode="_(* #,##0.00_);_(* \(#,##0.00\);_(* &quot;-&quot;??_);_(@_)">
                  <c:v>133.42876056950595</c:v>
                </c:pt>
                <c:pt idx="1075" formatCode="_(* #,##0.00_);_(* \(#,##0.00\);_(* &quot;-&quot;??_);_(@_)">
                  <c:v>133.54310735036518</c:v>
                </c:pt>
                <c:pt idx="1076" formatCode="_(* #,##0.00_);_(* \(#,##0.00\);_(* &quot;-&quot;??_);_(@_)">
                  <c:v>133.63692073205385</c:v>
                </c:pt>
                <c:pt idx="1077" formatCode="_(* #,##0.00_);_(* \(#,##0.00\);_(* &quot;-&quot;??_);_(@_)">
                  <c:v>133.71671829803671</c:v>
                </c:pt>
                <c:pt idx="1078" formatCode="_(* #,##0.00_);_(* \(#,##0.00\);_(* &quot;-&quot;??_);_(@_)">
                  <c:v>133.79472774855157</c:v>
                </c:pt>
                <c:pt idx="1079" formatCode="_(* #,##0.00_);_(* \(#,##0.00\);_(* &quot;-&quot;??_);_(@_)">
                  <c:v>133.86722873440064</c:v>
                </c:pt>
                <c:pt idx="1080" formatCode="_(* #,##0.00_);_(* \(#,##0.00\);_(* &quot;-&quot;??_);_(@_)">
                  <c:v>133.96453885699907</c:v>
                </c:pt>
                <c:pt idx="1081" formatCode="_(* #,##0.00_);_(* \(#,##0.00\);_(* &quot;-&quot;??_);_(@_)">
                  <c:v>134.04876662679393</c:v>
                </c:pt>
                <c:pt idx="1082" formatCode="_(* #,##0.00_);_(* \(#,##0.00\);_(* &quot;-&quot;??_);_(@_)">
                  <c:v>134.12264572325427</c:v>
                </c:pt>
                <c:pt idx="1083" formatCode="_(* #,##0.00_);_(* \(#,##0.00\);_(* &quot;-&quot;??_);_(@_)">
                  <c:v>134.19606833066698</c:v>
                </c:pt>
                <c:pt idx="1084" formatCode="_(* #,##0.00_);_(* \(#,##0.00\);_(* &quot;-&quot;??_);_(@_)">
                  <c:v>134.27304405918713</c:v>
                </c:pt>
                <c:pt idx="1085" formatCode="_(* #,##0.00_);_(* \(#,##0.00\);_(* &quot;-&quot;??_);_(@_)">
                  <c:v>134.37454838994046</c:v>
                </c:pt>
                <c:pt idx="1086" formatCode="_(* #,##0.00_);_(* \(#,##0.00\);_(* &quot;-&quot;??_);_(@_)">
                  <c:v>134.4533730633562</c:v>
                </c:pt>
                <c:pt idx="1087" formatCode="_(* #,##0.00_);_(* \(#,##0.00\);_(* &quot;-&quot;??_);_(@_)">
                  <c:v>134.52044038639937</c:v>
                </c:pt>
                <c:pt idx="1088" formatCode="_(* #,##0.00_);_(* \(#,##0.00\);_(* &quot;-&quot;??_);_(@_)">
                  <c:v>134.58458933284464</c:v>
                </c:pt>
                <c:pt idx="1089" formatCode="_(* #,##0.00_);_(* \(#,##0.00\);_(* &quot;-&quot;??_);_(@_)">
                  <c:v>134.6449950456543</c:v>
                </c:pt>
                <c:pt idx="1090" formatCode="_(* #,##0.00_);_(* \(#,##0.00\);_(* &quot;-&quot;??_);_(@_)">
                  <c:v>134.73331717163293</c:v>
                </c:pt>
                <c:pt idx="1091" formatCode="_(* #,##0.00_);_(* \(#,##0.00\);_(* &quot;-&quot;??_);_(@_)">
                  <c:v>134.80766859982407</c:v>
                </c:pt>
                <c:pt idx="1092" formatCode="_(* #,##0.00_);_(* \(#,##0.00\);_(* &quot;-&quot;??_);_(@_)">
                  <c:v>134.87560340588735</c:v>
                </c:pt>
                <c:pt idx="1093" formatCode="_(* #,##0.00_);_(* \(#,##0.00\);_(* &quot;-&quot;??_);_(@_)">
                  <c:v>134.93580880134402</c:v>
                </c:pt>
                <c:pt idx="1094" formatCode="_(* #,##0.00_);_(* \(#,##0.00\);_(* &quot;-&quot;??_);_(@_)">
                  <c:v>135.03538916277518</c:v>
                </c:pt>
                <c:pt idx="1095" formatCode="_(* #,##0.00_);_(* \(#,##0.00\);_(* &quot;-&quot;??_);_(@_)">
                  <c:v>135.10742124476425</c:v>
                </c:pt>
                <c:pt idx="1096" formatCode="_(* #,##0.00_);_(* \(#,##0.00\);_(* &quot;-&quot;??_);_(@_)">
                  <c:v>135.16544864583523</c:v>
                </c:pt>
                <c:pt idx="1097" formatCode="_(* #,##0.00_);_(* \(#,##0.00\);_(* &quot;-&quot;??_);_(@_)">
                  <c:v>135.23456402267806</c:v>
                </c:pt>
                <c:pt idx="1098" formatCode="_(* #,##0.00_);_(* \(#,##0.00\);_(* &quot;-&quot;??_);_(@_)">
                  <c:v>135.30660246250119</c:v>
                </c:pt>
                <c:pt idx="1099" formatCode="_(* #,##0.00_);_(* \(#,##0.00\);_(* &quot;-&quot;??_);_(@_)">
                  <c:v>135.40879137366312</c:v>
                </c:pt>
                <c:pt idx="1100" formatCode="_(* #,##0.00_);_(* \(#,##0.00\);_(* &quot;-&quot;??_);_(@_)">
                  <c:v>135.49733680146883</c:v>
                </c:pt>
                <c:pt idx="1101" formatCode="_(* #,##0.00_);_(* \(#,##0.00\);_(* &quot;-&quot;??_);_(@_)">
                  <c:v>135.5785782962285</c:v>
                </c:pt>
                <c:pt idx="1102" formatCode="_(* #,##0.00_);_(* \(#,##0.00\);_(* &quot;-&quot;??_);_(@_)">
                  <c:v>135.65993513264402</c:v>
                </c:pt>
                <c:pt idx="1103" formatCode="_(* #,##0.00_);_(* \(#,##0.00\);_(* &quot;-&quot;??_);_(@_)">
                  <c:v>135.82781311730488</c:v>
                </c:pt>
                <c:pt idx="1104" formatCode="_(* #,##0.00_);_(* \(#,##0.00\);_(* &quot;-&quot;??_);_(@_)">
                  <c:v>135.95413530833324</c:v>
                </c:pt>
                <c:pt idx="1105" formatCode="_(* #,##0.00_);_(* \(#,##0.00\);_(* &quot;-&quot;??_);_(@_)">
                  <c:v>136.05320782793291</c:v>
                </c:pt>
                <c:pt idx="1106" formatCode="_(* #,##0.00_);_(* \(#,##0.00\);_(* &quot;-&quot;??_);_(@_)">
                  <c:v>136.13502127173118</c:v>
                </c:pt>
                <c:pt idx="1107" formatCode="_(* #,##0.00_);_(* \(#,##0.00\);_(* &quot;-&quot;??_);_(@_)">
                  <c:v>136.2175352433604</c:v>
                </c:pt>
                <c:pt idx="1108" formatCode="_(* #,##0.00_);_(* \(#,##0.00\);_(* &quot;-&quot;??_);_(@_)">
                  <c:v>136.33154732192043</c:v>
                </c:pt>
                <c:pt idx="1109" formatCode="_(* #,##0.00_);_(* \(#,##0.00\);_(* &quot;-&quot;??_);_(@_)">
                  <c:v>136.42529297519459</c:v>
                </c:pt>
                <c:pt idx="1110" formatCode="_(* #,##0.00_);_(* \(#,##0.00\);_(* &quot;-&quot;??_);_(@_)">
                  <c:v>136.5015833443648</c:v>
                </c:pt>
                <c:pt idx="1111" formatCode="_(* #,##0.00_);_(* \(#,##0.00\);_(* &quot;-&quot;??_);_(@_)">
                  <c:v>136.56665415708099</c:v>
                </c:pt>
                <c:pt idx="1112" formatCode="_(* #,##0.00_);_(* \(#,##0.00\);_(* &quot;-&quot;??_);_(@_)">
                  <c:v>136.63826615907163</c:v>
                </c:pt>
                <c:pt idx="1113" formatCode="_(* #,##0.00_);_(* \(#,##0.00\);_(* &quot;-&quot;??_);_(@_)">
                  <c:v>136.74239473919133</c:v>
                </c:pt>
                <c:pt idx="1114" formatCode="_(* #,##0.00_);_(* \(#,##0.00\);_(* &quot;-&quot;??_);_(@_)">
                  <c:v>136.77588656969334</c:v>
                </c:pt>
                <c:pt idx="1115" formatCode="_(* #,##0.00_);_(* \(#,##0.00\);_(* &quot;-&quot;??_);_(@_)">
                  <c:v>136.69337999245644</c:v>
                </c:pt>
                <c:pt idx="1116" formatCode="_(* #,##0.00_);_(* \(#,##0.00\);_(* &quot;-&quot;??_);_(@_)">
                  <c:v>136.67133060605278</c:v>
                </c:pt>
                <c:pt idx="1117" formatCode="_(* #,##0.00_);_(* \(#,##0.00\);_(* &quot;-&quot;??_);_(@_)">
                  <c:v>136.48347233605895</c:v>
                </c:pt>
                <c:pt idx="1118" formatCode="_(* #,##0.00_);_(* \(#,##0.00\);_(* &quot;-&quot;??_);_(@_)">
                  <c:v>136.46740085852059</c:v>
                </c:pt>
                <c:pt idx="1119" formatCode="_(* #,##0.00_);_(* \(#,##0.00\);_(* &quot;-&quot;??_);_(@_)">
                  <c:v>136.43791278381306</c:v>
                </c:pt>
                <c:pt idx="1120" formatCode="_(* #,##0.00_);_(* \(#,##0.00\);_(* &quot;-&quot;??_);_(@_)">
                  <c:v>136.41790282841345</c:v>
                </c:pt>
                <c:pt idx="1121" formatCode="_(* #,##0.00_);_(* \(#,##0.00\);_(* &quot;-&quot;??_);_(@_)">
                  <c:v>136.36696159292342</c:v>
                </c:pt>
                <c:pt idx="1122" formatCode="_(* #,##0.00_);_(* \(#,##0.00\);_(* &quot;-&quot;??_);_(@_)">
                  <c:v>136.32759190338905</c:v>
                </c:pt>
                <c:pt idx="1123" formatCode="_(* #,##0.00_);_(* \(#,##0.00\);_(* &quot;-&quot;??_);_(@_)">
                  <c:v>136.30665880954706</c:v>
                </c:pt>
                <c:pt idx="1124" formatCode="_(* #,##0.00_);_(* \(#,##0.00\);_(* &quot;-&quot;??_);_(@_)">
                  <c:v>136.26854069864615</c:v>
                </c:pt>
                <c:pt idx="1125" formatCode="_(* #,##0.00_);_(* \(#,##0.00\);_(* &quot;-&quot;??_);_(@_)">
                  <c:v>136.22887021284478</c:v>
                </c:pt>
                <c:pt idx="1126" formatCode="_(* #,##0.00_);_(* \(#,##0.00\);_(* &quot;-&quot;??_);_(@_)">
                  <c:v>136.1894643813005</c:v>
                </c:pt>
                <c:pt idx="1127" formatCode="_(* #,##0.00_);_(* \(#,##0.00\);_(* &quot;-&quot;??_);_(@_)">
                  <c:v>136.17798958951903</c:v>
                </c:pt>
                <c:pt idx="1128" formatCode="_(* #,##0.00_);_(* \(#,##0.00\);_(* &quot;-&quot;??_);_(@_)">
                  <c:v>136.1029529327536</c:v>
                </c:pt>
                <c:pt idx="1129" formatCode="_(* #,##0.00_);_(* \(#,##0.00\);_(* &quot;-&quot;??_);_(@_)">
                  <c:v>135.8355783257133</c:v>
                </c:pt>
                <c:pt idx="1130" formatCode="_(* #,##0.00_);_(* \(#,##0.00\);_(* &quot;-&quot;??_);_(@_)">
                  <c:v>135.8013529737033</c:v>
                </c:pt>
                <c:pt idx="1131" formatCode="_(* #,##0.00_);_(* \(#,##0.00\);_(* &quot;-&quot;??_);_(@_)">
                  <c:v>135.75999800442727</c:v>
                </c:pt>
                <c:pt idx="1132" formatCode="_(* #,##0.00_);_(* \(#,##0.00\);_(* &quot;-&quot;??_);_(@_)">
                  <c:v>135.74842476017548</c:v>
                </c:pt>
                <c:pt idx="1133" formatCode="_(* #,##0.00_);_(* \(#,##0.00\);_(* &quot;-&quot;??_);_(@_)">
                  <c:v>135.73371136490823</c:v>
                </c:pt>
                <c:pt idx="1134" formatCode="_(* #,##0.00_);_(* \(#,##0.00\);_(* &quot;-&quot;??_);_(@_)">
                  <c:v>135.68911093028305</c:v>
                </c:pt>
                <c:pt idx="1135" formatCode="_(* #,##0.00_);_(* \(#,##0.00\);_(* &quot;-&quot;??_);_(@_)">
                  <c:v>135.72146310608102</c:v>
                </c:pt>
                <c:pt idx="1136" formatCode="_(* #,##0.00_);_(* \(#,##0.00\);_(* &quot;-&quot;??_);_(@_)">
                  <c:v>135.74765010677862</c:v>
                </c:pt>
                <c:pt idx="1137" formatCode="_(* #,##0.00_);_(* \(#,##0.00\);_(* &quot;-&quot;??_);_(@_)">
                  <c:v>135.77849635524194</c:v>
                </c:pt>
                <c:pt idx="1138" formatCode="_(* #,##0.00_);_(* \(#,##0.00\);_(* &quot;-&quot;??_);_(@_)">
                  <c:v>135.80147432985538</c:v>
                </c:pt>
                <c:pt idx="1139" formatCode="_(* #,##0.00_);_(* \(#,##0.00\);_(* &quot;-&quot;??_);_(@_)">
                  <c:v>135.76461335285188</c:v>
                </c:pt>
                <c:pt idx="1140" formatCode="_(* #,##0.00_);_(* \(#,##0.00\);_(* &quot;-&quot;??_);_(@_)">
                  <c:v>135.82037759265526</c:v>
                </c:pt>
                <c:pt idx="1141" formatCode="_(* #,##0.00_);_(* \(#,##0.00\);_(* &quot;-&quot;??_);_(@_)">
                  <c:v>135.85686364671147</c:v>
                </c:pt>
                <c:pt idx="1142" formatCode="_(* #,##0.00_);_(* \(#,##0.00\);_(* &quot;-&quot;??_);_(@_)">
                  <c:v>135.84699988573271</c:v>
                </c:pt>
                <c:pt idx="1143" formatCode="_(* #,##0.00_);_(* \(#,##0.00\);_(* &quot;-&quot;??_);_(@_)">
                  <c:v>135.89397153183532</c:v>
                </c:pt>
                <c:pt idx="1144" formatCode="_(* #,##0.00_);_(* \(#,##0.00\);_(* &quot;-&quot;??_);_(@_)">
                  <c:v>135.9797997690296</c:v>
                </c:pt>
                <c:pt idx="1145" formatCode="_(* #,##0.00_);_(* \(#,##0.00\);_(* &quot;-&quot;??_);_(@_)">
                  <c:v>136.04752903929383</c:v>
                </c:pt>
                <c:pt idx="1146" formatCode="_(* #,##0.00_);_(* \(#,##0.00\);_(* &quot;-&quot;??_);_(@_)">
                  <c:v>136.02505727888666</c:v>
                </c:pt>
                <c:pt idx="1147" formatCode="_(* #,##0.00_);_(* \(#,##0.00\);_(* &quot;-&quot;??_);_(@_)">
                  <c:v>136.07682697870987</c:v>
                </c:pt>
                <c:pt idx="1148" formatCode="_(* #,##0.00_);_(* \(#,##0.00\);_(* &quot;-&quot;??_);_(@_)">
                  <c:v>136.11898109415401</c:v>
                </c:pt>
                <c:pt idx="1149" formatCode="_(* #,##0.00_);_(* \(#,##0.00\);_(* &quot;-&quot;??_);_(@_)">
                  <c:v>136.16766834145778</c:v>
                </c:pt>
                <c:pt idx="1150" formatCode="_(* #,##0.00_);_(* \(#,##0.00\);_(* &quot;-&quot;??_);_(@_)">
                  <c:v>136.15635244253426</c:v>
                </c:pt>
                <c:pt idx="1151" formatCode="_(* #,##0.00_);_(* \(#,##0.00\);_(* &quot;-&quot;??_);_(@_)">
                  <c:v>136.24362494031334</c:v>
                </c:pt>
                <c:pt idx="1152" formatCode="_(* #,##0.00_);_(* \(#,##0.00\);_(* &quot;-&quot;??_);_(@_)">
                  <c:v>136.23786464665574</c:v>
                </c:pt>
                <c:pt idx="1153" formatCode="_(* #,##0.00_);_(* \(#,##0.00\);_(* &quot;-&quot;??_);_(@_)">
                  <c:v>136.2771719529598</c:v>
                </c:pt>
                <c:pt idx="1154" formatCode="_(* #,##0.00_);_(* \(#,##0.00\);_(* &quot;-&quot;??_);_(@_)">
                  <c:v>136.35380271073751</c:v>
                </c:pt>
                <c:pt idx="1155" formatCode="_(* #,##0.00_);_(* \(#,##0.00\);_(* &quot;-&quot;??_);_(@_)">
                  <c:v>136.41656040803232</c:v>
                </c:pt>
                <c:pt idx="1156" formatCode="_(* #,##0.00_);_(* \(#,##0.00\);_(* &quot;-&quot;??_);_(@_)">
                  <c:v>136.45767944891091</c:v>
                </c:pt>
                <c:pt idx="1157" formatCode="_(* #,##0.00_);_(* \(#,##0.00\);_(* &quot;-&quot;??_);_(@_)">
                  <c:v>136.54169212922071</c:v>
                </c:pt>
                <c:pt idx="1158" formatCode="_(* #,##0.00_);_(* \(#,##0.00\);_(* &quot;-&quot;??_);_(@_)">
                  <c:v>136.56683519821121</c:v>
                </c:pt>
                <c:pt idx="1159" formatCode="_(* #,##0.00_);_(* \(#,##0.00\);_(* &quot;-&quot;??_);_(@_)">
                  <c:v>136.68690373699789</c:v>
                </c:pt>
                <c:pt idx="1160" formatCode="_(* #,##0.00_);_(* \(#,##0.00\);_(* &quot;-&quot;??_);_(@_)">
                  <c:v>136.79536714963976</c:v>
                </c:pt>
                <c:pt idx="1161" formatCode="_(* #,##0.00_);_(* \(#,##0.00\);_(* &quot;-&quot;??_);_(@_)">
                  <c:v>136.83026764154135</c:v>
                </c:pt>
                <c:pt idx="1162" formatCode="_(* #,##0.00_);_(* \(#,##0.00\);_(* &quot;-&quot;??_);_(@_)">
                  <c:v>136.81799466118213</c:v>
                </c:pt>
                <c:pt idx="1163" formatCode="_(* #,##0.00_);_(* \(#,##0.00\);_(* &quot;-&quot;??_);_(@_)">
                  <c:v>136.81149217243976</c:v>
                </c:pt>
                <c:pt idx="1164" formatCode="_(* #,##0.00_);_(* \(#,##0.00\);_(* &quot;-&quot;??_);_(@_)">
                  <c:v>136.79595531814113</c:v>
                </c:pt>
                <c:pt idx="1165" formatCode="_(* #,##0.00_);_(* \(#,##0.00\);_(* &quot;-&quot;??_);_(@_)">
                  <c:v>136.84845199604922</c:v>
                </c:pt>
                <c:pt idx="1166" formatCode="_(* #,##0.00_);_(* \(#,##0.00\);_(* &quot;-&quot;??_);_(@_)">
                  <c:v>136.86395550244467</c:v>
                </c:pt>
                <c:pt idx="1167" formatCode="_(* #,##0.00_);_(* \(#,##0.00\);_(* &quot;-&quot;??_);_(@_)">
                  <c:v>136.90451924414688</c:v>
                </c:pt>
                <c:pt idx="1168" formatCode="_(* #,##0.00_);_(* \(#,##0.00\);_(* &quot;-&quot;??_);_(@_)">
                  <c:v>136.96876662171223</c:v>
                </c:pt>
                <c:pt idx="1169" formatCode="_(* #,##0.00_);_(* \(#,##0.00\);_(* &quot;-&quot;??_);_(@_)">
                  <c:v>136.9802594113396</c:v>
                </c:pt>
                <c:pt idx="1170" formatCode="_(* #,##0.00_);_(* \(#,##0.00\);_(* &quot;-&quot;??_);_(@_)">
                  <c:v>137.05554336681084</c:v>
                </c:pt>
                <c:pt idx="1171" formatCode="_(* #,##0.00_);_(* \(#,##0.00\);_(* &quot;-&quot;??_);_(@_)">
                  <c:v>137.08853976875156</c:v>
                </c:pt>
                <c:pt idx="1172" formatCode="_(* #,##0.00_);_(* \(#,##0.00\);_(* &quot;-&quot;??_);_(@_)">
                  <c:v>137.11280202753937</c:v>
                </c:pt>
                <c:pt idx="1173" formatCode="_(* #,##0.00_);_(* \(#,##0.00\);_(* &quot;-&quot;??_);_(@_)">
                  <c:v>137.16040269624006</c:v>
                </c:pt>
                <c:pt idx="1174" formatCode="_(* #,##0.00_);_(* \(#,##0.00\);_(* &quot;-&quot;??_);_(@_)">
                  <c:v>137.24070269894924</c:v>
                </c:pt>
                <c:pt idx="1175" formatCode="_(* #,##0.00_);_(* \(#,##0.00\);_(* &quot;-&quot;??_);_(@_)">
                  <c:v>137.22116212015436</c:v>
                </c:pt>
                <c:pt idx="1176" formatCode="_(* #,##0.00_);_(* \(#,##0.00\);_(* &quot;-&quot;??_);_(@_)">
                  <c:v>137.28503273563388</c:v>
                </c:pt>
                <c:pt idx="1177" formatCode="_(* #,##0.00_);_(* \(#,##0.00\);_(* &quot;-&quot;??_);_(@_)">
                  <c:v>137.32802716353601</c:v>
                </c:pt>
                <c:pt idx="1178" formatCode="_(* #,##0.00_);_(* \(#,##0.00\);_(* &quot;-&quot;??_);_(@_)">
                  <c:v>135.79404215916327</c:v>
                </c:pt>
                <c:pt idx="1179" formatCode="_(* #,##0.00_);_(* \(#,##0.00\);_(* &quot;-&quot;??_);_(@_)">
                  <c:v>134.55894996591044</c:v>
                </c:pt>
                <c:pt idx="1180" formatCode="_(* #,##0.00_);_(* \(#,##0.00\);_(* &quot;-&quot;??_);_(@_)">
                  <c:v>133.37013607407025</c:v>
                </c:pt>
                <c:pt idx="1181" formatCode="_(* #,##0.00_);_(* \(#,##0.00\);_(* &quot;-&quot;??_);_(@_)">
                  <c:v>132.20399188604787</c:v>
                </c:pt>
                <c:pt idx="1182" formatCode="_(* #,##0.00_);_(* \(#,##0.00\);_(* &quot;-&quot;??_);_(@_)">
                  <c:v>131.01413579455354</c:v>
                </c:pt>
                <c:pt idx="1183" formatCode="_(* #,##0.00_);_(* \(#,##0.00\);_(* &quot;-&quot;??_);_(@_)">
                  <c:v>130.53505018863072</c:v>
                </c:pt>
                <c:pt idx="1184" formatCode="_(* #,##0.00_);_(* \(#,##0.00\);_(* &quot;-&quot;??_);_(@_)">
                  <c:v>130.5790033665586</c:v>
                </c:pt>
                <c:pt idx="1185" formatCode="_(* #,##0.00_);_(* \(#,##0.00\);_(* &quot;-&quot;??_);_(@_)">
                  <c:v>130.6146057539296</c:v>
                </c:pt>
                <c:pt idx="1186" formatCode="_(* #,##0.00_);_(* \(#,##0.00\);_(* &quot;-&quot;??_);_(@_)">
                  <c:v>130.59266341702943</c:v>
                </c:pt>
                <c:pt idx="1187" formatCode="_(* #,##0.00_);_(* \(#,##0.00\);_(* &quot;-&quot;??_);_(@_)">
                  <c:v>130.58163135253497</c:v>
                </c:pt>
                <c:pt idx="1188" formatCode="_(* #,##0.00_);_(* \(#,##0.00\);_(* &quot;-&quot;??_);_(@_)">
                  <c:v>130.56291356714053</c:v>
                </c:pt>
                <c:pt idx="1189" formatCode="_(* #,##0.00_);_(* \(#,##0.00\);_(* &quot;-&quot;??_);_(@_)">
                  <c:v>130.60486725808866</c:v>
                </c:pt>
                <c:pt idx="1190" formatCode="_(* #,##0.00_);_(* \(#,##0.00\);_(* &quot;-&quot;??_);_(@_)">
                  <c:v>130.64272099404263</c:v>
                </c:pt>
                <c:pt idx="1191" formatCode="_(* #,##0.00_);_(* \(#,##0.00\);_(* &quot;-&quot;??_);_(@_)">
                  <c:v>130.69055106383186</c:v>
                </c:pt>
                <c:pt idx="1192" formatCode="_(* #,##0.00_);_(* \(#,##0.00\);_(* &quot;-&quot;??_);_(@_)">
                  <c:v>130.73786294143056</c:v>
                </c:pt>
                <c:pt idx="1193" formatCode="_(* #,##0.00_);_(* \(#,##0.00\);_(* &quot;-&quot;??_);_(@_)">
                  <c:v>130.749629154736</c:v>
                </c:pt>
                <c:pt idx="1194" formatCode="_(* #,##0.00_);_(* \(#,##0.00\);_(* &quot;-&quot;??_);_(@_)">
                  <c:v>130.84849913101266</c:v>
                </c:pt>
                <c:pt idx="1195" formatCode="_(* #,##0.00_);_(* \(#,##0.00\);_(* &quot;-&quot;??_);_(@_)">
                  <c:v>130.95157605674146</c:v>
                </c:pt>
                <c:pt idx="1196" formatCode="_(* #,##0.00_);_(* \(#,##0.00\);_(* &quot;-&quot;??_);_(@_)">
                  <c:v>131.08580617747958</c:v>
                </c:pt>
                <c:pt idx="1197" formatCode="_(* #,##0.00_);_(* \(#,##0.00\);_(* &quot;-&quot;??_);_(@_)">
                  <c:v>131.16074594553032</c:v>
                </c:pt>
                <c:pt idx="1198" formatCode="_(* #,##0.00_);_(* \(#,##0.00\);_(* &quot;-&quot;??_);_(@_)">
                  <c:v>131.19709932258493</c:v>
                </c:pt>
                <c:pt idx="1199" formatCode="_(* #,##0.00_);_(* \(#,##0.00\);_(* &quot;-&quot;??_);_(@_)">
                  <c:v>131.21953862980143</c:v>
                </c:pt>
                <c:pt idx="1200" formatCode="_(* #,##0.00_);_(* \(#,##0.00\);_(* &quot;-&quot;??_);_(@_)">
                  <c:v>131.20613647303881</c:v>
                </c:pt>
                <c:pt idx="1201" formatCode="_(* #,##0.00_);_(* \(#,##0.00\);_(* &quot;-&quot;??_);_(@_)">
                  <c:v>131.23089297054341</c:v>
                </c:pt>
                <c:pt idx="1202" formatCode="_(* #,##0.00_);_(* \(#,##0.00\);_(* &quot;-&quot;??_);_(@_)">
                  <c:v>131.2951632483487</c:v>
                </c:pt>
                <c:pt idx="1203" formatCode="_(* #,##0.00_);_(* \(#,##0.00\);_(* &quot;-&quot;??_);_(@_)">
                  <c:v>131.31898913313435</c:v>
                </c:pt>
                <c:pt idx="1204" formatCode="_(* #,##0.00_);_(* \(#,##0.00\);_(* &quot;-&quot;??_);_(@_)">
                  <c:v>131.36017800217746</c:v>
                </c:pt>
                <c:pt idx="1205" formatCode="_(* #,##0.00_);_(* \(#,##0.00\);_(* &quot;-&quot;??_);_(@_)">
                  <c:v>131.43760670839072</c:v>
                </c:pt>
                <c:pt idx="1206" formatCode="_(* #,##0.00_);_(* \(#,##0.00\);_(* &quot;-&quot;??_);_(@_)">
                  <c:v>131.41188166315936</c:v>
                </c:pt>
                <c:pt idx="1207" formatCode="_(* #,##0.00_);_(* \(#,##0.00\);_(* &quot;-&quot;??_);_(@_)">
                  <c:v>131.40349172912161</c:v>
                </c:pt>
                <c:pt idx="1208" formatCode="_(* #,##0.00_);_(* \(#,##0.00\);_(* &quot;-&quot;??_);_(@_)">
                  <c:v>131.43992946854155</c:v>
                </c:pt>
                <c:pt idx="1209" formatCode="_(* #,##0.00_);_(* \(#,##0.00\);_(* &quot;-&quot;??_);_(@_)">
                  <c:v>131.50192012211363</c:v>
                </c:pt>
                <c:pt idx="1210" formatCode="_(* #,##0.00_);_(* \(#,##0.00\);_(* &quot;-&quot;??_);_(@_)">
                  <c:v>131.55374863520672</c:v>
                </c:pt>
                <c:pt idx="1211" formatCode="_(* #,##0.00_);_(* \(#,##0.00\);_(* &quot;-&quot;??_);_(@_)">
                  <c:v>131.55068541106141</c:v>
                </c:pt>
                <c:pt idx="1212" formatCode="_(* #,##0.00_);_(* \(#,##0.00\);_(* &quot;-&quot;??_);_(@_)">
                  <c:v>131.66769094847871</c:v>
                </c:pt>
                <c:pt idx="1213" formatCode="_(* #,##0.00_);_(* \(#,##0.00\);_(* &quot;-&quot;??_);_(@_)">
                  <c:v>131.70420763314317</c:v>
                </c:pt>
                <c:pt idx="1214" formatCode="_(* #,##0.00_);_(* \(#,##0.00\);_(* &quot;-&quot;??_);_(@_)">
                  <c:v>131.63386021495918</c:v>
                </c:pt>
                <c:pt idx="1215" formatCode="_(* #,##0.00_);_(* \(#,##0.00\);_(* &quot;-&quot;??_);_(@_)">
                  <c:v>131.58765461961036</c:v>
                </c:pt>
                <c:pt idx="1216" formatCode="_(* #,##0.00_);_(* \(#,##0.00\);_(* &quot;-&quot;??_);_(@_)">
                  <c:v>131.67359720196376</c:v>
                </c:pt>
                <c:pt idx="1217" formatCode="_(* #,##0.00_);_(* \(#,##0.00\);_(* &quot;-&quot;??_);_(@_)">
                  <c:v>131.70778778714404</c:v>
                </c:pt>
                <c:pt idx="1218" formatCode="_(* #,##0.00_);_(* \(#,##0.00\);_(* &quot;-&quot;??_);_(@_)">
                  <c:v>131.70864230323784</c:v>
                </c:pt>
                <c:pt idx="1219" formatCode="_(* #,##0.00_);_(* \(#,##0.00\);_(* &quot;-&quot;??_);_(@_)">
                  <c:v>131.63500462131543</c:v>
                </c:pt>
                <c:pt idx="1220" formatCode="_(* #,##0.00_);_(* \(#,##0.00\);_(* &quot;-&quot;??_);_(@_)">
                  <c:v>131.55237857002604</c:v>
                </c:pt>
                <c:pt idx="1221" formatCode="_(* #,##0.00_);_(* \(#,##0.00\);_(* &quot;-&quot;??_);_(@_)">
                  <c:v>131.5140904986651</c:v>
                </c:pt>
                <c:pt idx="1222" formatCode="_(* #,##0.00_);_(* \(#,##0.00\);_(* &quot;-&quot;??_);_(@_)">
                  <c:v>131.49683802516898</c:v>
                </c:pt>
                <c:pt idx="1223" formatCode="_(* #,##0.00_);_(* \(#,##0.00\);_(* &quot;-&quot;??_);_(@_)">
                  <c:v>131.57794869730469</c:v>
                </c:pt>
                <c:pt idx="1224" formatCode="_(* #,##0.00_);_(* \(#,##0.00\);_(* &quot;-&quot;??_);_(@_)">
                  <c:v>131.5201284231068</c:v>
                </c:pt>
                <c:pt idx="1225" formatCode="_(* #,##0.00_);_(* \(#,##0.00\);_(* &quot;-&quot;??_);_(@_)">
                  <c:v>129.54406661403911</c:v>
                </c:pt>
                <c:pt idx="1226" formatCode="_(* #,##0.00_);_(* \(#,##0.00\);_(* &quot;-&quot;??_);_(@_)">
                  <c:v>129.52558523278623</c:v>
                </c:pt>
                <c:pt idx="1227" formatCode="_(* #,##0.00_);_(* \(#,##0.00\);_(* &quot;-&quot;??_);_(@_)">
                  <c:v>129.46065040350067</c:v>
                </c:pt>
                <c:pt idx="1228" formatCode="_(* #,##0.00_);_(* \(#,##0.00\);_(* &quot;-&quot;??_);_(@_)">
                  <c:v>129.52386708307321</c:v>
                </c:pt>
                <c:pt idx="1229" formatCode="_(* #,##0.00_);_(* \(#,##0.00\);_(* &quot;-&quot;??_);_(@_)">
                  <c:v>129.45830985654933</c:v>
                </c:pt>
                <c:pt idx="1230" formatCode="_(* #,##0.00_);_(* \(#,##0.00\);_(* &quot;-&quot;??_);_(@_)">
                  <c:v>129.42608594170548</c:v>
                </c:pt>
                <c:pt idx="1231" formatCode="_(* #,##0.00_);_(* \(#,##0.00\);_(* &quot;-&quot;??_);_(@_)">
                  <c:v>129.38203312069339</c:v>
                </c:pt>
                <c:pt idx="1232" formatCode="_(* #,##0.00_);_(* \(#,##0.00\);_(* &quot;-&quot;??_);_(@_)">
                  <c:v>129.31051621758303</c:v>
                </c:pt>
                <c:pt idx="1233" formatCode="_(* #,##0.00_);_(* \(#,##0.00\);_(* &quot;-&quot;??_);_(@_)">
                  <c:v>129.27699971949974</c:v>
                </c:pt>
                <c:pt idx="1234" formatCode="_(* #,##0.00_);_(* \(#,##0.00\);_(* &quot;-&quot;??_);_(@_)">
                  <c:v>129.25389943267001</c:v>
                </c:pt>
                <c:pt idx="1235" formatCode="_(* #,##0.00_);_(* \(#,##0.00\);_(* &quot;-&quot;??_);_(@_)">
                  <c:v>129.2250366886669</c:v>
                </c:pt>
                <c:pt idx="1236" formatCode="_(* #,##0.00_);_(* \(#,##0.00\);_(* &quot;-&quot;??_);_(@_)">
                  <c:v>129.41847618697193</c:v>
                </c:pt>
                <c:pt idx="1237" formatCode="_(* #,##0.00_);_(* \(#,##0.00\);_(* &quot;-&quot;??_);_(@_)">
                  <c:v>129.32748158068122</c:v>
                </c:pt>
                <c:pt idx="1238" formatCode="_(* #,##0.00_);_(* \(#,##0.00\);_(* &quot;-&quot;??_);_(@_)">
                  <c:v>129.38674493508401</c:v>
                </c:pt>
                <c:pt idx="1239" formatCode="_(* #,##0.00_);_(* \(#,##0.00\);_(* &quot;-&quot;??_);_(@_)">
                  <c:v>129.3758303725179</c:v>
                </c:pt>
                <c:pt idx="1240" formatCode="_(* #,##0.00_);_(* \(#,##0.00\);_(* &quot;-&quot;??_);_(@_)">
                  <c:v>129.31289096993993</c:v>
                </c:pt>
                <c:pt idx="1241" formatCode="_(* #,##0.00_);_(* \(#,##0.00\);_(* &quot;-&quot;??_);_(@_)">
                  <c:v>130.28578455592725</c:v>
                </c:pt>
                <c:pt idx="1242" formatCode="_(* #,##0.00_);_(* \(#,##0.00\);_(* &quot;-&quot;??_);_(@_)">
                  <c:v>131.26250403986836</c:v>
                </c:pt>
                <c:pt idx="1243" formatCode="_(* #,##0.00_);_(* \(#,##0.00\);_(* &quot;-&quot;??_);_(@_)">
                  <c:v>132.23922393056074</c:v>
                </c:pt>
                <c:pt idx="1244" formatCode="_(* #,##0.00_);_(* \(#,##0.00\);_(* &quot;-&quot;??_);_(@_)">
                  <c:v>133.21594360704032</c:v>
                </c:pt>
                <c:pt idx="1245" formatCode="_(* #,##0.00_);_(* \(#,##0.00\);_(* &quot;-&quot;??_);_(@_)">
                  <c:v>136.13881640711253</c:v>
                </c:pt>
                <c:pt idx="1246" formatCode="_(* #,##0.00_);_(* \(#,##0.00\);_(* &quot;-&quot;??_);_(@_)">
                  <c:v>137.12283549159011</c:v>
                </c:pt>
                <c:pt idx="1247" formatCode="_(* #,##0.00_);_(* \(#,##0.00\);_(* &quot;-&quot;??_);_(@_)">
                  <c:v>138.09955782756154</c:v>
                </c:pt>
                <c:pt idx="1248" formatCode="_(* #,##0.00_);_(* \(#,##0.00\);_(* &quot;-&quot;??_);_(@_)">
                  <c:v>139.07627995205021</c:v>
                </c:pt>
                <c:pt idx="1249" formatCode="_(* #,##0.00_);_(* \(#,##0.00\);_(* &quot;-&quot;??_);_(@_)">
                  <c:v>141.99972915723023</c:v>
                </c:pt>
                <c:pt idx="1250" formatCode="_(* #,##0.00_);_(* \(#,##0.00\);_(* &quot;-&quot;??_);_(@_)">
                  <c:v>142.97586059550719</c:v>
                </c:pt>
                <c:pt idx="1251" formatCode="_(* #,##0.00_);_(* \(#,##0.00\);_(* &quot;-&quot;??_);_(@_)">
                  <c:v>143.95986098133906</c:v>
                </c:pt>
                <c:pt idx="1252" formatCode="_(* #,##0.00_);_(* \(#,##0.00\);_(* &quot;-&quot;??_);_(@_)">
                  <c:v>144.93656799570601</c:v>
                </c:pt>
                <c:pt idx="1253" formatCode="_(* #,##0.00_);_(* \(#,##0.00\);_(* &quot;-&quot;??_);_(@_)">
                  <c:v>145.91326631888361</c:v>
                </c:pt>
                <c:pt idx="1254" formatCode="_(* #,##0.00_);_(* \(#,##0.00\);_(* &quot;-&quot;??_);_(@_)">
                  <c:v>148.83669957526021</c:v>
                </c:pt>
                <c:pt idx="1255" formatCode="_(* #,##0.00_);_(* \(#,##0.00\);_(* &quot;-&quot;??_);_(@_)">
                  <c:v>149.00673092826347</c:v>
                </c:pt>
                <c:pt idx="1256" formatCode="_(* #,##0.00_);_(* \(#,##0.00\);_(* &quot;-&quot;??_);_(@_)">
                  <c:v>149.06713854776945</c:v>
                </c:pt>
                <c:pt idx="1257" formatCode="_(* #,##0.00_);_(* \(#,##0.00\);_(* &quot;-&quot;??_);_(@_)">
                  <c:v>149.11706870140512</c:v>
                </c:pt>
                <c:pt idx="1258" formatCode="_(* #,##0.00_);_(* \(#,##0.00\);_(* &quot;-&quot;??_);_(@_)">
                  <c:v>149.16528129887709</c:v>
                </c:pt>
                <c:pt idx="1259" formatCode="_(* #,##0.00_);_(* \(#,##0.00\);_(* &quot;-&quot;??_);_(@_)">
                  <c:v>149.20622781274037</c:v>
                </c:pt>
                <c:pt idx="1260" formatCode="_(* #,##0.00_);_(* \(#,##0.00\);_(* &quot;-&quot;??_);_(@_)">
                  <c:v>149.35765622610211</c:v>
                </c:pt>
                <c:pt idx="1261" formatCode="_(* #,##0.00_);_(* \(#,##0.00\);_(* &quot;-&quot;??_);_(@_)">
                  <c:v>149.40803781742417</c:v>
                </c:pt>
                <c:pt idx="1262" formatCode="_(* #,##0.00_);_(* \(#,##0.00\);_(* &quot;-&quot;??_);_(@_)">
                  <c:v>149.44693323527986</c:v>
                </c:pt>
                <c:pt idx="1263" formatCode="_(* #,##0.00_);_(* \(#,##0.00\);_(* &quot;-&quot;??_);_(@_)">
                  <c:v>149.4893263175027</c:v>
                </c:pt>
                <c:pt idx="1264" formatCode="_(* #,##0.00_);_(* \(#,##0.00\);_(* &quot;-&quot;??_);_(@_)">
                  <c:v>149.53485649825586</c:v>
                </c:pt>
                <c:pt idx="1265" formatCode="_(* #,##0.00_);_(* \(#,##0.00\);_(* &quot;-&quot;??_);_(@_)">
                  <c:v>149.69236122461888</c:v>
                </c:pt>
                <c:pt idx="1266" formatCode="_(* #,##0.00_);_(* \(#,##0.00\);_(* &quot;-&quot;??_);_(@_)">
                  <c:v>149.74636570012842</c:v>
                </c:pt>
                <c:pt idx="1267" formatCode="_(* #,##0.00_);_(* \(#,##0.00\);_(* &quot;-&quot;??_);_(@_)">
                  <c:v>149.79401423531831</c:v>
                </c:pt>
                <c:pt idx="1268" formatCode="_(* #,##0.00_);_(* \(#,##0.00\);_(* &quot;-&quot;??_);_(@_)">
                  <c:v>149.83824707837877</c:v>
                </c:pt>
                <c:pt idx="1269" formatCode="_(* #,##0.00_);_(* \(#,##0.00\);_(* &quot;-&quot;??_);_(@_)">
                  <c:v>149.88200824385183</c:v>
                </c:pt>
                <c:pt idx="1270" formatCode="_(* #,##0.00_);_(* \(#,##0.00\);_(* &quot;-&quot;??_);_(@_)">
                  <c:v>150.03836596503669</c:v>
                </c:pt>
                <c:pt idx="1271" formatCode="_(* #,##0.00_);_(* \(#,##0.00\);_(* &quot;-&quot;??_);_(@_)">
                  <c:v>150.08735458139307</c:v>
                </c:pt>
                <c:pt idx="1272" formatCode="_(* #,##0.00_);_(* \(#,##0.00\);_(* &quot;-&quot;??_);_(@_)">
                  <c:v>150.12639633034891</c:v>
                </c:pt>
                <c:pt idx="1273" formatCode="_(* #,##0.00_);_(* \(#,##0.00\);_(* &quot;-&quot;??_);_(@_)">
                  <c:v>150.16456821971738</c:v>
                </c:pt>
                <c:pt idx="1274" formatCode="_(* #,##0.00_);_(* \(#,##0.00\);_(* &quot;-&quot;??_);_(@_)">
                  <c:v>150.20293566418209</c:v>
                </c:pt>
                <c:pt idx="1275" formatCode="_(* #,##0.00_);_(* \(#,##0.00\);_(* &quot;-&quot;??_);_(@_)">
                  <c:v>150.35177962830423</c:v>
                </c:pt>
                <c:pt idx="1276" formatCode="_(* #,##0.00_);_(* \(#,##0.00\);_(* &quot;-&quot;??_);_(@_)">
                  <c:v>150.39797330617253</c:v>
                </c:pt>
                <c:pt idx="1277" formatCode="_(* #,##0.00_);_(* \(#,##0.00\);_(* &quot;-&quot;??_);_(@_)">
                  <c:v>150.43762334978084</c:v>
                </c:pt>
                <c:pt idx="1278" formatCode="_(* #,##0.00_);_(* \(#,##0.00\);_(* &quot;-&quot;??_);_(@_)">
                  <c:v>150.47787688657709</c:v>
                </c:pt>
                <c:pt idx="1279" formatCode="_(* #,##0.00_);_(* \(#,##0.00\);_(* &quot;-&quot;??_);_(@_)">
                  <c:v>150.522126362259</c:v>
                </c:pt>
                <c:pt idx="1280" formatCode="_(* #,##0.00_);_(* \(#,##0.00\);_(* &quot;-&quot;??_);_(@_)">
                  <c:v>150.68141459034337</c:v>
                </c:pt>
                <c:pt idx="1281" formatCode="_(* #,##0.00_);_(* \(#,##0.00\);_(* &quot;-&quot;??_);_(@_)">
                  <c:v>150.73499244160175</c:v>
                </c:pt>
                <c:pt idx="1282" formatCode="_(* #,##0.00_);_(* \(#,##0.00\);_(* &quot;-&quot;??_);_(@_)">
                  <c:v>150.78161428446367</c:v>
                </c:pt>
                <c:pt idx="1283" formatCode="_(* #,##0.00_);_(* \(#,##0.00\);_(* &quot;-&quot;??_);_(@_)">
                  <c:v>150.83075121473482</c:v>
                </c:pt>
                <c:pt idx="1284" formatCode="_(* #,##0.00_);_(* \(#,##0.00\);_(* &quot;-&quot;??_);_(@_)">
                  <c:v>150.88121745225175</c:v>
                </c:pt>
                <c:pt idx="1285" formatCode="_(* #,##0.00_);_(* \(#,##0.00\);_(* &quot;-&quot;??_);_(@_)">
                  <c:v>151.04647152861185</c:v>
                </c:pt>
                <c:pt idx="1286" formatCode="_(* #,##0.00_);_(* \(#,##0.00\);_(* &quot;-&quot;??_);_(@_)">
                  <c:v>151.09976180538695</c:v>
                </c:pt>
                <c:pt idx="1287" formatCode="_(* #,##0.00_);_(* \(#,##0.00\);_(* &quot;-&quot;??_);_(@_)">
                  <c:v>151.14246068654998</c:v>
                </c:pt>
                <c:pt idx="1288" formatCode="_(* #,##0.00_);_(* \(#,##0.00\);_(* &quot;-&quot;??_);_(@_)">
                  <c:v>151.18613573611859</c:v>
                </c:pt>
                <c:pt idx="1289" formatCode="_(* #,##0.00_);_(* \(#,##0.00\);_(* &quot;-&quot;??_);_(@_)">
                  <c:v>156.09840820777734</c:v>
                </c:pt>
                <c:pt idx="1290" formatCode="_(* #,##0.00_);_(* \(#,##0.00\);_(* &quot;-&quot;??_);_(@_)">
                  <c:v>156.25498717539864</c:v>
                </c:pt>
                <c:pt idx="1291" formatCode="_(* #,##0.00_);_(* \(#,##0.00\);_(* &quot;-&quot;??_);_(@_)">
                  <c:v>156.30535660588558</c:v>
                </c:pt>
                <c:pt idx="1292" formatCode="_(* #,##0.00_);_(* \(#,##0.00\);_(* &quot;-&quot;??_);_(@_)">
                  <c:v>156.34945762592685</c:v>
                </c:pt>
                <c:pt idx="1293" formatCode="_(* #,##0.00_);_(* \(#,##0.00\);_(* &quot;-&quot;??_);_(@_)">
                  <c:v>156.39325294464891</c:v>
                </c:pt>
                <c:pt idx="1294" formatCode="_(* #,##0.00_);_(* \(#,##0.00\);_(* &quot;-&quot;??_);_(@_)">
                  <c:v>156.43861169011507</c:v>
                </c:pt>
                <c:pt idx="1295" formatCode="_(* #,##0.00_);_(* \(#,##0.00\);_(* &quot;-&quot;??_);_(@_)">
                  <c:v>156.59360367587135</c:v>
                </c:pt>
                <c:pt idx="1296" formatCode="_(* #,##0.00_);_(* \(#,##0.00\);_(* &quot;-&quot;??_);_(@_)">
                  <c:v>156.63693257749637</c:v>
                </c:pt>
                <c:pt idx="1297" formatCode="_(* #,##0.00_);_(* \(#,##0.00\);_(* &quot;-&quot;??_);_(@_)">
                  <c:v>156.67019545643217</c:v>
                </c:pt>
                <c:pt idx="1298" formatCode="_(* #,##0.00_);_(* \(#,##0.00\);_(* &quot;-&quot;??_);_(@_)">
                  <c:v>156.70407387561374</c:v>
                </c:pt>
                <c:pt idx="1299" formatCode="_(* #,##0.00_);_(* \(#,##0.00\);_(* &quot;-&quot;??_);_(@_)">
                  <c:v>156.73879210560523</c:v>
                </c:pt>
                <c:pt idx="1300" formatCode="_(* #,##0.00_);_(* \(#,##0.00\);_(* &quot;-&quot;??_);_(@_)">
                  <c:v>156.88757355657373</c:v>
                </c:pt>
                <c:pt idx="1301" formatCode="_(* #,##0.00_);_(* \(#,##0.00\);_(* &quot;-&quot;??_);_(@_)">
                  <c:v>156.92238373839652</c:v>
                </c:pt>
                <c:pt idx="1302" formatCode="_(* #,##0.00_);_(* \(#,##0.00\);_(* &quot;-&quot;??_);_(@_)">
                  <c:v>156.95137212516966</c:v>
                </c:pt>
                <c:pt idx="1303" formatCode="_(* #,##0.00_);_(* \(#,##0.00\);_(* &quot;-&quot;??_);_(@_)">
                  <c:v>156.98063559894436</c:v>
                </c:pt>
                <c:pt idx="1304" formatCode="_(* #,##0.00_);_(* \(#,##0.00\);_(* &quot;-&quot;??_);_(@_)">
                  <c:v>157.01425163546853</c:v>
                </c:pt>
                <c:pt idx="1305" formatCode="_(* #,##0.00_);_(* \(#,##0.00\);_(* &quot;-&quot;??_);_(@_)">
                  <c:v>157.16781710506461</c:v>
                </c:pt>
                <c:pt idx="1306" formatCode="_(* #,##0.00_);_(* \(#,##0.00\);_(* &quot;-&quot;??_);_(@_)">
                  <c:v>157.21109898026685</c:v>
                </c:pt>
                <c:pt idx="1307" formatCode="_(* #,##0.00_);_(* \(#,##0.00\);_(* &quot;-&quot;??_);_(@_)">
                  <c:v>157.25008305075477</c:v>
                </c:pt>
                <c:pt idx="1308" formatCode="_(* #,##0.00_);_(* \(#,##0.00\);_(* &quot;-&quot;??_);_(@_)">
                  <c:v>157.29202507564807</c:v>
                </c:pt>
                <c:pt idx="1309" formatCode="_(* #,##0.00_);_(* \(#,##0.00\);_(* &quot;-&quot;??_);_(@_)">
                  <c:v>157.33820810209858</c:v>
                </c:pt>
                <c:pt idx="1310" formatCode="_(* #,##0.00_);_(* \(#,##0.00\);_(* &quot;-&quot;??_);_(@_)">
                  <c:v>157.55805662222795</c:v>
                </c:pt>
                <c:pt idx="1311" formatCode="_(* #,##0.00_);_(* \(#,##0.00\);_(* &quot;-&quot;??_);_(@_)">
                  <c:v>157.61896052174504</c:v>
                </c:pt>
                <c:pt idx="1312" formatCode="_(* #,##0.00_);_(* \(#,##0.00\);_(* &quot;-&quot;??_);_(@_)">
                  <c:v>157.674930279287</c:v>
                </c:pt>
                <c:pt idx="1313" formatCode="_(* #,##0.00_);_(* \(#,##0.00\);_(* &quot;-&quot;??_);_(@_)">
                  <c:v>157.72953613235893</c:v>
                </c:pt>
                <c:pt idx="1314" formatCode="_(* #,##0.00_);_(* \(#,##0.00\);_(* &quot;-&quot;??_);_(@_)">
                  <c:v>157.89843248295418</c:v>
                </c:pt>
                <c:pt idx="1315" formatCode="_(* #,##0.00_);_(* \(#,##0.00\);_(* &quot;-&quot;??_);_(@_)">
                  <c:v>157.95641072798387</c:v>
                </c:pt>
                <c:pt idx="1316" formatCode="_(* #,##0.00_);_(* \(#,##0.00\);_(* &quot;-&quot;??_);_(@_)">
                  <c:v>158.00525274799116</c:v>
                </c:pt>
                <c:pt idx="1317" formatCode="_(* #,##0.00_);_(* \(#,##0.00\);_(* &quot;-&quot;??_);_(@_)">
                  <c:v>158.05029548601328</c:v>
                </c:pt>
                <c:pt idx="1318" formatCode="_(* #,##0.00_);_(* \(#,##0.00\);_(* &quot;-&quot;??_);_(@_)">
                  <c:v>158.09466881807168</c:v>
                </c:pt>
                <c:pt idx="1319" formatCode="_(* #,##0.00_);_(* \(#,##0.00\);_(* &quot;-&quot;??_);_(@_)">
                  <c:v>158.25224571403592</c:v>
                </c:pt>
                <c:pt idx="1320" formatCode="_(* #,##0.00_);_(* \(#,##0.00\);_(* &quot;-&quot;??_);_(@_)">
                  <c:v>158.29702083161149</c:v>
                </c:pt>
                <c:pt idx="1321" formatCode="_(* #,##0.00_);_(* \(#,##0.00\);_(* &quot;-&quot;??_);_(@_)">
                  <c:v>158.3379737704964</c:v>
                </c:pt>
                <c:pt idx="1322" formatCode="_(* #,##0.00_);_(* \(#,##0.00\);_(* &quot;-&quot;??_);_(@_)">
                  <c:v>158.37852417527745</c:v>
                </c:pt>
                <c:pt idx="1323" formatCode="_(* #,##0.00_);_(* \(#,##0.00\);_(* &quot;-&quot;??_);_(@_)">
                  <c:v>158.4199492627813</c:v>
                </c:pt>
                <c:pt idx="1324" formatCode="_(* #,##0.00_);_(* \(#,##0.00\);_(* &quot;-&quot;??_);_(@_)">
                  <c:v>158.57684622585919</c:v>
                </c:pt>
                <c:pt idx="1325" formatCode="_(* #,##0.00_);_(* \(#,##0.00\);_(* &quot;-&quot;??_);_(@_)">
                  <c:v>158.62141427141214</c:v>
                </c:pt>
                <c:pt idx="1326" formatCode="_(* #,##0.00_);_(* \(#,##0.00\);_(* &quot;-&quot;??_);_(@_)">
                  <c:v>158.65715088887293</c:v>
                </c:pt>
                <c:pt idx="1327" formatCode="_(* #,##0.00_);_(* \(#,##0.00\);_(* &quot;-&quot;??_);_(@_)">
                  <c:v>158.69159768493543</c:v>
                </c:pt>
                <c:pt idx="1328" formatCode="_(* #,##0.00_);_(* \(#,##0.00\);_(* &quot;-&quot;??_);_(@_)">
                  <c:v>158.72885293809048</c:v>
                </c:pt>
                <c:pt idx="1329" formatCode="_(* #,##0.00_);_(* \(#,##0.00\);_(* &quot;-&quot;??_);_(@_)">
                  <c:v>158.88020554098961</c:v>
                </c:pt>
                <c:pt idx="1330" formatCode="_(* #,##0.00_);_(* \(#,##0.00\);_(* &quot;-&quot;??_);_(@_)">
                  <c:v>158.92066703796971</c:v>
                </c:pt>
                <c:pt idx="1331" formatCode="_(* #,##0.00_);_(* \(#,##0.00\);_(* &quot;-&quot;??_);_(@_)">
                  <c:v>158.95732821218459</c:v>
                </c:pt>
                <c:pt idx="1332" formatCode="_(* #,##0.00_);_(* \(#,##0.00\);_(* &quot;-&quot;??_);_(@_)">
                  <c:v>158.99793377108585</c:v>
                </c:pt>
                <c:pt idx="1333" formatCode="_(* #,##0.00_);_(* \(#,##0.00\);_(* &quot;-&quot;??_);_(@_)">
                  <c:v>159.04417248773095</c:v>
                </c:pt>
                <c:pt idx="1334" formatCode="_(* #,##0.00_);_(* \(#,##0.00\);_(* &quot;-&quot;??_);_(@_)">
                  <c:v>159.20874377097479</c:v>
                </c:pt>
                <c:pt idx="1335" formatCode="_(* #,##0.00_);_(* \(#,##0.00\);_(* &quot;-&quot;??_);_(@_)">
                  <c:v>159.26155521043501</c:v>
                </c:pt>
                <c:pt idx="1336" formatCode="_(* #,##0.00_);_(* \(#,##0.00\);_(* &quot;-&quot;??_);_(@_)">
                  <c:v>159.30974471659559</c:v>
                </c:pt>
                <c:pt idx="1337" formatCode="_(* #,##0.00_);_(* \(#,##0.00\);_(* &quot;-&quot;??_);_(@_)">
                  <c:v>159.35891807927945</c:v>
                </c:pt>
                <c:pt idx="1338" formatCode="_(* #,##0.00_);_(* \(#,##0.00\);_(* &quot;-&quot;??_);_(@_)">
                  <c:v>159.4082951213166</c:v>
                </c:pt>
                <c:pt idx="1339" formatCode="_(* #,##0.00_);_(* \(#,##0.00\);_(* &quot;-&quot;??_);_(@_)">
                  <c:v>159.57765087737155</c:v>
                </c:pt>
                <c:pt idx="1340" formatCode="_(* #,##0.00_);_(* \(#,##0.00\);_(* &quot;-&quot;??_);_(@_)">
                  <c:v>159.63310700257324</c:v>
                </c:pt>
                <c:pt idx="1341" formatCode="_(* #,##0.00_);_(* \(#,##0.00\);_(* &quot;-&quot;??_);_(@_)">
                  <c:v>159.67830748868639</c:v>
                </c:pt>
                <c:pt idx="1342" formatCode="_(* #,##0.00_);_(* \(#,##0.00\);_(* &quot;-&quot;??_);_(@_)">
                  <c:v>159.72245456319212</c:v>
                </c:pt>
                <c:pt idx="1343" formatCode="_(* #,##0.00_);_(* \(#,##0.00\);_(* &quot;-&quot;??_);_(@_)">
                  <c:v>159.76403741540614</c:v>
                </c:pt>
                <c:pt idx="1344" formatCode="_(* #,##0.00_);_(* \(#,##0.00\);_(* &quot;-&quot;??_);_(@_)">
                  <c:v>159.92243366361643</c:v>
                </c:pt>
                <c:pt idx="1345" formatCode="_(* #,##0.00_);_(* \(#,##0.00\);_(* &quot;-&quot;??_);_(@_)">
                  <c:v>159.97212463106075</c:v>
                </c:pt>
                <c:pt idx="1346" formatCode="_(* #,##0.00_);_(* \(#,##0.00\);_(* &quot;-&quot;??_);_(@_)">
                  <c:v>160.01346573630482</c:v>
                </c:pt>
                <c:pt idx="1347" formatCode="_(* #,##0.00_);_(* \(#,##0.00\);_(* &quot;-&quot;??_);_(@_)">
                  <c:v>160.05553495258621</c:v>
                </c:pt>
                <c:pt idx="1348" formatCode="_(* #,##0.00_);_(* \(#,##0.00\);_(* &quot;-&quot;??_);_(@_)">
                  <c:v>157.53605964394322</c:v>
                </c:pt>
                <c:pt idx="1349" formatCode="_(* #,##0.00_);_(* \(#,##0.00\);_(* &quot;-&quot;??_);_(@_)">
                  <c:v>157.53763083580418</c:v>
                </c:pt>
                <c:pt idx="1350" formatCode="_(* #,##0.00_);_(* \(#,##0.00\);_(* &quot;-&quot;??_);_(@_)">
                  <c:v>157.54444467632857</c:v>
                </c:pt>
                <c:pt idx="1351" formatCode="_(* #,##0.00_);_(* \(#,##0.00\);_(* &quot;-&quot;??_);_(@_)">
                  <c:v>157.54654339638492</c:v>
                </c:pt>
                <c:pt idx="1352" formatCode="_(* #,##0.00_);_(* \(#,##0.00\);_(* &quot;-&quot;??_);_(@_)">
                  <c:v>157.54865560600388</c:v>
                </c:pt>
                <c:pt idx="1353" formatCode="_(* #,##0.00_);_(* \(#,##0.00\);_(* &quot;-&quot;??_);_(@_)">
                  <c:v>157.55076143229766</c:v>
                </c:pt>
                <c:pt idx="1354" formatCode="_(* #,##0.00_);_(* \(#,##0.00\);_(* &quot;-&quot;??_);_(@_)">
                  <c:v>157.55210838398588</c:v>
                </c:pt>
                <c:pt idx="1355" formatCode="_(* #,##0.00_);_(* \(#,##0.00\);_(* &quot;-&quot;??_);_(@_)">
                  <c:v>157.56128676555053</c:v>
                </c:pt>
                <c:pt idx="1356" formatCode="_(* #,##0.00_);_(* \(#,##0.00\);_(* &quot;-&quot;??_);_(@_)">
                  <c:v>157.56339402094537</c:v>
                </c:pt>
                <c:pt idx="1357" formatCode="_(* #,##0.00_);_(* \(#,##0.00\);_(* &quot;-&quot;??_);_(@_)">
                  <c:v>157.56546833824447</c:v>
                </c:pt>
                <c:pt idx="1358" formatCode="_(* #,##0.00_);_(* \(#,##0.00\);_(* &quot;-&quot;??_);_(@_)">
                  <c:v>157.56700914220031</c:v>
                </c:pt>
                <c:pt idx="1359" formatCode="_(* #,##0.00_);_(* \(#,##0.00\);_(* &quot;-&quot;??_);_(@_)">
                  <c:v>157.57371415300241</c:v>
                </c:pt>
                <c:pt idx="1360" formatCode="_(* #,##0.00_);_(* \(#,##0.00\);_(* &quot;-&quot;??_);_(@_)">
                  <c:v>157.57577635033715</c:v>
                </c:pt>
                <c:pt idx="1361" formatCode="_(* #,##0.00_);_(* \(#,##0.00\);_(* &quot;-&quot;??_);_(@_)">
                  <c:v>157.57783877901906</c:v>
                </c:pt>
                <c:pt idx="1362" formatCode="_(* #,##0.00_);_(* \(#,##0.00\);_(* &quot;-&quot;??_);_(@_)">
                  <c:v>157.57990807847139</c:v>
                </c:pt>
                <c:pt idx="1363" formatCode="_(* #,##0.00_);_(* \(#,##0.00\);_(* &quot;-&quot;??_);_(@_)">
                  <c:v>157.58151133868557</c:v>
                </c:pt>
                <c:pt idx="1364" formatCode="_(* #,##0.00_);_(* \(#,##0.00\);_(* &quot;-&quot;??_);_(@_)">
                  <c:v>157.58826077224342</c:v>
                </c:pt>
                <c:pt idx="1365" formatCode="_(* #,##0.00_);_(* \(#,##0.00\);_(* &quot;-&quot;??_);_(@_)">
                  <c:v>157.59035780104585</c:v>
                </c:pt>
                <c:pt idx="1366" formatCode="_(* #,##0.00_);_(* \(#,##0.00\);_(* &quot;-&quot;??_);_(@_)">
                  <c:v>157.59248164215487</c:v>
                </c:pt>
                <c:pt idx="1367" formatCode="_(* #,##0.00_);_(* \(#,##0.00\);_(* &quot;-&quot;??_);_(@_)">
                  <c:v>157.59461900984485</c:v>
                </c:pt>
                <c:pt idx="1368" formatCode="_(* #,##0.00_);_(* \(#,##0.00\);_(* &quot;-&quot;??_);_(@_)">
                  <c:v>157.59619692937585</c:v>
                </c:pt>
                <c:pt idx="1369" formatCode="_(* #,##0.00_);_(* \(#,##0.00\);_(* &quot;-&quot;??_);_(@_)">
                  <c:v>157.60297108056656</c:v>
                </c:pt>
                <c:pt idx="1370" formatCode="_(* #,##0.00_);_(* \(#,##0.00\);_(* &quot;-&quot;??_);_(@_)">
                  <c:v>157.60504805684621</c:v>
                </c:pt>
                <c:pt idx="1371" formatCode="_(* #,##0.00_);_(* \(#,##0.00\);_(* &quot;-&quot;??_);_(@_)">
                  <c:v>157.60505822120035</c:v>
                </c:pt>
                <c:pt idx="1372" formatCode="_(* #,##0.00_);_(* \(#,##0.00\);_(* &quot;-&quot;??_);_(@_)">
                  <c:v>157.60961100584885</c:v>
                </c:pt>
                <c:pt idx="1373" formatCode="_(* #,##0.00_);_(* \(#,##0.00\);_(* &quot;-&quot;??_);_(@_)">
                  <c:v>157.6173124932032</c:v>
                </c:pt>
                <c:pt idx="1374" formatCode="_(* #,##0.00_);_(* \(#,##0.00\);_(* &quot;-&quot;??_);_(@_)">
                  <c:v>157.61968866555392</c:v>
                </c:pt>
                <c:pt idx="1375" formatCode="_(* #,##0.00_);_(* \(#,##0.00\);_(* &quot;-&quot;??_);_(@_)">
                  <c:v>157.62199969519767</c:v>
                </c:pt>
                <c:pt idx="1376" formatCode="_(* #,##0.00_);_(* \(#,##0.00\);_(* &quot;-&quot;??_);_(@_)">
                  <c:v>157.62430371167954</c:v>
                </c:pt>
                <c:pt idx="1377" formatCode="_(* #,##0.00_);_(* \(#,##0.00\);_(* &quot;-&quot;??_);_(@_)">
                  <c:v>157.62609647570739</c:v>
                </c:pt>
                <c:pt idx="1378" formatCode="_(* #,##0.00_);_(* \(#,##0.00\);_(* &quot;-&quot;??_);_(@_)">
                  <c:v>157.63365172701222</c:v>
                </c:pt>
                <c:pt idx="1379" formatCode="_(* #,##0.00_);_(* \(#,##0.00\);_(* &quot;-&quot;??_);_(@_)">
                  <c:v>157.63580390669472</c:v>
                </c:pt>
                <c:pt idx="1380" formatCode="_(* #,##0.00_);_(* \(#,##0.00\);_(* &quot;-&quot;??_);_(@_)">
                  <c:v>157.64083014596332</c:v>
                </c:pt>
                <c:pt idx="1381" formatCode="_(* #,##0.00_);_(* \(#,##0.00\);_(* &quot;-&quot;??_);_(@_)">
                  <c:v>157.64270606077915</c:v>
                </c:pt>
                <c:pt idx="1382" formatCode="_(* #,##0.00_);_(* \(#,##0.00\);_(* &quot;-&quot;??_);_(@_)">
                  <c:v>157.65037540332077</c:v>
                </c:pt>
                <c:pt idx="1383" formatCode="_(* #,##0.00_);_(* \(#,##0.00\);_(* &quot;-&quot;??_);_(@_)">
                  <c:v>157.65252217678466</c:v>
                </c:pt>
                <c:pt idx="1384" formatCode="_(* #,##0.00_);_(* \(#,##0.00\);_(* &quot;-&quot;??_);_(@_)">
                  <c:v>157.65745070925536</c:v>
                </c:pt>
                <c:pt idx="1385" formatCode="_(* #,##0.00_);_(* \(#,##0.00\);_(* &quot;-&quot;??_);_(@_)">
                  <c:v>157.65924718966372</c:v>
                </c:pt>
                <c:pt idx="1386" formatCode="_(* #,##0.00_);_(* \(#,##0.00\);_(* &quot;-&quot;??_);_(@_)">
                  <c:v>157.66661798979078</c:v>
                </c:pt>
                <c:pt idx="1387" formatCode="_(* #,##0.00_);_(* \(#,##0.00\);_(* &quot;-&quot;??_);_(@_)">
                  <c:v>157.66889050811679</c:v>
                </c:pt>
                <c:pt idx="1388" formatCode="_(* #,##0.00_);_(* \(#,##0.00\);_(* &quot;-&quot;??_);_(@_)">
                  <c:v>157.67114871414833</c:v>
                </c:pt>
                <c:pt idx="1389" formatCode="_(* #,##0.00_);_(* \(#,##0.00\);_(* &quot;-&quot;??_);_(@_)">
                  <c:v>157.67339988042443</c:v>
                </c:pt>
                <c:pt idx="1390" formatCode="_(* #,##0.00_);_(* \(#,##0.00\);_(* &quot;-&quot;??_);_(@_)">
                  <c:v>157.67513893626887</c:v>
                </c:pt>
                <c:pt idx="1391" formatCode="_(* #,##0.00_);_(* \(#,##0.00\);_(* &quot;-&quot;??_);_(@_)">
                  <c:v>157.68240624428671</c:v>
                </c:pt>
                <c:pt idx="1392" formatCode="_(* #,##0.00_);_(* \(#,##0.00\);_(* &quot;-&quot;??_);_(@_)">
                  <c:v>157.68465862651649</c:v>
                </c:pt>
                <c:pt idx="1393" formatCode="_(* #,##0.00_);_(* \(#,##0.00\);_(* &quot;-&quot;??_);_(@_)">
                  <c:v>157.68691125670645</c:v>
                </c:pt>
                <c:pt idx="1394" formatCode="_(* #,##0.00_);_(* \(#,##0.00\);_(* &quot;-&quot;??_);_(@_)">
                  <c:v>157.6891714141133</c:v>
                </c:pt>
                <c:pt idx="1395" formatCode="_(* #,##0.00_);_(* \(#,##0.00\);_(* &quot;-&quot;??_);_(@_)">
                  <c:v>157.69093442895465</c:v>
                </c:pt>
                <c:pt idx="1396" formatCode="_(* #,##0.00_);_(* \(#,##0.00\);_(* &quot;-&quot;??_);_(@_)">
                  <c:v>157.69825034316261</c:v>
                </c:pt>
                <c:pt idx="1397" formatCode="_(* #,##0.00_);_(* \(#,##0.00\);_(* &quot;-&quot;??_);_(@_)">
                  <c:v>157.70052631294271</c:v>
                </c:pt>
                <c:pt idx="1398" formatCode="_(* #,##0.00_);_(* \(#,##0.00\);_(* &quot;-&quot;??_);_(@_)">
                  <c:v>157.70282441422418</c:v>
                </c:pt>
                <c:pt idx="1399" formatCode="_(* #,##0.00_);_(* \(#,##0.00\);_(* &quot;-&quot;??_);_(@_)">
                  <c:v>157.70512276689934</c:v>
                </c:pt>
                <c:pt idx="1400" formatCode="_(* #,##0.00_);_(* \(#,##0.00\);_(* &quot;-&quot;??_);_(@_)">
                  <c:v>157.70692460373238</c:v>
                </c:pt>
                <c:pt idx="1401" formatCode="_(* #,##0.00_);_(* \(#,##0.00\);_(* &quot;-&quot;??_);_(@_)">
                  <c:v>157.7143545442666</c:v>
                </c:pt>
                <c:pt idx="1402" formatCode="_(* #,##0.00_);_(* \(#,##0.00\);_(* &quot;-&quot;??_);_(@_)">
                  <c:v>157.71664686393146</c:v>
                </c:pt>
                <c:pt idx="1403" formatCode="_(* #,##0.00_);_(* \(#,##0.00\);_(* &quot;-&quot;??_);_(@_)">
                  <c:v>157.71892484599118</c:v>
                </c:pt>
                <c:pt idx="1404" formatCode="_(* #,##0.00_);_(* \(#,##0.00\);_(* &quot;-&quot;??_);_(@_)">
                  <c:v>157.72121036876737</c:v>
                </c:pt>
                <c:pt idx="1405" formatCode="_(* #,##0.00_);_(* \(#,##0.00\);_(* &quot;-&quot;??_);_(@_)">
                  <c:v>157.72274339280204</c:v>
                </c:pt>
                <c:pt idx="1406" formatCode="_(* #,##0.00_);_(* \(#,##0.00\);_(* &quot;-&quot;??_);_(@_)">
                  <c:v>157.73265519476868</c:v>
                </c:pt>
                <c:pt idx="1407" formatCode="_(* #,##0.00_);_(* \(#,##0.00\);_(* &quot;-&quot;??_);_(@_)">
                  <c:v>157.73494221808022</c:v>
                </c:pt>
                <c:pt idx="1408" formatCode="_(* #,##0.00_);_(* \(#,##0.00\);_(* &quot;-&quot;??_);_(@_)">
                  <c:v>157.73722949546354</c:v>
                </c:pt>
                <c:pt idx="1409" formatCode="_(* #,##0.00_);_(* \(#,##0.00\);_(* &quot;-&quot;??_);_(@_)">
                  <c:v>157.7389978221006</c:v>
                </c:pt>
                <c:pt idx="1410" formatCode="_(* #,##0.00_);_(* \(#,##0.00\);_(* &quot;-&quot;??_);_(@_)">
                  <c:v>157.74637291835316</c:v>
                </c:pt>
                <c:pt idx="1411" formatCode="_(* #,##0.00_);_(* \(#,##0.00\);_(* &quot;-&quot;??_);_(@_)">
                  <c:v>157.74866143985696</c:v>
                </c:pt>
                <c:pt idx="1412" formatCode="_(* #,##0.00_);_(* \(#,##0.00\);_(* &quot;-&quot;??_);_(@_)">
                  <c:v>157.75095021548682</c:v>
                </c:pt>
                <c:pt idx="1413" formatCode="_(* #,##0.00_);_(* \(#,##0.00\);_(* &quot;-&quot;??_);_(@_)">
                  <c:v>157.7532392392628</c:v>
                </c:pt>
                <c:pt idx="1414" formatCode="_(* #,##0.00_);_(* \(#,##0.00\);_(* &quot;-&quot;??_);_(@_)">
                  <c:v>157.7550167722365</c:v>
                </c:pt>
                <c:pt idx="1415" formatCode="_(* #,##0.00_);_(* \(#,##0.00\);_(* &quot;-&quot;??_);_(@_)">
                  <c:v>157.76239708799071</c:v>
                </c:pt>
                <c:pt idx="1416" formatCode="_(* #,##0.00_);_(* \(#,##0.00\);_(* &quot;-&quot;??_);_(@_)">
                  <c:v>157.76468736673894</c:v>
                </c:pt>
                <c:pt idx="1417" formatCode="_(* #,##0.00_);_(* \(#,##0.00\);_(* &quot;-&quot;??_);_(@_)">
                  <c:v>157.76697788532113</c:v>
                </c:pt>
                <c:pt idx="1418" formatCode="_(* #,##0.00_);_(* \(#,##0.00\);_(* &quot;-&quot;??_);_(@_)">
                  <c:v>157.7692759740456</c:v>
                </c:pt>
                <c:pt idx="1419" formatCode="_(* #,##0.00_);_(* \(#,##0.00\);_(* &quot;-&quot;??_);_(@_)">
                  <c:v>157.77106271516578</c:v>
                </c:pt>
                <c:pt idx="1420" formatCode="_(* #,##0.00_);_(* \(#,##0.00\);_(* &quot;-&quot;??_);_(@_)">
                  <c:v>157.77847009657643</c:v>
                </c:pt>
                <c:pt idx="1421" formatCode="_(* #,##0.00_);_(* \(#,##0.00\);_(* &quot;-&quot;??_);_(@_)">
                  <c:v>157.78076944059541</c:v>
                </c:pt>
                <c:pt idx="1422" formatCode="_(* #,##0.00_);_(* \(#,##0.00\);_(* &quot;-&quot;??_);_(@_)">
                  <c:v>157.78307636122298</c:v>
                </c:pt>
                <c:pt idx="1423" formatCode="_(* #,##0.00_);_(* \(#,##0.00\);_(* &quot;-&quot;??_);_(@_)">
                  <c:v>157.78538352881182</c:v>
                </c:pt>
                <c:pt idx="1424" formatCode="_(* #,##0.00_);_(* \(#,##0.00\);_(* &quot;-&quot;??_);_(@_)">
                  <c:v>157.78723155388766</c:v>
                </c:pt>
                <c:pt idx="1425" formatCode="_(* #,##0.00_);_(* \(#,##0.00\);_(* &quot;-&quot;??_);_(@_)">
                  <c:v>157.7946660546304</c:v>
                </c:pt>
                <c:pt idx="1426" formatCode="_(* #,##0.00_);_(* \(#,##0.00\);_(* &quot;-&quot;??_);_(@_)">
                  <c:v>157.79695985747122</c:v>
                </c:pt>
                <c:pt idx="1427" formatCode="_(* #,##0.00_);_(* \(#,##0.00\);_(* &quot;-&quot;??_);_(@_)">
                  <c:v>157.7992539007474</c:v>
                </c:pt>
                <c:pt idx="1428" formatCode="_(* #,##0.00_);_(* \(#,##0.00\);_(* &quot;-&quot;??_);_(@_)">
                  <c:v>157.80155552802316</c:v>
                </c:pt>
                <c:pt idx="1429" formatCode="_(* #,##0.00_);_(* \(#,##0.00\);_(* &quot;-&quot;??_);_(@_)">
                  <c:v>157.80333841797716</c:v>
                </c:pt>
                <c:pt idx="1430" formatCode="_(* #,##0.00_);_(* \(#,##0.00\);_(* &quot;-&quot;??_);_(@_)">
                  <c:v>157.81074648486239</c:v>
                </c:pt>
                <c:pt idx="1431" formatCode="_(* #,##0.00_);_(* \(#,##0.00\);_(* &quot;-&quot;??_);_(@_)">
                  <c:v>157.81302079417085</c:v>
                </c:pt>
                <c:pt idx="1432" formatCode="_(* #,##0.00_);_(* \(#,##0.00\);_(* &quot;-&quot;??_);_(@_)">
                  <c:v>157.81530261994141</c:v>
                </c:pt>
                <c:pt idx="1433" formatCode="_(* #,##0.00_);_(* \(#,##0.00\);_(* &quot;-&quot;??_);_(@_)">
                  <c:v>157.8175774203313</c:v>
                </c:pt>
                <c:pt idx="1434" formatCode="_(* #,##0.00_);_(* \(#,##0.00\);_(* &quot;-&quot;??_);_(@_)">
                  <c:v>157.81910611372322</c:v>
                </c:pt>
                <c:pt idx="1435" formatCode="_(* #,##0.00_);_(* \(#,##0.00\);_(* &quot;-&quot;??_);_(@_)">
                  <c:v>157.82897601910807</c:v>
                </c:pt>
                <c:pt idx="1436" formatCode="_(* #,##0.00_);_(* \(#,##0.00\);_(* &quot;-&quot;??_);_(@_)">
                  <c:v>157.83125958972843</c:v>
                </c:pt>
                <c:pt idx="1437" formatCode="_(* #,##0.00_);_(* \(#,##0.00\);_(* &quot;-&quot;??_);_(@_)">
                  <c:v>157.83354341590288</c:v>
                </c:pt>
                <c:pt idx="1438" formatCode="_(* #,##0.00_);_(* \(#,##0.00\);_(* &quot;-&quot;??_);_(@_)">
                  <c:v>157.83531517142299</c:v>
                </c:pt>
                <c:pt idx="1439" formatCode="_(* #,##0.00_);_(* \(#,##0.00\);_(* &quot;-&quot;??_);_(@_)">
                  <c:v>157.8426804593802</c:v>
                </c:pt>
                <c:pt idx="1440" formatCode="_(* #,##0.00_);_(* \(#,##0.00\);_(* &quot;-&quot;??_);_(@_)">
                  <c:v>154.2763361020472</c:v>
                </c:pt>
                <c:pt idx="1441" formatCode="_(* #,##0.00_);_(* \(#,##0.00\);_(* &quot;-&quot;??_);_(@_)">
                  <c:v>154.2778661175692</c:v>
                </c:pt>
                <c:pt idx="1442" formatCode="_(* #,##0.00_);_(* \(#,##0.00\);_(* &quot;-&quot;??_);_(@_)">
                  <c:v>154.2793963147829</c:v>
                </c:pt>
                <c:pt idx="1443" formatCode="_(* #,##0.00_);_(* \(#,##0.00\);_(* &quot;-&quot;??_);_(@_)">
                  <c:v>154.28040740913212</c:v>
                </c:pt>
                <c:pt idx="1444" formatCode="_(* #,##0.00_);_(* \(#,##0.00\);_(* &quot;-&quot;??_);_(@_)">
                  <c:v>154.28560052615509</c:v>
                </c:pt>
                <c:pt idx="1445" formatCode="_(* #,##0.00_);_(* \(#,##0.00\);_(* &quot;-&quot;??_);_(@_)">
                  <c:v>154.28713161508333</c:v>
                </c:pt>
                <c:pt idx="1446" formatCode="_(* #,##0.00_);_(* \(#,##0.00\);_(* &quot;-&quot;??_);_(@_)">
                  <c:v>154.28867321569996</c:v>
                </c:pt>
                <c:pt idx="1447" formatCode="_(* #,##0.00_);_(* \(#,##0.00\);_(* &quot;-&quot;??_);_(@_)">
                  <c:v>154.29022533333273</c:v>
                </c:pt>
                <c:pt idx="1448" formatCode="_(* #,##0.00_);_(* \(#,##0.00\);_(* &quot;-&quot;??_);_(@_)">
                  <c:v>154.29125355484854</c:v>
                </c:pt>
                <c:pt idx="1449" formatCode="_(* #,##0.00_);_(* \(#,##0.00\);_(* &quot;-&quot;??_);_(@_)">
                  <c:v>154.29641967010369</c:v>
                </c:pt>
                <c:pt idx="1450" formatCode="_(* #,##0.00_);_(* \(#,##0.00\);_(* &quot;-&quot;??_);_(@_)">
                  <c:v>154.2979675108416</c:v>
                </c:pt>
                <c:pt idx="1451" formatCode="_(* #,##0.00_);_(* \(#,##0.00\);_(* &quot;-&quot;??_);_(@_)">
                  <c:v>154.29951554511828</c:v>
                </c:pt>
                <c:pt idx="1452" formatCode="_(* #,##0.00_);_(* \(#,##0.00\);_(* &quot;-&quot;??_);_(@_)">
                  <c:v>154.30106375014094</c:v>
                </c:pt>
                <c:pt idx="1453" formatCode="_(* #,##0.00_);_(* \(#,##0.00\);_(* &quot;-&quot;??_);_(@_)">
                  <c:v>154.30208797679293</c:v>
                </c:pt>
                <c:pt idx="1454" formatCode="_(* #,##0.00_);_(* \(#,##0.00\);_(* &quot;-&quot;??_);_(@_)">
                  <c:v>154.30725784062867</c:v>
                </c:pt>
                <c:pt idx="1455" formatCode="_(* #,##0.00_);_(* \(#,##0.00\);_(* &quot;-&quot;??_);_(@_)">
                  <c:v>154.30881212503553</c:v>
                </c:pt>
                <c:pt idx="1456" formatCode="_(* #,##0.00_);_(* \(#,##0.00\);_(* &quot;-&quot;??_);_(@_)">
                  <c:v>154.30932934681471</c:v>
                </c:pt>
                <c:pt idx="1457" formatCode="_(* #,##0.00_);_(* \(#,##0.00\);_(* &quot;-&quot;??_);_(@_)">
                  <c:v>154.31809933331974</c:v>
                </c:pt>
                <c:pt idx="1458" formatCode="_(* #,##0.00_);_(* \(#,##0.00\);_(* &quot;-&quot;??_);_(@_)">
                  <c:v>154.31963934614629</c:v>
                </c:pt>
                <c:pt idx="1459" formatCode="_(* #,##0.00_);_(* \(#,##0.00\);_(* &quot;-&quot;??_);_(@_)">
                  <c:v>154.32117436189196</c:v>
                </c:pt>
                <c:pt idx="1460" formatCode="_(* #,##0.00_);_(* \(#,##0.00\);_(* &quot;-&quot;??_);_(@_)">
                  <c:v>154.32270954890336</c:v>
                </c:pt>
                <c:pt idx="1461" formatCode="_(* #,##0.00_);_(* \(#,##0.00\);_(* &quot;-&quot;??_);_(@_)">
                  <c:v>154.32372046835056</c:v>
                </c:pt>
                <c:pt idx="1462" formatCode="_(* #,##0.00_);_(* \(#,##0.00\);_(* &quot;-&quot;??_);_(@_)">
                  <c:v>154.32885155510175</c:v>
                </c:pt>
                <c:pt idx="1463" formatCode="_(* #,##0.00_);_(* \(#,##0.00\);_(* &quot;-&quot;??_);_(@_)">
                  <c:v>154.3303928097736</c:v>
                </c:pt>
                <c:pt idx="1464" formatCode="_(* #,##0.00_);_(* \(#,##0.00\);_(* &quot;-&quot;??_);_(@_)">
                  <c:v>154.33169828678479</c:v>
                </c:pt>
                <c:pt idx="1465" formatCode="_(* #,##0.00_);_(* \(#,##0.00\);_(* &quot;-&quot;??_);_(@_)">
                  <c:v>154.33452979470641</c:v>
                </c:pt>
                <c:pt idx="1466" formatCode="_(* #,##0.00_);_(* \(#,##0.00\);_(* &quot;-&quot;??_);_(@_)">
                  <c:v>154.33968002214857</c:v>
                </c:pt>
                <c:pt idx="1467" formatCode="_(* #,##0.00_);_(* \(#,##0.00\);_(* &quot;-&quot;??_);_(@_)">
                  <c:v>154.3412277209394</c:v>
                </c:pt>
                <c:pt idx="1468" formatCode="_(* #,##0.00_);_(* \(#,##0.00\);_(* &quot;-&quot;??_);_(@_)">
                  <c:v>154.3427807761594</c:v>
                </c:pt>
                <c:pt idx="1469" formatCode="_(* #,##0.00_);_(* \(#,##0.00\);_(* &quot;-&quot;??_);_(@_)">
                  <c:v>154.3443340171049</c:v>
                </c:pt>
                <c:pt idx="1470" formatCode="_(* #,##0.00_);_(* \(#,##0.00\);_(* &quot;-&quot;??_);_(@_)">
                  <c:v>154.34535809212088</c:v>
                </c:pt>
                <c:pt idx="1471" formatCode="_(* #,##0.00_);_(* \(#,##0.00\);_(* &quot;-&quot;??_);_(@_)">
                  <c:v>154.35051205337896</c:v>
                </c:pt>
                <c:pt idx="1472" formatCode="_(* #,##0.00_);_(* \(#,##0.00\);_(* &quot;-&quot;??_);_(@_)">
                  <c:v>154.35206100481307</c:v>
                </c:pt>
                <c:pt idx="1473" formatCode="_(* #,##0.00_);_(* \(#,##0.00\);_(* &quot;-&quot;??_);_(@_)">
                  <c:v>154.35361013152195</c:v>
                </c:pt>
                <c:pt idx="1474" formatCode="_(* #,##0.00_);_(* \(#,##0.00\);_(* &quot;-&quot;??_);_(@_)">
                  <c:v>154.35516463067688</c:v>
                </c:pt>
                <c:pt idx="1475" formatCode="_(* #,##0.00_);_(* \(#,##0.00\);_(* &quot;-&quot;??_);_(@_)">
                  <c:v>154.35619528935106</c:v>
                </c:pt>
                <c:pt idx="1476" formatCode="_(* #,##0.00_);_(* \(#,##0.00\);_(* &quot;-&quot;??_);_(@_)">
                  <c:v>154.36136843533515</c:v>
                </c:pt>
                <c:pt idx="1477" formatCode="_(* #,##0.00_);_(* \(#,##0.00\);_(* &quot;-&quot;??_);_(@_)">
                  <c:v>154.36291345580474</c:v>
                </c:pt>
                <c:pt idx="1478" formatCode="_(* #,##0.00_);_(* \(#,##0.00\);_(* &quot;-&quot;??_);_(@_)">
                  <c:v>154.36445865208904</c:v>
                </c:pt>
                <c:pt idx="1479" formatCode="_(* #,##0.00_);_(* \(#,##0.00\);_(* &quot;-&quot;??_);_(@_)">
                  <c:v>154.36600921436906</c:v>
                </c:pt>
                <c:pt idx="1480" formatCode="_(* #,##0.00_);_(* \(#,##0.00\);_(* &quot;-&quot;??_);_(@_)">
                  <c:v>154.36703585893065</c:v>
                </c:pt>
                <c:pt idx="1481" formatCode="_(* #,##0.00_);_(* \(#,##0.00\);_(* &quot;-&quot;??_);_(@_)">
                  <c:v>154.37221274526445</c:v>
                </c:pt>
                <c:pt idx="1482" formatCode="_(* #,##0.00_);_(* \(#,##0.00\);_(* &quot;-&quot;??_);_(@_)">
                  <c:v>154.37376421459197</c:v>
                </c:pt>
                <c:pt idx="1483" formatCode="_(* #,##0.00_);_(* \(#,##0.00\);_(* &quot;-&quot;??_);_(@_)">
                  <c:v>154.37531585993719</c:v>
                </c:pt>
                <c:pt idx="1484" formatCode="_(* #,##0.00_);_(* \(#,##0.00\);_(* &quot;-&quot;??_);_(@_)">
                  <c:v>157.32065031662847</c:v>
                </c:pt>
                <c:pt idx="1485" formatCode="_(* #,##0.00_);_(* \(#,##0.00\);_(* &quot;-&quot;??_);_(@_)">
                  <c:v>157.3224901267798</c:v>
                </c:pt>
                <c:pt idx="1486" formatCode="_(* #,##0.00_);_(* \(#,##0.00\);_(* &quot;-&quot;??_);_(@_)">
                  <c:v>157.33009806381764</c:v>
                </c:pt>
                <c:pt idx="1487" formatCode="_(* #,##0.00_);_(* \(#,##0.00\);_(* &quot;-&quot;??_);_(@_)">
                  <c:v>157.33246264255376</c:v>
                </c:pt>
                <c:pt idx="1488" formatCode="_(* #,##0.00_);_(* \(#,##0.00\);_(* &quot;-&quot;??_);_(@_)">
                  <c:v>157.33482747491161</c:v>
                </c:pt>
                <c:pt idx="1489" formatCode="_(* #,##0.00_);_(* \(#,##0.00\);_(* &quot;-&quot;??_);_(@_)">
                  <c:v>157.33719257098412</c:v>
                </c:pt>
                <c:pt idx="1490" formatCode="_(* #,##0.00_);_(* \(#,##0.00\);_(* &quot;-&quot;??_);_(@_)">
                  <c:v>157.33863867428647</c:v>
                </c:pt>
                <c:pt idx="1491" formatCode="_(* #,##0.00_);_(* \(#,##0.00\);_(* &quot;-&quot;??_);_(@_)">
                  <c:v>157.34515503554499</c:v>
                </c:pt>
                <c:pt idx="1492" formatCode="_(* #,##0.00_);_(* \(#,##0.00\);_(* &quot;-&quot;??_);_(@_)">
                  <c:v>157.3471462790701</c:v>
                </c:pt>
                <c:pt idx="1493" formatCode="_(* #,##0.00_);_(* \(#,##0.00\);_(* &quot;-&quot;??_);_(@_)">
                  <c:v>157.3491452126558</c:v>
                </c:pt>
                <c:pt idx="1494" formatCode="_(* #,##0.00_);_(* \(#,##0.00\);_(* &quot;-&quot;??_);_(@_)">
                  <c:v>157.35115184537699</c:v>
                </c:pt>
                <c:pt idx="1495" formatCode="_(* #,##0.00_);_(* \(#,##0.00\);_(* &quot;-&quot;??_);_(@_)">
                  <c:v>157.35262976221443</c:v>
                </c:pt>
                <c:pt idx="1496" formatCode="_(* #,##0.00_);_(* \(#,##0.00\);_(* &quot;-&quot;??_);_(@_)">
                  <c:v>157.35919495561751</c:v>
                </c:pt>
                <c:pt idx="1497" formatCode="_(* #,##0.00_);_(* \(#,##0.00\);_(* &quot;-&quot;??_);_(@_)">
                  <c:v>157.36121757231649</c:v>
                </c:pt>
                <c:pt idx="1498" formatCode="_(* #,##0.00_);_(* \(#,##0.00\);_(* &quot;-&quot;??_);_(@_)">
                  <c:v>157.36324038585764</c:v>
                </c:pt>
                <c:pt idx="1499" formatCode="_(* #,##0.00_);_(* \(#,##0.00\);_(* &quot;-&quot;??_);_(@_)">
                  <c:v>157.36524839286417</c:v>
                </c:pt>
                <c:pt idx="1500" formatCode="_(* #,##0.00_);_(* \(#,##0.00\);_(* &quot;-&quot;??_);_(@_)">
                  <c:v>157.36670485488051</c:v>
                </c:pt>
                <c:pt idx="1501" formatCode="_(* #,##0.00_);_(* \(#,##0.00\);_(* &quot;-&quot;??_);_(@_)">
                  <c:v>157.37320689992032</c:v>
                </c:pt>
                <c:pt idx="1502" formatCode="_(* #,##0.00_);_(* \(#,##0.00\);_(* &quot;-&quot;??_);_(@_)">
                  <c:v>157.37519334357458</c:v>
                </c:pt>
                <c:pt idx="1503" formatCode="_(* #,##0.00_);_(* \(#,##0.00\);_(* &quot;-&quot;??_);_(@_)">
                  <c:v>157.37717246908821</c:v>
                </c:pt>
                <c:pt idx="1504" formatCode="_(* #,##0.00_);_(* \(#,##0.00\);_(* &quot;-&quot;??_);_(@_)">
                  <c:v>157.3791592922079</c:v>
                </c:pt>
                <c:pt idx="1505" formatCode="_(* #,##0.00_);_(* \(#,##0.00\);_(* &quot;-&quot;??_);_(@_)">
                  <c:v>157.38060188630732</c:v>
                </c:pt>
                <c:pt idx="1506" formatCode="_(* #,##0.00_);_(* \(#,##0.00\);_(* &quot;-&quot;??_);_(@_)">
                  <c:v>157.38722005977593</c:v>
                </c:pt>
                <c:pt idx="1507" formatCode="_(* #,##0.00_);_(* \(#,##0.00\);_(* &quot;-&quot;??_);_(@_)">
                  <c:v>157.38921536642641</c:v>
                </c:pt>
                <c:pt idx="1508" formatCode="_(* #,##0.00_);_(* \(#,##0.00\);_(* &quot;-&quot;??_);_(@_)">
                  <c:v>157.39121086683809</c:v>
                </c:pt>
                <c:pt idx="1509" formatCode="_(* #,##0.00_);_(* \(#,##0.00\);_(* &quot;-&quot;??_);_(@_)">
                  <c:v>157.39319904342798</c:v>
                </c:pt>
                <c:pt idx="1510" formatCode="_(* #,##0.00_);_(* \(#,##0.00\);_(* &quot;-&quot;??_);_(@_)">
                  <c:v>157.39464300848238</c:v>
                </c:pt>
                <c:pt idx="1511" formatCode="_(* #,##0.00_);_(* \(#,##0.00\);_(* &quot;-&quot;??_);_(@_)">
                  <c:v>157.40115309133259</c:v>
                </c:pt>
                <c:pt idx="1512" formatCode="_(* #,##0.00_);_(* \(#,##0.00\);_(* &quot;-&quot;??_);_(@_)">
                  <c:v>157.40313470833058</c:v>
                </c:pt>
                <c:pt idx="1513" formatCode="_(* #,##0.00_);_(* \(#,##0.00\);_(* &quot;-&quot;??_);_(@_)">
                  <c:v>157.40511651340859</c:v>
                </c:pt>
                <c:pt idx="1514" formatCode="_(* #,##0.00_);_(* \(#,##0.00\);_(* &quot;-&quot;??_);_(@_)">
                  <c:v>157.40709851517312</c:v>
                </c:pt>
                <c:pt idx="1515" formatCode="_(* #,##0.00_);_(* \(#,##0.00\);_(* &quot;-&quot;??_);_(@_)">
                  <c:v>157.40853620991552</c:v>
                </c:pt>
                <c:pt idx="1516" formatCode="_(* #,##0.00_);_(* \(#,##0.00\);_(* &quot;-&quot;??_);_(@_)">
                  <c:v>157.41502783874813</c:v>
                </c:pt>
                <c:pt idx="1517" formatCode="_(* #,##0.00_);_(* \(#,##0.00\);_(* &quot;-&quot;??_);_(@_)">
                  <c:v>157.41701079095824</c:v>
                </c:pt>
                <c:pt idx="1518" formatCode="_(* #,##0.00_);_(* \(#,##0.00\);_(* &quot;-&quot;??_);_(@_)">
                  <c:v>157.4189939319495</c:v>
                </c:pt>
                <c:pt idx="1519" formatCode="_(* #,##0.00_);_(* \(#,##0.00\);_(* &quot;-&quot;??_);_(@_)">
                  <c:v>157.4209772648355</c:v>
                </c:pt>
                <c:pt idx="1520" formatCode="_(* #,##0.00_);_(* \(#,##0.00\);_(* &quot;-&quot;??_);_(@_)">
                  <c:v>157.42241630920216</c:v>
                </c:pt>
                <c:pt idx="1521" formatCode="_(* #,##0.00_);_(* \(#,##0.00\);_(* &quot;-&quot;??_);_(@_)">
                  <c:v>157.42891192298023</c:v>
                </c:pt>
                <c:pt idx="1522" formatCode="_(* #,##0.00_);_(* \(#,##0.00\);_(* &quot;-&quot;??_);_(@_)">
                  <c:v>157.43089620701082</c:v>
                </c:pt>
                <c:pt idx="1523" formatCode="_(* #,##0.00_);_(* \(#,##0.00\);_(* &quot;-&quot;??_);_(@_)">
                  <c:v>157.43288068512368</c:v>
                </c:pt>
                <c:pt idx="1524" formatCode="_(* #,##0.00_);_(* \(#,##0.00\);_(* &quot;-&quot;??_);_(@_)">
                  <c:v>157.43486535201342</c:v>
                </c:pt>
                <c:pt idx="1525" formatCode="_(* #,##0.00_);_(* \(#,##0.00\);_(* &quot;-&quot;??_);_(@_)">
                  <c:v>157.43630575648845</c:v>
                </c:pt>
                <c:pt idx="1526" formatCode="_(* #,##0.00_);_(* \(#,##0.00\);_(* &quot;-&quot;??_);_(@_)">
                  <c:v>157.44280534990656</c:v>
                </c:pt>
                <c:pt idx="1527" formatCode="_(* #,##0.00_);_(* \(#,##0.00\);_(* &quot;-&quot;??_);_(@_)">
                  <c:v>157.4447909698483</c:v>
                </c:pt>
                <c:pt idx="1528" formatCode="_(* #,##0.00_);_(* \(#,##0.00\);_(* &quot;-&quot;??_);_(@_)">
                  <c:v>157.44677677787212</c:v>
                </c:pt>
                <c:pt idx="1529" formatCode="_(* #,##0.00_);_(* \(#,##0.00\);_(* &quot;-&quot;??_);_(@_)">
                  <c:v>157.44879291197788</c:v>
                </c:pt>
                <c:pt idx="1530" formatCode="_(* #,##0.00_);_(* \(#,##0.00\);_(* &quot;-&quot;??_);_(@_)">
                  <c:v>157.45024232020816</c:v>
                </c:pt>
                <c:pt idx="1531" formatCode="_(* #,##0.00_);_(* \(#,##0.00\);_(* &quot;-&quot;??_);_(@_)">
                  <c:v>157.4567684004721</c:v>
                </c:pt>
                <c:pt idx="1532" formatCode="_(* #,##0.00_);_(* \(#,##0.00\);_(* &quot;-&quot;??_);_(@_)">
                  <c:v>157.45877796883013</c:v>
                </c:pt>
                <c:pt idx="1533" formatCode="_(* #,##0.00_);_(* \(#,##0.00\);_(* &quot;-&quot;??_);_(@_)">
                  <c:v>157.46080280603138</c:v>
                </c:pt>
                <c:pt idx="1534" formatCode="_(* #,##0.00_);_(* \(#,##0.00\);_(* &quot;-&quot;??_);_(@_)">
                  <c:v>157.46282030306017</c:v>
                </c:pt>
                <c:pt idx="1535" formatCode="_(* #,##0.00_);_(* \(#,##0.00\);_(* &quot;-&quot;??_);_(@_)">
                  <c:v>157.46428637161557</c:v>
                </c:pt>
                <c:pt idx="1536" formatCode="_(* #,##0.00_);_(* \(#,##0.00\);_(* &quot;-&quot;??_);_(@_)">
                  <c:v>157.47083899890072</c:v>
                </c:pt>
                <c:pt idx="1537" formatCode="_(* #,##0.00_);_(* \(#,##0.00\);_(* &quot;-&quot;??_);_(@_)">
                  <c:v>157.4728423924355</c:v>
                </c:pt>
                <c:pt idx="1538" formatCode="_(* #,##0.00_);_(* \(#,##0.00\);_(* &quot;-&quot;??_);_(@_)">
                  <c:v>157.47468305840272</c:v>
                </c:pt>
                <c:pt idx="1539" formatCode="_(* #,##0.00_);_(* \(#,##0.00\);_(* &quot;-&quot;??_);_(@_)">
                  <c:v>157.47759471110723</c:v>
                </c:pt>
                <c:pt idx="1540" formatCode="_(* #,##0.00_);_(* \(#,##0.00\);_(* &quot;-&quot;??_);_(@_)">
                  <c:v>157.48217996215527</c:v>
                </c:pt>
                <c:pt idx="1541" formatCode="_(* #,##0.00_);_(* \(#,##0.00\);_(* &quot;-&quot;??_);_(@_)">
                  <c:v>157.48928514246876</c:v>
                </c:pt>
                <c:pt idx="1542" formatCode="_(* #,##0.00_);_(* \(#,##0.00\);_(* &quot;-&quot;??_);_(@_)">
                  <c:v>157.49221911847661</c:v>
                </c:pt>
                <c:pt idx="1543" formatCode="_(* #,##0.00_);_(* \(#,##0.00\);_(* &quot;-&quot;??_);_(@_)">
                  <c:v>157.49515335981664</c:v>
                </c:pt>
                <c:pt idx="1544" formatCode="_(* #,##0.00_);_(* \(#,##0.00\);_(* &quot;-&quot;??_);_(@_)">
                  <c:v>157.49810886328279</c:v>
                </c:pt>
                <c:pt idx="1545" formatCode="_(* #,##0.00_);_(* \(#,##0.00\);_(* &quot;-&quot;??_);_(@_)">
                  <c:v>157.50275044321694</c:v>
                </c:pt>
                <c:pt idx="1546" formatCode="_(* #,##0.00_);_(* \(#,##0.00\);_(* &quot;-&quot;??_);_(@_)">
                  <c:v>157.50990851745865</c:v>
                </c:pt>
                <c:pt idx="1547" formatCode="_(* #,##0.00_);_(* \(#,##0.00\);_(* &quot;-&quot;??_);_(@_)">
                  <c:v>157.51283389691685</c:v>
                </c:pt>
                <c:pt idx="1548" formatCode="_(* #,##0.00_);_(* \(#,##0.00\);_(* &quot;-&quot;??_);_(@_)">
                  <c:v>157.51575954704904</c:v>
                </c:pt>
                <c:pt idx="1549" formatCode="_(* #,##0.00_);_(* \(#,##0.00\);_(* &quot;-&quot;??_);_(@_)">
                  <c:v>157.51868546913573</c:v>
                </c:pt>
                <c:pt idx="1550" formatCode="_(* #,##0.00_);_(* \(#,##0.00\);_(* &quot;-&quot;??_);_(@_)">
                  <c:v>157.52338345289638</c:v>
                </c:pt>
                <c:pt idx="1551" formatCode="_(* #,##0.00_);_(* \(#,##0.00\);_(* &quot;-&quot;??_);_(@_)">
                  <c:v>157.53049739390903</c:v>
                </c:pt>
                <c:pt idx="1552" formatCode="_(* #,##0.00_);_(* \(#,##0.00\);_(* &quot;-&quot;??_);_(@_)">
                  <c:v>157.53342466989662</c:v>
                </c:pt>
                <c:pt idx="1553" formatCode="_(* #,##0.00_);_(* \(#,##0.00\);_(* &quot;-&quot;??_);_(@_)">
                  <c:v>157.53635221637759</c:v>
                </c:pt>
                <c:pt idx="1554" formatCode="_(* #,##0.00_);_(* \(#,##0.00\);_(* &quot;-&quot;??_);_(@_)">
                  <c:v>160.56816656890533</c:v>
                </c:pt>
                <c:pt idx="1555" formatCode="_(* #,##0.00_);_(* \(#,##0.00\);_(* &quot;-&quot;??_);_(@_)">
                  <c:v>160.57260116077452</c:v>
                </c:pt>
                <c:pt idx="1556" formatCode="_(* #,##0.00_);_(* \(#,##0.00\);_(* &quot;-&quot;??_);_(@_)">
                  <c:v>160.57963695377998</c:v>
                </c:pt>
                <c:pt idx="1557" formatCode="_(* #,##0.00_);_(* \(#,##0.00\);_(* &quot;-&quot;??_);_(@_)">
                  <c:v>160.5824904889075</c:v>
                </c:pt>
                <c:pt idx="1558" formatCode="_(* #,##0.00_);_(* \(#,##0.00\);_(* &quot;-&quot;??_);_(@_)">
                  <c:v>160.58534429041114</c:v>
                </c:pt>
                <c:pt idx="1559" formatCode="_(* #,##0.00_);_(* \(#,##0.00\);_(* &quot;-&quot;??_);_(@_)">
                  <c:v>160.58819835350781</c:v>
                </c:pt>
                <c:pt idx="1560" formatCode="_(* #,##0.00_);_(* \(#,##0.00\);_(* &quot;-&quot;??_);_(@_)">
                  <c:v>160.59260065094915</c:v>
                </c:pt>
                <c:pt idx="1561" formatCode="_(* #,##0.00_);_(* \(#,##0.00\);_(* &quot;-&quot;??_);_(@_)">
                  <c:v>160.60041864101706</c:v>
                </c:pt>
                <c:pt idx="1562" formatCode="_(* #,##0.00_);_(* \(#,##0.00\);_(* &quot;-&quot;??_);_(@_)">
                  <c:v>160.60535517885774</c:v>
                </c:pt>
                <c:pt idx="1563" formatCode="_(* #,##0.00_);_(* \(#,##0.00\);_(* &quot;-&quot;??_);_(@_)">
                  <c:v>160.60820060241835</c:v>
                </c:pt>
                <c:pt idx="1564" formatCode="_(* #,##0.00_);_(* \(#,##0.00\);_(* &quot;-&quot;??_);_(@_)">
                  <c:v>160.61258830256219</c:v>
                </c:pt>
                <c:pt idx="1565" formatCode="_(* #,##0.00_);_(* \(#,##0.00\);_(* &quot;-&quot;??_);_(@_)">
                  <c:v>160.61958413954699</c:v>
                </c:pt>
                <c:pt idx="1566" formatCode="_(* #,##0.00_);_(* \(#,##0.00\);_(* &quot;-&quot;??_);_(@_)">
                  <c:v>160.62242037093156</c:v>
                </c:pt>
                <c:pt idx="1567" formatCode="_(* #,##0.00_);_(* \(#,##0.00\);_(* &quot;-&quot;??_);_(@_)">
                  <c:v>160.62524635153122</c:v>
                </c:pt>
                <c:pt idx="1568" formatCode="_(* #,##0.00_);_(* \(#,##0.00\);_(* &quot;-&quot;??_);_(@_)">
                  <c:v>160.62807259564843</c:v>
                </c:pt>
                <c:pt idx="1569" formatCode="_(* #,##0.00_);_(* \(#,##0.00\);_(* &quot;-&quot;??_);_(@_)">
                  <c:v>160.63242789680871</c:v>
                </c:pt>
                <c:pt idx="1570" formatCode="_(* #,##0.00_);_(* \(#,##0.00\);_(* &quot;-&quot;??_);_(@_)">
                  <c:v>160.63937937861022</c:v>
                </c:pt>
                <c:pt idx="1571" formatCode="_(* #,##0.00_);_(* \(#,##0.00\);_(* &quot;-&quot;??_);_(@_)">
                  <c:v>160.64222796553139</c:v>
                </c:pt>
                <c:pt idx="1572" formatCode="_(* #,##0.00_);_(* \(#,##0.00\);_(* &quot;-&quot;??_);_(@_)">
                  <c:v>160.64507681980112</c:v>
                </c:pt>
                <c:pt idx="1573" formatCode="_(* #,##0.00_);_(* \(#,##0.00\);_(* &quot;-&quot;??_);_(@_)">
                  <c:v>160.64795749895433</c:v>
                </c:pt>
                <c:pt idx="1574" formatCode="_(* #,##0.00_);_(* \(#,##0.00\);_(* &quot;-&quot;??_);_(@_)">
                  <c:v>160.65242250261599</c:v>
                </c:pt>
                <c:pt idx="1575" formatCode="_(* #,##0.00_);_(* \(#,##0.00\);_(* &quot;-&quot;??_);_(@_)">
                  <c:v>160.65947555969936</c:v>
                </c:pt>
                <c:pt idx="1576" formatCode="_(* #,##0.00_);_(* \(#,##0.00\);_(* &quot;-&quot;??_);_(@_)">
                  <c:v>160.66234706222286</c:v>
                </c:pt>
                <c:pt idx="1577" formatCode="_(* #,##0.00_);_(* \(#,##0.00\);_(* &quot;-&quot;??_);_(@_)">
                  <c:v>160.6652188381037</c:v>
                </c:pt>
                <c:pt idx="1578" formatCode="_(* #,##0.00_);_(* \(#,##0.00\);_(* &quot;-&quot;??_);_(@_)">
                  <c:v>160.66809087751827</c:v>
                </c:pt>
                <c:pt idx="1579" formatCode="_(* #,##0.00_);_(* \(#,##0.00\);_(* &quot;-&quot;??_);_(@_)">
                  <c:v>160.67252352777791</c:v>
                </c:pt>
                <c:pt idx="1580" formatCode="_(* #,##0.00_);_(* \(#,##0.00\);_(* &quot;-&quot;??_);_(@_)">
                  <c:v>160.67958092518759</c:v>
                </c:pt>
                <c:pt idx="1581" formatCode="_(* #,##0.00_);_(* \(#,##0.00\);_(* &quot;-&quot;??_);_(@_)">
                  <c:v>160.68245430986238</c:v>
                </c:pt>
                <c:pt idx="1582" formatCode="_(* #,##0.00_);_(* \(#,##0.00\);_(* &quot;-&quot;??_);_(@_)">
                  <c:v>160.68533849541106</c:v>
                </c:pt>
                <c:pt idx="1583" formatCode="_(* #,##0.00_);_(* \(#,##0.00\);_(* &quot;-&quot;??_);_(@_)">
                  <c:v>160.68821241899187</c:v>
                </c:pt>
                <c:pt idx="1584" formatCode="_(* #,##0.00_);_(* \(#,##0.00\);_(* &quot;-&quot;??_);_(@_)">
                  <c:v>160.69268382140882</c:v>
                </c:pt>
                <c:pt idx="1585" formatCode="_(* #,##0.00_);_(* \(#,##0.00\);_(* &quot;-&quot;??_);_(@_)">
                  <c:v>160.69981863272901</c:v>
                </c:pt>
                <c:pt idx="1586" formatCode="_(* #,##0.00_);_(* \(#,##0.00\);_(* &quot;-&quot;??_);_(@_)">
                  <c:v>160.70270444792683</c:v>
                </c:pt>
                <c:pt idx="1587" formatCode="_(* #,##0.00_);_(* \(#,##0.00\);_(* &quot;-&quot;??_);_(@_)">
                  <c:v>160.70559053268124</c:v>
                </c:pt>
                <c:pt idx="1588" formatCode="_(* #,##0.00_);_(* \(#,##0.00\);_(* &quot;-&quot;??_);_(@_)">
                  <c:v>160.70846634536963</c:v>
                </c:pt>
                <c:pt idx="1589" formatCode="_(* #,##0.00_);_(* \(#,##0.00\);_(* &quot;-&quot;??_);_(@_)">
                  <c:v>160.71290537005422</c:v>
                </c:pt>
                <c:pt idx="1590" formatCode="_(* #,##0.00_);_(* \(#,##0.00\);_(* &quot;-&quot;??_);_(@_)">
                  <c:v>160.71999586018703</c:v>
                </c:pt>
                <c:pt idx="1591" formatCode="_(* #,##0.00_);_(* \(#,##0.00\);_(* &quot;-&quot;??_);_(@_)">
                  <c:v>160.72289410534916</c:v>
                </c:pt>
                <c:pt idx="1592" formatCode="_(* #,##0.00_);_(* \(#,##0.00\);_(* &quot;-&quot;??_);_(@_)">
                  <c:v>160.72577154083768</c:v>
                </c:pt>
                <c:pt idx="1593" formatCode="_(* #,##0.00_);_(* \(#,##0.00\);_(* &quot;-&quot;??_);_(@_)">
                  <c:v>160.72867033463027</c:v>
                </c:pt>
                <c:pt idx="1594" formatCode="_(* #,##0.00_);_(* \(#,##0.00\);_(* &quot;-&quot;??_);_(@_)">
                  <c:v>160.73320158714532</c:v>
                </c:pt>
                <c:pt idx="1595" formatCode="_(* #,##0.00_);_(* \(#,##0.00\);_(* &quot;-&quot;??_);_(@_)">
                  <c:v>160.74034523680692</c:v>
                </c:pt>
                <c:pt idx="1596" formatCode="_(* #,##0.00_);_(* \(#,##0.00\);_(* &quot;-&quot;??_);_(@_)">
                  <c:v>160.74326649988038</c:v>
                </c:pt>
                <c:pt idx="1597" formatCode="_(* #,##0.00_);_(* \(#,##0.00\);_(* &quot;-&quot;??_);_(@_)">
                  <c:v>160.74615638863975</c:v>
                </c:pt>
                <c:pt idx="1598" formatCode="_(* #,##0.00_);_(* \(#,##0.00\);_(* &quot;-&quot;??_);_(@_)">
                  <c:v>168.56091779319536</c:v>
                </c:pt>
                <c:pt idx="1599" formatCode="_(* #,##0.00_);_(* \(#,##0.00\);_(* &quot;-&quot;??_);_(@_)">
                  <c:v>168.56498971653045</c:v>
                </c:pt>
                <c:pt idx="1600" formatCode="_(* #,##0.00_);_(* \(#,##0.00\);_(* &quot;-&quot;??_);_(@_)">
                  <c:v>168.57177537256621</c:v>
                </c:pt>
                <c:pt idx="1601" formatCode="_(* #,##0.00_);_(* \(#,##0.00\);_(* &quot;-&quot;??_);_(@_)">
                  <c:v>168.57450509590001</c:v>
                </c:pt>
                <c:pt idx="1602" formatCode="_(* #,##0.00_);_(* \(#,##0.00\);_(* &quot;-&quot;??_);_(@_)">
                  <c:v>168.57412075817331</c:v>
                </c:pt>
                <c:pt idx="1603" formatCode="_(* #,##0.00_);_(* \(#,##0.00\);_(* &quot;-&quot;??_);_(@_)">
                  <c:v>168.57996532874046</c:v>
                </c:pt>
                <c:pt idx="1604" formatCode="_(* #,##0.00_);_(* \(#,##0.00\);_(* &quot;-&quot;??_);_(@_)">
                  <c:v>168.5847849025196</c:v>
                </c:pt>
                <c:pt idx="1605" formatCode="_(* #,##0.00_);_(* \(#,##0.00\);_(* &quot;-&quot;??_);_(@_)">
                  <c:v>168.59363967757457</c:v>
                </c:pt>
                <c:pt idx="1606" formatCode="_(* #,##0.00_);_(* \(#,##0.00\);_(* &quot;-&quot;??_);_(@_)">
                  <c:v>168.59638170122238</c:v>
                </c:pt>
                <c:pt idx="1607" formatCode="_(* #,##0.00_);_(* \(#,##0.00\);_(* &quot;-&quot;??_);_(@_)">
                  <c:v>168.59911381100892</c:v>
                </c:pt>
                <c:pt idx="1608" formatCode="_(* #,##0.00_);_(* \(#,##0.00\);_(* &quot;-&quot;??_);_(@_)">
                  <c:v>168.60319194491609</c:v>
                </c:pt>
                <c:pt idx="1609" formatCode="_(* #,##0.00_);_(* \(#,##0.00\);_(* &quot;-&quot;??_);_(@_)">
                  <c:v>168.60996260166081</c:v>
                </c:pt>
                <c:pt idx="1610" formatCode="_(* #,##0.00_);_(* \(#,##0.00\);_(* &quot;-&quot;??_);_(@_)">
                  <c:v>168.61266545403367</c:v>
                </c:pt>
                <c:pt idx="1611" formatCode="_(* #,##0.00_);_(* \(#,##0.00\);_(* &quot;-&quot;??_);_(@_)">
                  <c:v>168.61536857799925</c:v>
                </c:pt>
                <c:pt idx="1612" formatCode="_(* #,##0.00_);_(* \(#,##0.00\);_(* &quot;-&quot;??_);_(@_)">
                  <c:v>168.61808214249777</c:v>
                </c:pt>
                <c:pt idx="1613" formatCode="_(* #,##0.00_);_(* \(#,##0.00\);_(* &quot;-&quot;??_);_(@_)">
                  <c:v>168.6221805893031</c:v>
                </c:pt>
                <c:pt idx="1614" formatCode="_(* #,##0.00_);_(* \(#,##0.00\);_(* &quot;-&quot;??_);_(@_)">
                  <c:v>168.62893191866027</c:v>
                </c:pt>
                <c:pt idx="1615" formatCode="_(* #,##0.00_);_(* \(#,##0.00\);_(* &quot;-&quot;??_);_(@_)">
                  <c:v>168.63164679969691</c:v>
                </c:pt>
                <c:pt idx="1616" formatCode="_(* #,##0.00_);_(* \(#,##0.00\);_(* &quot;-&quot;??_);_(@_)">
                  <c:v>168.63435173596099</c:v>
                </c:pt>
                <c:pt idx="1617" formatCode="_(* #,##0.00_);_(* \(#,##0.00\);_(* &quot;-&quot;??_);_(@_)">
                  <c:v>168.63704021962258</c:v>
                </c:pt>
                <c:pt idx="1618" formatCode="_(* #,##0.00_);_(* \(#,##0.00\);_(* &quot;-&quot;??_);_(@_)">
                  <c:v>168.64121290976152</c:v>
                </c:pt>
                <c:pt idx="1619" formatCode="_(* #,##0.00_);_(* \(#,##0.00\);_(* &quot;-&quot;??_);_(@_)">
                  <c:v>168.64798800851619</c:v>
                </c:pt>
                <c:pt idx="1620" formatCode="_(* #,##0.00_);_(* \(#,##0.00\);_(* &quot;-&quot;??_);_(@_)">
                  <c:v>168.65072582378781</c:v>
                </c:pt>
                <c:pt idx="1621" formatCode="_(* #,##0.00_);_(* \(#,##0.00\);_(* &quot;-&quot;??_);_(@_)">
                  <c:v>168.65347428378473</c:v>
                </c:pt>
                <c:pt idx="1622" formatCode="_(* #,##0.00_);_(* \(#,##0.00\);_(* &quot;-&quot;??_);_(@_)">
                  <c:v>168.65843309462264</c:v>
                </c:pt>
                <c:pt idx="1623" formatCode="_(* #,##0.00_);_(* \(#,##0.00\);_(* &quot;-&quot;??_);_(@_)">
                  <c:v>168.66732287653917</c:v>
                </c:pt>
                <c:pt idx="1624" formatCode="_(* #,##0.00_);_(* \(#,##0.00\);_(* &quot;-&quot;??_);_(@_)">
                  <c:v>168.67010412866341</c:v>
                </c:pt>
                <c:pt idx="1625" formatCode="_(* #,##0.00_);_(* \(#,##0.00\);_(* &quot;-&quot;??_);_(@_)">
                  <c:v>168.67290642656613</c:v>
                </c:pt>
                <c:pt idx="1626" formatCode="_(* #,##0.00_);_(* \(#,##0.00\);_(* &quot;-&quot;??_);_(@_)">
                  <c:v>168.67569861721668</c:v>
                </c:pt>
                <c:pt idx="1627" formatCode="_(* #,##0.00_);_(* \(#,##0.00\);_(* &quot;-&quot;??_);_(@_)">
                  <c:v>168.67998504106737</c:v>
                </c:pt>
                <c:pt idx="1628" formatCode="_(* #,##0.00_);_(* \(#,##0.00\);_(* &quot;-&quot;??_);_(@_)">
                  <c:v>168.68691087777628</c:v>
                </c:pt>
                <c:pt idx="1629" formatCode="_(* #,##0.00_);_(* \(#,##0.00\);_(* &quot;-&quot;??_);_(@_)">
                  <c:v>179.0841267302535</c:v>
                </c:pt>
                <c:pt idx="1630" formatCode="_(* #,##0.00_);_(* \(#,##0.00\);_(* &quot;-&quot;??_);_(@_)">
                  <c:v>179.08774395981447</c:v>
                </c:pt>
                <c:pt idx="1631" formatCode="_(* #,##0.00_);_(* \(#,##0.00\);_(* &quot;-&quot;??_);_(@_)">
                  <c:v>179.09414478230266</c:v>
                </c:pt>
                <c:pt idx="1632" formatCode="_(* #,##0.00_);_(* \(#,##0.00\);_(* &quot;-&quot;??_);_(@_)">
                  <c:v>179.10112247553198</c:v>
                </c:pt>
                <c:pt idx="1633" formatCode="_(* #,##0.00_);_(* \(#,##0.00\);_(* &quot;-&quot;??_);_(@_)">
                  <c:v>179.10393880225462</c:v>
                </c:pt>
                <c:pt idx="1634" formatCode="_(* #,##0.00_);_(* \(#,##0.00\);_(* &quot;-&quot;??_);_(@_)">
                  <c:v>179.10765778443235</c:v>
                </c:pt>
                <c:pt idx="1635" formatCode="_(* #,##0.00_);_(* \(#,##0.00\);_(* &quot;-&quot;??_);_(@_)">
                  <c:v>179.11413694771244</c:v>
                </c:pt>
                <c:pt idx="1636" formatCode="_(* #,##0.00_);_(* \(#,##0.00\);_(* &quot;-&quot;??_);_(@_)">
                  <c:v>179.12107172366987</c:v>
                </c:pt>
                <c:pt idx="1637" formatCode="_(* #,##0.00_);_(* \(#,##0.00\);_(* &quot;-&quot;??_);_(@_)">
                  <c:v>179.12382758042389</c:v>
                </c:pt>
                <c:pt idx="1638" formatCode="_(* #,##0.00_);_(* \(#,##0.00\);_(* &quot;-&quot;??_);_(@_)">
                  <c:v>179.12656288303913</c:v>
                </c:pt>
                <c:pt idx="1639" formatCode="_(* #,##0.00_);_(* \(#,##0.00\);_(* &quot;-&quot;??_);_(@_)">
                  <c:v>179.12928804348243</c:v>
                </c:pt>
                <c:pt idx="1640" formatCode="_(* #,##0.00_);_(* \(#,##0.00\);_(* &quot;-&quot;??_);_(@_)">
                  <c:v>179.13345917203921</c:v>
                </c:pt>
                <c:pt idx="1641" formatCode="_(* #,##0.00_);_(* \(#,##0.00\);_(* &quot;-&quot;??_);_(@_)">
                  <c:v>179.14020844573292</c:v>
                </c:pt>
                <c:pt idx="1642" formatCode="_(* #,##0.00_);_(* \(#,##0.00\);_(* &quot;-&quot;??_);_(@_)">
                  <c:v>179.14293493104586</c:v>
                </c:pt>
                <c:pt idx="1643" formatCode="_(* #,##0.00_);_(* \(#,##0.00\);_(* &quot;-&quot;??_);_(@_)">
                  <c:v>179.14567208661904</c:v>
                </c:pt>
                <c:pt idx="1644" formatCode="_(* #,##0.00_);_(* \(#,##0.00\);_(* &quot;-&quot;??_);_(@_)">
                  <c:v>179.14840951332661</c:v>
                </c:pt>
                <c:pt idx="1645" formatCode="_(* #,##0.00_);_(* \(#,##0.00\);_(* &quot;-&quot;??_);_(@_)">
                  <c:v>179.15258383826301</c:v>
                </c:pt>
                <c:pt idx="1646" formatCode="_(* #,##0.00_);_(* \(#,##0.00\);_(* &quot;-&quot;??_);_(@_)">
                  <c:v>179.15933732902056</c:v>
                </c:pt>
                <c:pt idx="1647" formatCode="_(* #,##0.00_);_(* \(#,##0.00\);_(* &quot;-&quot;??_);_(@_)">
                  <c:v>179.16206565987002</c:v>
                </c:pt>
                <c:pt idx="1648" formatCode="_(* #,##0.00_);_(* \(#,##0.00\);_(* &quot;-&quot;??_);_(@_)">
                  <c:v>179.16480467657402</c:v>
                </c:pt>
                <c:pt idx="1649" formatCode="_(* #,##0.00_);_(* \(#,##0.00\);_(* &quot;-&quot;??_);_(@_)">
                  <c:v>179.1675335362774</c:v>
                </c:pt>
                <c:pt idx="1650" formatCode="_(* #,##0.00_);_(* \(#,##0.00\);_(* &quot;-&quot;??_);_(@_)">
                  <c:v>179.17167519050017</c:v>
                </c:pt>
                <c:pt idx="1651" formatCode="_(* #,##0.00_);_(* \(#,##0.00\);_(* &quot;-&quot;??_);_(@_)">
                  <c:v>179.17845665850058</c:v>
                </c:pt>
                <c:pt idx="1652" formatCode="_(* #,##0.00_);_(* \(#,##0.00\);_(* &quot;-&quot;??_);_(@_)">
                  <c:v>179.18118683722352</c:v>
                </c:pt>
                <c:pt idx="1653" formatCode="_(* #,##0.00_);_(* \(#,##0.00\);_(* &quot;-&quot;??_);_(@_)">
                  <c:v>179.18392771226743</c:v>
                </c:pt>
                <c:pt idx="1654" formatCode="_(* #,##0.00_);_(* \(#,##0.00\);_(* &quot;-&quot;??_);_(@_)">
                  <c:v>179.18664799502088</c:v>
                </c:pt>
                <c:pt idx="1655" formatCode="_(* #,##0.00_);_(* \(#,##0.00\);_(* &quot;-&quot;??_);_(@_)">
                  <c:v>179.19163514659147</c:v>
                </c:pt>
                <c:pt idx="1656" formatCode="_(* #,##0.00_);_(* \(#,##0.00\);_(* &quot;-&quot;??_);_(@_)">
                  <c:v>179.20044288289913</c:v>
                </c:pt>
                <c:pt idx="1657" formatCode="_(* #,##0.00_);_(* \(#,##0.00\);_(* &quot;-&quot;??_);_(@_)">
                  <c:v>179.20322735598023</c:v>
                </c:pt>
                <c:pt idx="1658" formatCode="_(* #,##0.00_);_(* \(#,##0.00\);_(* &quot;-&quot;??_);_(@_)">
                  <c:v>179.20598079791512</c:v>
                </c:pt>
                <c:pt idx="1659" formatCode="_(* #,##0.00_);_(* \(#,##0.00\);_(* &quot;-&quot;??_);_(@_)">
                  <c:v>179.21020064256089</c:v>
                </c:pt>
                <c:pt idx="1660" formatCode="_(* #,##0.00_);_(* \(#,##0.00\);_(* &quot;-&quot;??_);_(@_)">
                  <c:v>179.21703819397553</c:v>
                </c:pt>
                <c:pt idx="1661" formatCode="_(* #,##0.00_);_(* \(#,##0.00\);_(* &quot;-&quot;??_);_(@_)">
                  <c:v>179.21980342085078</c:v>
                </c:pt>
                <c:pt idx="1662" formatCode="_(* #,##0.00_);_(* \(#,##0.00\);_(* &quot;-&quot;??_);_(@_)">
                  <c:v>179.22258979622629</c:v>
                </c:pt>
                <c:pt idx="1663" formatCode="_(* #,##0.00_);_(* \(#,##0.00\);_(* &quot;-&quot;??_);_(@_)">
                  <c:v>179.22537644286075</c:v>
                </c:pt>
                <c:pt idx="1664" formatCode="_(* #,##0.00_);_(* \(#,##0.00\);_(* &quot;-&quot;??_);_(@_)">
                  <c:v>179.22965342852649</c:v>
                </c:pt>
                <c:pt idx="1665" formatCode="_(* #,##0.00_);_(* \(#,##0.00\);_(* &quot;-&quot;??_);_(@_)">
                  <c:v>179.23656671914222</c:v>
                </c:pt>
                <c:pt idx="1666" formatCode="_(* #,##0.00_);_(* \(#,##0.00\);_(* &quot;-&quot;??_);_(@_)">
                  <c:v>179.23934429067447</c:v>
                </c:pt>
                <c:pt idx="1667" formatCode="_(* #,##0.00_);_(* \(#,##0.00\);_(* &quot;-&quot;??_);_(@_)">
                  <c:v>179.24213258437328</c:v>
                </c:pt>
                <c:pt idx="1668" formatCode="_(* #,##0.00_);_(* \(#,##0.00\);_(* &quot;-&quot;??_);_(@_)">
                  <c:v>179.24491070278376</c:v>
                </c:pt>
                <c:pt idx="1669" formatCode="_(* #,##0.00_);_(* \(#,##0.00\);_(* &quot;-&quot;??_);_(@_)">
                  <c:v>179.24915504579644</c:v>
                </c:pt>
                <c:pt idx="1670" formatCode="_(* #,##0.00_);_(* \(#,##0.00\);_(* &quot;-&quot;??_);_(@_)">
                  <c:v>179.25597743764448</c:v>
                </c:pt>
                <c:pt idx="1671" formatCode="_(* #,##0.00_);_(* \(#,##0.00\);_(* &quot;-&quot;??_);_(@_)">
                  <c:v>179.25873717923827</c:v>
                </c:pt>
                <c:pt idx="1672" formatCode="_(* #,##0.00_);_(* \(#,##0.00\);_(* &quot;-&quot;??_);_(@_)">
                  <c:v>179.26145452568173</c:v>
                </c:pt>
                <c:pt idx="1673" formatCode="_(* #,##0.00_);_(* \(#,##0.00\);_(* &quot;-&quot;??_);_(@_)">
                  <c:v>179.26418119058943</c:v>
                </c:pt>
                <c:pt idx="1674" formatCode="_(* #,##0.00_);_(* \(#,##0.00\);_(* &quot;-&quot;??_);_(@_)">
                  <c:v>179.26862193273928</c:v>
                </c:pt>
                <c:pt idx="1675" formatCode="_(* #,##0.00_);_(* \(#,##0.00\);_(* &quot;-&quot;??_);_(@_)">
                  <c:v>179.2759899506529</c:v>
                </c:pt>
                <c:pt idx="1676" formatCode="_(* #,##0.00_);_(* \(#,##0.00\);_(* &quot;-&quot;??_);_(@_)">
                  <c:v>179.27898406941065</c:v>
                </c:pt>
                <c:pt idx="1677" formatCode="_(* #,##0.00_);_(* \(#,##0.00\);_(* &quot;-&quot;??_);_(@_)">
                  <c:v>179.28193464530665</c:v>
                </c:pt>
                <c:pt idx="1678" formatCode="_(* #,##0.00_);_(* \(#,##0.00\);_(* &quot;-&quot;??_);_(@_)">
                  <c:v>179.28491303418849</c:v>
                </c:pt>
                <c:pt idx="1679" formatCode="_(* #,##0.00_);_(* \(#,##0.00\);_(* &quot;-&quot;??_);_(@_)">
                  <c:v>179.28937807247561</c:v>
                </c:pt>
                <c:pt idx="1680" formatCode="_(* #,##0.00_);_(* \(#,##0.00\);_(* &quot;-&quot;??_);_(@_)">
                  <c:v>179.29684725702376</c:v>
                </c:pt>
                <c:pt idx="1681" formatCode="_(* #,##0.00_);_(* \(#,##0.00\);_(* &quot;-&quot;??_);_(@_)">
                  <c:v>179.29984930693143</c:v>
                </c:pt>
                <c:pt idx="1682" formatCode="_(* #,##0.00_);_(* \(#,##0.00\);_(* &quot;-&quot;??_);_(@_)">
                  <c:v>179.30286276368187</c:v>
                </c:pt>
                <c:pt idx="1683" formatCode="_(* #,##0.00_);_(* \(#,##0.00\);_(* &quot;-&quot;??_);_(@_)">
                  <c:v>179.30585429366133</c:v>
                </c:pt>
                <c:pt idx="1684" formatCode="_(* #,##0.00_);_(* \(#,##0.00\);_(* &quot;-&quot;??_);_(@_)">
                  <c:v>179.31112833442094</c:v>
                </c:pt>
                <c:pt idx="1685" formatCode="_(* #,##0.00_);_(* \(#,##0.00\);_(* &quot;-&quot;??_);_(@_)">
                  <c:v>179.99082745767134</c:v>
                </c:pt>
                <c:pt idx="1686" formatCode="_(* #,##0.00_);_(* \(#,##0.00\);_(* &quot;-&quot;??_);_(@_)">
                  <c:v>179.99232556774336</c:v>
                </c:pt>
                <c:pt idx="1687" formatCode="_(* #,##0.00_);_(* \(#,##0.00\);_(* &quot;-&quot;??_);_(@_)">
                  <c:v>179.99381176972506</c:v>
                </c:pt>
                <c:pt idx="1688" formatCode="_(* #,##0.00_);_(* \(#,##0.00\);_(* &quot;-&quot;??_);_(@_)">
                  <c:v>179.99482603207221</c:v>
                </c:pt>
                <c:pt idx="1689" formatCode="_(* #,##0.00_);_(* \(#,##0.00\);_(* &quot;-&quot;??_);_(@_)">
                  <c:v>179.99970235411612</c:v>
                </c:pt>
                <c:pt idx="1690" formatCode="_(* #,##0.00_);_(* \(#,##0.00\);_(* &quot;-&quot;??_);_(@_)">
                  <c:v>180.00118329900957</c:v>
                </c:pt>
                <c:pt idx="1691" formatCode="_(* #,##0.00_);_(* \(#,##0.00\);_(* &quot;-&quot;??_);_(@_)">
                  <c:v>180.00265836507486</c:v>
                </c:pt>
                <c:pt idx="1692" formatCode="_(* #,##0.00_);_(* \(#,##0.00\);_(* &quot;-&quot;??_);_(@_)">
                  <c:v>180.00413358686146</c:v>
                </c:pt>
                <c:pt idx="1693" formatCode="_(* #,##0.00_);_(* \(#,##0.00\);_(* &quot;-&quot;??_);_(@_)">
                  <c:v>180.00515612706542</c:v>
                </c:pt>
                <c:pt idx="1694" formatCode="_(* #,##0.00_);_(* \(#,##0.00\);_(* &quot;-&quot;??_);_(@_)">
                  <c:v>180.01002248199939</c:v>
                </c:pt>
                <c:pt idx="1695" formatCode="_(* #,##0.00_);_(* \(#,##0.00\);_(* &quot;-&quot;??_);_(@_)">
                  <c:v>180.01151976619761</c:v>
                </c:pt>
                <c:pt idx="1696" formatCode="_(* #,##0.00_);_(* \(#,##0.00\);_(* &quot;-&quot;??_);_(@_)">
                  <c:v>180.01234864757612</c:v>
                </c:pt>
                <c:pt idx="1697" formatCode="_(* #,##0.00_);_(* \(#,##0.00\);_(* &quot;-&quot;??_);_(@_)">
                  <c:v>180.02168424795312</c:v>
                </c:pt>
                <c:pt idx="1698" formatCode="_(* #,##0.00_);_(* \(#,##0.00\);_(* &quot;-&quot;??_);_(@_)">
                  <c:v>180.02334848540377</c:v>
                </c:pt>
                <c:pt idx="1699" formatCode="_(* #,##0.00_);_(* \(#,##0.00\);_(* &quot;-&quot;??_);_(@_)">
                  <c:v>180.0250062811466</c:v>
                </c:pt>
                <c:pt idx="1700" formatCode="_(* #,##0.00_);_(* \(#,##0.00\);_(* &quot;-&quot;??_);_(@_)">
                  <c:v>180.02666423988535</c:v>
                </c:pt>
                <c:pt idx="1701" formatCode="_(* #,##0.00_);_(* \(#,##0.00\);_(* &quot;-&quot;??_);_(@_)">
                  <c:v>180.02786709435844</c:v>
                </c:pt>
                <c:pt idx="1702" formatCode="_(* #,##0.00_);_(* \(#,##0.00\);_(* &quot;-&quot;??_);_(@_)">
                  <c:v>180.03328971554544</c:v>
                </c:pt>
                <c:pt idx="1703" formatCode="_(* #,##0.00_);_(* \(#,##0.00\);_(* &quot;-&quot;??_);_(@_)">
                  <c:v>180.03494191263428</c:v>
                </c:pt>
                <c:pt idx="1704" formatCode="_(* #,##0.00_);_(* \(#,##0.00\);_(* &quot;-&quot;??_);_(@_)">
                  <c:v>180.03659428172494</c:v>
                </c:pt>
                <c:pt idx="1705" formatCode="_(* #,##0.00_);_(* \(#,##0.00\);_(* &quot;-&quot;??_);_(@_)">
                  <c:v>180.038246817698</c:v>
                </c:pt>
                <c:pt idx="1706" formatCode="_(* #,##0.00_);_(* \(#,##0.00\);_(* &quot;-&quot;??_);_(@_)">
                  <c:v>180.03945104499928</c:v>
                </c:pt>
                <c:pt idx="1707" formatCode="_(* #,##0.00_);_(* \(#,##0.00\);_(* &quot;-&quot;??_);_(@_)">
                  <c:v>180.04483923128646</c:v>
                </c:pt>
                <c:pt idx="1708" formatCode="_(* #,##0.00_);_(* \(#,##0.00\);_(* &quot;-&quot;??_);_(@_)">
                  <c:v>180.04648530737001</c:v>
                </c:pt>
                <c:pt idx="1709" formatCode="_(* #,##0.00_);_(* \(#,##0.00\);_(* &quot;-&quot;??_);_(@_)">
                  <c:v>180.04813155714112</c:v>
                </c:pt>
                <c:pt idx="1710" formatCode="_(* #,##0.00_);_(* \(#,##0.00\);_(* &quot;-&quot;??_);_(@_)">
                  <c:v>180.04975145199711</c:v>
                </c:pt>
                <c:pt idx="1711" formatCode="_(* #,##0.00_);_(* \(#,##0.00\);_(* &quot;-&quot;??_);_(@_)">
                  <c:v>180.05090932732145</c:v>
                </c:pt>
                <c:pt idx="1712" formatCode="_(* #,##0.00_);_(* \(#,##0.00\);_(* &quot;-&quot;??_);_(@_)">
                  <c:v>180.05620566763761</c:v>
                </c:pt>
                <c:pt idx="1713" formatCode="_(* #,##0.00_);_(* \(#,##0.00\);_(* &quot;-&quot;??_);_(@_)">
                  <c:v>180.05781975380808</c:v>
                </c:pt>
                <c:pt idx="1714" formatCode="_(* #,##0.00_);_(* \(#,##0.00\);_(* &quot;-&quot;??_);_(@_)">
                  <c:v>180.05943400234062</c:v>
                </c:pt>
                <c:pt idx="1715" formatCode="_(* #,##0.00_);_(* \(#,##0.00\);_(* &quot;-&quot;??_);_(@_)">
                  <c:v>180.06042976109015</c:v>
                </c:pt>
                <c:pt idx="1716" formatCode="_(* #,##0.00_);_(* \(#,##0.00\);_(* &quot;-&quot;??_);_(@_)">
                  <c:v>180.06762146409952</c:v>
                </c:pt>
                <c:pt idx="1717" formatCode="_(* #,##0.00_);_(* \(#,##0.00\);_(* &quot;-&quot;??_);_(@_)">
                  <c:v>180.06927654287256</c:v>
                </c:pt>
                <c:pt idx="1718" formatCode="_(* #,##0.00_);_(* \(#,##0.00\);_(* &quot;-&quot;??_);_(@_)">
                  <c:v>180.07088908501035</c:v>
                </c:pt>
                <c:pt idx="1719" formatCode="_(* #,##0.00_);_(* \(#,##0.00\);_(* &quot;-&quot;??_);_(@_)">
                  <c:v>180.09828394004572</c:v>
                </c:pt>
                <c:pt idx="1720" formatCode="_(* #,##0.00_);_(* \(#,##0.00\);_(* &quot;-&quot;??_);_(@_)">
                  <c:v>180.09974695192889</c:v>
                </c:pt>
                <c:pt idx="1721" formatCode="_(* #,##0.00_);_(* \(#,##0.00\);_(* &quot;-&quot;??_);_(@_)">
                  <c:v>180.10513754332905</c:v>
                </c:pt>
                <c:pt idx="1722" formatCode="_(* #,##0.00_);_(* \(#,##0.00\);_(* &quot;-&quot;??_);_(@_)">
                  <c:v>180.10684670483889</c:v>
                </c:pt>
                <c:pt idx="1723" formatCode="_(* #,##0.00_);_(* \(#,##0.00\);_(* &quot;-&quot;??_);_(@_)">
                  <c:v>180.85121445786811</c:v>
                </c:pt>
                <c:pt idx="1724" formatCode="_(* #,##0.00_);_(* \(#,##0.00\);_(* &quot;-&quot;??_);_(@_)">
                  <c:v>180.85269876023708</c:v>
                </c:pt>
                <c:pt idx="1725" formatCode="_(* #,##0.00_);_(* \(#,##0.00\);_(* &quot;-&quot;??_);_(@_)">
                  <c:v>180.85422008838634</c:v>
                </c:pt>
                <c:pt idx="1726" formatCode="_(* #,##0.00_);_(* \(#,##0.00\);_(* &quot;-&quot;??_);_(@_)">
                  <c:v>180.85865875183805</c:v>
                </c:pt>
                <c:pt idx="1727" formatCode="_(* #,##0.00_);_(* \(#,##0.00\);_(* &quot;-&quot;??_);_(@_)">
                  <c:v>180.86014498391688</c:v>
                </c:pt>
                <c:pt idx="1728" formatCode="_(* #,##0.00_);_(* \(#,##0.00\);_(* &quot;-&quot;??_);_(@_)">
                  <c:v>180.86163137901281</c:v>
                </c:pt>
                <c:pt idx="1729" formatCode="_(* #,##0.00_);_(* \(#,##0.00\);_(* &quot;-&quot;??_);_(@_)">
                  <c:v>180.86311052927039</c:v>
                </c:pt>
                <c:pt idx="1730" formatCode="_(* #,##0.00_);_(* \(#,##0.00\);_(* &quot;-&quot;??_);_(@_)">
                  <c:v>180.86460631127551</c:v>
                </c:pt>
                <c:pt idx="1731" formatCode="_(* #,##0.00_);_(* \(#,##0.00\);_(* &quot;-&quot;??_);_(@_)">
                  <c:v>180.86899983355045</c:v>
                </c:pt>
                <c:pt idx="1732" formatCode="_(* #,##0.00_);_(* \(#,##0.00\);_(* &quot;-&quot;??_);_(@_)">
                  <c:v>180.87046838804815</c:v>
                </c:pt>
                <c:pt idx="1733" formatCode="_(* #,##0.00_);_(* \(#,##0.00\);_(* &quot;-&quot;??_);_(@_)">
                  <c:v>180.87193709350342</c:v>
                </c:pt>
                <c:pt idx="1734" formatCode="_(* #,##0.00_);_(* \(#,##0.00\);_(* &quot;-&quot;??_);_(@_)">
                  <c:v>180.87342361073038</c:v>
                </c:pt>
                <c:pt idx="1735" formatCode="_(* #,##0.00_);_(* \(#,##0.00\);_(* &quot;-&quot;??_);_(@_)">
                  <c:v>180.87501154238132</c:v>
                </c:pt>
                <c:pt idx="1736" formatCode="_(* #,##0.00_);_(* \(#,##0.00\);_(* &quot;-&quot;??_);_(@_)">
                  <c:v>180.87945588351948</c:v>
                </c:pt>
                <c:pt idx="1737" formatCode="_(* #,##0.00_);_(* \(#,##0.00\);_(* &quot;-&quot;??_);_(@_)">
                  <c:v>180.88097567378486</c:v>
                </c:pt>
                <c:pt idx="1738" formatCode="_(* #,##0.00_);_(* \(#,##0.00\);_(* &quot;-&quot;??_);_(@_)">
                  <c:v>180.88249562105332</c:v>
                </c:pt>
                <c:pt idx="1739" formatCode="_(* #,##0.00_);_(* \(#,##0.00\);_(* &quot;-&quot;??_);_(@_)">
                  <c:v>180.88402713242479</c:v>
                </c:pt>
                <c:pt idx="1740" formatCode="_(* #,##0.00_);_(* \(#,##0.00\);_(* &quot;-&quot;??_);_(@_)">
                  <c:v>180.88557480653446</c:v>
                </c:pt>
                <c:pt idx="1741" formatCode="_(* #,##0.00_);_(* \(#,##0.00\);_(* &quot;-&quot;??_);_(@_)">
                  <c:v>180.89014323590814</c:v>
                </c:pt>
                <c:pt idx="1742" formatCode="_(* #,##0.00_);_(* \(#,##0.00\);_(* &quot;-&quot;??_);_(@_)">
                  <c:v>180.89168274069783</c:v>
                </c:pt>
                <c:pt idx="1743" formatCode="_(* #,##0.00_);_(* \(#,##0.00\);_(* &quot;-&quot;??_);_(@_)">
                  <c:v>180.89321616774362</c:v>
                </c:pt>
                <c:pt idx="1744" formatCode="_(* #,##0.00_);_(* \(#,##0.00\);_(* &quot;-&quot;??_);_(@_)">
                  <c:v>180.8947173939689</c:v>
                </c:pt>
                <c:pt idx="1745" formatCode="_(* #,##0.00_);_(* \(#,##0.00\);_(* &quot;-&quot;??_);_(@_)">
                  <c:v>180.89628971321449</c:v>
                </c:pt>
                <c:pt idx="1746" formatCode="_(* #,##0.00_);_(* \(#,##0.00\);_(* &quot;-&quot;??_);_(@_)">
                  <c:v>180.90086112113553</c:v>
                </c:pt>
                <c:pt idx="1747" formatCode="_(* #,##0.00_);_(* \(#,##0.00\);_(* &quot;-&quot;??_);_(@_)">
                  <c:v>180.90247124752739</c:v>
                </c:pt>
                <c:pt idx="1748" formatCode="_(* #,##0.00_);_(* \(#,##0.00\);_(* &quot;-&quot;??_);_(@_)">
                  <c:v>180.9040314026748</c:v>
                </c:pt>
                <c:pt idx="1749" formatCode="_(* #,##0.00_);_(* \(#,##0.00\);_(* &quot;-&quot;??_);_(@_)">
                  <c:v>180.90559172552071</c:v>
                </c:pt>
                <c:pt idx="1750" formatCode="_(* #,##0.00_);_(* \(#,##0.00\);_(* &quot;-&quot;??_);_(@_)">
                  <c:v>180.90650601909047</c:v>
                </c:pt>
                <c:pt idx="1751" formatCode="_(* #,##0.00_);_(* \(#,##0.00\);_(* &quot;-&quot;??_);_(@_)">
                  <c:v>180.91099011777237</c:v>
                </c:pt>
                <c:pt idx="1752" formatCode="_(* #,##0.00_);_(* \(#,##0.00\);_(* &quot;-&quot;??_);_(@_)">
                  <c:v>180.91247075154442</c:v>
                </c:pt>
                <c:pt idx="1753" formatCode="_(* #,##0.00_);_(* \(#,##0.00\);_(* &quot;-&quot;??_);_(@_)">
                  <c:v>180.91395769026227</c:v>
                </c:pt>
                <c:pt idx="1754" formatCode="_(* #,##0.00_);_(* \(#,##0.00\);_(* &quot;-&quot;??_);_(@_)">
                  <c:v>180.91545092786217</c:v>
                </c:pt>
                <c:pt idx="1755" formatCode="_(* #,##0.00_);_(* \(#,##0.00\);_(* &quot;-&quot;??_);_(@_)">
                  <c:v>180.91859006011936</c:v>
                </c:pt>
                <c:pt idx="1756" formatCode="_(* #,##0.00_);_(* \(#,##0.00\);_(* &quot;-&quot;??_);_(@_)">
                  <c:v>180.92325111925325</c:v>
                </c:pt>
                <c:pt idx="1757" formatCode="_(* #,##0.00_);_(* \(#,##0.00\);_(* &quot;-&quot;??_);_(@_)">
                  <c:v>180.92491737067331</c:v>
                </c:pt>
                <c:pt idx="1758" formatCode="_(* #,##0.00_);_(* \(#,##0.00\);_(* &quot;-&quot;??_);_(@_)">
                  <c:v>180.92644862116919</c:v>
                </c:pt>
                <c:pt idx="1759" formatCode="_(* #,##0.00_);_(* \(#,##0.00\);_(* &quot;-&quot;??_);_(@_)">
                  <c:v>180.92796773768754</c:v>
                </c:pt>
                <c:pt idx="1760" formatCode="_(* #,##0.00_);_(* \(#,##0.00\);_(* &quot;-&quot;??_);_(@_)">
                  <c:v>180.92955196503536</c:v>
                </c:pt>
                <c:pt idx="1761" formatCode="_(* #,##0.00_);_(* \(#,##0.00\);_(* &quot;-&quot;??_);_(@_)">
                  <c:v>180.93426394569497</c:v>
                </c:pt>
                <c:pt idx="1762" formatCode="_(* #,##0.00_);_(* \(#,##0.00\);_(* &quot;-&quot;??_);_(@_)">
                  <c:v>180.93582692792168</c:v>
                </c:pt>
                <c:pt idx="1763" formatCode="_(* #,##0.00_);_(* \(#,##0.00\);_(* &quot;-&quot;??_);_(@_)">
                  <c:v>180.93739008933997</c:v>
                </c:pt>
                <c:pt idx="1764" formatCode="_(* #,##0.00_);_(* \(#,##0.00\);_(* &quot;-&quot;??_);_(@_)">
                  <c:v>180.93890421371418</c:v>
                </c:pt>
                <c:pt idx="1765" formatCode="_(* #,##0.00_);_(* \(#,##0.00\);_(* &quot;-&quot;??_);_(@_)">
                  <c:v>180.94042089707619</c:v>
                </c:pt>
                <c:pt idx="1766" formatCode="_(* #,##0.00_);_(* \(#,##0.00\);_(* &quot;-&quot;??_);_(@_)">
                  <c:v>180.94492859763093</c:v>
                </c:pt>
                <c:pt idx="1767" formatCode="_(* #,##0.00_);_(* \(#,##0.00\);_(* &quot;-&quot;??_);_(@_)">
                  <c:v>180.94645582755655</c:v>
                </c:pt>
                <c:pt idx="1768" formatCode="_(* #,##0.00_);_(* \(#,##0.00\);_(* &quot;-&quot;??_);_(@_)">
                  <c:v>180.94796476980824</c:v>
                </c:pt>
                <c:pt idx="1769" formatCode="_(* #,##0.00_);_(* \(#,##0.00\);_(* &quot;-&quot;??_);_(@_)">
                  <c:v>180.94947386900807</c:v>
                </c:pt>
                <c:pt idx="1770" formatCode="_(* #,##0.00_);_(* \(#,##0.00\);_(* &quot;-&quot;??_);_(@_)">
                  <c:v>180.95103539961195</c:v>
                </c:pt>
                <c:pt idx="1771" formatCode="_(* #,##0.00_);_(* \(#,##0.00\);_(* &quot;-&quot;??_);_(@_)">
                  <c:v>180.9555938950158</c:v>
                </c:pt>
                <c:pt idx="1772" formatCode="_(* #,##0.00_);_(* \(#,##0.00\);_(* &quot;-&quot;??_);_(@_)">
                  <c:v>180.95712843052391</c:v>
                </c:pt>
                <c:pt idx="1773" formatCode="_(* #,##0.00_);_(* \(#,##0.00\);_(* &quot;-&quot;??_);_(@_)">
                  <c:v>180.95866927983536</c:v>
                </c:pt>
                <c:pt idx="1774" formatCode="_(* #,##0.00_);_(* \(#,##0.00\);_(* &quot;-&quot;??_);_(@_)">
                  <c:v>180.96016719367481</c:v>
                </c:pt>
                <c:pt idx="1775" formatCode="_(* #,##0.00_);_(* \(#,##0.00\);_(* &quot;-&quot;??_);_(@_)">
                  <c:v>180.96168703772054</c:v>
                </c:pt>
                <c:pt idx="1776" formatCode="_(* #,##0.00_);_(* \(#,##0.00\);_(* &quot;-&quot;??_);_(@_)">
                  <c:v>180.96620057734003</c:v>
                </c:pt>
                <c:pt idx="1777" formatCode="_(* #,##0.00_);_(* \(#,##0.00\);_(* &quot;-&quot;??_);_(@_)">
                  <c:v>180.96772392807651</c:v>
                </c:pt>
                <c:pt idx="1778" formatCode="_(* #,##0.00_);_(* \(#,##0.00\);_(* &quot;-&quot;??_);_(@_)">
                  <c:v>180.96924743743372</c:v>
                </c:pt>
                <c:pt idx="1779" formatCode="_(* #,##0.00_);_(* \(#,##0.00\);_(* &quot;-&quot;??_);_(@_)">
                  <c:v>180.97078959396939</c:v>
                </c:pt>
                <c:pt idx="1780" formatCode="_(* #,##0.00_);_(* \(#,##0.00\);_(* &quot;-&quot;??_);_(@_)">
                  <c:v>180.97242366516988</c:v>
                </c:pt>
                <c:pt idx="1781" formatCode="_(* #,##0.00_);_(* \(#,##0.00\);_(* &quot;-&quot;??_);_(@_)">
                  <c:v>180.97695612394503</c:v>
                </c:pt>
                <c:pt idx="1782" formatCode="_(* #,##0.00_);_(* \(#,##0.00\);_(* &quot;-&quot;??_);_(@_)">
                  <c:v>180.97846829510647</c:v>
                </c:pt>
                <c:pt idx="1783" formatCode="_(* #,##0.00_);_(* \(#,##0.00\);_(* &quot;-&quot;??_);_(@_)">
                  <c:v>180.97998062116218</c:v>
                </c:pt>
                <c:pt idx="1784" formatCode="_(* #,##0.00_);_(* \(#,##0.00\);_(* &quot;-&quot;??_);_(@_)">
                  <c:v>180.98150543722829</c:v>
                </c:pt>
                <c:pt idx="1785" formatCode="_(* #,##0.00_);_(* \(#,##0.00\);_(* &quot;-&quot;??_);_(@_)">
                  <c:v>180.98308047350295</c:v>
                </c:pt>
                <c:pt idx="1786" formatCode="_(* #,##0.00_);_(* \(#,##0.00\);_(* &quot;-&quot;??_);_(@_)">
                  <c:v>180.98771181249512</c:v>
                </c:pt>
                <c:pt idx="1787" formatCode="_(* #,##0.00_);_(* \(#,##0.00\);_(* &quot;-&quot;??_);_(@_)">
                  <c:v>180.98929295672951</c:v>
                </c:pt>
                <c:pt idx="1788" formatCode="_(* #,##0.00_);_(* \(#,##0.00\);_(* &quot;-&quot;??_);_(@_)">
                  <c:v>180.99091744575153</c:v>
                </c:pt>
                <c:pt idx="1789" formatCode="_(* #,##0.00_);_(* \(#,##0.00\);_(* &quot;-&quot;??_);_(@_)">
                  <c:v>179.98148299144395</c:v>
                </c:pt>
                <c:pt idx="1790" formatCode="_(* #,##0.00_);_(* \(#,##0.00\);_(* &quot;-&quot;??_);_(@_)">
                  <c:v>179.9830632028189</c:v>
                </c:pt>
                <c:pt idx="1791" formatCode="_(* #,##0.00_);_(* \(#,##0.00\);_(* &quot;-&quot;??_);_(@_)">
                  <c:v>179.98584665830299</c:v>
                </c:pt>
                <c:pt idx="1792" formatCode="_(* #,##0.00_);_(* \(#,##0.00\);_(* &quot;-&quot;??_);_(@_)">
                  <c:v>179.98843178958509</c:v>
                </c:pt>
                <c:pt idx="1793" formatCode="_(* #,##0.00_);_(* \(#,##0.00\);_(* &quot;-&quot;??_);_(@_)">
                  <c:v>179.99100728805902</c:v>
                </c:pt>
                <c:pt idx="1794" formatCode="_(* #,##0.00_);_(* \(#,##0.00\);_(* &quot;-&quot;??_);_(@_)">
                  <c:v>179.99358303070792</c:v>
                </c:pt>
                <c:pt idx="1795" formatCode="_(* #,##0.00_);_(* \(#,##0.00\);_(* &quot;-&quot;??_);_(@_)">
                  <c:v>179.99958494370713</c:v>
                </c:pt>
                <c:pt idx="1796" formatCode="_(* #,##0.00_);_(* \(#,##0.00\);_(* &quot;-&quot;??_);_(@_)">
                  <c:v>180.00390337813016</c:v>
                </c:pt>
                <c:pt idx="1797" formatCode="_(* #,##0.00_);_(* \(#,##0.00\);_(* &quot;-&quot;??_);_(@_)">
                  <c:v>180.00649027175083</c:v>
                </c:pt>
                <c:pt idx="1798" formatCode="_(* #,##0.00_);_(* \(#,##0.00\);_(* &quot;-&quot;??_);_(@_)">
                  <c:v>180.0090873203082</c:v>
                </c:pt>
                <c:pt idx="1799" formatCode="_(* #,##0.00_);_(* \(#,##0.00\);_(* &quot;-&quot;??_);_(@_)">
                  <c:v>180.01169451616664</c:v>
                </c:pt>
                <c:pt idx="1800" formatCode="_(* #,##0.00_);_(* \(#,##0.00\);_(* &quot;-&quot;??_);_(@_)">
                  <c:v>180.01782875982636</c:v>
                </c:pt>
                <c:pt idx="1801" formatCode="_(* #,##0.00_);_(* \(#,##0.00\);_(* &quot;-&quot;??_);_(@_)">
                  <c:v>180.02231129913676</c:v>
                </c:pt>
                <c:pt idx="1802" formatCode="_(* #,##0.00_);_(* \(#,##0.00\);_(* &quot;-&quot;??_);_(@_)">
                  <c:v>180.02495216825946</c:v>
                </c:pt>
                <c:pt idx="1803" formatCode="_(* #,##0.00_);_(* \(#,##0.00\);_(* &quot;-&quot;??_);_(@_)">
                  <c:v>180.02765240571836</c:v>
                </c:pt>
                <c:pt idx="1804" formatCode="_(* #,##0.00_);_(* \(#,##0.00\);_(* &quot;-&quot;??_);_(@_)">
                  <c:v>180.03038246706663</c:v>
                </c:pt>
                <c:pt idx="1805" formatCode="_(* #,##0.00_);_(* \(#,##0.00\);_(* &quot;-&quot;??_);_(@_)">
                  <c:v>180.03650069432788</c:v>
                </c:pt>
                <c:pt idx="1806" formatCode="_(* #,##0.00_);_(* \(#,##0.00\);_(* &quot;-&quot;??_);_(@_)">
                  <c:v>180.04078535249732</c:v>
                </c:pt>
                <c:pt idx="1807" formatCode="_(* #,##0.00_);_(* \(#,##0.00\);_(* &quot;-&quot;??_);_(@_)">
                  <c:v>180.04336892776291</c:v>
                </c:pt>
                <c:pt idx="1808" formatCode="_(* #,##0.00_);_(* \(#,##0.00\);_(* &quot;-&quot;??_);_(@_)">
                  <c:v>180.04595275928236</c:v>
                </c:pt>
                <c:pt idx="1809" formatCode="_(* #,##0.00_);_(* \(#,##0.00\);_(* &quot;-&quot;??_);_(@_)">
                  <c:v>180.04854670024406</c:v>
                </c:pt>
                <c:pt idx="1810" formatCode="_(* #,##0.00_);_(* \(#,##0.00\);_(* &quot;-&quot;??_);_(@_)">
                  <c:v>180.05464531958225</c:v>
                </c:pt>
                <c:pt idx="1811" formatCode="_(* #,##0.00_);_(* \(#,##0.00\);_(* &quot;-&quot;??_);_(@_)">
                  <c:v>180.05897914189626</c:v>
                </c:pt>
                <c:pt idx="1812" formatCode="_(* #,##0.00_);_(* \(#,##0.00\);_(* &quot;-&quot;??_);_(@_)">
                  <c:v>180.06339992747866</c:v>
                </c:pt>
                <c:pt idx="1813" formatCode="_(* #,##0.00_);_(* \(#,##0.00\);_(* &quot;-&quot;??_);_(@_)">
                  <c:v>180.06684992444002</c:v>
                </c:pt>
                <c:pt idx="1814" formatCode="_(* #,##0.00_);_(* \(#,##0.00\);_(* &quot;-&quot;??_);_(@_)">
                  <c:v>180.07290495216725</c:v>
                </c:pt>
                <c:pt idx="1815" formatCode="_(* #,##0.00_);_(* \(#,##0.00\);_(* &quot;-&quot;??_);_(@_)">
                  <c:v>180.07719519621745</c:v>
                </c:pt>
                <c:pt idx="1816" formatCode="_(* #,##0.00_);_(* \(#,##0.00\);_(* &quot;-&quot;??_);_(@_)">
                  <c:v>180.07977246713759</c:v>
                </c:pt>
                <c:pt idx="1817" formatCode="_(* #,##0.00_);_(* \(#,##0.00\);_(* &quot;-&quot;??_);_(@_)">
                  <c:v>180.08235985998218</c:v>
                </c:pt>
                <c:pt idx="1818" formatCode="_(* #,##0.00_);_(* \(#,##0.00\);_(* &quot;-&quot;??_);_(@_)">
                  <c:v>180.08494750541303</c:v>
                </c:pt>
                <c:pt idx="1819" formatCode="_(* #,##0.00_);_(* \(#,##0.00\);_(* &quot;-&quot;??_);_(@_)">
                  <c:v>180.09100684033163</c:v>
                </c:pt>
                <c:pt idx="1820" formatCode="_(* #,##0.00_);_(* \(#,##0.00\);_(* &quot;-&quot;??_);_(@_)">
                  <c:v>180.09529986220255</c:v>
                </c:pt>
                <c:pt idx="1821" formatCode="_(* #,##0.00_);_(* \(#,##0.00\);_(* &quot;-&quot;??_);_(@_)">
                  <c:v>180.09788877281991</c:v>
                </c:pt>
                <c:pt idx="1822" formatCode="_(* #,##0.00_);_(* \(#,##0.00\);_(* &quot;-&quot;??_);_(@_)">
                  <c:v>180.10051743863426</c:v>
                </c:pt>
                <c:pt idx="1823" formatCode="_(* #,##0.00_);_(* \(#,##0.00\);_(* &quot;-&quot;??_);_(@_)">
                  <c:v>180.10312660715954</c:v>
                </c:pt>
                <c:pt idx="1824" formatCode="_(* #,##0.00_);_(* \(#,##0.00\);_(* &quot;-&quot;??_);_(@_)">
                  <c:v>180.10928633642936</c:v>
                </c:pt>
                <c:pt idx="1825" formatCode="_(* #,##0.00_);_(* \(#,##0.00\);_(* &quot;-&quot;??_);_(@_)">
                  <c:v>180.11358215862018</c:v>
                </c:pt>
                <c:pt idx="1826" formatCode="_(* #,##0.00_);_(* \(#,##0.00\);_(* &quot;-&quot;??_);_(@_)">
                  <c:v>180.11617285503348</c:v>
                </c:pt>
                <c:pt idx="1827" formatCode="_(* #,##0.00_);_(* \(#,##0.00\);_(* &quot;-&quot;??_);_(@_)">
                  <c:v>180.1187638113413</c:v>
                </c:pt>
                <c:pt idx="1828" formatCode="_(* #,##0.00_);_(* \(#,##0.00\);_(* &quot;-&quot;??_);_(@_)">
                  <c:v>180.1213352556137</c:v>
                </c:pt>
                <c:pt idx="1829" formatCode="_(* #,##0.00_);_(* \(#,##0.00\);_(* &quot;-&quot;??_);_(@_)">
                  <c:v>180.12730713122849</c:v>
                </c:pt>
                <c:pt idx="1830" formatCode="_(* #,##0.00_);_(* \(#,##0.00\);_(* &quot;-&quot;??_);_(@_)">
                  <c:v>180.1315282421819</c:v>
                </c:pt>
                <c:pt idx="1831" formatCode="_(* #,##0.00_);_(* \(#,##0.00\);_(* &quot;-&quot;??_);_(@_)">
                  <c:v>180.134081158653</c:v>
                </c:pt>
                <c:pt idx="1832" formatCode="_(* #,##0.00_);_(* \(#,##0.00\);_(* &quot;-&quot;??_);_(@_)">
                  <c:v>180.13663428637545</c:v>
                </c:pt>
                <c:pt idx="1833" formatCode="_(* #,##0.00_);_(* \(#,##0.00\);_(* &quot;-&quot;??_);_(@_)">
                  <c:v>180.13916812240646</c:v>
                </c:pt>
                <c:pt idx="1834" formatCode="_(* #,##0.00_);_(* \(#,##0.00\);_(* &quot;-&quot;??_);_(@_)">
                  <c:v>180.14527242936481</c:v>
                </c:pt>
                <c:pt idx="1835" formatCode="_(* #,##0.00_);_(* \(#,##0.00\);_(* &quot;-&quot;??_);_(@_)">
                  <c:v>180.14999787653099</c:v>
                </c:pt>
                <c:pt idx="1836" formatCode="_(* #,##0.00_);_(* \(#,##0.00\);_(* &quot;-&quot;??_);_(@_)">
                  <c:v>180.15270615866586</c:v>
                </c:pt>
                <c:pt idx="1837" formatCode="_(* #,##0.00_);_(* \(#,##0.00\);_(* &quot;-&quot;??_);_(@_)">
                  <c:v>180.1554457632329</c:v>
                </c:pt>
                <c:pt idx="1838" formatCode="_(* #,##0.00_);_(* \(#,##0.00\);_(* &quot;-&quot;??_);_(@_)">
                  <c:v>180.15815457160193</c:v>
                </c:pt>
                <c:pt idx="1839" formatCode="_(* #,##0.00_);_(* \(#,##0.00\);_(* &quot;-&quot;??_);_(@_)">
                  <c:v>180.16426317965988</c:v>
                </c:pt>
                <c:pt idx="1840" formatCode="_(* #,##0.00_);_(* \(#,##0.00\);_(* &quot;-&quot;??_);_(@_)">
                  <c:v>180.16897456645827</c:v>
                </c:pt>
                <c:pt idx="1841" formatCode="_(* #,##0.00_);_(* \(#,##0.00\);_(* &quot;-&quot;??_);_(@_)">
                  <c:v>180.17170539345636</c:v>
                </c:pt>
                <c:pt idx="1842" formatCode="_(* #,##0.00_);_(* \(#,##0.00\);_(* &quot;-&quot;??_);_(@_)">
                  <c:v>180.1744779212915</c:v>
                </c:pt>
                <c:pt idx="1843" formatCode="_(* #,##0.00_);_(* \(#,##0.00\);_(* &quot;-&quot;??_);_(@_)">
                  <c:v>180.17727143694603</c:v>
                </c:pt>
                <c:pt idx="1844" formatCode="_(* #,##0.00_);_(* \(#,##0.00\);_(* &quot;-&quot;??_);_(@_)">
                  <c:v>180.18565018136601</c:v>
                </c:pt>
                <c:pt idx="1845" formatCode="_(* #,##0.00_);_(* \(#,##0.00\);_(* &quot;-&quot;??_);_(@_)">
                  <c:v>180.19046699709679</c:v>
                </c:pt>
                <c:pt idx="1846" formatCode="_(* #,##0.00_);_(* \(#,##0.00\);_(* &quot;-&quot;??_);_(@_)">
                  <c:v>180.19289712061385</c:v>
                </c:pt>
                <c:pt idx="1847" formatCode="_(* #,##0.00_);_(* \(#,##0.00\);_(* &quot;-&quot;??_);_(@_)">
                  <c:v>180.1955858114566</c:v>
                </c:pt>
                <c:pt idx="1848" formatCode="_(* #,##0.00_);_(* \(#,##0.00\);_(* &quot;-&quot;??_);_(@_)">
                  <c:v>180.20292978421577</c:v>
                </c:pt>
                <c:pt idx="1849" formatCode="_(* #,##0.00_);_(* \(#,##0.00\);_(* &quot;-&quot;??_);_(@_)">
                  <c:v>180.20785173988568</c:v>
                </c:pt>
                <c:pt idx="1850" formatCode="_(* #,##0.00_);_(* \(#,##0.00\);_(* &quot;-&quot;??_);_(@_)">
                  <c:v>180.21074024630579</c:v>
                </c:pt>
                <c:pt idx="1851" formatCode="_(* #,##0.00_);_(* \(#,##0.00\);_(* &quot;-&quot;??_);_(@_)">
                  <c:v>181.85445315020254</c:v>
                </c:pt>
                <c:pt idx="1852" formatCode="_(* #,##0.00_);_(* \(#,##0.00\);_(* &quot;-&quot;??_);_(@_)">
                  <c:v>181.85773366858541</c:v>
                </c:pt>
                <c:pt idx="1853" formatCode="_(* #,##0.00_);_(* \(#,##0.00\);_(* &quot;-&quot;??_);_(@_)">
                  <c:v>181.86754526218058</c:v>
                </c:pt>
                <c:pt idx="1854" formatCode="_(* #,##0.00_);_(* \(#,##0.00\);_(* &quot;-&quot;??_);_(@_)">
                  <c:v>181.87359027291348</c:v>
                </c:pt>
                <c:pt idx="1855" formatCode="_(* #,##0.00_);_(* \(#,##0.00\);_(* &quot;-&quot;??_);_(@_)">
                  <c:v>181.87675537879534</c:v>
                </c:pt>
                <c:pt idx="1856" formatCode="_(* #,##0.00_);_(* \(#,##0.00\);_(* &quot;-&quot;??_);_(@_)">
                  <c:v>181.87993251591985</c:v>
                </c:pt>
                <c:pt idx="1857" formatCode="_(* #,##0.00_);_(* \(#,##0.00\);_(* &quot;-&quot;??_);_(@_)">
                  <c:v>181.88747947766893</c:v>
                </c:pt>
                <c:pt idx="1858" formatCode="_(* #,##0.00_);_(* \(#,##0.00\);_(* &quot;-&quot;??_);_(@_)">
                  <c:v>181.89254934098582</c:v>
                </c:pt>
                <c:pt idx="1859" formatCode="_(* #,##0.00_);_(* \(#,##0.00\);_(* &quot;-&quot;??_);_(@_)">
                  <c:v>181.89569278872213</c:v>
                </c:pt>
                <c:pt idx="1860" formatCode="_(* #,##0.00_);_(* \(#,##0.00\);_(* &quot;-&quot;??_);_(@_)">
                  <c:v>181.89883702042212</c:v>
                </c:pt>
                <c:pt idx="1861" formatCode="_(* #,##0.00_);_(* \(#,##0.00\);_(* &quot;-&quot;??_);_(@_)">
                  <c:v>181.90197918126216</c:v>
                </c:pt>
                <c:pt idx="1862" formatCode="_(* #,##0.00_);_(* \(#,##0.00\);_(* &quot;-&quot;??_);_(@_)">
                  <c:v>181.90947229197712</c:v>
                </c:pt>
                <c:pt idx="1863" formatCode="_(* #,##0.00_);_(* \(#,##0.00\);_(* &quot;-&quot;??_);_(@_)">
                  <c:v>181.91470125147188</c:v>
                </c:pt>
                <c:pt idx="1864" formatCode="_(* #,##0.00_);_(* \(#,##0.00\);_(* &quot;-&quot;??_);_(@_)">
                  <c:v>181.91790360776793</c:v>
                </c:pt>
                <c:pt idx="1865" formatCode="_(* #,##0.00_);_(* \(#,##0.00\);_(* &quot;-&quot;??_);_(@_)">
                  <c:v>181.92116496548664</c:v>
                </c:pt>
                <c:pt idx="1866" formatCode="_(* #,##0.00_);_(* \(#,##0.00\);_(* &quot;-&quot;??_);_(@_)">
                  <c:v>181.92439142538061</c:v>
                </c:pt>
                <c:pt idx="1867" formatCode="_(* #,##0.00_);_(* \(#,##0.00\);_(* &quot;-&quot;??_);_(@_)">
                  <c:v>181.932179043969</c:v>
                </c:pt>
                <c:pt idx="1868" formatCode="_(* #,##0.00_);_(* \(#,##0.00\);_(* &quot;-&quot;??_);_(@_)">
                  <c:v>181.93755982758049</c:v>
                </c:pt>
                <c:pt idx="1869" formatCode="_(* #,##0.00_);_(* \(#,##0.00\);_(* &quot;-&quot;??_);_(@_)">
                  <c:v>181.94115562807744</c:v>
                </c:pt>
                <c:pt idx="1870" formatCode="_(* #,##0.00_);_(* \(#,##0.00\);_(* &quot;-&quot;??_);_(@_)">
                  <c:v>181.94449058006225</c:v>
                </c:pt>
                <c:pt idx="1871" formatCode="_(* #,##0.00_);_(* \(#,##0.00\);_(* &quot;-&quot;??_);_(@_)">
                  <c:v>181.94774273154124</c:v>
                </c:pt>
                <c:pt idx="1872" formatCode="_(* #,##0.00_);_(* \(#,##0.00\);_(* &quot;-&quot;??_);_(@_)">
                  <c:v>181.95529927553704</c:v>
                </c:pt>
                <c:pt idx="1873" formatCode="_(* #,##0.00_);_(* \(#,##0.00\);_(* &quot;-&quot;??_);_(@_)">
                  <c:v>181.96037345487653</c:v>
                </c:pt>
                <c:pt idx="1874" formatCode="_(* #,##0.00_);_(* \(#,##0.00\);_(* &quot;-&quot;??_);_(@_)">
                  <c:v>181.96359150709503</c:v>
                </c:pt>
                <c:pt idx="1875" formatCode="_(* #,##0.00_);_(* \(#,##0.00\);_(* &quot;-&quot;??_);_(@_)">
                  <c:v>181.96714254260286</c:v>
                </c:pt>
                <c:pt idx="1876" formatCode="_(* #,##0.00_);_(* \(#,##0.00\);_(* &quot;-&quot;??_);_(@_)">
                  <c:v>181.97098503208522</c:v>
                </c:pt>
                <c:pt idx="1877" formatCode="_(* #,##0.00_);_(* \(#,##0.00\);_(* &quot;-&quot;??_);_(@_)">
                  <c:v>181.97942189647557</c:v>
                </c:pt>
                <c:pt idx="1878" formatCode="_(* #,##0.00_);_(* \(#,##0.00\);_(* &quot;-&quot;??_);_(@_)">
                  <c:v>181.98459340645326</c:v>
                </c:pt>
                <c:pt idx="1879" formatCode="_(* #,##0.00_);_(* \(#,##0.00\);_(* &quot;-&quot;??_);_(@_)">
                  <c:v>181.98417156836331</c:v>
                </c:pt>
                <c:pt idx="1880" formatCode="_(* #,##0.00_);_(* \(#,##0.00\);_(* &quot;-&quot;??_);_(@_)">
                  <c:v>181.99147555526278</c:v>
                </c:pt>
                <c:pt idx="1881" formatCode="_(* #,##0.00_);_(* \(#,##0.00\);_(* &quot;-&quot;??_);_(@_)">
                  <c:v>182.00281465470653</c:v>
                </c:pt>
                <c:pt idx="1882" formatCode="_(* #,##0.00_);_(* \(#,##0.00\);_(* &quot;-&quot;??_);_(@_)">
                  <c:v>182.00850693942988</c:v>
                </c:pt>
                <c:pt idx="1883" formatCode="_(* #,##0.00_);_(* \(#,##0.00\);_(* &quot;-&quot;??_);_(@_)">
                  <c:v>182.0117565918342</c:v>
                </c:pt>
                <c:pt idx="1884" formatCode="_(* #,##0.00_);_(* \(#,##0.00\);_(* &quot;-&quot;??_);_(@_)">
                  <c:v>182.01501782270634</c:v>
                </c:pt>
                <c:pt idx="1885" formatCode="_(* #,##0.00_);_(* \(#,##0.00\);_(* &quot;-&quot;??_);_(@_)">
                  <c:v>182.0258739302835</c:v>
                </c:pt>
                <c:pt idx="1886" formatCode="_(* #,##0.00_);_(* \(#,##0.00\);_(* &quot;-&quot;??_);_(@_)">
                  <c:v>182.03153339117713</c:v>
                </c:pt>
                <c:pt idx="1887" formatCode="_(* #,##0.00_);_(* \(#,##0.00\);_(* &quot;-&quot;??_);_(@_)">
                  <c:v>182.0348865980734</c:v>
                </c:pt>
                <c:pt idx="1888" formatCode="_(* #,##0.00_);_(* \(#,##0.00\);_(* &quot;-&quot;??_);_(@_)">
                  <c:v>182.03820642226799</c:v>
                </c:pt>
                <c:pt idx="1889" formatCode="_(* #,##0.00_);_(* \(#,##0.00\);_(* &quot;-&quot;??_);_(@_)">
                  <c:v>182.04149285731154</c:v>
                </c:pt>
                <c:pt idx="1890" formatCode="_(* #,##0.00_);_(* \(#,##0.00\);_(* &quot;-&quot;??_);_(@_)">
                  <c:v>182.04969465231949</c:v>
                </c:pt>
                <c:pt idx="1891" formatCode="_(* #,##0.00_);_(* \(#,##0.00\);_(* &quot;-&quot;??_);_(@_)">
                  <c:v>182.05445798317211</c:v>
                </c:pt>
                <c:pt idx="1892" formatCode="_(* #,##0.00_);_(* \(#,##0.00\);_(* &quot;-&quot;??_);_(@_)">
                  <c:v>182.05767860464542</c:v>
                </c:pt>
                <c:pt idx="1893" formatCode="_(* #,##0.00_);_(* \(#,##0.00\);_(* &quot;-&quot;??_);_(@_)">
                  <c:v>182.06089955396331</c:v>
                </c:pt>
                <c:pt idx="1894" formatCode="_(* #,##0.00_);_(* \(#,##0.00\);_(* &quot;-&quot;??_);_(@_)">
                  <c:v>182.06410957763742</c:v>
                </c:pt>
                <c:pt idx="1895" formatCode="_(* #,##0.00_);_(* \(#,##0.00\);_(* &quot;-&quot;??_);_(@_)">
                  <c:v>182.07220138798124</c:v>
                </c:pt>
                <c:pt idx="1896" formatCode="_(* #,##0.00_);_(* \(#,##0.00\);_(* &quot;-&quot;??_);_(@_)">
                  <c:v>182.07696798509755</c:v>
                </c:pt>
                <c:pt idx="1897" formatCode="_(* #,##0.00_);_(* \(#,##0.00\);_(* &quot;-&quot;??_);_(@_)">
                  <c:v>182.08021340961758</c:v>
                </c:pt>
                <c:pt idx="1898" formatCode="_(* #,##0.00_);_(* \(#,##0.00\);_(* &quot;-&quot;??_);_(@_)">
                  <c:v>182.08353797886267</c:v>
                </c:pt>
                <c:pt idx="1899" formatCode="_(* #,##0.00_);_(* \(#,##0.00\);_(* &quot;-&quot;??_);_(@_)">
                  <c:v>182.08681785514844</c:v>
                </c:pt>
                <c:pt idx="1900" formatCode="_(* #,##0.00_);_(* \(#,##0.00\);_(* &quot;-&quot;??_);_(@_)">
                  <c:v>182.09497362541342</c:v>
                </c:pt>
                <c:pt idx="1901" formatCode="_(* #,##0.00_);_(* \(#,##0.00\);_(* &quot;-&quot;??_);_(@_)">
                  <c:v>182.09975954735032</c:v>
                </c:pt>
                <c:pt idx="1902" formatCode="_(* #,##0.00_);_(* \(#,##0.00\);_(* &quot;-&quot;??_);_(@_)">
                  <c:v>182.10302983961307</c:v>
                </c:pt>
                <c:pt idx="1903" formatCode="_(* #,##0.00_);_(* \(#,##0.00\);_(* &quot;-&quot;??_);_(@_)">
                  <c:v>182.10632299674526</c:v>
                </c:pt>
                <c:pt idx="1904" formatCode="_(* #,##0.00_);_(* \(#,##0.00\);_(* &quot;-&quot;??_);_(@_)">
                  <c:v>182.1095714299226</c:v>
                </c:pt>
                <c:pt idx="1905" formatCode="_(* #,##0.00_);_(* \(#,##0.00\);_(* &quot;-&quot;??_);_(@_)">
                  <c:v>182.12057443343929</c:v>
                </c:pt>
                <c:pt idx="1906" formatCode="_(* #,##0.00_);_(* \(#,##0.00\);_(* &quot;-&quot;??_);_(@_)">
                  <c:v>182.12621311819095</c:v>
                </c:pt>
                <c:pt idx="1907" formatCode="_(* #,##0.00_);_(* \(#,##0.00\);_(* &quot;-&quot;??_);_(@_)">
                  <c:v>182.12948612915068</c:v>
                </c:pt>
                <c:pt idx="1908" formatCode="_(* #,##0.00_);_(* \(#,##0.00\);_(* &quot;-&quot;??_);_(@_)">
                  <c:v>182.13274819825153</c:v>
                </c:pt>
                <c:pt idx="1909" formatCode="_(* #,##0.00_);_(* \(#,##0.00\);_(* &quot;-&quot;??_);_(@_)">
                  <c:v>182.14094509353708</c:v>
                </c:pt>
                <c:pt idx="1910" formatCode="_(* #,##0.00_);_(* \(#,##0.00\);_(* &quot;-&quot;??_);_(@_)">
                  <c:v>182.14720615586444</c:v>
                </c:pt>
                <c:pt idx="1911" formatCode="_(* #,##0.00_);_(* \(#,##0.00\);_(* &quot;-&quot;??_);_(@_)">
                  <c:v>182.15027549653985</c:v>
                </c:pt>
                <c:pt idx="1912" formatCode="_(* #,##0.00_);_(* \(#,##0.00\);_(* &quot;-&quot;??_);_(@_)">
                  <c:v>182.15382497673698</c:v>
                </c:pt>
                <c:pt idx="1913" formatCode="_(* #,##0.00_);_(* \(#,##0.00\);_(* &quot;-&quot;??_);_(@_)">
                  <c:v>182.1573992355743</c:v>
                </c:pt>
                <c:pt idx="1914" formatCode="_(* #,##0.00_);_(* \(#,##0.00\);_(* &quot;-&quot;??_);_(@_)">
                  <c:v>182.1665980551071</c:v>
                </c:pt>
                <c:pt idx="1915" formatCode="_(* #,##0.00_);_(* \(#,##0.00\);_(* &quot;-&quot;??_);_(@_)">
                  <c:v>182.17169882319513</c:v>
                </c:pt>
                <c:pt idx="1916" formatCode="_(* #,##0.00_);_(* \(#,##0.00\);_(* &quot;-&quot;??_);_(@_)">
                  <c:v>182.17526025929391</c:v>
                </c:pt>
                <c:pt idx="1917" formatCode="_(* #,##0.00_);_(* \(#,##0.00\);_(* &quot;-&quot;??_);_(@_)">
                  <c:v>182.17883430809056</c:v>
                </c:pt>
                <c:pt idx="1918" formatCode="_(* #,##0.00_);_(* \(#,##0.00\);_(* &quot;-&quot;??_);_(@_)">
                  <c:v>182.18308268305339</c:v>
                </c:pt>
                <c:pt idx="1919" formatCode="_(* #,##0.00_);_(* \(#,##0.00\);_(* &quot;-&quot;??_);_(@_)">
                  <c:v>182.19404633335088</c:v>
                </c:pt>
                <c:pt idx="1920" formatCode="_(* #,##0.00_);_(* \(#,##0.00\);_(* &quot;-&quot;??_);_(@_)">
                  <c:v>182.20011352038603</c:v>
                </c:pt>
                <c:pt idx="1921" formatCode="_(* #,##0.00_);_(* \(#,##0.00\);_(* &quot;-&quot;??_);_(@_)">
                  <c:v>182.20433985180318</c:v>
                </c:pt>
                <c:pt idx="1922" formatCode="_(* #,##0.00_);_(* \(#,##0.00\);_(* &quot;-&quot;??_);_(@_)">
                  <c:v>182.20854278589619</c:v>
                </c:pt>
                <c:pt idx="1923" formatCode="_(* #,##0.00_);_(* \(#,##0.00\);_(* &quot;-&quot;??_);_(@_)">
                  <c:v>182.21274330795734</c:v>
                </c:pt>
                <c:pt idx="1924" formatCode="_(* #,##0.00_);_(* \(#,##0.00\);_(* &quot;-&quot;??_);_(@_)">
                  <c:v>182.22374684209262</c:v>
                </c:pt>
                <c:pt idx="1925" formatCode="_(* #,##0.00_);_(* \(#,##0.00\);_(* &quot;-&quot;??_);_(@_)">
                  <c:v>182.22996330629229</c:v>
                </c:pt>
                <c:pt idx="1926" formatCode="_(* #,##0.00_);_(* \(#,##0.00\);_(* &quot;-&quot;??_);_(@_)">
                  <c:v>182.23423987759813</c:v>
                </c:pt>
                <c:pt idx="1927" formatCode="_(* #,##0.00_);_(* \(#,##0.00\);_(* &quot;-&quot;??_);_(@_)">
                  <c:v>182.23855373896859</c:v>
                </c:pt>
                <c:pt idx="1928" formatCode="_(* #,##0.00_);_(* \(#,##0.00\);_(* &quot;-&quot;??_);_(@_)">
                  <c:v>182.24279451543342</c:v>
                </c:pt>
                <c:pt idx="1929" formatCode="_(* #,##0.00_);_(* \(#,##0.00\);_(* &quot;-&quot;??_);_(@_)">
                  <c:v>182.25371081367626</c:v>
                </c:pt>
                <c:pt idx="1930" formatCode="_(* #,##0.00_);_(* \(#,##0.00\);_(* &quot;-&quot;??_);_(@_)">
                  <c:v>182.25976030278687</c:v>
                </c:pt>
                <c:pt idx="1931" formatCode="_(* #,##0.00_);_(* \(#,##0.00\);_(* &quot;-&quot;??_);_(@_)">
                  <c:v>182.26401222236939</c:v>
                </c:pt>
                <c:pt idx="1932" formatCode="_(* #,##0.00_);_(* \(#,##0.00\);_(* &quot;-&quot;??_);_(@_)">
                  <c:v>182.26826462810857</c:v>
                </c:pt>
                <c:pt idx="1933" formatCode="_(* #,##0.00_);_(* \(#,##0.00\);_(* &quot;-&quot;??_);_(@_)">
                  <c:v>182.27252997129582</c:v>
                </c:pt>
                <c:pt idx="1934" formatCode="_(* #,##0.00_);_(* \(#,##0.00\);_(* &quot;-&quot;??_);_(@_)">
                  <c:v>182.28350794779186</c:v>
                </c:pt>
                <c:pt idx="1935" formatCode="_(* #,##0.00_);_(* \(#,##0.00\);_(* &quot;-&quot;??_);_(@_)">
                  <c:v>182.28956217555202</c:v>
                </c:pt>
                <c:pt idx="1936" formatCode="_(* #,##0.00_);_(* \(#,##0.00\);_(* &quot;-&quot;??_);_(@_)">
                  <c:v>182.29381751892396</c:v>
                </c:pt>
                <c:pt idx="1937" formatCode="_(* #,##0.00_);_(* \(#,##0.00\);_(* &quot;-&quot;??_);_(@_)">
                  <c:v>182.29809825771338</c:v>
                </c:pt>
                <c:pt idx="1938" formatCode="_(* #,##0.00_);_(* \(#,##0.00\);_(* &quot;-&quot;??_);_(@_)">
                  <c:v>182.3023013965435</c:v>
                </c:pt>
                <c:pt idx="1939" formatCode="_(* #,##0.00_);_(* \(#,##0.00\);_(* &quot;-&quot;??_);_(@_)">
                  <c:v>185.42218559343777</c:v>
                </c:pt>
                <c:pt idx="1940" formatCode="_(* #,##0.00_);_(* \(#,##0.00\);_(* &quot;-&quot;??_);_(@_)">
                  <c:v>185.42842074582009</c:v>
                </c:pt>
                <c:pt idx="1941" formatCode="_(* #,##0.00_);_(* \(#,##0.00\);_(* &quot;-&quot;??_);_(@_)">
                  <c:v>185.43939563077291</c:v>
                </c:pt>
                <c:pt idx="1942" formatCode="_(* #,##0.00_);_(* \(#,##0.00\);_(* &quot;-&quot;??_);_(@_)">
                  <c:v>185.44653522629901</c:v>
                </c:pt>
                <c:pt idx="1943" formatCode="_(* #,##0.00_);_(* \(#,##0.00\);_(* &quot;-&quot;??_);_(@_)">
                  <c:v>185.44952374967485</c:v>
                </c:pt>
                <c:pt idx="1944" formatCode="_(* #,##0.00_);_(* \(#,##0.00\);_(* &quot;-&quot;??_);_(@_)">
                  <c:v>185.45252099166154</c:v>
                </c:pt>
                <c:pt idx="1945" formatCode="_(* #,##0.00_);_(* \(#,##0.00\);_(* &quot;-&quot;??_);_(@_)">
                  <c:v>185.45556054998289</c:v>
                </c:pt>
                <c:pt idx="1946" formatCode="_(* #,##0.00_);_(* \(#,##0.00\);_(* &quot;-&quot;??_);_(@_)">
                  <c:v>185.46247080202895</c:v>
                </c:pt>
                <c:pt idx="1947" formatCode="_(* #,##0.00_);_(* \(#,##0.00\);_(* &quot;-&quot;??_);_(@_)">
                  <c:v>185.46751957730524</c:v>
                </c:pt>
                <c:pt idx="1948" formatCode="_(* #,##0.00_);_(* \(#,##0.00\);_(* &quot;-&quot;??_);_(@_)">
                  <c:v>185.47047679831692</c:v>
                </c:pt>
                <c:pt idx="1949" formatCode="_(* #,##0.00_);_(* \(#,##0.00\);_(* &quot;-&quot;??_);_(@_)">
                  <c:v>185.47336713157267</c:v>
                </c:pt>
                <c:pt idx="1950" formatCode="_(* #,##0.00_);_(* \(#,##0.00\);_(* &quot;-&quot;??_);_(@_)">
                  <c:v>185.47626064591293</c:v>
                </c:pt>
                <c:pt idx="1951" formatCode="_(* #,##0.00_);_(* \(#,##0.00\);_(* &quot;-&quot;??_);_(@_)">
                  <c:v>185.48299878616598</c:v>
                </c:pt>
                <c:pt idx="1952" formatCode="_(* #,##0.00_);_(* \(#,##0.00\);_(* &quot;-&quot;??_);_(@_)">
                  <c:v>185.48805129531237</c:v>
                </c:pt>
                <c:pt idx="1953" formatCode="_(* #,##0.00_);_(* \(#,##0.00\);_(* &quot;-&quot;??_);_(@_)">
                  <c:v>185.49105278397059</c:v>
                </c:pt>
                <c:pt idx="1954" formatCode="_(* #,##0.00_);_(* \(#,##0.00\);_(* &quot;-&quot;??_);_(@_)">
                  <c:v>185.49403778341699</c:v>
                </c:pt>
                <c:pt idx="1955" formatCode="_(* #,##0.00_);_(* \(#,##0.00\);_(* &quot;-&quot;??_);_(@_)">
                  <c:v>185.49701470155375</c:v>
                </c:pt>
                <c:pt idx="1956" formatCode="_(* #,##0.00_);_(* \(#,##0.00\);_(* &quot;-&quot;??_);_(@_)">
                  <c:v>185.50387643501671</c:v>
                </c:pt>
                <c:pt idx="1957" formatCode="_(* #,##0.00_);_(* \(#,##0.00\);_(* &quot;-&quot;??_);_(@_)">
                  <c:v>185.50890491856075</c:v>
                </c:pt>
                <c:pt idx="1958" formatCode="_(* #,##0.00_);_(* \(#,##0.00\);_(* &quot;-&quot;??_);_(@_)">
                  <c:v>185.51188346181365</c:v>
                </c:pt>
                <c:pt idx="1959" formatCode="_(* #,##0.00_);_(* \(#,##0.00\);_(* &quot;-&quot;??_);_(@_)">
                  <c:v>185.51487915442758</c:v>
                </c:pt>
                <c:pt idx="1960" formatCode="_(* #,##0.00_);_(* \(#,##0.00\);_(* &quot;-&quot;??_);_(@_)">
                  <c:v>185.51468615787513</c:v>
                </c:pt>
                <c:pt idx="1961" formatCode="_(* #,##0.00_);_(* \(#,##0.00\);_(* &quot;-&quot;??_);_(@_)">
                  <c:v>185.5246749063482</c:v>
                </c:pt>
                <c:pt idx="1962" formatCode="_(* #,##0.00_);_(* \(#,##0.00\);_(* &quot;-&quot;??_);_(@_)">
                  <c:v>185.52973497882533</c:v>
                </c:pt>
                <c:pt idx="1963" formatCode="_(* #,##0.00_);_(* \(#,##0.00\);_(* &quot;-&quot;??_);_(@_)">
                  <c:v>185.53278314708012</c:v>
                </c:pt>
                <c:pt idx="1964" formatCode="_(* #,##0.00_);_(* \(#,##0.00\);_(* &quot;-&quot;??_);_(@_)">
                  <c:v>185.53589900401789</c:v>
                </c:pt>
                <c:pt idx="1965" formatCode="_(* #,##0.00_);_(* \(#,##0.00\);_(* &quot;-&quot;??_);_(@_)">
                  <c:v>185.53898995811863</c:v>
                </c:pt>
                <c:pt idx="1966" formatCode="_(* #,##0.00_);_(* \(#,##0.00\);_(* &quot;-&quot;??_);_(@_)">
                  <c:v>185.54635638668663</c:v>
                </c:pt>
                <c:pt idx="1967" formatCode="_(* #,##0.00_);_(* \(#,##0.00\);_(* &quot;-&quot;??_);_(@_)">
                  <c:v>185.55155966460151</c:v>
                </c:pt>
                <c:pt idx="1968" formatCode="_(* #,##0.00_);_(* \(#,##0.00\);_(* &quot;-&quot;??_);_(@_)">
                  <c:v>185.55467765939215</c:v>
                </c:pt>
                <c:pt idx="1969" formatCode="_(* #,##0.00_);_(* \(#,##0.00\);_(* &quot;-&quot;??_);_(@_)">
                  <c:v>185.55776229937848</c:v>
                </c:pt>
                <c:pt idx="1970" formatCode="_(* #,##0.00_);_(* \(#,##0.00\);_(* &quot;-&quot;??_);_(@_)">
                  <c:v>185.56079673241368</c:v>
                </c:pt>
                <c:pt idx="1971" formatCode="_(* #,##0.00_);_(* \(#,##0.00\);_(* &quot;-&quot;??_);_(@_)">
                  <c:v>185.56773406453527</c:v>
                </c:pt>
                <c:pt idx="1972" formatCode="_(* #,##0.00_);_(* \(#,##0.00\);_(* &quot;-&quot;??_);_(@_)">
                  <c:v>185.57274617643273</c:v>
                </c:pt>
                <c:pt idx="1973" formatCode="_(* #,##0.00_);_(* \(#,##0.00\);_(* &quot;-&quot;??_);_(@_)">
                  <c:v>185.57579069914684</c:v>
                </c:pt>
                <c:pt idx="1974" formatCode="_(* #,##0.00_);_(* \(#,##0.00\);_(* &quot;-&quot;??_);_(@_)">
                  <c:v>185.57885242542702</c:v>
                </c:pt>
                <c:pt idx="1975" formatCode="_(* #,##0.00_);_(* \(#,##0.00\);_(* &quot;-&quot;??_);_(@_)">
                  <c:v>185.58192292176787</c:v>
                </c:pt>
                <c:pt idx="1976" formatCode="_(* #,##0.00_);_(* \(#,##0.00\);_(* &quot;-&quot;??_);_(@_)">
                  <c:v>185.58906358523976</c:v>
                </c:pt>
                <c:pt idx="1977" formatCode="_(* #,##0.00_);_(* \(#,##0.00\);_(* &quot;-&quot;??_);_(@_)">
                  <c:v>185.59426085445236</c:v>
                </c:pt>
                <c:pt idx="1978" formatCode="_(* #,##0.00_);_(* \(#,##0.00\);_(* &quot;-&quot;??_);_(@_)">
                  <c:v>185.59734151650218</c:v>
                </c:pt>
                <c:pt idx="1979" formatCode="_(* #,##0.00_);_(* \(#,##0.00\);_(* &quot;-&quot;??_);_(@_)">
                  <c:v>185.60038032783856</c:v>
                </c:pt>
                <c:pt idx="1980" formatCode="_(* #,##0.00_);_(* \(#,##0.00\);_(* &quot;-&quot;??_);_(@_)">
                  <c:v>185.60334549087713</c:v>
                </c:pt>
                <c:pt idx="1981" formatCode="_(* #,##0.00_);_(* \(#,##0.00\);_(* &quot;-&quot;??_);_(@_)">
                  <c:v>185.61007766499486</c:v>
                </c:pt>
                <c:pt idx="1982" formatCode="_(* #,##0.00_);_(* \(#,##0.00\);_(* &quot;-&quot;??_);_(@_)">
                  <c:v>185.61505464244618</c:v>
                </c:pt>
                <c:pt idx="1983" formatCode="_(* #,##0.00_);_(* \(#,##0.00\);_(* &quot;-&quot;??_);_(@_)">
                  <c:v>185.61791446234156</c:v>
                </c:pt>
                <c:pt idx="1984" formatCode="_(* #,##0.00_);_(* \(#,##0.00\);_(* &quot;-&quot;??_);_(@_)">
                  <c:v>185.62076766533582</c:v>
                </c:pt>
                <c:pt idx="1985" formatCode="_(* #,##0.00_);_(* \(#,##0.00\);_(* &quot;-&quot;??_);_(@_)">
                  <c:v>185.62365374495997</c:v>
                </c:pt>
                <c:pt idx="1986" formatCode="_(* #,##0.00_);_(* \(#,##0.00\);_(* &quot;-&quot;??_);_(@_)">
                  <c:v>185.63058883435249</c:v>
                </c:pt>
                <c:pt idx="1987" formatCode="_(* #,##0.00_);_(* \(#,##0.00\);_(* &quot;-&quot;??_);_(@_)">
                  <c:v>185.6363311915587</c:v>
                </c:pt>
                <c:pt idx="1988" formatCode="_(* #,##0.00_);_(* \(#,##0.00\);_(* &quot;-&quot;??_);_(@_)">
                  <c:v>185.63963060632767</c:v>
                </c:pt>
                <c:pt idx="1989" formatCode="_(* #,##0.00_);_(* \(#,##0.00\);_(* &quot;-&quot;??_);_(@_)">
                  <c:v>185.64280845361878</c:v>
                </c:pt>
                <c:pt idx="1990" formatCode="_(* #,##0.00_);_(* \(#,##0.00\);_(* &quot;-&quot;??_);_(@_)">
                  <c:v>185.18914918730306</c:v>
                </c:pt>
                <c:pt idx="1991" formatCode="_(* #,##0.00_);_(* \(#,##0.00\);_(* &quot;-&quot;??_);_(@_)">
                  <c:v>185.19304107972218</c:v>
                </c:pt>
                <c:pt idx="1992" formatCode="_(* #,##0.00_);_(* \(#,##0.00\);_(* &quot;-&quot;??_);_(@_)">
                  <c:v>185.19737485472817</c:v>
                </c:pt>
                <c:pt idx="1993" formatCode="_(* #,##0.00_);_(* \(#,##0.00\);_(* &quot;-&quot;??_);_(@_)">
                  <c:v>185.19876366598186</c:v>
                </c:pt>
                <c:pt idx="1994" formatCode="_(* #,##0.00_);_(* \(#,##0.00\);_(* &quot;-&quot;??_);_(@_)">
                  <c:v>185.20103513748637</c:v>
                </c:pt>
                <c:pt idx="1995" formatCode="_(* #,##0.00_);_(* \(#,##0.00\);_(* &quot;-&quot;??_);_(@_)">
                  <c:v>185.20329895491867</c:v>
                </c:pt>
                <c:pt idx="1996" formatCode="_(* #,##0.00_);_(* \(#,##0.00\);_(* &quot;-&quot;??_);_(@_)">
                  <c:v>185.20794375694047</c:v>
                </c:pt>
                <c:pt idx="1997" formatCode="_(* #,##0.00_);_(* \(#,##0.00\);_(* &quot;-&quot;??_);_(@_)">
                  <c:v>185.2125945891184</c:v>
                </c:pt>
                <c:pt idx="1998" formatCode="_(* #,##0.00_);_(* \(#,##0.00\);_(* &quot;-&quot;??_);_(@_)">
                  <c:v>185.21636423132978</c:v>
                </c:pt>
                <c:pt idx="1999" formatCode="_(* #,##0.00_);_(* \(#,##0.00\);_(* &quot;-&quot;??_);_(@_)">
                  <c:v>185.21870437118258</c:v>
                </c:pt>
                <c:pt idx="2000" formatCode="_(* #,##0.00_);_(* \(#,##0.00\);_(* &quot;-&quot;??_);_(@_)">
                  <c:v>185.22097997465571</c:v>
                </c:pt>
                <c:pt idx="2001" formatCode="_(* #,##0.00_);_(* \(#,##0.00\);_(* &quot;-&quot;??_);_(@_)">
                  <c:v>185.22543470391187</c:v>
                </c:pt>
                <c:pt idx="2002" formatCode="_(* #,##0.00_);_(* \(#,##0.00\);_(* &quot;-&quot;??_);_(@_)">
                  <c:v>185.22998251201881</c:v>
                </c:pt>
                <c:pt idx="2003" formatCode="_(* #,##0.00_);_(* \(#,##0.00\);_(* &quot;-&quot;??_);_(@_)">
                  <c:v>185.23225066648169</c:v>
                </c:pt>
                <c:pt idx="2004" formatCode="_(* #,##0.00_);_(* \(#,##0.00\);_(* &quot;-&quot;??_);_(@_)">
                  <c:v>185.23452846765412</c:v>
                </c:pt>
                <c:pt idx="2005" formatCode="_(* #,##0.00_);_(* \(#,##0.00\);_(* &quot;-&quot;??_);_(@_)">
                  <c:v>185.2368066366133</c:v>
                </c:pt>
                <c:pt idx="2006" formatCode="_(* #,##0.00_);_(* \(#,##0.00\);_(* &quot;-&quot;??_);_(@_)">
                  <c:v>185.24146346064578</c:v>
                </c:pt>
                <c:pt idx="2007" formatCode="_(* #,##0.00_);_(* \(#,##0.00\);_(* &quot;-&quot;??_);_(@_)">
                  <c:v>185.2460922161618</c:v>
                </c:pt>
                <c:pt idx="2008" formatCode="_(* #,##0.00_);_(* \(#,##0.00\);_(* &quot;-&quot;??_);_(@_)">
                  <c:v>185.24839081504601</c:v>
                </c:pt>
                <c:pt idx="2009" formatCode="_(* #,##0.00_);_(* \(#,##0.00\);_(* &quot;-&quot;??_);_(@_)">
                  <c:v>185.25068978610108</c:v>
                </c:pt>
                <c:pt idx="2010" formatCode="_(* #,##0.00_);_(* \(#,##0.00\);_(* &quot;-&quot;??_);_(@_)">
                  <c:v>185.25312845301488</c:v>
                </c:pt>
                <c:pt idx="2011" formatCode="_(* #,##0.00_);_(* \(#,##0.00\);_(* &quot;-&quot;??_);_(@_)">
                  <c:v>185.25875114002173</c:v>
                </c:pt>
                <c:pt idx="2012" formatCode="_(* #,##0.00_);_(* \(#,##0.00\);_(* &quot;-&quot;??_);_(@_)">
                  <c:v>185.26404439329218</c:v>
                </c:pt>
                <c:pt idx="2013" formatCode="_(* #,##0.00_);_(* \(#,##0.00\);_(* &quot;-&quot;??_);_(@_)">
                  <c:v>185.26676399334531</c:v>
                </c:pt>
                <c:pt idx="2014" formatCode="_(* #,##0.00_);_(* \(#,##0.00\);_(* &quot;-&quot;??_);_(@_)">
                  <c:v>185.26948406273354</c:v>
                </c:pt>
                <c:pt idx="2015" formatCode="_(* #,##0.00_);_(* \(#,##0.00\);_(* &quot;-&quot;??_);_(@_)">
                  <c:v>185.27220459088124</c:v>
                </c:pt>
                <c:pt idx="2016" formatCode="_(* #,##0.00_);_(* \(#,##0.00\);_(* &quot;-&quot;??_);_(@_)">
                  <c:v>185.27781316627861</c:v>
                </c:pt>
                <c:pt idx="2017" formatCode="_(* #,##0.00_);_(* \(#,##0.00\);_(* &quot;-&quot;??_);_(@_)">
                  <c:v>185.28312718256495</c:v>
                </c:pt>
                <c:pt idx="2018" formatCode="_(* #,##0.00_);_(* \(#,##0.00\);_(* &quot;-&quot;??_);_(@_)">
                  <c:v>185.28585935069887</c:v>
                </c:pt>
                <c:pt idx="2019" formatCode="_(* #,##0.00_);_(* \(#,##0.00\);_(* &quot;-&quot;??_);_(@_)">
                  <c:v>185.2885919871708</c:v>
                </c:pt>
                <c:pt idx="2020" formatCode="_(* #,##0.00_);_(* \(#,##0.00\);_(* &quot;-&quot;??_);_(@_)">
                  <c:v>185.29132509377922</c:v>
                </c:pt>
                <c:pt idx="2021" formatCode="_(* #,##0.00_);_(* \(#,##0.00\);_(* &quot;-&quot;??_);_(@_)">
                  <c:v>185.29694137585955</c:v>
                </c:pt>
                <c:pt idx="2022" formatCode="_(* #,##0.00_);_(* \(#,##0.00\);_(* &quot;-&quot;??_);_(@_)">
                  <c:v>185.30226080864566</c:v>
                </c:pt>
                <c:pt idx="2023" formatCode="_(* #,##0.00_);_(* \(#,##0.00\);_(* &quot;-&quot;??_);_(@_)">
                  <c:v>185.3049962627847</c:v>
                </c:pt>
                <c:pt idx="2024" formatCode="_(* #,##0.00_);_(* \(#,##0.00\);_(* &quot;-&quot;??_);_(@_)">
                  <c:v>185.3077321860853</c:v>
                </c:pt>
                <c:pt idx="2025" formatCode="_(* #,##0.00_);_(* \(#,##0.00\);_(* &quot;-&quot;??_);_(@_)">
                  <c:v>185.31046857796699</c:v>
                </c:pt>
                <c:pt idx="2026" formatCode="_(* #,##0.00_);_(* \(#,##0.00\);_(* &quot;-&quot;??_);_(@_)">
                  <c:v>185.31609256184939</c:v>
                </c:pt>
                <c:pt idx="2027" formatCode="_(* #,##0.00_);_(* \(#,##0.00\);_(* &quot;-&quot;??_);_(@_)">
                  <c:v>185.32141743048751</c:v>
                </c:pt>
                <c:pt idx="2028" formatCode="_(* #,##0.00_);_(* \(#,##0.00\);_(* &quot;-&quot;??_);_(@_)">
                  <c:v>185.32415616539282</c:v>
                </c:pt>
                <c:pt idx="2029" formatCode="_(* #,##0.00_);_(* \(#,##0.00\);_(* &quot;-&quot;??_);_(@_)">
                  <c:v>185.32690469490706</c:v>
                </c:pt>
                <c:pt idx="2030" formatCode="_(* #,##0.00_);_(* \(#,##0.00\);_(* &quot;-&quot;??_);_(@_)">
                  <c:v>185.32967232632433</c:v>
                </c:pt>
                <c:pt idx="2031" formatCode="_(* #,##0.00_);_(* \(#,##0.00\);_(* &quot;-&quot;??_);_(@_)">
                  <c:v>185.33554474634775</c:v>
                </c:pt>
                <c:pt idx="2032" formatCode="_(* #,##0.00_);_(* \(#,##0.00\);_(* &quot;-&quot;??_);_(@_)">
                  <c:v>185.34099828430723</c:v>
                </c:pt>
                <c:pt idx="2033" formatCode="_(* #,##0.00_);_(* \(#,##0.00\);_(* &quot;-&quot;??_);_(@_)">
                  <c:v>185.3437869794744</c:v>
                </c:pt>
                <c:pt idx="2034" formatCode="_(* #,##0.00_);_(* \(#,##0.00\);_(* &quot;-&quot;??_);_(@_)">
                  <c:v>185.34529055950642</c:v>
                </c:pt>
                <c:pt idx="2035" formatCode="_(* #,##0.00_);_(* \(#,##0.00\);_(* &quot;-&quot;??_);_(@_)">
                  <c:v>185.34822200636486</c:v>
                </c:pt>
                <c:pt idx="2036" formatCode="_(* #,##0.00_);_(* \(#,##0.00\);_(* &quot;-&quot;??_);_(@_)">
                  <c:v>185.35494008899983</c:v>
                </c:pt>
                <c:pt idx="2037" formatCode="_(* #,##0.00_);_(* \(#,##0.00\);_(* &quot;-&quot;??_);_(@_)">
                  <c:v>185.3605702617586</c:v>
                </c:pt>
                <c:pt idx="2038" formatCode="_(* #,##0.00_);_(* \(#,##0.00\);_(* &quot;-&quot;??_);_(@_)">
                  <c:v>185.3636760571971</c:v>
                </c:pt>
                <c:pt idx="2039" formatCode="_(* #,##0.00_);_(* \(#,##0.00\);_(* &quot;-&quot;??_);_(@_)">
                  <c:v>185.36673490106176</c:v>
                </c:pt>
                <c:pt idx="2040" formatCode="_(* #,##0.00_);_(* \(#,##0.00\);_(* &quot;-&quot;??_);_(@_)">
                  <c:v>193.98790884836458</c:v>
                </c:pt>
                <c:pt idx="2041" formatCode="_(* #,##0.00_);_(* \(#,##0.00\);_(* &quot;-&quot;??_);_(@_)">
                  <c:v>193.99093386121984</c:v>
                </c:pt>
                <c:pt idx="2042" formatCode="_(* #,##0.00_);_(* \(#,##0.00\);_(* &quot;-&quot;??_);_(@_)">
                  <c:v>193.99471188847716</c:v>
                </c:pt>
                <c:pt idx="2043" formatCode="_(* #,##0.00_);_(* \(#,##0.00\);_(* &quot;-&quot;??_);_(@_)">
                  <c:v>193.99641615779328</c:v>
                </c:pt>
                <c:pt idx="2044" formatCode="_(* #,##0.00_);_(* \(#,##0.00\);_(* &quot;-&quot;??_);_(@_)">
                  <c:v>193.99810573164726</c:v>
                </c:pt>
                <c:pt idx="2045" formatCode="_(* #,##0.00_);_(* \(#,##0.00\);_(* &quot;-&quot;??_);_(@_)">
                  <c:v>193.99977936660747</c:v>
                </c:pt>
                <c:pt idx="2046" formatCode="_(* #,##0.00_);_(* \(#,##0.00\);_(* &quot;-&quot;??_);_(@_)">
                  <c:v>194.00279294512018</c:v>
                </c:pt>
                <c:pt idx="2047" formatCode="_(* #,##0.00_);_(* \(#,##0.00\);_(* &quot;-&quot;??_);_(@_)">
                  <c:v>194.00653829459301</c:v>
                </c:pt>
                <c:pt idx="2048" formatCode="_(* #,##0.00_);_(* \(#,##0.00\);_(* &quot;-&quot;??_);_(@_)">
                  <c:v>194.00822261991038</c:v>
                </c:pt>
                <c:pt idx="2049" formatCode="_(* #,##0.00_);_(* \(#,##0.00\);_(* &quot;-&quot;??_);_(@_)">
                  <c:v>194.00992997034717</c:v>
                </c:pt>
                <c:pt idx="2050" formatCode="_(* #,##0.00_);_(* \(#,##0.00\);_(* &quot;-&quot;??_);_(@_)">
                  <c:v>194.0116138380443</c:v>
                </c:pt>
                <c:pt idx="2051" formatCode="_(* #,##0.00_);_(* \(#,##0.00\);_(* &quot;-&quot;??_);_(@_)">
                  <c:v>194.01463375533049</c:v>
                </c:pt>
                <c:pt idx="2052" formatCode="_(* #,##0.00_);_(* \(#,##0.00\);_(* &quot;-&quot;??_);_(@_)">
                  <c:v>194.01838349549112</c:v>
                </c:pt>
                <c:pt idx="2053" formatCode="_(* #,##0.00_);_(* \(#,##0.00\);_(* &quot;-&quot;??_);_(@_)">
                  <c:v>194.02008560990222</c:v>
                </c:pt>
                <c:pt idx="2054" formatCode="_(* #,##0.00_);_(* \(#,##0.00\);_(* &quot;-&quot;??_);_(@_)">
                  <c:v>194.0218107691087</c:v>
                </c:pt>
                <c:pt idx="2055" formatCode="_(* #,##0.00_);_(* \(#,##0.00\);_(* &quot;-&quot;??_);_(@_)">
                  <c:v>194.02351998918695</c:v>
                </c:pt>
                <c:pt idx="2056" formatCode="_(* #,##0.00_);_(* \(#,##0.00\);_(* &quot;-&quot;??_);_(@_)">
                  <c:v>194.02661757873534</c:v>
                </c:pt>
                <c:pt idx="2057" formatCode="_(* #,##0.00_);_(* \(#,##0.00\);_(* &quot;-&quot;??_);_(@_)">
                  <c:v>194.03042131034164</c:v>
                </c:pt>
                <c:pt idx="2058" formatCode="_(* #,##0.00_);_(* \(#,##0.00\);_(* &quot;-&quot;??_);_(@_)">
                  <c:v>194.03215637648148</c:v>
                </c:pt>
                <c:pt idx="2059" formatCode="_(* #,##0.00_);_(* \(#,##0.00\);_(* &quot;-&quot;??_);_(@_)">
                  <c:v>194.03388427463986</c:v>
                </c:pt>
                <c:pt idx="2060" formatCode="_(* #,##0.00_);_(* \(#,##0.00\);_(* &quot;-&quot;??_);_(@_)">
                  <c:v>194.03561413079257</c:v>
                </c:pt>
                <c:pt idx="2061" formatCode="_(* #,##0.00_);_(* \(#,##0.00\);_(* &quot;-&quot;??_);_(@_)">
                  <c:v>194.03868566169126</c:v>
                </c:pt>
                <c:pt idx="2062" formatCode="_(* #,##0.00_);_(* \(#,##0.00\);_(* &quot;-&quot;??_);_(@_)">
                  <c:v>194.0423998295939</c:v>
                </c:pt>
                <c:pt idx="2063" formatCode="_(* #,##0.00_);_(* \(#,##0.00\);_(* &quot;-&quot;??_);_(@_)">
                  <c:v>194.50831339673934</c:v>
                </c:pt>
                <c:pt idx="2064" formatCode="_(* #,##0.00_);_(* \(#,##0.00\);_(* &quot;-&quot;??_);_(@_)">
                  <c:v>194.51000011165581</c:v>
                </c:pt>
                <c:pt idx="2065" formatCode="_(* #,##0.00_);_(* \(#,##0.00\);_(* &quot;-&quot;??_);_(@_)">
                  <c:v>194.51391462034579</c:v>
                </c:pt>
                <c:pt idx="2066" formatCode="_(* #,##0.00_);_(* \(#,##0.00\);_(* &quot;-&quot;??_);_(@_)">
                  <c:v>194.5186545532755</c:v>
                </c:pt>
                <c:pt idx="2067" formatCode="_(* #,##0.00_);_(* \(#,##0.00\);_(* &quot;-&quot;??_);_(@_)">
                  <c:v>194.52032677888107</c:v>
                </c:pt>
                <c:pt idx="2068" formatCode="_(* #,##0.00_);_(* \(#,##0.00\);_(* &quot;-&quot;??_);_(@_)">
                  <c:v>194.52199187808165</c:v>
                </c:pt>
                <c:pt idx="2069" formatCode="_(* #,##0.00_);_(* \(#,##0.00\);_(* &quot;-&quot;??_);_(@_)">
                  <c:v>194.52363350870246</c:v>
                </c:pt>
                <c:pt idx="2070" formatCode="_(* #,##0.00_);_(* \(#,##0.00\);_(* &quot;-&quot;??_);_(@_)">
                  <c:v>194.52658248463641</c:v>
                </c:pt>
                <c:pt idx="2071" formatCode="_(* #,##0.00_);_(* \(#,##0.00\);_(* &quot;-&quot;??_);_(@_)">
                  <c:v>194.53022888316161</c:v>
                </c:pt>
                <c:pt idx="2072" formatCode="_(* #,##0.00_);_(* \(#,##0.00\);_(* &quot;-&quot;??_);_(@_)">
                  <c:v>194.53188120980769</c:v>
                </c:pt>
                <c:pt idx="2073" formatCode="_(* #,##0.00_);_(* \(#,##0.00\);_(* &quot;-&quot;??_);_(@_)">
                  <c:v>194.5335339126531</c:v>
                </c:pt>
                <c:pt idx="2074" formatCode="_(* #,##0.00_);_(* \(#,##0.00\);_(* &quot;-&quot;??_);_(@_)">
                  <c:v>194.53520374894353</c:v>
                </c:pt>
                <c:pt idx="2075" formatCode="_(* #,##0.00_);_(* \(#,##0.00\);_(* &quot;-&quot;??_);_(@_)">
                  <c:v>194.54096162727299</c:v>
                </c:pt>
                <c:pt idx="2076" formatCode="_(* #,##0.00_);_(* \(#,##0.00\);_(* &quot;-&quot;??_);_(@_)">
                  <c:v>194.5456629658444</c:v>
                </c:pt>
                <c:pt idx="2077" formatCode="_(* #,##0.00_);_(* \(#,##0.00\);_(* &quot;-&quot;??_);_(@_)">
                  <c:v>194.54820823207092</c:v>
                </c:pt>
                <c:pt idx="2078" formatCode="_(* #,##0.00_);_(* \(#,##0.00\);_(* &quot;-&quot;??_);_(@_)">
                  <c:v>194.55074460655305</c:v>
                </c:pt>
                <c:pt idx="2079" formatCode="_(* #,##0.00_);_(* \(#,##0.00\);_(* &quot;-&quot;??_);_(@_)">
                  <c:v>194.55325418266185</c:v>
                </c:pt>
                <c:pt idx="2080" formatCode="_(* #,##0.00_);_(* \(#,##0.00\);_(* &quot;-&quot;??_);_(@_)">
                  <c:v>194.55873509652645</c:v>
                </c:pt>
                <c:pt idx="2081" formatCode="_(* #,##0.00_);_(* \(#,##0.00\);_(* &quot;-&quot;??_);_(@_)">
                  <c:v>194.56341468454184</c:v>
                </c:pt>
                <c:pt idx="2082" formatCode="_(* #,##0.00_);_(* \(#,##0.00\);_(* &quot;-&quot;??_);_(@_)">
                  <c:v>194.56596415827235</c:v>
                </c:pt>
                <c:pt idx="2083" formatCode="_(* #,##0.00_);_(* \(#,##0.00\);_(* &quot;-&quot;??_);_(@_)">
                  <c:v>194.56851423212242</c:v>
                </c:pt>
                <c:pt idx="2084" formatCode="_(* #,##0.00_);_(* \(#,##0.00\);_(* &quot;-&quot;??_);_(@_)">
                  <c:v>194.57104699874498</c:v>
                </c:pt>
                <c:pt idx="2085" formatCode="_(* #,##0.00_);_(* \(#,##0.00\);_(* &quot;-&quot;??_);_(@_)">
                  <c:v>194.57653853879185</c:v>
                </c:pt>
                <c:pt idx="2086" formatCode="_(* #,##0.00_);_(* \(#,##0.00\);_(* &quot;-&quot;??_);_(@_)">
                  <c:v>194.58118232374304</c:v>
                </c:pt>
                <c:pt idx="2087" formatCode="_(* #,##0.00_);_(* \(#,##0.00\);_(* &quot;-&quot;??_);_(@_)">
                  <c:v>194.58375449610355</c:v>
                </c:pt>
                <c:pt idx="2088" formatCode="_(* #,##0.00_);_(* \(#,##0.00\);_(* &quot;-&quot;??_);_(@_)">
                  <c:v>194.58629927759742</c:v>
                </c:pt>
                <c:pt idx="2089" formatCode="_(* #,##0.00_);_(* \(#,##0.00\);_(* &quot;-&quot;??_);_(@_)">
                  <c:v>194.58882673057241</c:v>
                </c:pt>
                <c:pt idx="2090" formatCode="_(* #,##0.00_);_(* \(#,##0.00\);_(* &quot;-&quot;??_);_(@_)">
                  <c:v>194.59432889541731</c:v>
                </c:pt>
                <c:pt idx="2091" formatCode="_(* #,##0.00_);_(* \(#,##0.00\);_(* &quot;-&quot;??_);_(@_)">
                  <c:v>194.59900685495569</c:v>
                </c:pt>
                <c:pt idx="2092" formatCode="_(* #,##0.00_);_(* \(#,##0.00\);_(* &quot;-&quot;??_);_(@_)">
                  <c:v>194.60155523709298</c:v>
                </c:pt>
                <c:pt idx="2093" formatCode="_(* #,##0.00_);_(* \(#,##0.00\);_(* &quot;-&quot;??_);_(@_)">
                  <c:v>194.60409470190646</c:v>
                </c:pt>
                <c:pt idx="2094" formatCode="_(* #,##0.00_);_(* \(#,##0.00\);_(* &quot;-&quot;??_);_(@_)">
                  <c:v>194.60663587503774</c:v>
                </c:pt>
                <c:pt idx="2095" formatCode="_(* #,##0.00_);_(* \(#,##0.00\);_(* &quot;-&quot;??_);_(@_)">
                  <c:v>194.61214866978486</c:v>
                </c:pt>
                <c:pt idx="2096" formatCode="_(* #,##0.00_);_(* \(#,##0.00\);_(* &quot;-&quot;??_);_(@_)">
                  <c:v>194.6169267741513</c:v>
                </c:pt>
                <c:pt idx="2097" formatCode="_(* #,##0.00_);_(* \(#,##0.00\);_(* &quot;-&quot;??_);_(@_)">
                  <c:v>194.62094572510361</c:v>
                </c:pt>
                <c:pt idx="2098" formatCode="_(* #,##0.00_);_(* \(#,##0.00\);_(* &quot;-&quot;??_);_(@_)">
                  <c:v>194.62456478505237</c:v>
                </c:pt>
                <c:pt idx="2099" formatCode="_(* #,##0.00_);_(* \(#,##0.00\);_(* &quot;-&quot;??_);_(@_)">
                  <c:v>194.81272604961032</c:v>
                </c:pt>
                <c:pt idx="2100" formatCode="_(* #,##0.00_);_(* \(#,##0.00\);_(* &quot;-&quot;??_);_(@_)">
                  <c:v>194.63464582940455</c:v>
                </c:pt>
                <c:pt idx="2101" formatCode="_(* #,##0.00_);_(* \(#,##0.00\);_(* &quot;-&quot;??_);_(@_)">
                  <c:v>194.63730048621051</c:v>
                </c:pt>
                <c:pt idx="2102" formatCode="_(* #,##0.00_);_(* \(#,##0.00\);_(* &quot;-&quot;??_);_(@_)">
                  <c:v>194.63992155132038</c:v>
                </c:pt>
                <c:pt idx="2103" formatCode="_(* #,##0.00_);_(* \(#,##0.00\);_(* &quot;-&quot;??_);_(@_)">
                  <c:v>194.64241137982134</c:v>
                </c:pt>
                <c:pt idx="2104" formatCode="_(* #,##0.00_);_(* \(#,##0.00\);_(* &quot;-&quot;??_);_(@_)">
                  <c:v>194.64790244873149</c:v>
                </c:pt>
                <c:pt idx="2105" formatCode="_(* #,##0.00_);_(* \(#,##0.00\);_(* &quot;-&quot;??_);_(@_)">
                  <c:v>194.65254481947875</c:v>
                </c:pt>
                <c:pt idx="2106" formatCode="_(* #,##0.00_);_(* \(#,##0.00\);_(* &quot;-&quot;??_);_(@_)">
                  <c:v>194.65500376370301</c:v>
                </c:pt>
                <c:pt idx="2107" formatCode="_(* #,##0.00_);_(* \(#,##0.00\);_(* &quot;-&quot;??_);_(@_)">
                  <c:v>194.65826781485109</c:v>
                </c:pt>
                <c:pt idx="2108" formatCode="_(* #,##0.00_);_(* \(#,##0.00\);_(* &quot;-&quot;??_);_(@_)">
                  <c:v>194.67376465149758</c:v>
                </c:pt>
                <c:pt idx="2109" formatCode="_(* #,##0.00_);_(* \(#,##0.00\);_(* &quot;-&quot;??_);_(@_)">
                  <c:v>194.68093481167216</c:v>
                </c:pt>
                <c:pt idx="2110" formatCode="_(* #,##0.00_);_(* \(#,##0.00\);_(* &quot;-&quot;??_);_(@_)">
                  <c:v>194.68468468260934</c:v>
                </c:pt>
                <c:pt idx="2111" formatCode="_(* #,##0.00_);_(* \(#,##0.00\);_(* &quot;-&quot;??_);_(@_)">
                  <c:v>200.2863238547543</c:v>
                </c:pt>
                <c:pt idx="2112" formatCode="_(* #,##0.00_);_(* \(#,##0.00\);_(* &quot;-&quot;??_);_(@_)">
                  <c:v>200.2942110435697</c:v>
                </c:pt>
                <c:pt idx="2113" formatCode="_(* #,##0.00_);_(* \(#,##0.00\);_(* &quot;-&quot;??_);_(@_)">
                  <c:v>200.29835932661504</c:v>
                </c:pt>
                <c:pt idx="2114" formatCode="_(* #,##0.00_);_(* \(#,##0.00\);_(* &quot;-&quot;??_);_(@_)">
                  <c:v>200.30138664760821</c:v>
                </c:pt>
                <c:pt idx="2115" formatCode="_(* #,##0.00_);_(* \(#,##0.00\);_(* &quot;-&quot;??_);_(@_)">
                  <c:v>200.30444306009488</c:v>
                </c:pt>
                <c:pt idx="2116" formatCode="_(* #,##0.00_);_(* \(#,##0.00\);_(* &quot;-&quot;??_);_(@_)">
                  <c:v>200.30747178104664</c:v>
                </c:pt>
                <c:pt idx="2117" formatCode="_(* #,##0.00_);_(* \(#,##0.00\);_(* &quot;-&quot;??_);_(@_)">
                  <c:v>200.31535074478333</c:v>
                </c:pt>
                <c:pt idx="2118" formatCode="_(* #,##0.00_);_(* \(#,##0.00\);_(* &quot;-&quot;??_);_(@_)">
                  <c:v>200.31947769962639</c:v>
                </c:pt>
                <c:pt idx="2119" formatCode="_(* #,##0.00_);_(* \(#,##0.00\);_(* &quot;-&quot;??_);_(@_)">
                  <c:v>200.32247213566251</c:v>
                </c:pt>
                <c:pt idx="2120" formatCode="_(* #,##0.00_);_(* \(#,##0.00\);_(* &quot;-&quot;??_);_(@_)">
                  <c:v>200.32546729098843</c:v>
                </c:pt>
                <c:pt idx="2121" formatCode="_(* #,##0.00_);_(* \(#,##0.00\);_(* &quot;-&quot;??_);_(@_)">
                  <c:v>200.32835954443112</c:v>
                </c:pt>
                <c:pt idx="2122" formatCode="_(* #,##0.00_);_(* \(#,##0.00\);_(* &quot;-&quot;??_);_(@_)">
                  <c:v>200.33955727830471</c:v>
                </c:pt>
                <c:pt idx="2123" formatCode="_(* #,##0.00_);_(* \(#,##0.00\);_(* &quot;-&quot;??_);_(@_)">
                  <c:v>200.34447088599231</c:v>
                </c:pt>
                <c:pt idx="2124" formatCode="_(* #,##0.00_);_(* \(#,##0.00\);_(* &quot;-&quot;??_);_(@_)">
                  <c:v>200.34786100952809</c:v>
                </c:pt>
                <c:pt idx="2125" formatCode="_(* #,##0.00_);_(* \(#,##0.00\);_(* &quot;-&quot;??_);_(@_)">
                  <c:v>200.351584129245</c:v>
                </c:pt>
                <c:pt idx="2126" formatCode="_(* #,##0.00_);_(* \(#,##0.00\);_(* &quot;-&quot;??_);_(@_)">
                  <c:v>200.36225794288373</c:v>
                </c:pt>
                <c:pt idx="2127" formatCode="_(* #,##0.00_);_(* \(#,##0.00\);_(* &quot;-&quot;??_);_(@_)">
                  <c:v>200.36722412782262</c:v>
                </c:pt>
                <c:pt idx="2128" formatCode="_(* #,##0.00_);_(* \(#,##0.00\);_(* &quot;-&quot;??_);_(@_)">
                  <c:v>200.37126318697665</c:v>
                </c:pt>
                <c:pt idx="2129" formatCode="_(* #,##0.00_);_(* \(#,##0.00\);_(* &quot;-&quot;??_);_(@_)">
                  <c:v>200.3752929340084</c:v>
                </c:pt>
                <c:pt idx="2130" formatCode="_(* #,##0.00_);_(* \(#,##0.00\);_(* &quot;-&quot;??_);_(@_)">
                  <c:v>200.3793188812366</c:v>
                </c:pt>
                <c:pt idx="2131" formatCode="_(* #,##0.00_);_(* \(#,##0.00\);_(* &quot;-&quot;??_);_(@_)">
                  <c:v>200.39004008732354</c:v>
                </c:pt>
                <c:pt idx="2132" formatCode="_(* #,##0.00_);_(* \(#,##0.00\);_(* &quot;-&quot;??_);_(@_)">
                  <c:v>200.3951639471623</c:v>
                </c:pt>
                <c:pt idx="2133" formatCode="_(* #,##0.00_);_(* \(#,##0.00\);_(* &quot;-&quot;??_);_(@_)">
                  <c:v>200.39916010666809</c:v>
                </c:pt>
                <c:pt idx="2134" formatCode="_(* #,##0.00_);_(* \(#,##0.00\);_(* &quot;-&quot;??_);_(@_)">
                  <c:v>200.40314696724394</c:v>
                </c:pt>
                <c:pt idx="2135" formatCode="_(* #,##0.00_);_(* \(#,##0.00\);_(* &quot;-&quot;??_);_(@_)">
                  <c:v>200.40712455004598</c:v>
                </c:pt>
                <c:pt idx="2136" formatCode="_(* #,##0.00_);_(* \(#,##0.00\);_(* &quot;-&quot;??_);_(@_)">
                  <c:v>200.41783551550333</c:v>
                </c:pt>
                <c:pt idx="2137" formatCode="_(* #,##0.00_);_(* \(#,##0.00\);_(* &quot;-&quot;??_);_(@_)">
                  <c:v>200.42294284599998</c:v>
                </c:pt>
                <c:pt idx="2138" formatCode="_(* #,##0.00_);_(* \(#,##0.00\);_(* &quot;-&quot;??_);_(@_)">
                  <c:v>200.42693535257837</c:v>
                </c:pt>
                <c:pt idx="2139" formatCode="_(* #,##0.00_);_(* \(#,##0.00\);_(* &quot;-&quot;??_);_(@_)">
                  <c:v>200.43091851221382</c:v>
                </c:pt>
                <c:pt idx="2140" formatCode="_(* #,##0.00_);_(* \(#,##0.00\);_(* &quot;-&quot;??_);_(@_)">
                  <c:v>200.43489225608687</c:v>
                </c:pt>
                <c:pt idx="2141" formatCode="_(* #,##0.00_);_(* \(#,##0.00\);_(* &quot;-&quot;??_);_(@_)">
                  <c:v>200.44567957159535</c:v>
                </c:pt>
                <c:pt idx="2142" formatCode="_(* #,##0.00_);_(* \(#,##0.00\);_(* &quot;-&quot;??_);_(@_)">
                  <c:v>200.4507948190514</c:v>
                </c:pt>
                <c:pt idx="2143" formatCode="_(* #,##0.00_);_(* \(#,##0.00\);_(* &quot;-&quot;??_);_(@_)">
                  <c:v>200.45471173458841</c:v>
                </c:pt>
                <c:pt idx="2144" formatCode="_(* #,##0.00_);_(* \(#,##0.00\);_(* &quot;-&quot;??_);_(@_)">
                  <c:v>200.45862907687447</c:v>
                </c:pt>
                <c:pt idx="2145" formatCode="_(* #,##0.00_);_(* \(#,##0.00\);_(* &quot;-&quot;??_);_(@_)">
                  <c:v>200.46298625379708</c:v>
                </c:pt>
                <c:pt idx="2146" formatCode="_(* #,##0.00_);_(* \(#,##0.00\);_(* &quot;-&quot;??_);_(@_)">
                  <c:v>200.47424465522963</c:v>
                </c:pt>
                <c:pt idx="2147" formatCode="_(* #,##0.00_);_(* \(#,##0.00\);_(* &quot;-&quot;??_);_(@_)">
                  <c:v>200.48061208333601</c:v>
                </c:pt>
                <c:pt idx="2148" formatCode="_(* #,##0.00_);_(* \(#,##0.00\);_(* &quot;-&quot;??_);_(@_)">
                  <c:v>200.48496375693935</c:v>
                </c:pt>
                <c:pt idx="2149" formatCode="_(* #,##0.00_);_(* \(#,##0.00\);_(* &quot;-&quot;??_);_(@_)">
                  <c:v>200.48932711162948</c:v>
                </c:pt>
                <c:pt idx="2150" formatCode="_(* #,##0.00_);_(* \(#,##0.00\);_(* &quot;-&quot;??_);_(@_)">
                  <c:v>200.49369189557021</c:v>
                </c:pt>
                <c:pt idx="2151" formatCode="_(* #,##0.00_);_(* \(#,##0.00\);_(* &quot;-&quot;??_);_(@_)">
                  <c:v>200.50485202839079</c:v>
                </c:pt>
                <c:pt idx="2152" formatCode="_(* #,##0.00_);_(* \(#,##0.00\);_(* &quot;-&quot;??_);_(@_)">
                  <c:v>200.51118602795199</c:v>
                </c:pt>
                <c:pt idx="2153" formatCode="_(* #,##0.00_);_(* \(#,##0.00\);_(* &quot;-&quot;??_);_(@_)">
                  <c:v>200.51556595885211</c:v>
                </c:pt>
                <c:pt idx="2154" formatCode="_(* #,##0.00_);_(* \(#,##0.00\);_(* &quot;-&quot;??_);_(@_)">
                  <c:v>200.51996939779229</c:v>
                </c:pt>
                <c:pt idx="2155" formatCode="_(* #,##0.00_);_(* \(#,##0.00\);_(* &quot;-&quot;??_);_(@_)">
                  <c:v>200.52435160411471</c:v>
                </c:pt>
                <c:pt idx="2156" formatCode="_(* #,##0.00_);_(* \(#,##0.00\);_(* &quot;-&quot;??_);_(@_)">
                  <c:v>200.53547272495865</c:v>
                </c:pt>
                <c:pt idx="2157" formatCode="_(* #,##0.00_);_(* \(#,##0.00\);_(* &quot;-&quot;??_);_(@_)">
                  <c:v>200.5418018233045</c:v>
                </c:pt>
                <c:pt idx="2158" formatCode="_(* #,##0.00_);_(* \(#,##0.00\);_(* &quot;-&quot;??_);_(@_)">
                  <c:v>200.54623248854503</c:v>
                </c:pt>
                <c:pt idx="2159" formatCode="_(* #,##0.00_);_(* \(#,##0.00\);_(* &quot;-&quot;??_);_(@_)">
                  <c:v>200.55064307582842</c:v>
                </c:pt>
                <c:pt idx="2160" formatCode="_(* #,##0.00_);_(* \(#,##0.00\);_(* &quot;-&quot;??_);_(@_)">
                  <c:v>200.5550761619252</c:v>
                </c:pt>
                <c:pt idx="2161" formatCode="_(* #,##0.00_);_(* \(#,##0.00\);_(* &quot;-&quot;??_);_(@_)">
                  <c:v>200.56983246084647</c:v>
                </c:pt>
                <c:pt idx="2162" formatCode="_(* #,##0.00_);_(* \(#,##0.00\);_(* &quot;-&quot;??_);_(@_)">
                  <c:v>200.57720239545844</c:v>
                </c:pt>
                <c:pt idx="2163" formatCode="_(* #,##0.00_);_(* \(#,##0.00\);_(* &quot;-&quot;??_);_(@_)">
                  <c:v>200.58164182549157</c:v>
                </c:pt>
                <c:pt idx="2164" formatCode="_(* #,##0.00_);_(* \(#,##0.00\);_(* &quot;-&quot;??_);_(@_)">
                  <c:v>200.5864423744197</c:v>
                </c:pt>
                <c:pt idx="2165" formatCode="_(* #,##0.00_);_(* \(#,##0.00\);_(* &quot;-&quot;??_);_(@_)">
                  <c:v>200.59912649868235</c:v>
                </c:pt>
                <c:pt idx="2166" formatCode="_(* #,##0.00_);_(* \(#,##0.00\);_(* &quot;-&quot;??_);_(@_)">
                  <c:v>200.60623405538317</c:v>
                </c:pt>
                <c:pt idx="2167" formatCode="_(* #,##0.00_);_(* \(#,##0.00\);_(* &quot;-&quot;??_);_(@_)">
                  <c:v>200.61118242482419</c:v>
                </c:pt>
                <c:pt idx="2168" formatCode="_(* #,##0.00_);_(* \(#,##0.00\);_(* &quot;-&quot;??_);_(@_)">
                  <c:v>200.61610997816621</c:v>
                </c:pt>
                <c:pt idx="2169" formatCode="_(* #,##0.00_);_(* \(#,##0.00\);_(* &quot;-&quot;??_);_(@_)">
                  <c:v>200.62098412163243</c:v>
                </c:pt>
                <c:pt idx="2170" formatCode="_(* #,##0.00_);_(* \(#,##0.00\);_(* &quot;-&quot;??_);_(@_)">
                  <c:v>200.63348500031881</c:v>
                </c:pt>
                <c:pt idx="2171" formatCode="_(* #,##0.00_);_(* \(#,##0.00\);_(* &quot;-&quot;??_);_(@_)">
                  <c:v>200.64051776153033</c:v>
                </c:pt>
                <c:pt idx="2172" formatCode="_(* #,##0.00_);_(* \(#,##0.00\);_(* &quot;-&quot;??_);_(@_)">
                  <c:v>200.64545230758478</c:v>
                </c:pt>
                <c:pt idx="2173" formatCode="_(* #,##0.00_);_(* \(#,##0.00\);_(* &quot;-&quot;??_);_(@_)">
                  <c:v>200.65038884342101</c:v>
                </c:pt>
                <c:pt idx="2174" formatCode="_(* #,##0.00_);_(* \(#,##0.00\);_(* &quot;-&quot;??_);_(@_)">
                  <c:v>200.65532254023108</c:v>
                </c:pt>
                <c:pt idx="2175" formatCode="_(* #,##0.00_);_(* \(#,##0.00\);_(* &quot;-&quot;??_);_(@_)">
                  <c:v>200.66796773705059</c:v>
                </c:pt>
                <c:pt idx="2176" formatCode="_(* #,##0.00_);_(* \(#,##0.00\);_(* &quot;-&quot;??_);_(@_)">
                  <c:v>200.67504132957117</c:v>
                </c:pt>
                <c:pt idx="2177" formatCode="_(* #,##0.00_);_(* \(#,##0.00\);_(* &quot;-&quot;??_);_(@_)">
                  <c:v>200.67999297875079</c:v>
                </c:pt>
                <c:pt idx="2178" formatCode="_(* #,##0.00_);_(* \(#,##0.00\);_(* &quot;-&quot;??_);_(@_)">
                  <c:v>200.68497880286566</c:v>
                </c:pt>
                <c:pt idx="2179" formatCode="_(* #,##0.00_);_(* \(#,##0.00\);_(* &quot;-&quot;??_);_(@_)">
                  <c:v>200.68995444217799</c:v>
                </c:pt>
                <c:pt idx="2180" formatCode="_(* #,##0.00_);_(* \(#,##0.00\);_(* &quot;-&quot;??_);_(@_)">
                  <c:v>200.70271089419629</c:v>
                </c:pt>
                <c:pt idx="2181" formatCode="_(* #,##0.00_);_(* \(#,##0.00\);_(* &quot;-&quot;??_);_(@_)">
                  <c:v>200.70980910982578</c:v>
                </c:pt>
                <c:pt idx="2182" formatCode="_(* #,##0.00_);_(* \(#,##0.00\);_(* &quot;-&quot;??_);_(@_)">
                  <c:v>200.71476932881205</c:v>
                </c:pt>
                <c:pt idx="2183" formatCode="_(* #,##0.00_);_(* \(#,##0.00\);_(* &quot;-&quot;??_);_(@_)">
                  <c:v>200.71974151349039</c:v>
                </c:pt>
                <c:pt idx="2184" formatCode="_(* #,##0.00_);_(* \(#,##0.00\);_(* &quot;-&quot;??_);_(@_)">
                  <c:v>200.72470419964606</c:v>
                </c:pt>
                <c:pt idx="2185" formatCode="_(* #,##0.00_);_(* \(#,##0.00\);_(* &quot;-&quot;??_);_(@_)">
                  <c:v>200.73753666348782</c:v>
                </c:pt>
                <c:pt idx="2186" formatCode="_(* #,##0.00_);_(* \(#,##0.00\);_(* &quot;-&quot;??_);_(@_)">
                  <c:v>200.7446930901684</c:v>
                </c:pt>
                <c:pt idx="2187" formatCode="_(* #,##0.00_);_(* \(#,##0.00\);_(* &quot;-&quot;??_);_(@_)">
                  <c:v>200.74977114199143</c:v>
                </c:pt>
                <c:pt idx="2188" formatCode="_(* #,##0.00_);_(* \(#,##0.00\);_(* &quot;-&quot;??_);_(@_)">
                  <c:v>200.75494834917808</c:v>
                </c:pt>
                <c:pt idx="2189" formatCode="_(* #,##0.00_);_(* \(#,##0.00\);_(* &quot;-&quot;??_);_(@_)">
                  <c:v>210.12564551971326</c:v>
                </c:pt>
                <c:pt idx="2190" formatCode="_(* #,##0.00_);_(* \(#,##0.00\);_(* &quot;-&quot;??_);_(@_)">
                  <c:v>210.14009343287282</c:v>
                </c:pt>
                <c:pt idx="2191" formatCode="_(* #,##0.00_);_(* \(#,##0.00\);_(* &quot;-&quot;??_);_(@_)">
                  <c:v>210.146796141686</c:v>
                </c:pt>
                <c:pt idx="2192" formatCode="_(* #,##0.00_);_(* \(#,##0.00\);_(* &quot;-&quot;??_);_(@_)">
                  <c:v>210.15107448958403</c:v>
                </c:pt>
                <c:pt idx="2193" formatCode="_(* #,##0.00_);_(* \(#,##0.00\);_(* &quot;-&quot;??_);_(@_)">
                  <c:v>210.15526411269346</c:v>
                </c:pt>
                <c:pt idx="2194" formatCode="_(* #,##0.00_);_(* \(#,##0.00\);_(* &quot;-&quot;??_);_(@_)">
                  <c:v>210.16589431712313</c:v>
                </c:pt>
                <c:pt idx="2195" formatCode="_(* #,##0.00_);_(* \(#,##0.00\);_(* &quot;-&quot;??_);_(@_)">
                  <c:v>210.17177021649118</c:v>
                </c:pt>
                <c:pt idx="2196" formatCode="_(* #,##0.00_);_(* \(#,##0.00\);_(* &quot;-&quot;??_);_(@_)">
                  <c:v>210.17601214564854</c:v>
                </c:pt>
                <c:pt idx="2197" formatCode="_(* #,##0.00_);_(* \(#,##0.00\);_(* &quot;-&quot;??_);_(@_)">
                  <c:v>210.18106224721632</c:v>
                </c:pt>
                <c:pt idx="2198" formatCode="_(* #,##0.00_);_(* \(#,##0.00\);_(* &quot;-&quot;??_);_(@_)">
                  <c:v>210.18529716128765</c:v>
                </c:pt>
                <c:pt idx="2199" formatCode="_(* #,##0.00_);_(* \(#,##0.00\);_(* &quot;-&quot;??_);_(@_)">
                  <c:v>210.19864288340889</c:v>
                </c:pt>
                <c:pt idx="2200" formatCode="_(* #,##0.00_);_(* \(#,##0.00\);_(* &quot;-&quot;??_);_(@_)">
                  <c:v>210.20319062875873</c:v>
                </c:pt>
                <c:pt idx="2201" formatCode="_(* #,##0.00_);_(* \(#,##0.00\);_(* &quot;-&quot;??_);_(@_)">
                  <c:v>210.20696266247575</c:v>
                </c:pt>
                <c:pt idx="2202" formatCode="_(* #,##0.00_);_(* \(#,##0.00\);_(* &quot;-&quot;??_);_(@_)">
                  <c:v>210.21249126302294</c:v>
                </c:pt>
                <c:pt idx="2203" formatCode="_(* #,##0.00_);_(* \(#,##0.00\);_(* &quot;-&quot;??_);_(@_)">
                  <c:v>210.21707681658714</c:v>
                </c:pt>
                <c:pt idx="2204" formatCode="_(* #,##0.00_);_(* \(#,##0.00\);_(* &quot;-&quot;??_);_(@_)">
                  <c:v>210.22826205957986</c:v>
                </c:pt>
                <c:pt idx="2205" formatCode="_(* #,##0.00_);_(* \(#,##0.00\);_(* &quot;-&quot;??_);_(@_)">
                  <c:v>210.23438115359937</c:v>
                </c:pt>
                <c:pt idx="2206" formatCode="_(* #,##0.00_);_(* \(#,##0.00\);_(* &quot;-&quot;??_);_(@_)">
                  <c:v>210.23893945707295</c:v>
                </c:pt>
                <c:pt idx="2207" formatCode="_(* #,##0.00_);_(* \(#,##0.00\);_(* &quot;-&quot;??_);_(@_)">
                  <c:v>210.25841174671095</c:v>
                </c:pt>
                <c:pt idx="2208" formatCode="_(* #,##0.00_);_(* \(#,##0.00\);_(* &quot;-&quot;??_);_(@_)">
                  <c:v>210.26607823223736</c:v>
                </c:pt>
                <c:pt idx="2209" formatCode="_(* #,##0.00_);_(* \(#,##0.00\);_(* &quot;-&quot;??_);_(@_)">
                  <c:v>210.27046543941469</c:v>
                </c:pt>
                <c:pt idx="2210" formatCode="_(* #,##0.00_);_(* \(#,##0.00\);_(* &quot;-&quot;??_);_(@_)">
                  <c:v>210.27494330906049</c:v>
                </c:pt>
                <c:pt idx="2211" formatCode="_(* #,##0.00_);_(* \(#,##0.00\);_(* &quot;-&quot;??_);_(@_)">
                  <c:v>210.27944267586767</c:v>
                </c:pt>
                <c:pt idx="2212" formatCode="_(* #,##0.00_);_(* \(#,##0.00\);_(* &quot;-&quot;??_);_(@_)">
                  <c:v>210.29154294764058</c:v>
                </c:pt>
                <c:pt idx="2213" formatCode="_(* #,##0.00_);_(* \(#,##0.00\);_(* &quot;-&quot;??_);_(@_)">
                  <c:v>210.29787048516488</c:v>
                </c:pt>
                <c:pt idx="2214" formatCode="_(* #,##0.00_);_(* \(#,##0.00\);_(* &quot;-&quot;??_);_(@_)">
                  <c:v>210.30257534004656</c:v>
                </c:pt>
                <c:pt idx="2215" formatCode="_(* #,##0.00_);_(* \(#,##0.00\);_(* &quot;-&quot;??_);_(@_)">
                  <c:v>210.30708211201156</c:v>
                </c:pt>
                <c:pt idx="2216" formatCode="_(* #,##0.00_);_(* \(#,##0.00\);_(* &quot;-&quot;??_);_(@_)">
                  <c:v>210.31154942131366</c:v>
                </c:pt>
                <c:pt idx="2217" formatCode="_(* #,##0.00_);_(* \(#,##0.00\);_(* &quot;-&quot;??_);_(@_)">
                  <c:v>210.32768887316573</c:v>
                </c:pt>
                <c:pt idx="2218" formatCode="_(* #,##0.00_);_(* \(#,##0.00\);_(* &quot;-&quot;??_);_(@_)">
                  <c:v>210.33493981029952</c:v>
                </c:pt>
                <c:pt idx="2219" formatCode="_(* #,##0.00_);_(* \(#,##0.00\);_(* &quot;-&quot;??_);_(@_)">
                  <c:v>210.33944476083377</c:v>
                </c:pt>
                <c:pt idx="2220" formatCode="_(* #,##0.00_);_(* \(#,##0.00\);_(* &quot;-&quot;??_);_(@_)">
                  <c:v>210.34390122471444</c:v>
                </c:pt>
                <c:pt idx="2221" formatCode="_(* #,##0.00_);_(* \(#,##0.00\);_(* &quot;-&quot;??_);_(@_)">
                  <c:v>210.35566345322243</c:v>
                </c:pt>
                <c:pt idx="2222" formatCode="_(* #,##0.00_);_(* \(#,##0.00\);_(* &quot;-&quot;??_);_(@_)">
                  <c:v>210.36178622068675</c:v>
                </c:pt>
                <c:pt idx="2223" formatCode="_(* #,##0.00_);_(* \(#,##0.00\);_(* &quot;-&quot;??_);_(@_)">
                  <c:v>210.36631841509643</c:v>
                </c:pt>
                <c:pt idx="2224" formatCode="_(* #,##0.00_);_(* \(#,##0.00\);_(* &quot;-&quot;??_);_(@_)">
                  <c:v>210.37084138544859</c:v>
                </c:pt>
                <c:pt idx="2225" formatCode="_(* #,##0.00_);_(* \(#,##0.00\);_(* &quot;-&quot;??_);_(@_)">
                  <c:v>210.37538567931034</c:v>
                </c:pt>
                <c:pt idx="2226" formatCode="_(* #,##0.00_);_(* \(#,##0.00\);_(* &quot;-&quot;??_);_(@_)">
                  <c:v>210.38736336855516</c:v>
                </c:pt>
                <c:pt idx="2227" formatCode="_(* #,##0.00_);_(* \(#,##0.00\);_(* &quot;-&quot;??_);_(@_)">
                  <c:v>210.39357205621801</c:v>
                </c:pt>
                <c:pt idx="2228" formatCode="_(* #,##0.00_);_(* \(#,##0.00\);_(* &quot;-&quot;??_);_(@_)">
                  <c:v>210.39808213379848</c:v>
                </c:pt>
                <c:pt idx="2229" formatCode="_(* #,##0.00_);_(* \(#,##0.00\);_(* &quot;-&quot;??_);_(@_)">
                  <c:v>210.40256365736792</c:v>
                </c:pt>
                <c:pt idx="2230" formatCode="_(* #,##0.00_);_(* \(#,##0.00\);_(* &quot;-&quot;??_);_(@_)">
                  <c:v>210.40711639573922</c:v>
                </c:pt>
                <c:pt idx="2231" formatCode="_(* #,##0.00_);_(* \(#,##0.00\);_(* &quot;-&quot;??_);_(@_)">
                  <c:v>205.7588207411996</c:v>
                </c:pt>
                <c:pt idx="2232" formatCode="_(* #,##0.00_);_(* \(#,##0.00\);_(* &quot;-&quot;??_);_(@_)">
                  <c:v>205.7588207411996</c:v>
                </c:pt>
                <c:pt idx="2233" formatCode="_(* #,##0.00_);_(* \(#,##0.00\);_(* &quot;-&quot;??_);_(@_)">
                  <c:v>205.7588207411996</c:v>
                </c:pt>
                <c:pt idx="2234" formatCode="_(* #,##0.00_);_(* \(#,##0.00\);_(* &quot;-&quot;??_);_(@_)">
                  <c:v>205.7588207411996</c:v>
                </c:pt>
                <c:pt idx="2235" formatCode="_(* #,##0.00_);_(* \(#,##0.00\);_(* &quot;-&quot;??_);_(@_)">
                  <c:v>205.7588207411996</c:v>
                </c:pt>
                <c:pt idx="2236" formatCode="_(* #,##0.00_);_(* \(#,##0.00\);_(* &quot;-&quot;??_);_(@_)">
                  <c:v>205.7588207411996</c:v>
                </c:pt>
                <c:pt idx="2237" formatCode="_(* #,##0.00_);_(* \(#,##0.00\);_(* &quot;-&quot;??_);_(@_)">
                  <c:v>206.68212073509147</c:v>
                </c:pt>
                <c:pt idx="2238" formatCode="_(* #,##0.00_);_(* \(#,##0.00\);_(* &quot;-&quot;??_);_(@_)">
                  <c:v>206.68212073509147</c:v>
                </c:pt>
                <c:pt idx="2239" formatCode="_(* #,##0.00_);_(* \(#,##0.00\);_(* &quot;-&quot;??_);_(@_)">
                  <c:v>206.68212073509147</c:v>
                </c:pt>
                <c:pt idx="2240" formatCode="_(* #,##0.00_);_(* \(#,##0.00\);_(* &quot;-&quot;??_);_(@_)">
                  <c:v>206.68212073509147</c:v>
                </c:pt>
                <c:pt idx="2241" formatCode="_(* #,##0.00_);_(* \(#,##0.00\);_(* &quot;-&quot;??_);_(@_)">
                  <c:v>206.68212073509147</c:v>
                </c:pt>
                <c:pt idx="2242" formatCode="_(* #,##0.00_);_(* \(#,##0.00\);_(* &quot;-&quot;??_);_(@_)">
                  <c:v>206.68212073509147</c:v>
                </c:pt>
                <c:pt idx="2243" formatCode="_(* #,##0.00_);_(* \(#,##0.00\);_(* &quot;-&quot;??_);_(@_)">
                  <c:v>206.68212090407613</c:v>
                </c:pt>
                <c:pt idx="2244" formatCode="_(* #,##0.00_);_(* \(#,##0.00\);_(* &quot;-&quot;??_);_(@_)">
                  <c:v>206.68212090407613</c:v>
                </c:pt>
                <c:pt idx="2245" formatCode="_(* #,##0.00_);_(* \(#,##0.00\);_(* &quot;-&quot;??_);_(@_)">
                  <c:v>206.68212090407613</c:v>
                </c:pt>
                <c:pt idx="2246" formatCode="_(* #,##0.00_);_(* \(#,##0.00\);_(* &quot;-&quot;??_);_(@_)">
                  <c:v>206.68212090407613</c:v>
                </c:pt>
                <c:pt idx="2247" formatCode="_(* #,##0.00_);_(* \(#,##0.00\);_(* &quot;-&quot;??_);_(@_)">
                  <c:v>206.68212090407613</c:v>
                </c:pt>
                <c:pt idx="2248" formatCode="_(* #,##0.00_);_(* \(#,##0.00\);_(* &quot;-&quot;??_);_(@_)">
                  <c:v>206.68212090407613</c:v>
                </c:pt>
                <c:pt idx="2249" formatCode="_(* #,##0.00_);_(* \(#,##0.00\);_(* &quot;-&quot;??_);_(@_)">
                  <c:v>206.68212090407613</c:v>
                </c:pt>
                <c:pt idx="2250" formatCode="_(* #,##0.00_);_(* \(#,##0.00\);_(* &quot;-&quot;??_);_(@_)">
                  <c:v>206.68212090407613</c:v>
                </c:pt>
                <c:pt idx="2251" formatCode="_(* #,##0.00_);_(* \(#,##0.00\);_(* &quot;-&quot;??_);_(@_)">
                  <c:v>206.68212090407613</c:v>
                </c:pt>
                <c:pt idx="2252" formatCode="_(* #,##0.00_);_(* \(#,##0.00\);_(* &quot;-&quot;??_);_(@_)">
                  <c:v>206.68212089469975</c:v>
                </c:pt>
                <c:pt idx="2253" formatCode="_(* #,##0.00_);_(* \(#,##0.00\);_(* &quot;-&quot;??_);_(@_)">
                  <c:v>206.68212089469975</c:v>
                </c:pt>
                <c:pt idx="2254" formatCode="_(* #,##0.00_);_(* \(#,##0.00\);_(* &quot;-&quot;??_);_(@_)">
                  <c:v>206.68212089469975</c:v>
                </c:pt>
                <c:pt idx="2255" formatCode="_(* #,##0.00_);_(* \(#,##0.00\);_(* &quot;-&quot;??_);_(@_)">
                  <c:v>206.68212089469975</c:v>
                </c:pt>
                <c:pt idx="2256" formatCode="_(* #,##0.00_);_(* \(#,##0.00\);_(* &quot;-&quot;??_);_(@_)">
                  <c:v>206.68212089469975</c:v>
                </c:pt>
                <c:pt idx="2257" formatCode="_(* #,##0.00_);_(* \(#,##0.00\);_(* &quot;-&quot;??_);_(@_)">
                  <c:v>206.68212089469975</c:v>
                </c:pt>
                <c:pt idx="2258" formatCode="_(* #,##0.00_);_(* \(#,##0.00\);_(* &quot;-&quot;??_);_(@_)">
                  <c:v>206.68212089469975</c:v>
                </c:pt>
                <c:pt idx="2259" formatCode="_(* #,##0.00_);_(* \(#,##0.00\);_(* &quot;-&quot;??_);_(@_)">
                  <c:v>206.68212089469975</c:v>
                </c:pt>
                <c:pt idx="2260" formatCode="_(* #,##0.00_);_(* \(#,##0.00\);_(* &quot;-&quot;??_);_(@_)">
                  <c:v>206.68212089469975</c:v>
                </c:pt>
              </c:numCache>
            </c:numRef>
          </c:val>
          <c:smooth val="0"/>
        </c:ser>
        <c:ser>
          <c:idx val="5"/>
          <c:order val="5"/>
          <c:tx>
            <c:strRef>
              <c:f>Indices!$G$1</c:f>
              <c:strCache>
                <c:ptCount val="1"/>
                <c:pt idx="0">
                  <c:v>Mezzanine y otros</c:v>
                </c:pt>
              </c:strCache>
            </c:strRef>
          </c:tx>
          <c:spPr>
            <a:ln w="31750" cap="rnd">
              <a:solidFill>
                <a:srgbClr val="00B050"/>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Indices!$G$2:$G$2262</c:f>
              <c:numCache>
                <c:formatCode>General</c:formatCode>
                <c:ptCount val="2261"/>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c:v>
                </c:pt>
                <c:pt idx="533" formatCode="_(* #,##0.00_);_(* \(#,##0.00\);_(* &quot;-&quot;??_);_(@_)">
                  <c:v>100</c:v>
                </c:pt>
                <c:pt idx="534" formatCode="_(* #,##0.00_);_(* \(#,##0.00\);_(* &quot;-&quot;??_);_(@_)">
                  <c:v>100</c:v>
                </c:pt>
                <c:pt idx="535" formatCode="_(* #,##0.00_);_(* \(#,##0.00\);_(* &quot;-&quot;??_);_(@_)">
                  <c:v>100</c:v>
                </c:pt>
                <c:pt idx="536" formatCode="_(* #,##0.00_);_(* \(#,##0.00\);_(* &quot;-&quot;??_);_(@_)">
                  <c:v>100</c:v>
                </c:pt>
                <c:pt idx="537" formatCode="_(* #,##0.00_);_(* \(#,##0.00\);_(* &quot;-&quot;??_);_(@_)">
                  <c:v>100</c:v>
                </c:pt>
                <c:pt idx="538" formatCode="_(* #,##0.00_);_(* \(#,##0.00\);_(* &quot;-&quot;??_);_(@_)">
                  <c:v>100</c:v>
                </c:pt>
                <c:pt idx="539" formatCode="_(* #,##0.00_);_(* \(#,##0.00\);_(* &quot;-&quot;??_);_(@_)">
                  <c:v>100</c:v>
                </c:pt>
                <c:pt idx="540" formatCode="_(* #,##0.00_);_(* \(#,##0.00\);_(* &quot;-&quot;??_);_(@_)">
                  <c:v>100</c:v>
                </c:pt>
                <c:pt idx="541" formatCode="_(* #,##0.00_);_(* \(#,##0.00\);_(* &quot;-&quot;??_);_(@_)">
                  <c:v>100</c:v>
                </c:pt>
                <c:pt idx="542" formatCode="_(* #,##0.00_);_(* \(#,##0.00\);_(* &quot;-&quot;??_);_(@_)">
                  <c:v>100</c:v>
                </c:pt>
                <c:pt idx="543" formatCode="_(* #,##0.00_);_(* \(#,##0.00\);_(* &quot;-&quot;??_);_(@_)">
                  <c:v>100</c:v>
                </c:pt>
                <c:pt idx="544" formatCode="_(* #,##0.00_);_(* \(#,##0.00\);_(* &quot;-&quot;??_);_(@_)">
                  <c:v>100</c:v>
                </c:pt>
                <c:pt idx="545" formatCode="_(* #,##0.00_);_(* \(#,##0.00\);_(* &quot;-&quot;??_);_(@_)">
                  <c:v>100</c:v>
                </c:pt>
                <c:pt idx="546" formatCode="_(* #,##0.00_);_(* \(#,##0.00\);_(* &quot;-&quot;??_);_(@_)">
                  <c:v>100</c:v>
                </c:pt>
                <c:pt idx="547" formatCode="_(* #,##0.00_);_(* \(#,##0.00\);_(* &quot;-&quot;??_);_(@_)">
                  <c:v>100</c:v>
                </c:pt>
                <c:pt idx="548" formatCode="_(* #,##0.00_);_(* \(#,##0.00\);_(* &quot;-&quot;??_);_(@_)">
                  <c:v>100</c:v>
                </c:pt>
                <c:pt idx="549" formatCode="_(* #,##0.00_);_(* \(#,##0.00\);_(* &quot;-&quot;??_);_(@_)">
                  <c:v>100</c:v>
                </c:pt>
                <c:pt idx="550" formatCode="_(* #,##0.00_);_(* \(#,##0.00\);_(* &quot;-&quot;??_);_(@_)">
                  <c:v>100</c:v>
                </c:pt>
                <c:pt idx="551" formatCode="_(* #,##0.00_);_(* \(#,##0.00\);_(* &quot;-&quot;??_);_(@_)">
                  <c:v>100</c:v>
                </c:pt>
                <c:pt idx="552" formatCode="_(* #,##0.00_);_(* \(#,##0.00\);_(* &quot;-&quot;??_);_(@_)">
                  <c:v>100</c:v>
                </c:pt>
                <c:pt idx="553" formatCode="_(* #,##0.00_);_(* \(#,##0.00\);_(* &quot;-&quot;??_);_(@_)">
                  <c:v>100</c:v>
                </c:pt>
                <c:pt idx="554" formatCode="_(* #,##0.00_);_(* \(#,##0.00\);_(* &quot;-&quot;??_);_(@_)">
                  <c:v>100</c:v>
                </c:pt>
                <c:pt idx="555" formatCode="_(* #,##0.00_);_(* \(#,##0.00\);_(* &quot;-&quot;??_);_(@_)">
                  <c:v>100</c:v>
                </c:pt>
                <c:pt idx="556" formatCode="_(* #,##0.00_);_(* \(#,##0.00\);_(* &quot;-&quot;??_);_(@_)">
                  <c:v>100</c:v>
                </c:pt>
                <c:pt idx="557" formatCode="_(* #,##0.00_);_(* \(#,##0.00\);_(* &quot;-&quot;??_);_(@_)">
                  <c:v>100</c:v>
                </c:pt>
                <c:pt idx="558" formatCode="_(* #,##0.00_);_(* \(#,##0.00\);_(* &quot;-&quot;??_);_(@_)">
                  <c:v>100</c:v>
                </c:pt>
                <c:pt idx="559" formatCode="_(* #,##0.00_);_(* \(#,##0.00\);_(* &quot;-&quot;??_);_(@_)">
                  <c:v>100</c:v>
                </c:pt>
                <c:pt idx="560" formatCode="_(* #,##0.00_);_(* \(#,##0.00\);_(* &quot;-&quot;??_);_(@_)">
                  <c:v>100</c:v>
                </c:pt>
                <c:pt idx="561" formatCode="_(* #,##0.00_);_(* \(#,##0.00\);_(* &quot;-&quot;??_);_(@_)">
                  <c:v>100</c:v>
                </c:pt>
                <c:pt idx="562" formatCode="_(* #,##0.00_);_(* \(#,##0.00\);_(* &quot;-&quot;??_);_(@_)">
                  <c:v>100</c:v>
                </c:pt>
                <c:pt idx="563" formatCode="_(* #,##0.00_);_(* \(#,##0.00\);_(* &quot;-&quot;??_);_(@_)">
                  <c:v>100</c:v>
                </c:pt>
                <c:pt idx="564" formatCode="_(* #,##0.00_);_(* \(#,##0.00\);_(* &quot;-&quot;??_);_(@_)">
                  <c:v>100</c:v>
                </c:pt>
                <c:pt idx="565" formatCode="_(* #,##0.00_);_(* \(#,##0.00\);_(* &quot;-&quot;??_);_(@_)">
                  <c:v>100</c:v>
                </c:pt>
                <c:pt idx="566" formatCode="_(* #,##0.00_);_(* \(#,##0.00\);_(* &quot;-&quot;??_);_(@_)">
                  <c:v>100</c:v>
                </c:pt>
                <c:pt idx="567" formatCode="_(* #,##0.00_);_(* \(#,##0.00\);_(* &quot;-&quot;??_);_(@_)">
                  <c:v>100</c:v>
                </c:pt>
                <c:pt idx="568" formatCode="_(* #,##0.00_);_(* \(#,##0.00\);_(* &quot;-&quot;??_);_(@_)">
                  <c:v>100</c:v>
                </c:pt>
                <c:pt idx="569" formatCode="_(* #,##0.00_);_(* \(#,##0.00\);_(* &quot;-&quot;??_);_(@_)">
                  <c:v>100</c:v>
                </c:pt>
                <c:pt idx="570" formatCode="_(* #,##0.00_);_(* \(#,##0.00\);_(* &quot;-&quot;??_);_(@_)">
                  <c:v>100</c:v>
                </c:pt>
                <c:pt idx="571" formatCode="_(* #,##0.00_);_(* \(#,##0.00\);_(* &quot;-&quot;??_);_(@_)">
                  <c:v>100</c:v>
                </c:pt>
                <c:pt idx="572" formatCode="_(* #,##0.00_);_(* \(#,##0.00\);_(* &quot;-&quot;??_);_(@_)">
                  <c:v>100</c:v>
                </c:pt>
                <c:pt idx="573" formatCode="_(* #,##0.00_);_(* \(#,##0.00\);_(* &quot;-&quot;??_);_(@_)">
                  <c:v>100</c:v>
                </c:pt>
                <c:pt idx="574" formatCode="_(* #,##0.00_);_(* \(#,##0.00\);_(* &quot;-&quot;??_);_(@_)">
                  <c:v>100</c:v>
                </c:pt>
                <c:pt idx="575" formatCode="_(* #,##0.00_);_(* \(#,##0.00\);_(* &quot;-&quot;??_);_(@_)">
                  <c:v>100</c:v>
                </c:pt>
                <c:pt idx="576" formatCode="_(* #,##0.00_);_(* \(#,##0.00\);_(* &quot;-&quot;??_);_(@_)">
                  <c:v>100</c:v>
                </c:pt>
                <c:pt idx="577" formatCode="_(* #,##0.00_);_(* \(#,##0.00\);_(* &quot;-&quot;??_);_(@_)">
                  <c:v>100</c:v>
                </c:pt>
                <c:pt idx="578" formatCode="_(* #,##0.00_);_(* \(#,##0.00\);_(* &quot;-&quot;??_);_(@_)">
                  <c:v>100</c:v>
                </c:pt>
                <c:pt idx="579" formatCode="_(* #,##0.00_);_(* \(#,##0.00\);_(* &quot;-&quot;??_);_(@_)">
                  <c:v>100</c:v>
                </c:pt>
                <c:pt idx="580" formatCode="_(* #,##0.00_);_(* \(#,##0.00\);_(* &quot;-&quot;??_);_(@_)">
                  <c:v>100</c:v>
                </c:pt>
                <c:pt idx="581" formatCode="_(* #,##0.00_);_(* \(#,##0.00\);_(* &quot;-&quot;??_);_(@_)">
                  <c:v>100</c:v>
                </c:pt>
                <c:pt idx="582" formatCode="_(* #,##0.00_);_(* \(#,##0.00\);_(* &quot;-&quot;??_);_(@_)">
                  <c:v>100</c:v>
                </c:pt>
                <c:pt idx="583" formatCode="_(* #,##0.00_);_(* \(#,##0.00\);_(* &quot;-&quot;??_);_(@_)">
                  <c:v>100</c:v>
                </c:pt>
                <c:pt idx="584" formatCode="_(* #,##0.00_);_(* \(#,##0.00\);_(* &quot;-&quot;??_);_(@_)">
                  <c:v>100</c:v>
                </c:pt>
                <c:pt idx="585" formatCode="_(* #,##0.00_);_(* \(#,##0.00\);_(* &quot;-&quot;??_);_(@_)">
                  <c:v>100</c:v>
                </c:pt>
                <c:pt idx="586" formatCode="_(* #,##0.00_);_(* \(#,##0.00\);_(* &quot;-&quot;??_);_(@_)">
                  <c:v>100</c:v>
                </c:pt>
                <c:pt idx="587" formatCode="_(* #,##0.00_);_(* \(#,##0.00\);_(* &quot;-&quot;??_);_(@_)">
                  <c:v>100</c:v>
                </c:pt>
                <c:pt idx="588" formatCode="_(* #,##0.00_);_(* \(#,##0.00\);_(* &quot;-&quot;??_);_(@_)">
                  <c:v>100</c:v>
                </c:pt>
                <c:pt idx="589" formatCode="_(* #,##0.00_);_(* \(#,##0.00\);_(* &quot;-&quot;??_);_(@_)">
                  <c:v>100</c:v>
                </c:pt>
                <c:pt idx="590" formatCode="_(* #,##0.00_);_(* \(#,##0.00\);_(* &quot;-&quot;??_);_(@_)">
                  <c:v>100</c:v>
                </c:pt>
                <c:pt idx="591" formatCode="_(* #,##0.00_);_(* \(#,##0.00\);_(* &quot;-&quot;??_);_(@_)">
                  <c:v>100</c:v>
                </c:pt>
                <c:pt idx="592" formatCode="_(* #,##0.00_);_(* \(#,##0.00\);_(* &quot;-&quot;??_);_(@_)">
                  <c:v>100</c:v>
                </c:pt>
                <c:pt idx="593" formatCode="_(* #,##0.00_);_(* \(#,##0.00\);_(* &quot;-&quot;??_);_(@_)">
                  <c:v>100</c:v>
                </c:pt>
                <c:pt idx="594" formatCode="_(* #,##0.00_);_(* \(#,##0.00\);_(* &quot;-&quot;??_);_(@_)">
                  <c:v>100</c:v>
                </c:pt>
                <c:pt idx="595" formatCode="_(* #,##0.00_);_(* \(#,##0.00\);_(* &quot;-&quot;??_);_(@_)">
                  <c:v>100</c:v>
                </c:pt>
                <c:pt idx="596" formatCode="_(* #,##0.00_);_(* \(#,##0.00\);_(* &quot;-&quot;??_);_(@_)">
                  <c:v>100</c:v>
                </c:pt>
                <c:pt idx="597" formatCode="_(* #,##0.00_);_(* \(#,##0.00\);_(* &quot;-&quot;??_);_(@_)">
                  <c:v>100</c:v>
                </c:pt>
                <c:pt idx="598" formatCode="_(* #,##0.00_);_(* \(#,##0.00\);_(* &quot;-&quot;??_);_(@_)">
                  <c:v>100.98</c:v>
                </c:pt>
                <c:pt idx="599" formatCode="_(* #,##0.00_);_(* \(#,##0.00\);_(* &quot;-&quot;??_);_(@_)">
                  <c:v>100.99000000000002</c:v>
                </c:pt>
                <c:pt idx="600" formatCode="_(* #,##0.00_);_(* \(#,##0.00\);_(* &quot;-&quot;??_);_(@_)">
                  <c:v>101.00000000000003</c:v>
                </c:pt>
                <c:pt idx="601" formatCode="_(* #,##0.00_);_(* \(#,##0.00\);_(* &quot;-&quot;??_);_(@_)">
                  <c:v>101.01000000000002</c:v>
                </c:pt>
                <c:pt idx="602" formatCode="_(* #,##0.00_);_(* \(#,##0.00\);_(* &quot;-&quot;??_);_(@_)">
                  <c:v>101.06000000000002</c:v>
                </c:pt>
                <c:pt idx="603" formatCode="_(* #,##0.00_);_(* \(#,##0.00\);_(* &quot;-&quot;??_);_(@_)">
                  <c:v>101.07000000000002</c:v>
                </c:pt>
                <c:pt idx="604" formatCode="_(* #,##0.00_);_(* \(#,##0.00\);_(* &quot;-&quot;??_);_(@_)">
                  <c:v>101.08000000000001</c:v>
                </c:pt>
                <c:pt idx="605" formatCode="_(* #,##0.00_);_(* \(#,##0.00\);_(* &quot;-&quot;??_);_(@_)">
                  <c:v>101.09000000000002</c:v>
                </c:pt>
                <c:pt idx="606" formatCode="_(* #,##0.00_);_(* \(#,##0.00\);_(* &quot;-&quot;??_);_(@_)">
                  <c:v>101.11000000000001</c:v>
                </c:pt>
                <c:pt idx="607" formatCode="_(* #,##0.00_);_(* \(#,##0.00\);_(* &quot;-&quot;??_);_(@_)">
                  <c:v>101.14000000000001</c:v>
                </c:pt>
                <c:pt idx="608" formatCode="_(* #,##0.00_);_(* \(#,##0.00\);_(* &quot;-&quot;??_);_(@_)">
                  <c:v>101.16000000000001</c:v>
                </c:pt>
                <c:pt idx="609" formatCode="_(* #,##0.00_);_(* \(#,##0.00\);_(* &quot;-&quot;??_);_(@_)">
                  <c:v>101.17</c:v>
                </c:pt>
                <c:pt idx="610" formatCode="_(* #,##0.00_);_(* \(#,##0.00\);_(* &quot;-&quot;??_);_(@_)">
                  <c:v>101.18</c:v>
                </c:pt>
                <c:pt idx="611" formatCode="_(* #,##0.00_);_(* \(#,##0.00\);_(* &quot;-&quot;??_);_(@_)">
                  <c:v>101.19</c:v>
                </c:pt>
                <c:pt idx="612" formatCode="_(* #,##0.00_);_(* \(#,##0.00\);_(* &quot;-&quot;??_);_(@_)">
                  <c:v>101.23</c:v>
                </c:pt>
                <c:pt idx="613" formatCode="_(* #,##0.00_);_(* \(#,##0.00\);_(* &quot;-&quot;??_);_(@_)">
                  <c:v>101.23</c:v>
                </c:pt>
                <c:pt idx="614" formatCode="_(* #,##0.00_);_(* \(#,##0.00\);_(* &quot;-&quot;??_);_(@_)">
                  <c:v>101.24395208133461</c:v>
                </c:pt>
                <c:pt idx="615" formatCode="_(* #,##0.00_);_(* \(#,##0.00\);_(* &quot;-&quot;??_);_(@_)">
                  <c:v>101.25402739711834</c:v>
                </c:pt>
                <c:pt idx="616" formatCode="_(* #,##0.00_);_(* \(#,##0.00\);_(* &quot;-&quot;??_);_(@_)">
                  <c:v>101.2741780286858</c:v>
                </c:pt>
                <c:pt idx="617" formatCode="_(* #,##0.00_);_(* \(#,##0.00\);_(* &quot;-&quot;??_);_(@_)">
                  <c:v>101.30440397603695</c:v>
                </c:pt>
                <c:pt idx="618" formatCode="_(* #,##0.00_);_(* \(#,##0.00\);_(* &quot;-&quot;??_);_(@_)">
                  <c:v>101.31447929182067</c:v>
                </c:pt>
                <c:pt idx="619" formatCode="_(* #,##0.00_);_(* \(#,##0.00\);_(* &quot;-&quot;??_);_(@_)">
                  <c:v>101.33462992338811</c:v>
                </c:pt>
                <c:pt idx="620" formatCode="_(* #,##0.00_);_(* \(#,##0.00\);_(* &quot;-&quot;??_);_(@_)">
                  <c:v>101.34470523917183</c:v>
                </c:pt>
                <c:pt idx="621" formatCode="_(* #,##0.00_);_(* \(#,##0.00\);_(* &quot;-&quot;??_);_(@_)">
                  <c:v>101.35478055495555</c:v>
                </c:pt>
                <c:pt idx="622" formatCode="_(* #,##0.00_);_(* \(#,##0.00\);_(* &quot;-&quot;??_);_(@_)">
                  <c:v>101.39508181809045</c:v>
                </c:pt>
                <c:pt idx="623" formatCode="_(* #,##0.00_);_(* \(#,##0.00\);_(* &quot;-&quot;??_);_(@_)">
                  <c:v>101.40515713387417</c:v>
                </c:pt>
                <c:pt idx="624" formatCode="_(* #,##0.00_);_(* \(#,##0.00\);_(* &quot;-&quot;??_);_(@_)">
                  <c:v>101.41523244965791</c:v>
                </c:pt>
                <c:pt idx="625" formatCode="_(* #,##0.00_);_(* \(#,##0.00\);_(* &quot;-&quot;??_);_(@_)">
                  <c:v>101.42530776544163</c:v>
                </c:pt>
                <c:pt idx="626" formatCode="_(* #,##0.00_);_(* \(#,##0.00\);_(* &quot;-&quot;??_);_(@_)">
                  <c:v>101.43925984677624</c:v>
                </c:pt>
                <c:pt idx="627" formatCode="_(* #,##0.00_);_(* \(#,##0.00\);_(* &quot;-&quot;??_);_(@_)">
                  <c:v>101.47568434436023</c:v>
                </c:pt>
                <c:pt idx="628" formatCode="_(* #,##0.00_);_(* \(#,##0.00\);_(* &quot;-&quot;??_);_(@_)">
                  <c:v>101.48575966014394</c:v>
                </c:pt>
                <c:pt idx="629" formatCode="_(* #,##0.00_);_(* \(#,##0.00\);_(* &quot;-&quot;??_);_(@_)">
                  <c:v>101.49583497592766</c:v>
                </c:pt>
                <c:pt idx="630" formatCode="_(* #,##0.00_);_(* \(#,##0.00\);_(* &quot;-&quot;??_);_(@_)">
                  <c:v>101.51210884194424</c:v>
                </c:pt>
                <c:pt idx="631" formatCode="_(* #,##0.00_);_(* \(#,##0.00\);_(* &quot;-&quot;??_);_(@_)">
                  <c:v>101.52218415772796</c:v>
                </c:pt>
                <c:pt idx="632" formatCode="_(* #,##0.00_);_(* \(#,##0.00\);_(* &quot;-&quot;??_);_(@_)">
                  <c:v>101.55241010507912</c:v>
                </c:pt>
                <c:pt idx="633" formatCode="_(* #,##0.00_);_(* \(#,##0.00\);_(* &quot;-&quot;??_);_(@_)">
                  <c:v>101.56248542086286</c:v>
                </c:pt>
                <c:pt idx="634" formatCode="_(* #,##0.00_);_(* \(#,##0.00\);_(* &quot;-&quot;??_);_(@_)">
                  <c:v>101.57875928687943</c:v>
                </c:pt>
                <c:pt idx="635" formatCode="_(* #,##0.00_);_(* \(#,##0.00\);_(* &quot;-&quot;??_);_(@_)">
                  <c:v>101.58883460266314</c:v>
                </c:pt>
                <c:pt idx="636" formatCode="_(* #,##0.00_);_(* \(#,##0.00\);_(* &quot;-&quot;??_);_(@_)">
                  <c:v>101.59890991844686</c:v>
                </c:pt>
                <c:pt idx="637" formatCode="_(* #,##0.00_);_(* \(#,##0.00\);_(* &quot;-&quot;??_);_(@_)">
                  <c:v>101.63533441603086</c:v>
                </c:pt>
                <c:pt idx="638" formatCode="_(* #,##0.00_);_(* \(#,##0.00\);_(* &quot;-&quot;??_);_(@_)">
                  <c:v>101.64540973181457</c:v>
                </c:pt>
                <c:pt idx="639" formatCode="_(* #,##0.00_);_(* \(#,##0.00\);_(* &quot;-&quot;??_);_(@_)">
                  <c:v>101.65548504759832</c:v>
                </c:pt>
                <c:pt idx="640" formatCode="_(* #,##0.00_);_(* \(#,##0.00\);_(* &quot;-&quot;??_);_(@_)">
                  <c:v>101.66556036338204</c:v>
                </c:pt>
                <c:pt idx="641" formatCode="_(* #,##0.00_);_(* \(#,##0.00\);_(* &quot;-&quot;??_);_(@_)">
                  <c:v>101.67563567916575</c:v>
                </c:pt>
                <c:pt idx="642" formatCode="_(* #,##0.00_);_(* \(#,##0.00\);_(* &quot;-&quot;??_);_(@_)">
                  <c:v>101.71206017674976</c:v>
                </c:pt>
                <c:pt idx="643" formatCode="_(* #,##0.00_);_(* \(#,##0.00\);_(* &quot;-&quot;??_);_(@_)">
                  <c:v>101.72213549253348</c:v>
                </c:pt>
                <c:pt idx="644" formatCode="_(* #,##0.00_);_(* \(#,##0.00\);_(* &quot;-&quot;??_);_(@_)">
                  <c:v>101.73221080831721</c:v>
                </c:pt>
                <c:pt idx="645" formatCode="_(* #,##0.00_);_(* \(#,##0.00\);_(* &quot;-&quot;??_);_(@_)">
                  <c:v>101.74848467433377</c:v>
                </c:pt>
                <c:pt idx="646" formatCode="_(* #,##0.00_);_(* \(#,##0.00\);_(* &quot;-&quot;??_);_(@_)">
                  <c:v>101.74848467433377</c:v>
                </c:pt>
                <c:pt idx="647" formatCode="_(* #,##0.00_);_(* \(#,##0.00\);_(* &quot;-&quot;??_);_(@_)">
                  <c:v>101.78878593746867</c:v>
                </c:pt>
                <c:pt idx="648" formatCode="_(* #,##0.00_);_(* \(#,##0.00\);_(* &quot;-&quot;??_);_(@_)">
                  <c:v>101.7988612532524</c:v>
                </c:pt>
                <c:pt idx="649" formatCode="_(* #,##0.00_);_(* \(#,##0.00\);_(* &quot;-&quot;??_);_(@_)">
                  <c:v>101.81513511926894</c:v>
                </c:pt>
                <c:pt idx="650" formatCode="_(* #,##0.00_);_(* \(#,##0.00\);_(* &quot;-&quot;??_);_(@_)">
                  <c:v>101.82521043505265</c:v>
                </c:pt>
                <c:pt idx="651" formatCode="_(* #,##0.00_);_(* \(#,##0.00\);_(* &quot;-&quot;??_);_(@_)">
                  <c:v>101.83528575083641</c:v>
                </c:pt>
                <c:pt idx="652" formatCode="_(* #,##0.00_);_(* \(#,##0.00\);_(* &quot;-&quot;??_);_(@_)">
                  <c:v>101.88178556420414</c:v>
                </c:pt>
                <c:pt idx="653" formatCode="_(* #,##0.00_);_(* \(#,##0.00\);_(* &quot;-&quot;??_);_(@_)">
                  <c:v>101.89186087998785</c:v>
                </c:pt>
                <c:pt idx="654" formatCode="_(* #,##0.00_);_(* \(#,##0.00\);_(* &quot;-&quot;??_);_(@_)">
                  <c:v>101.90193619577157</c:v>
                </c:pt>
                <c:pt idx="655" formatCode="_(* #,##0.00_);_(* \(#,##0.00\);_(* &quot;-&quot;??_);_(@_)">
                  <c:v>101.91201151155529</c:v>
                </c:pt>
                <c:pt idx="656" formatCode="_(* #,##0.00_);_(* \(#,##0.00\);_(* &quot;-&quot;??_);_(@_)">
                  <c:v>101.9484360091393</c:v>
                </c:pt>
                <c:pt idx="657" formatCode="_(* #,##0.00_);_(* \(#,##0.00\);_(* &quot;-&quot;??_);_(@_)">
                  <c:v>101.95851132492302</c:v>
                </c:pt>
                <c:pt idx="658" formatCode="_(* #,##0.00_);_(* \(#,##0.00\);_(* &quot;-&quot;??_);_(@_)">
                  <c:v>101.96858664070673</c:v>
                </c:pt>
                <c:pt idx="659" formatCode="_(* #,##0.00_);_(* \(#,##0.00\);_(* &quot;-&quot;??_);_(@_)">
                  <c:v>101.98486050672328</c:v>
                </c:pt>
                <c:pt idx="660" formatCode="_(* #,##0.00_);_(* \(#,##0.00\);_(* &quot;-&quot;??_);_(@_)">
                  <c:v>101.99105905695612</c:v>
                </c:pt>
                <c:pt idx="661" formatCode="_(* #,##0.00_);_(* \(#,##0.00\);_(* &quot;-&quot;??_);_(@_)">
                  <c:v>102.02516176985816</c:v>
                </c:pt>
                <c:pt idx="662" formatCode="_(* #,##0.00_);_(* \(#,##0.00\);_(* &quot;-&quot;??_);_(@_)">
                  <c:v>102.031360320091</c:v>
                </c:pt>
                <c:pt idx="663" formatCode="_(* #,##0.00_);_(* \(#,##0.00\);_(* &quot;-&quot;??_);_(@_)">
                  <c:v>102.04763418610754</c:v>
                </c:pt>
                <c:pt idx="664" formatCode="_(* #,##0.00_);_(* \(#,##0.00\);_(* &quot;-&quot;??_);_(@_)">
                  <c:v>102.05770950189125</c:v>
                </c:pt>
                <c:pt idx="665" formatCode="_(* #,##0.00_);_(* \(#,##0.00\);_(* &quot;-&quot;??_);_(@_)">
                  <c:v>102.06778481767498</c:v>
                </c:pt>
                <c:pt idx="666" formatCode="_(* #,##0.00_);_(* \(#,##0.00\);_(* &quot;-&quot;??_);_(@_)">
                  <c:v>102.10808608080988</c:v>
                </c:pt>
                <c:pt idx="667" formatCode="_(* #,##0.00_);_(* \(#,##0.00\);_(* &quot;-&quot;??_);_(@_)">
                  <c:v>102.11428463104271</c:v>
                </c:pt>
                <c:pt idx="668" formatCode="_(* #,##0.00_);_(* \(#,##0.00\);_(* &quot;-&quot;??_);_(@_)">
                  <c:v>102.12435994682644</c:v>
                </c:pt>
                <c:pt idx="669" formatCode="_(* #,##0.00_);_(* \(#,##0.00\);_(* &quot;-&quot;??_);_(@_)">
                  <c:v>102.13443526261017</c:v>
                </c:pt>
                <c:pt idx="670" formatCode="_(* #,##0.00_);_(* \(#,##0.00\);_(* &quot;-&quot;??_);_(@_)">
                  <c:v>102.14451057839389</c:v>
                </c:pt>
                <c:pt idx="671" formatCode="_(* #,##0.00_);_(* \(#,##0.00\);_(* &quot;-&quot;??_);_(@_)">
                  <c:v>102.18093507597787</c:v>
                </c:pt>
                <c:pt idx="672" formatCode="_(* #,##0.00_);_(* \(#,##0.00\);_(* &quot;-&quot;??_);_(@_)">
                  <c:v>102.19101039176159</c:v>
                </c:pt>
                <c:pt idx="673" formatCode="_(* #,##0.00_);_(* \(#,##0.00\);_(* &quot;-&quot;??_);_(@_)">
                  <c:v>102.20108570754532</c:v>
                </c:pt>
                <c:pt idx="674" formatCode="_(* #,##0.00_);_(* \(#,##0.00\);_(* &quot;-&quot;??_);_(@_)">
                  <c:v>102.21116102332903</c:v>
                </c:pt>
                <c:pt idx="675" formatCode="_(* #,##0.00_);_(* \(#,##0.00\);_(* &quot;-&quot;??_);_(@_)">
                  <c:v>102.22123633911275</c:v>
                </c:pt>
                <c:pt idx="676" formatCode="_(* #,##0.00_);_(* \(#,##0.00\);_(* &quot;-&quot;??_);_(@_)">
                  <c:v>102.25766083669674</c:v>
                </c:pt>
                <c:pt idx="677" formatCode="_(* #,##0.00_);_(* \(#,##0.00\);_(* &quot;-&quot;??_);_(@_)">
                  <c:v>102.26773615248047</c:v>
                </c:pt>
                <c:pt idx="678" formatCode="_(* #,##0.00_);_(* \(#,##0.00\);_(* &quot;-&quot;??_);_(@_)">
                  <c:v>102.27781146826418</c:v>
                </c:pt>
                <c:pt idx="679" formatCode="_(* #,##0.00_);_(* \(#,##0.00\);_(* &quot;-&quot;??_);_(@_)">
                  <c:v>102.29408533428072</c:v>
                </c:pt>
                <c:pt idx="680" formatCode="_(* #,##0.00_);_(* \(#,##0.00\);_(* &quot;-&quot;??_);_(@_)">
                  <c:v>102.36924526330378</c:v>
                </c:pt>
                <c:pt idx="681" formatCode="_(* #,##0.00_);_(* \(#,##0.00\);_(* &quot;-&quot;??_);_(@_)">
                  <c:v>102.20476155337093</c:v>
                </c:pt>
                <c:pt idx="682" formatCode="_(* #,##0.00_);_(* \(#,##0.00\);_(* &quot;-&quot;??_);_(@_)">
                  <c:v>102.20708481514291</c:v>
                </c:pt>
                <c:pt idx="683" formatCode="_(* #,##0.00_);_(* \(#,##0.00\);_(* &quot;-&quot;??_);_(@_)">
                  <c:v>102.213287308815</c:v>
                </c:pt>
                <c:pt idx="684" formatCode="_(* #,##0.00_);_(* \(#,##0.00\);_(* &quot;-&quot;??_);_(@_)">
                  <c:v>102.22336903438722</c:v>
                </c:pt>
                <c:pt idx="685" formatCode="_(* #,##0.00_);_(* \(#,##0.00\);_(* &quot;-&quot;??_);_(@_)">
                  <c:v>102.25593747287584</c:v>
                </c:pt>
                <c:pt idx="686" formatCode="_(* #,##0.00_);_(* \(#,##0.00\);_(* &quot;-&quot;??_);_(@_)">
                  <c:v>102.25826073464783</c:v>
                </c:pt>
                <c:pt idx="687" formatCode="_(* #,##0.00_);_(* \(#,##0.00\);_(* &quot;-&quot;??_);_(@_)">
                  <c:v>102.26834246022005</c:v>
                </c:pt>
                <c:pt idx="688" formatCode="_(* #,##0.00_);_(* \(#,##0.00\);_(* &quot;-&quot;??_);_(@_)">
                  <c:v>102.27454495389215</c:v>
                </c:pt>
                <c:pt idx="689" formatCode="_(* #,##0.00_);_(* \(#,##0.00\);_(* &quot;-&quot;??_);_(@_)">
                  <c:v>102.28462667946434</c:v>
                </c:pt>
                <c:pt idx="690" formatCode="_(* #,##0.00_);_(* \(#,##0.00\);_(* &quot;-&quot;??_);_(@_)">
                  <c:v>102.31719511795293</c:v>
                </c:pt>
                <c:pt idx="691" formatCode="_(* #,##0.00_);_(* \(#,##0.00\);_(* &quot;-&quot;??_);_(@_)">
                  <c:v>102.31951837972493</c:v>
                </c:pt>
                <c:pt idx="692" formatCode="_(* #,##0.00_);_(* \(#,##0.00\);_(* &quot;-&quot;??_);_(@_)">
                  <c:v>102.32850215613492</c:v>
                </c:pt>
                <c:pt idx="693" formatCode="_(* #,##0.00_);_(* \(#,##0.00\);_(* &quot;-&quot;??_);_(@_)">
                  <c:v>102.33580259896922</c:v>
                </c:pt>
                <c:pt idx="694" formatCode="_(* #,##0.00_);_(* \(#,##0.00\);_(* &quot;-&quot;??_);_(@_)">
                  <c:v>102.34626827158245</c:v>
                </c:pt>
                <c:pt idx="695" formatCode="_(* #,##0.00_);_(* \(#,##0.00\);_(* &quot;-&quot;??_);_(@_)">
                  <c:v>102.37845276303005</c:v>
                </c:pt>
                <c:pt idx="696" formatCode="_(* #,##0.00_);_(* \(#,##0.00\);_(* &quot;-&quot;??_);_(@_)">
                  <c:v>102.38189238644222</c:v>
                </c:pt>
                <c:pt idx="697" formatCode="_(* #,##0.00_);_(* \(#,##0.00\);_(* &quot;-&quot;??_);_(@_)">
                  <c:v>102.39085775037424</c:v>
                </c:pt>
                <c:pt idx="698" formatCode="_(* #,##0.00_);_(* \(#,##0.00\);_(* &quot;-&quot;??_);_(@_)">
                  <c:v>102.39747458092636</c:v>
                </c:pt>
                <c:pt idx="699" formatCode="_(* #,##0.00_);_(* \(#,##0.00\);_(* &quot;-&quot;??_);_(@_)">
                  <c:v>102.41334446329064</c:v>
                </c:pt>
                <c:pt idx="700" formatCode="_(* #,##0.00_);_(* \(#,##0.00\);_(* &quot;-&quot;??_);_(@_)">
                  <c:v>102.44109788116944</c:v>
                </c:pt>
                <c:pt idx="701" formatCode="_(* #,##0.00_);_(* \(#,##0.00\);_(* &quot;-&quot;??_);_(@_)">
                  <c:v>102.44203366987914</c:v>
                </c:pt>
                <c:pt idx="702" formatCode="_(* #,##0.00_);_(* \(#,##0.00\);_(* &quot;-&quot;??_);_(@_)">
                  <c:v>102.45436680761691</c:v>
                </c:pt>
                <c:pt idx="703" formatCode="_(* #,##0.00_);_(* \(#,##0.00\);_(* &quot;-&quot;??_);_(@_)">
                  <c:v>102.50615813961114</c:v>
                </c:pt>
                <c:pt idx="704" formatCode="_(* #,##0.00_);_(* \(#,##0.00\);_(* &quot;-&quot;??_);_(@_)">
                  <c:v>102.50553464527259</c:v>
                </c:pt>
                <c:pt idx="705" formatCode="_(* #,##0.00_);_(* \(#,##0.00\);_(* &quot;-&quot;??_);_(@_)">
                  <c:v>102.51851158114658</c:v>
                </c:pt>
                <c:pt idx="706" formatCode="_(* #,##0.00_);_(* \(#,##0.00\);_(* &quot;-&quot;??_);_(@_)">
                  <c:v>102.52577802787269</c:v>
                </c:pt>
                <c:pt idx="707" formatCode="_(* #,##0.00_);_(* \(#,##0.00\);_(* &quot;-&quot;??_);_(@_)">
                  <c:v>102.53345807712353</c:v>
                </c:pt>
                <c:pt idx="708" formatCode="_(* #,##0.00_);_(* \(#,##0.00\);_(* &quot;-&quot;??_);_(@_)">
                  <c:v>102.56842819193352</c:v>
                </c:pt>
                <c:pt idx="709" formatCode="_(* #,##0.00_);_(* \(#,##0.00\);_(* &quot;-&quot;??_);_(@_)">
                  <c:v>102.57200434474922</c:v>
                </c:pt>
                <c:pt idx="710" formatCode="_(* #,##0.00_);_(* \(#,##0.00\);_(* &quot;-&quot;??_);_(@_)">
                  <c:v>102.57902299390452</c:v>
                </c:pt>
                <c:pt idx="711" formatCode="_(* #,##0.00_);_(* \(#,##0.00\);_(* &quot;-&quot;??_);_(@_)">
                  <c:v>102.58703567294982</c:v>
                </c:pt>
                <c:pt idx="712" formatCode="_(* #,##0.00_);_(* \(#,##0.00\);_(* &quot;-&quot;??_);_(@_)">
                  <c:v>102.59711739852202</c:v>
                </c:pt>
                <c:pt idx="713" formatCode="_(* #,##0.00_);_(* \(#,##0.00\);_(* &quot;-&quot;??_);_(@_)">
                  <c:v>102.62781637440538</c:v>
                </c:pt>
                <c:pt idx="714" formatCode="_(* #,##0.00_);_(* \(#,##0.00\);_(* &quot;-&quot;??_);_(@_)">
                  <c:v>102.63336269856569</c:v>
                </c:pt>
                <c:pt idx="715" formatCode="_(* #,##0.00_);_(* \(#,##0.00\);_(* &quot;-&quot;??_);_(@_)">
                  <c:v>102.64209082435482</c:v>
                </c:pt>
                <c:pt idx="716" formatCode="_(* #,##0.00_);_(* \(#,##0.00\);_(* &quot;-&quot;??_);_(@_)">
                  <c:v>102.64934053062103</c:v>
                </c:pt>
                <c:pt idx="717" formatCode="_(* #,##0.00_);_(* \(#,##0.00\);_(* &quot;-&quot;??_);_(@_)">
                  <c:v>102.65837504359914</c:v>
                </c:pt>
                <c:pt idx="718" formatCode="_(* #,##0.00_);_(* \(#,##0.00\);_(* &quot;-&quot;??_);_(@_)">
                  <c:v>102.69061075571545</c:v>
                </c:pt>
                <c:pt idx="719" formatCode="_(* #,##0.00_);_(* \(#,##0.00\);_(* &quot;-&quot;??_);_(@_)">
                  <c:v>102.6915503030492</c:v>
                </c:pt>
                <c:pt idx="720" formatCode="_(* #,##0.00_);_(* \(#,##0.00\);_(* &quot;-&quot;??_);_(@_)">
                  <c:v>102.70262557654316</c:v>
                </c:pt>
                <c:pt idx="721" formatCode="_(* #,##0.00_);_(* \(#,##0.00\);_(* &quot;-&quot;??_);_(@_)">
                  <c:v>102.70793120916633</c:v>
                </c:pt>
                <c:pt idx="722" formatCode="_(* #,##0.00_);_(* \(#,##0.00\);_(* &quot;-&quot;??_);_(@_)">
                  <c:v>102.72431211528348</c:v>
                </c:pt>
                <c:pt idx="723" formatCode="_(* #,##0.00_);_(* \(#,##0.00\);_(* &quot;-&quot;??_);_(@_)">
                  <c:v>102.75083460679807</c:v>
                </c:pt>
                <c:pt idx="724" formatCode="_(* #,##0.00_);_(* \(#,##0.00\);_(* &quot;-&quot;??_);_(@_)">
                  <c:v>102.7546639825071</c:v>
                </c:pt>
                <c:pt idx="725" formatCode="_(* #,##0.00_);_(* \(#,##0.00\);_(* &quot;-&quot;??_);_(@_)">
                  <c:v>102.76331324823744</c:v>
                </c:pt>
                <c:pt idx="726" formatCode="_(* #,##0.00_);_(* \(#,##0.00\);_(* &quot;-&quot;??_);_(@_)">
                  <c:v>102.77579188967681</c:v>
                </c:pt>
                <c:pt idx="727" formatCode="_(* #,##0.00_);_(* \(#,##0.00\);_(* &quot;-&quot;??_);_(@_)">
                  <c:v>102.78593347507426</c:v>
                </c:pt>
                <c:pt idx="728" formatCode="_(* #,##0.00_);_(* \(#,##0.00\);_(* &quot;-&quot;??_);_(@_)">
                  <c:v>102.81337412630798</c:v>
                </c:pt>
                <c:pt idx="729" formatCode="_(* #,##0.00_);_(* \(#,##0.00\);_(* &quot;-&quot;??_);_(@_)">
                  <c:v>102.81578100190411</c:v>
                </c:pt>
                <c:pt idx="730" formatCode="_(* #,##0.00_);_(* \(#,##0.00\);_(* &quot;-&quot;??_);_(@_)">
                  <c:v>102.82657321587152</c:v>
                </c:pt>
                <c:pt idx="731" formatCode="_(* #,##0.00_);_(* \(#,##0.00\);_(* &quot;-&quot;??_);_(@_)">
                  <c:v>102.83159135009818</c:v>
                </c:pt>
                <c:pt idx="732" formatCode="_(* #,##0.00_);_(* \(#,##0.00\);_(* &quot;-&quot;??_);_(@_)">
                  <c:v>102.84755483486501</c:v>
                </c:pt>
                <c:pt idx="733" formatCode="_(* #,##0.00_);_(* \(#,##0.00\);_(* &quot;-&quot;??_);_(@_)">
                  <c:v>102.87407732637961</c:v>
                </c:pt>
                <c:pt idx="734" formatCode="_(* #,##0.00_);_(* \(#,##0.00\);_(* &quot;-&quot;??_);_(@_)">
                  <c:v>102.99779441601196</c:v>
                </c:pt>
                <c:pt idx="735" formatCode="_(* #,##0.00_);_(* \(#,##0.00\);_(* &quot;-&quot;??_);_(@_)">
                  <c:v>103.00523075809555</c:v>
                </c:pt>
                <c:pt idx="736" formatCode="_(* #,##0.00_);_(* \(#,##0.00\);_(* &quot;-&quot;??_);_(@_)">
                  <c:v>103.01923296686356</c:v>
                </c:pt>
                <c:pt idx="737" formatCode="_(* #,##0.00_);_(* \(#,##0.00\);_(* &quot;-&quot;??_);_(@_)">
                  <c:v>103.02382099520086</c:v>
                </c:pt>
                <c:pt idx="738" formatCode="_(* #,##0.00_);_(* \(#,##0.00\);_(* &quot;-&quot;??_);_(@_)">
                  <c:v>103.05199477909781</c:v>
                </c:pt>
                <c:pt idx="739" formatCode="_(* #,##0.00_);_(* \(#,##0.00\);_(* &quot;-&quot;??_);_(@_)">
                  <c:v>103.05433183513971</c:v>
                </c:pt>
                <c:pt idx="740" formatCode="_(* #,##0.00_);_(* \(#,##0.00\);_(* &quot;-&quot;??_);_(@_)">
                  <c:v>103.06681047657906</c:v>
                </c:pt>
                <c:pt idx="741" formatCode="_(* #,##0.00_);_(* \(#,##0.00\);_(* &quot;-&quot;??_);_(@_)">
                  <c:v>103.07196203412448</c:v>
                </c:pt>
                <c:pt idx="742" formatCode="_(* #,##0.00_);_(* \(#,##0.00\);_(* &quot;-&quot;??_);_(@_)">
                  <c:v>103.01463812944243</c:v>
                </c:pt>
                <c:pt idx="743" formatCode="_(* #,##0.00_);_(* \(#,##0.00\);_(* &quot;-&quot;??_);_(@_)">
                  <c:v>103.04961469540818</c:v>
                </c:pt>
                <c:pt idx="744" formatCode="_(* #,##0.00_);_(* \(#,##0.00\);_(* &quot;-&quot;??_);_(@_)">
                  <c:v>103.04648613137617</c:v>
                </c:pt>
                <c:pt idx="745" formatCode="_(* #,##0.00_);_(* \(#,##0.00\);_(* &quot;-&quot;??_);_(@_)">
                  <c:v>103.05584469505069</c:v>
                </c:pt>
                <c:pt idx="746" formatCode="_(* #,##0.00_);_(* \(#,##0.00\);_(* &quot;-&quot;??_);_(@_)">
                  <c:v>103.06443039288942</c:v>
                </c:pt>
                <c:pt idx="747" formatCode="_(* #,##0.00_);_(* \(#,##0.00\);_(* &quot;-&quot;??_);_(@_)">
                  <c:v>103.07066971360909</c:v>
                </c:pt>
                <c:pt idx="748" formatCode="_(* #,##0.00_);_(* \(#,##0.00\);_(* &quot;-&quot;??_);_(@_)">
                  <c:v>103.10376651965692</c:v>
                </c:pt>
                <c:pt idx="749" formatCode="_(* #,##0.00_);_(* \(#,##0.00\);_(* &quot;-&quot;??_);_(@_)">
                  <c:v>103.10562612889666</c:v>
                </c:pt>
                <c:pt idx="750" formatCode="_(* #,##0.00_);_(* \(#,##0.00\);_(* &quot;-&quot;??_);_(@_)">
                  <c:v>103.11332991157384</c:v>
                </c:pt>
                <c:pt idx="751" formatCode="_(* #,##0.00_);_(* \(#,##0.00\);_(* &quot;-&quot;??_);_(@_)">
                  <c:v>103.11796582302379</c:v>
                </c:pt>
                <c:pt idx="752" formatCode="_(* #,##0.00_);_(* \(#,##0.00\);_(* &quot;-&quot;??_);_(@_)">
                  <c:v>103.13077359837646</c:v>
                </c:pt>
                <c:pt idx="753" formatCode="_(* #,##0.00_);_(* \(#,##0.00\);_(* &quot;-&quot;??_);_(@_)">
                  <c:v>103.15749820414119</c:v>
                </c:pt>
                <c:pt idx="754" formatCode="_(* #,##0.00_);_(* \(#,##0.00\);_(* &quot;-&quot;??_);_(@_)">
                  <c:v>103.16100112980848</c:v>
                </c:pt>
                <c:pt idx="755" formatCode="_(* #,##0.00_);_(* \(#,##0.00\);_(* &quot;-&quot;??_);_(@_)">
                  <c:v>103.16911784020868</c:v>
                </c:pt>
                <c:pt idx="756" formatCode="_(* #,##0.00_);_(* \(#,##0.00\);_(* &quot;-&quot;??_);_(@_)">
                  <c:v>103.17723602130495</c:v>
                </c:pt>
                <c:pt idx="757" formatCode="_(* #,##0.00_);_(* \(#,##0.00\);_(* &quot;-&quot;??_);_(@_)">
                  <c:v>103.18535567309732</c:v>
                </c:pt>
                <c:pt idx="758" formatCode="_(* #,##0.00_);_(* \(#,##0.00\);_(* &quot;-&quot;??_);_(@_)">
                  <c:v>103.21831498515141</c:v>
                </c:pt>
                <c:pt idx="759" formatCode="_(* #,##0.00_);_(* \(#,##0.00\);_(* &quot;-&quot;??_);_(@_)">
                  <c:v>103.21896175812917</c:v>
                </c:pt>
                <c:pt idx="760" formatCode="_(* #,##0.00_);_(* \(#,##0.00\);_(* &quot;-&quot;??_);_(@_)">
                  <c:v>103.22703592128781</c:v>
                </c:pt>
                <c:pt idx="761" formatCode="_(* #,##0.00_);_(* \(#,##0.00\);_(* &quot;-&quot;??_);_(@_)">
                  <c:v>103.2351115386368</c:v>
                </c:pt>
                <c:pt idx="762" formatCode="_(* #,##0.00_);_(* \(#,##0.00\);_(* &quot;-&quot;??_);_(@_)">
                  <c:v>103.24321510787469</c:v>
                </c:pt>
                <c:pt idx="763" formatCode="_(* #,##0.00_);_(* \(#,##0.00\);_(* &quot;-&quot;??_);_(@_)">
                  <c:v>103.27503562532854</c:v>
                </c:pt>
                <c:pt idx="764" formatCode="_(* #,##0.00_);_(* \(#,##0.00\);_(* &quot;-&quot;??_);_(@_)">
                  <c:v>103.27574563670395</c:v>
                </c:pt>
                <c:pt idx="765" formatCode="_(* #,##0.00_);_(* \(#,##0.00\);_(* &quot;-&quot;??_);_(@_)">
                  <c:v>103.28390956268341</c:v>
                </c:pt>
                <c:pt idx="766" formatCode="_(* #,##0.00_);_(* \(#,##0.00\);_(* &quot;-&quot;??_);_(@_)">
                  <c:v>103.29207496722297</c:v>
                </c:pt>
                <c:pt idx="767" formatCode="_(* #,##0.00_);_(* \(#,##0.00\);_(* &quot;-&quot;??_);_(@_)">
                  <c:v>103.3002683605949</c:v>
                </c:pt>
                <c:pt idx="768" formatCode="_(* #,##0.00_);_(* \(#,##0.00\);_(* &quot;-&quot;??_);_(@_)">
                  <c:v>103.33227893752898</c:v>
                </c:pt>
                <c:pt idx="769" formatCode="_(* #,##0.00_);_(* \(#,##0.00\);_(* &quot;-&quot;??_);_(@_)">
                  <c:v>103.3330523492268</c:v>
                </c:pt>
                <c:pt idx="770" formatCode="_(* #,##0.00_);_(* \(#,##0.00\);_(* &quot;-&quot;??_);_(@_)">
                  <c:v>103.34122664083316</c:v>
                </c:pt>
                <c:pt idx="771" formatCode="_(* #,##0.00_);_(* \(#,##0.00\);_(* &quot;-&quot;??_);_(@_)">
                  <c:v>103.34940240942248</c:v>
                </c:pt>
                <c:pt idx="772" formatCode="_(* #,##0.00_);_(* \(#,##0.00\);_(* &quot;-&quot;??_);_(@_)">
                  <c:v>103.35755311406581</c:v>
                </c:pt>
                <c:pt idx="773" formatCode="_(* #,##0.00_);_(* \(#,##0.00\);_(* &quot;-&quot;??_);_(@_)">
                  <c:v>103.3893559595747</c:v>
                </c:pt>
                <c:pt idx="774" formatCode="_(* #,##0.00_);_(* \(#,##0.00\);_(* &quot;-&quot;??_);_(@_)">
                  <c:v>103.39003351735801</c:v>
                </c:pt>
                <c:pt idx="775" formatCode="_(* #,##0.00_);_(* \(#,##0.00\);_(* &quot;-&quot;??_);_(@_)">
                  <c:v>103.39816501176023</c:v>
                </c:pt>
                <c:pt idx="776" formatCode="_(* #,##0.00_);_(* \(#,##0.00\);_(* &quot;-&quot;??_);_(@_)">
                  <c:v>103.40621832419288</c:v>
                </c:pt>
                <c:pt idx="777" formatCode="_(* #,##0.00_);_(* \(#,##0.00\);_(* &quot;-&quot;??_);_(@_)">
                  <c:v>103.41432618840172</c:v>
                </c:pt>
                <c:pt idx="778" formatCode="_(* #,##0.00_);_(* \(#,##0.00\);_(* &quot;-&quot;??_);_(@_)">
                  <c:v>103.44608008587666</c:v>
                </c:pt>
                <c:pt idx="779" formatCode="_(* #,##0.00_);_(* \(#,##0.00\);_(* &quot;-&quot;??_);_(@_)">
                  <c:v>103.44676786622269</c:v>
                </c:pt>
                <c:pt idx="780" formatCode="_(* #,##0.00_);_(* \(#,##0.00\);_(* &quot;-&quot;??_);_(@_)">
                  <c:v>102.25796552922024</c:v>
                </c:pt>
                <c:pt idx="781" formatCode="_(* #,##0.00_);_(* \(#,##0.00\);_(* &quot;-&quot;??_);_(@_)">
                  <c:v>102.26935684814495</c:v>
                </c:pt>
                <c:pt idx="782" formatCode="_(* #,##0.00_);_(* \(#,##0.00\);_(* &quot;-&quot;??_);_(@_)">
                  <c:v>102.28074958747082</c:v>
                </c:pt>
                <c:pt idx="783" formatCode="_(* #,##0.00_);_(* \(#,##0.00\);_(* &quot;-&quot;??_);_(@_)">
                  <c:v>102.31549776872066</c:v>
                </c:pt>
                <c:pt idx="784" formatCode="_(* #,##0.00_);_(* \(#,##0.00\);_(* &quot;-&quot;??_);_(@_)">
                  <c:v>102.32627807915358</c:v>
                </c:pt>
                <c:pt idx="785" formatCode="_(* #,##0.00_);_(* \(#,##0.00\);_(* &quot;-&quot;??_);_(@_)">
                  <c:v>102.33770441507278</c:v>
                </c:pt>
                <c:pt idx="786" formatCode="_(* #,##0.00_);_(* \(#,##0.00\);_(* &quot;-&quot;??_);_(@_)">
                  <c:v>102.34910585126062</c:v>
                </c:pt>
                <c:pt idx="787" formatCode="_(* #,##0.00_);_(* \(#,##0.00\);_(* &quot;-&quot;??_);_(@_)">
                  <c:v>102.36050874321595</c:v>
                </c:pt>
                <c:pt idx="788" formatCode="_(* #,##0.00_);_(* \(#,##0.00\);_(* &quot;-&quot;??_);_(@_)">
                  <c:v>102.39536632544657</c:v>
                </c:pt>
                <c:pt idx="789" formatCode="_(* #,##0.00_);_(* \(#,##0.00\);_(* &quot;-&quot;??_);_(@_)">
                  <c:v>102.40613044716098</c:v>
                </c:pt>
                <c:pt idx="790" formatCode="_(* #,##0.00_);_(* \(#,##0.00\);_(* &quot;-&quot;??_);_(@_)">
                  <c:v>102.41752459373356</c:v>
                </c:pt>
                <c:pt idx="791" formatCode="_(* #,##0.00_);_(* \(#,##0.00\);_(* &quot;-&quot;??_);_(@_)">
                  <c:v>102.42892034459545</c:v>
                </c:pt>
                <c:pt idx="792" formatCode="_(* #,##0.00_);_(* \(#,##0.00\);_(* &quot;-&quot;??_);_(@_)">
                  <c:v>102.44031721960528</c:v>
                </c:pt>
                <c:pt idx="793" formatCode="_(* #,##0.00_);_(* \(#,##0.00\);_(* &quot;-&quot;??_);_(@_)">
                  <c:v>102.47523702081027</c:v>
                </c:pt>
                <c:pt idx="794" formatCode="_(* #,##0.00_);_(* \(#,##0.00\);_(* &quot;-&quot;??_);_(@_)">
                  <c:v>102.48580985469695</c:v>
                </c:pt>
                <c:pt idx="795" formatCode="_(* #,##0.00_);_(* \(#,##0.00\);_(* &quot;-&quot;??_);_(@_)">
                  <c:v>102.49710845784443</c:v>
                </c:pt>
                <c:pt idx="796" formatCode="_(* #,##0.00_);_(* \(#,##0.00\);_(* &quot;-&quot;??_);_(@_)">
                  <c:v>102.50838207090838</c:v>
                </c:pt>
                <c:pt idx="797" formatCode="_(* #,##0.00_);_(* \(#,##0.00\);_(* &quot;-&quot;??_);_(@_)">
                  <c:v>102.51960425693937</c:v>
                </c:pt>
                <c:pt idx="798" formatCode="_(* #,##0.00_);_(* \(#,##0.00\);_(* &quot;-&quot;??_);_(@_)">
                  <c:v>102.55384091769757</c:v>
                </c:pt>
                <c:pt idx="799" formatCode="_(* #,##0.00_);_(* \(#,##0.00\);_(* &quot;-&quot;??_);_(@_)">
                  <c:v>102.56437068473747</c:v>
                </c:pt>
                <c:pt idx="800" formatCode="_(* #,##0.00_);_(* \(#,##0.00\);_(* &quot;-&quot;??_);_(@_)">
                  <c:v>102.57554699988654</c:v>
                </c:pt>
                <c:pt idx="801" formatCode="_(* #,##0.00_);_(* \(#,##0.00\);_(* &quot;-&quot;??_);_(@_)">
                  <c:v>102.58672469659685</c:v>
                </c:pt>
                <c:pt idx="802" formatCode="_(* #,##0.00_);_(* \(#,##0.00\);_(* &quot;-&quot;??_);_(@_)">
                  <c:v>102.59790378903213</c:v>
                </c:pt>
                <c:pt idx="803" formatCode="_(* #,##0.00_);_(* \(#,##0.00\);_(* &quot;-&quot;??_);_(@_)">
                  <c:v>102.63209038150521</c:v>
                </c:pt>
                <c:pt idx="804" formatCode="_(* #,##0.00_);_(* \(#,##0.00\);_(* &quot;-&quot;??_);_(@_)">
                  <c:v>102.64260342817271</c:v>
                </c:pt>
                <c:pt idx="805" formatCode="_(* #,##0.00_);_(* \(#,##0.00\);_(* &quot;-&quot;??_);_(@_)">
                  <c:v>102.65368363656826</c:v>
                </c:pt>
                <c:pt idx="806" formatCode="_(* #,##0.00_);_(* \(#,##0.00\);_(* &quot;-&quot;??_);_(@_)">
                  <c:v>102.6648445924498</c:v>
                </c:pt>
                <c:pt idx="807" formatCode="_(* #,##0.00_);_(* \(#,##0.00\);_(* &quot;-&quot;??_);_(@_)">
                  <c:v>102.71024998755898</c:v>
                </c:pt>
                <c:pt idx="808" formatCode="_(* #,##0.00_);_(* \(#,##0.00\);_(* &quot;-&quot;??_);_(@_)">
                  <c:v>102.72031772433168</c:v>
                </c:pt>
                <c:pt idx="809" formatCode="_(* #,##0.00_);_(* \(#,##0.00\);_(* &quot;-&quot;??_);_(@_)">
                  <c:v>102.731354551964</c:v>
                </c:pt>
                <c:pt idx="810" formatCode="_(* #,##0.00_);_(* \(#,##0.00\);_(* &quot;-&quot;??_);_(@_)">
                  <c:v>102.74252514495414</c:v>
                </c:pt>
                <c:pt idx="811" formatCode="_(* #,##0.00_);_(* \(#,##0.00\);_(* &quot;-&quot;??_);_(@_)">
                  <c:v>102.75390900570322</c:v>
                </c:pt>
                <c:pt idx="812" formatCode="_(* #,##0.00_);_(* \(#,##0.00\);_(* &quot;-&quot;??_);_(@_)">
                  <c:v>101.82190736283002</c:v>
                </c:pt>
                <c:pt idx="813" formatCode="_(* #,##0.00_);_(* \(#,##0.00\);_(* &quot;-&quot;??_);_(@_)">
                  <c:v>101.83279209416283</c:v>
                </c:pt>
                <c:pt idx="814" formatCode="_(* #,##0.00_);_(* \(#,##0.00\);_(* &quot;-&quot;??_);_(@_)">
                  <c:v>102.81200474660741</c:v>
                </c:pt>
                <c:pt idx="815" formatCode="_(* #,##0.00_);_(* \(#,##0.00\);_(* &quot;-&quot;??_);_(@_)">
                  <c:v>102.64183125051551</c:v>
                </c:pt>
                <c:pt idx="816" formatCode="_(* #,##0.00_);_(* \(#,##0.00\);_(* &quot;-&quot;??_);_(@_)">
                  <c:v>102.6530305547241</c:v>
                </c:pt>
                <c:pt idx="817" formatCode="_(* #,##0.00_);_(* \(#,##0.00\);_(* &quot;-&quot;??_);_(@_)">
                  <c:v>102.6872850625254</c:v>
                </c:pt>
                <c:pt idx="818" formatCode="_(* #,##0.00_);_(* \(#,##0.00\);_(* &quot;-&quot;??_);_(@_)">
                  <c:v>102.69794331434861</c:v>
                </c:pt>
                <c:pt idx="819" formatCode="_(* #,##0.00_);_(* \(#,##0.00\);_(* &quot;-&quot;??_);_(@_)">
                  <c:v>102.70920250275969</c:v>
                </c:pt>
                <c:pt idx="820" formatCode="_(* #,##0.00_);_(* \(#,##0.00\);_(* &quot;-&quot;??_);_(@_)">
                  <c:v>102.72054247031572</c:v>
                </c:pt>
                <c:pt idx="821" formatCode="_(* #,##0.00_);_(* \(#,##0.00\);_(* &quot;-&quot;??_);_(@_)">
                  <c:v>102.73185740642549</c:v>
                </c:pt>
                <c:pt idx="822" formatCode="_(* #,##0.00_);_(* \(#,##0.00\);_(* &quot;-&quot;??_);_(@_)">
                  <c:v>102.76637953135051</c:v>
                </c:pt>
                <c:pt idx="823" formatCode="_(* #,##0.00_);_(* \(#,##0.00\);_(* &quot;-&quot;??_);_(@_)">
                  <c:v>102.77696831794402</c:v>
                </c:pt>
                <c:pt idx="824" formatCode="_(* #,##0.00_);_(* \(#,##0.00\);_(* &quot;-&quot;??_);_(@_)">
                  <c:v>102.78818446095524</c:v>
                </c:pt>
                <c:pt idx="825" formatCode="_(* #,##0.00_);_(* \(#,##0.00\);_(* &quot;-&quot;??_);_(@_)">
                  <c:v>102.79942847264402</c:v>
                </c:pt>
                <c:pt idx="826" formatCode="_(* #,##0.00_);_(* \(#,##0.00\);_(* &quot;-&quot;??_);_(@_)">
                  <c:v>102.81064741151282</c:v>
                </c:pt>
                <c:pt idx="827" formatCode="_(* #,##0.00_);_(* \(#,##0.00\);_(* &quot;-&quot;??_);_(@_)">
                  <c:v>102.84496084398155</c:v>
                </c:pt>
                <c:pt idx="828" formatCode="_(* #,##0.00_);_(* \(#,##0.00\);_(* &quot;-&quot;??_);_(@_)">
                  <c:v>102.85553295328769</c:v>
                </c:pt>
                <c:pt idx="829" formatCode="_(* #,##0.00_);_(* \(#,##0.00\);_(* &quot;-&quot;??_);_(@_)">
                  <c:v>102.86670589972722</c:v>
                </c:pt>
                <c:pt idx="830" formatCode="_(* #,##0.00_);_(* \(#,##0.00\);_(* &quot;-&quot;??_);_(@_)">
                  <c:v>102.8778537256094</c:v>
                </c:pt>
                <c:pt idx="831" formatCode="_(* #,##0.00_);_(* \(#,##0.00\);_(* &quot;-&quot;??_);_(@_)">
                  <c:v>102.88900293191523</c:v>
                </c:pt>
                <c:pt idx="832" formatCode="_(* #,##0.00_);_(* \(#,##0.00\);_(* &quot;-&quot;??_);_(@_)">
                  <c:v>102.92302760567146</c:v>
                </c:pt>
                <c:pt idx="833" formatCode="_(* #,##0.00_);_(* \(#,##0.00\);_(* &quot;-&quot;??_);_(@_)">
                  <c:v>102.93363595850099</c:v>
                </c:pt>
                <c:pt idx="834" formatCode="_(* #,##0.00_);_(* \(#,##0.00\);_(* &quot;-&quot;??_);_(@_)">
                  <c:v>102.94495117865097</c:v>
                </c:pt>
                <c:pt idx="835" formatCode="_(* #,##0.00_);_(* \(#,##0.00\);_(* &quot;-&quot;??_);_(@_)">
                  <c:v>102.95632085916702</c:v>
                </c:pt>
                <c:pt idx="836" formatCode="_(* #,##0.00_);_(* \(#,##0.00\);_(* &quot;-&quot;??_);_(@_)">
                  <c:v>102.96769197977873</c:v>
                </c:pt>
                <c:pt idx="837" formatCode="_(* #,##0.00_);_(* \(#,##0.00\);_(* &quot;-&quot;??_);_(@_)">
                  <c:v>103.00221990599789</c:v>
                </c:pt>
                <c:pt idx="838" formatCode="_(* #,##0.00_);_(* \(#,##0.00\);_(* &quot;-&quot;??_);_(@_)">
                  <c:v>103.0128095236426</c:v>
                </c:pt>
                <c:pt idx="839" formatCode="_(* #,##0.00_);_(* \(#,##0.00\);_(* &quot;-&quot;??_);_(@_)">
                  <c:v>103.03599595973938</c:v>
                </c:pt>
                <c:pt idx="840" formatCode="_(* #,##0.00_);_(* \(#,##0.00\);_(* &quot;-&quot;??_);_(@_)">
                  <c:v>103.04702257811557</c:v>
                </c:pt>
                <c:pt idx="841" formatCode="_(* #,##0.00_);_(* \(#,##0.00\);_(* &quot;-&quot;??_);_(@_)">
                  <c:v>103.08173958667912</c:v>
                </c:pt>
                <c:pt idx="842" formatCode="_(* #,##0.00_);_(* \(#,##0.00\);_(* &quot;-&quot;??_);_(@_)">
                  <c:v>103.09241877920358</c:v>
                </c:pt>
                <c:pt idx="843" formatCode="_(* #,##0.00_);_(* \(#,##0.00\);_(* &quot;-&quot;??_);_(@_)">
                  <c:v>102.48123026367431</c:v>
                </c:pt>
                <c:pt idx="844" formatCode="_(* #,##0.00_);_(* \(#,##0.00\);_(* &quot;-&quot;??_);_(@_)">
                  <c:v>102.49248954580065</c:v>
                </c:pt>
                <c:pt idx="845" formatCode="_(* #,##0.00_);_(* \(#,##0.00\);_(* &quot;-&quot;??_);_(@_)">
                  <c:v>102.50369744284127</c:v>
                </c:pt>
                <c:pt idx="846" formatCode="_(* #,##0.00_);_(* \(#,##0.00\);_(* &quot;-&quot;??_);_(@_)">
                  <c:v>106.34547223167434</c:v>
                </c:pt>
                <c:pt idx="847" formatCode="_(* #,##0.00_);_(* \(#,##0.00\);_(* &quot;-&quot;??_);_(@_)">
                  <c:v>106.35235147821322</c:v>
                </c:pt>
                <c:pt idx="848" formatCode="_(* #,##0.00_);_(* \(#,##0.00\);_(* &quot;-&quot;??_);_(@_)">
                  <c:v>106.36259708166757</c:v>
                </c:pt>
                <c:pt idx="849" formatCode="_(* #,##0.00_);_(* \(#,##0.00\);_(* &quot;-&quot;??_);_(@_)">
                  <c:v>106.37284986829046</c:v>
                </c:pt>
                <c:pt idx="850" formatCode="_(* #,##0.00_);_(* \(#,##0.00\);_(* &quot;-&quot;??_);_(@_)">
                  <c:v>106.38313710209198</c:v>
                </c:pt>
                <c:pt idx="851" formatCode="_(* #,##0.00_);_(* \(#,##0.00\);_(* &quot;-&quot;??_);_(@_)">
                  <c:v>106.4297359808718</c:v>
                </c:pt>
                <c:pt idx="852" formatCode="_(* #,##0.00_);_(* \(#,##0.00\);_(* &quot;-&quot;??_);_(@_)">
                  <c:v>106.43513479917557</c:v>
                </c:pt>
                <c:pt idx="853" formatCode="_(* #,##0.00_);_(* \(#,##0.00\);_(* &quot;-&quot;??_);_(@_)">
                  <c:v>106.44551892362361</c:v>
                </c:pt>
                <c:pt idx="854" formatCode="_(* #,##0.00_);_(* \(#,##0.00\);_(* &quot;-&quot;??_);_(@_)">
                  <c:v>106.45593729601019</c:v>
                </c:pt>
                <c:pt idx="855" formatCode="_(* #,##0.00_);_(* \(#,##0.00\);_(* &quot;-&quot;??_);_(@_)">
                  <c:v>106.49054081132223</c:v>
                </c:pt>
                <c:pt idx="856" formatCode="_(* #,##0.00_);_(* \(#,##0.00\);_(* &quot;-&quot;??_);_(@_)">
                  <c:v>106.49781163812138</c:v>
                </c:pt>
                <c:pt idx="857" formatCode="_(* #,##0.00_);_(* \(#,##0.00\);_(* &quot;-&quot;??_);_(@_)">
                  <c:v>106.50831885891785</c:v>
                </c:pt>
                <c:pt idx="858" formatCode="_(* #,##0.00_);_(* \(#,##0.00\);_(* &quot;-&quot;??_);_(@_)">
                  <c:v>106.51899684606738</c:v>
                </c:pt>
                <c:pt idx="859" formatCode="_(* #,##0.00_);_(* \(#,##0.00\);_(* &quot;-&quot;??_);_(@_)">
                  <c:v>106.52992764734357</c:v>
                </c:pt>
                <c:pt idx="860" formatCode="_(* #,##0.00_);_(* \(#,##0.00\);_(* &quot;-&quot;??_);_(@_)">
                  <c:v>106.56476365499191</c:v>
                </c:pt>
                <c:pt idx="861" formatCode="_(* #,##0.00_);_(* \(#,##0.00\);_(* &quot;-&quot;??_);_(@_)">
                  <c:v>106.57218209594997</c:v>
                </c:pt>
                <c:pt idx="862" formatCode="_(* #,##0.00_);_(* \(#,##0.00\);_(* &quot;-&quot;??_);_(@_)">
                  <c:v>106.58273595621117</c:v>
                </c:pt>
                <c:pt idx="863" formatCode="_(* #,##0.00_);_(* \(#,##0.00\);_(* &quot;-&quot;??_);_(@_)">
                  <c:v>106.59329635494032</c:v>
                </c:pt>
                <c:pt idx="864" formatCode="_(* #,##0.00_);_(* \(#,##0.00\);_(* &quot;-&quot;??_);_(@_)">
                  <c:v>106.60380851235827</c:v>
                </c:pt>
                <c:pt idx="865" formatCode="_(* #,##0.00_);_(* \(#,##0.00\);_(* &quot;-&quot;??_);_(@_)">
                  <c:v>106.65064354216656</c:v>
                </c:pt>
                <c:pt idx="866" formatCode="_(* #,##0.00_);_(* \(#,##0.00\);_(* &quot;-&quot;??_);_(@_)">
                  <c:v>106.65675779441474</c:v>
                </c:pt>
                <c:pt idx="867" formatCode="_(* #,##0.00_);_(* \(#,##0.00\);_(* &quot;-&quot;??_);_(@_)">
                  <c:v>106.66747256735086</c:v>
                </c:pt>
                <c:pt idx="868" formatCode="_(* #,##0.00_);_(* \(#,##0.00\);_(* &quot;-&quot;??_);_(@_)">
                  <c:v>106.67827582766358</c:v>
                </c:pt>
                <c:pt idx="869" formatCode="_(* #,##0.00_);_(* \(#,##0.00\);_(* &quot;-&quot;??_);_(@_)">
                  <c:v>106.71414813760023</c:v>
                </c:pt>
                <c:pt idx="870" formatCode="_(* #,##0.00_);_(* \(#,##0.00\);_(* &quot;-&quot;??_);_(@_)">
                  <c:v>106.72206755591655</c:v>
                </c:pt>
                <c:pt idx="871" formatCode="_(* #,##0.00_);_(* \(#,##0.00\);_(* &quot;-&quot;??_);_(@_)">
                  <c:v>106.73303916690766</c:v>
                </c:pt>
                <c:pt idx="872" formatCode="_(* #,##0.00_);_(* \(#,##0.00\);_(* &quot;-&quot;??_);_(@_)">
                  <c:v>106.74401698483263</c:v>
                </c:pt>
                <c:pt idx="873" formatCode="_(* #,##0.00_);_(* \(#,##0.00\);_(* &quot;-&quot;??_);_(@_)">
                  <c:v>106.75500097304405</c:v>
                </c:pt>
                <c:pt idx="874" formatCode="_(* #,##0.00_);_(* \(#,##0.00\);_(* &quot;-&quot;??_);_(@_)">
                  <c:v>106.80330322160717</c:v>
                </c:pt>
                <c:pt idx="875" formatCode="_(* #,##0.00_);_(* \(#,##0.00\);_(* &quot;-&quot;??_);_(@_)">
                  <c:v>106.79883211307175</c:v>
                </c:pt>
                <c:pt idx="876" formatCode="_(* #,##0.00_);_(* \(#,##0.00\);_(* &quot;-&quot;??_);_(@_)">
                  <c:v>106.80978835352862</c:v>
                </c:pt>
                <c:pt idx="877" formatCode="_(* #,##0.00_);_(* \(#,##0.00\);_(* &quot;-&quot;??_);_(@_)">
                  <c:v>107.89278135628899</c:v>
                </c:pt>
                <c:pt idx="878" formatCode="_(* #,##0.00_);_(* \(#,##0.00\);_(* &quot;-&quot;??_);_(@_)">
                  <c:v>106.82101483078645</c:v>
                </c:pt>
                <c:pt idx="879" formatCode="_(* #,##0.00_);_(* \(#,##0.00\);_(* &quot;-&quot;??_);_(@_)">
                  <c:v>106.71091422575039</c:v>
                </c:pt>
                <c:pt idx="880" formatCode="_(* #,##0.00_);_(* \(#,##0.00\);_(* &quot;-&quot;??_);_(@_)">
                  <c:v>106.71909151162522</c:v>
                </c:pt>
                <c:pt idx="881" formatCode="_(* #,##0.00_);_(* \(#,##0.00\);_(* &quot;-&quot;??_);_(@_)">
                  <c:v>106.73017191066452</c:v>
                </c:pt>
                <c:pt idx="882" formatCode="_(* #,##0.00_);_(* \(#,##0.00\);_(* &quot;-&quot;??_);_(@_)">
                  <c:v>106.74125819573513</c:v>
                </c:pt>
                <c:pt idx="883" formatCode="_(* #,##0.00_);_(* \(#,##0.00\);_(* &quot;-&quot;??_);_(@_)">
                  <c:v>106.75229488101058</c:v>
                </c:pt>
                <c:pt idx="884" formatCode="_(* #,##0.00_);_(* \(#,##0.00\);_(* &quot;-&quot;??_);_(@_)">
                  <c:v>106.78829980420714</c:v>
                </c:pt>
                <c:pt idx="885" formatCode="_(* #,##0.00_);_(* \(#,##0.00\);_(* &quot;-&quot;??_);_(@_)">
                  <c:v>106.79646717209503</c:v>
                </c:pt>
                <c:pt idx="886" formatCode="_(* #,##0.00_);_(* \(#,##0.00\);_(* &quot;-&quot;??_);_(@_)">
                  <c:v>106.80747722630284</c:v>
                </c:pt>
                <c:pt idx="887" formatCode="_(* #,##0.00_);_(* \(#,##0.00\);_(* &quot;-&quot;??_);_(@_)">
                  <c:v>106.96463661297899</c:v>
                </c:pt>
                <c:pt idx="888" formatCode="_(* #,##0.00_);_(* \(#,##0.00\);_(* &quot;-&quot;??_);_(@_)">
                  <c:v>106.9756484069466</c:v>
                </c:pt>
                <c:pt idx="889" formatCode="_(* #,##0.00_);_(* \(#,##0.00\);_(* &quot;-&quot;??_);_(@_)">
                  <c:v>107.01135298654873</c:v>
                </c:pt>
                <c:pt idx="890" formatCode="_(* #,##0.00_);_(* \(#,##0.00\);_(* &quot;-&quot;??_);_(@_)">
                  <c:v>107.01955249212061</c:v>
                </c:pt>
                <c:pt idx="891" formatCode="_(* #,##0.00_);_(* \(#,##0.00\);_(* &quot;-&quot;??_);_(@_)">
                  <c:v>107.03053660733892</c:v>
                </c:pt>
                <c:pt idx="892" formatCode="_(* #,##0.00_);_(* \(#,##0.00\);_(* &quot;-&quot;??_);_(@_)">
                  <c:v>107.04152622739605</c:v>
                </c:pt>
                <c:pt idx="893" formatCode="_(* #,##0.00_);_(* \(#,##0.00\);_(* &quot;-&quot;??_);_(@_)">
                  <c:v>107.05243786933178</c:v>
                </c:pt>
                <c:pt idx="894" formatCode="_(* #,##0.00_);_(* \(#,##0.00\);_(* &quot;-&quot;??_);_(@_)">
                  <c:v>107.08786868713385</c:v>
                </c:pt>
                <c:pt idx="895" formatCode="_(* #,##0.00_);_(* \(#,##0.00\);_(* &quot;-&quot;??_);_(@_)">
                  <c:v>107.09605069769836</c:v>
                </c:pt>
                <c:pt idx="896" formatCode="_(* #,##0.00_);_(* \(#,##0.00\);_(* &quot;-&quot;??_);_(@_)">
                  <c:v>107.10718253827065</c:v>
                </c:pt>
                <c:pt idx="897" formatCode="_(* #,##0.00_);_(* \(#,##0.00\);_(* &quot;-&quot;??_);_(@_)">
                  <c:v>107.11843113355228</c:v>
                </c:pt>
                <c:pt idx="898" formatCode="_(* #,##0.00_);_(* \(#,##0.00\);_(* &quot;-&quot;??_);_(@_)">
                  <c:v>107.12962944072211</c:v>
                </c:pt>
                <c:pt idx="899" formatCode="_(* #,##0.00_);_(* \(#,##0.00\);_(* &quot;-&quot;??_);_(@_)">
                  <c:v>107.16586805828202</c:v>
                </c:pt>
                <c:pt idx="900" formatCode="_(* #,##0.00_);_(* \(#,##0.00\);_(* &quot;-&quot;??_);_(@_)">
                  <c:v>107.17435995086488</c:v>
                </c:pt>
                <c:pt idx="901" formatCode="_(* #,##0.00_);_(* \(#,##0.00\);_(* &quot;-&quot;??_);_(@_)">
                  <c:v>107.18558484954559</c:v>
                </c:pt>
                <c:pt idx="902" formatCode="_(* #,##0.00_);_(* \(#,##0.00\);_(* &quot;-&quot;??_);_(@_)">
                  <c:v>107.19689860315076</c:v>
                </c:pt>
                <c:pt idx="903" formatCode="_(* #,##0.00_);_(* \(#,##0.00\);_(* &quot;-&quot;??_);_(@_)">
                  <c:v>107.20813401002731</c:v>
                </c:pt>
                <c:pt idx="904" formatCode="_(* #,##0.00_);_(* \(#,##0.00\);_(* &quot;-&quot;??_);_(@_)">
                  <c:v>107.25697392608333</c:v>
                </c:pt>
                <c:pt idx="905" formatCode="_(* #,##0.00_);_(* \(#,##0.00\);_(* &quot;-&quot;??_);_(@_)">
                  <c:v>107.26421225775186</c:v>
                </c:pt>
                <c:pt idx="906" formatCode="_(* #,##0.00_);_(* \(#,##0.00\);_(* &quot;-&quot;??_);_(@_)">
                  <c:v>107.27545078780736</c:v>
                </c:pt>
                <c:pt idx="907" formatCode="_(* #,##0.00_);_(* \(#,##0.00\);_(* &quot;-&quot;??_);_(@_)">
                  <c:v>107.28669441952144</c:v>
                </c:pt>
                <c:pt idx="908" formatCode="_(* #,##0.00_);_(* \(#,##0.00\);_(* &quot;-&quot;??_);_(@_)">
                  <c:v>107.3230498449754</c:v>
                </c:pt>
                <c:pt idx="909" formatCode="_(* #,##0.00_);_(* \(#,##0.00\);_(* &quot;-&quot;??_);_(@_)">
                  <c:v>107.33171483689097</c:v>
                </c:pt>
                <c:pt idx="910" formatCode="_(* #,##0.00_);_(* \(#,##0.00\);_(* &quot;-&quot;??_);_(@_)">
                  <c:v>107.34298367846733</c:v>
                </c:pt>
                <c:pt idx="911" formatCode="_(* #,##0.00_);_(* \(#,##0.00\);_(* &quot;-&quot;??_);_(@_)">
                  <c:v>107.35425750474971</c:v>
                </c:pt>
                <c:pt idx="912" formatCode="_(* #,##0.00_);_(* \(#,##0.00\);_(* &quot;-&quot;??_);_(@_)">
                  <c:v>107.36550838375723</c:v>
                </c:pt>
                <c:pt idx="913" formatCode="_(* #,##0.00_);_(* \(#,##0.00\);_(* &quot;-&quot;??_);_(@_)">
                  <c:v>107.40183705290578</c:v>
                </c:pt>
                <c:pt idx="914" formatCode="_(* #,##0.00_);_(* \(#,##0.00\);_(* &quot;-&quot;??_);_(@_)">
                  <c:v>107.41055647964779</c:v>
                </c:pt>
                <c:pt idx="915" formatCode="_(* #,##0.00_);_(* \(#,##0.00\);_(* &quot;-&quot;??_);_(@_)">
                  <c:v>107.42183189746979</c:v>
                </c:pt>
                <c:pt idx="916" formatCode="_(* #,##0.00_);_(* \(#,##0.00\);_(* &quot;-&quot;??_);_(@_)">
                  <c:v>107.57937598678357</c:v>
                </c:pt>
                <c:pt idx="917" formatCode="_(* #,##0.00_);_(* \(#,##0.00\);_(* &quot;-&quot;??_);_(@_)">
                  <c:v>107.44373950099144</c:v>
                </c:pt>
                <c:pt idx="918" formatCode="_(* #,##0.00_);_(* \(#,##0.00\);_(* &quot;-&quot;??_);_(@_)">
                  <c:v>107.48019010175027</c:v>
                </c:pt>
                <c:pt idx="919" formatCode="_(* #,##0.00_);_(* \(#,##0.00\);_(* &quot;-&quot;??_);_(@_)">
                  <c:v>107.48899584112456</c:v>
                </c:pt>
                <c:pt idx="920" formatCode="_(* #,##0.00_);_(* \(#,##0.00\);_(* &quot;-&quot;??_);_(@_)">
                  <c:v>107.50029514034108</c:v>
                </c:pt>
                <c:pt idx="921" formatCode="_(* #,##0.00_);_(* \(#,##0.00\);_(* &quot;-&quot;??_);_(@_)">
                  <c:v>107.51159919611032</c:v>
                </c:pt>
                <c:pt idx="922" formatCode="_(* #,##0.00_);_(* \(#,##0.00\);_(* &quot;-&quot;??_);_(@_)">
                  <c:v>107.52296390123743</c:v>
                </c:pt>
                <c:pt idx="923" formatCode="_(* #,##0.00_);_(* \(#,##0.00\);_(* &quot;-&quot;??_);_(@_)">
                  <c:v>107.55938605899867</c:v>
                </c:pt>
                <c:pt idx="924" formatCode="_(* #,##0.00_);_(* \(#,##0.00\);_(* &quot;-&quot;??_);_(@_)">
                  <c:v>107.56826940776403</c:v>
                </c:pt>
                <c:pt idx="925" formatCode="_(* #,##0.00_);_(* \(#,##0.00\);_(* &quot;-&quot;??_);_(@_)">
                  <c:v>107.57962962229522</c:v>
                </c:pt>
                <c:pt idx="926" formatCode="_(* #,##0.00_);_(* \(#,##0.00\);_(* &quot;-&quot;??_);_(@_)">
                  <c:v>107.59099449451843</c:v>
                </c:pt>
                <c:pt idx="927" formatCode="_(* #,##0.00_);_(* \(#,##0.00\);_(* &quot;-&quot;??_);_(@_)">
                  <c:v>107.60239197042438</c:v>
                </c:pt>
                <c:pt idx="928" formatCode="_(* #,##0.00_);_(* \(#,##0.00\);_(* &quot;-&quot;??_);_(@_)">
                  <c:v>107.63895267157828</c:v>
                </c:pt>
                <c:pt idx="929" formatCode="_(* #,##0.00_);_(* \(#,##0.00\);_(* &quot;-&quot;??_);_(@_)">
                  <c:v>107.64791127662309</c:v>
                </c:pt>
                <c:pt idx="930" formatCode="_(* #,##0.00_);_(* \(#,##0.00\);_(* &quot;-&quot;??_);_(@_)">
                  <c:v>107.65930371498263</c:v>
                </c:pt>
                <c:pt idx="931" formatCode="_(* #,##0.00_);_(* \(#,##0.00\);_(* &quot;-&quot;??_);_(@_)">
                  <c:v>107.67070069354112</c:v>
                </c:pt>
                <c:pt idx="932" formatCode="_(* #,##0.00_);_(* \(#,##0.00\);_(* &quot;-&quot;??_);_(@_)">
                  <c:v>107.6821021977177</c:v>
                </c:pt>
                <c:pt idx="933" formatCode="_(* #,##0.00_);_(* \(#,##0.00\);_(* &quot;-&quot;??_);_(@_)">
                  <c:v>107.73120909924781</c:v>
                </c:pt>
                <c:pt idx="934" formatCode="_(* #,##0.00_);_(* \(#,##0.00\);_(* &quot;-&quot;??_);_(@_)">
                  <c:v>107.7390555850718</c:v>
                </c:pt>
                <c:pt idx="935" formatCode="_(* #,##0.00_);_(* \(#,##0.00\);_(* &quot;-&quot;??_);_(@_)">
                  <c:v>107.75048391963939</c:v>
                </c:pt>
                <c:pt idx="936" formatCode="_(* #,##0.00_);_(* \(#,##0.00\);_(* &quot;-&quot;??_);_(@_)">
                  <c:v>107.76191668758067</c:v>
                </c:pt>
                <c:pt idx="937" formatCode="_(* #,##0.00_);_(* \(#,##0.00\);_(* &quot;-&quot;??_);_(@_)">
                  <c:v>114.06708383390985</c:v>
                </c:pt>
                <c:pt idx="938" formatCode="_(* #,##0.00_);_(* \(#,##0.00\);_(* &quot;-&quot;??_);_(@_)">
                  <c:v>114.07561355334148</c:v>
                </c:pt>
                <c:pt idx="939" formatCode="_(* #,##0.00_);_(* \(#,##0.00\);_(* &quot;-&quot;??_);_(@_)">
                  <c:v>114.10591851967276</c:v>
                </c:pt>
                <c:pt idx="940" formatCode="_(* #,##0.00_);_(* \(#,##0.00\);_(* &quot;-&quot;??_);_(@_)">
                  <c:v>115.233476793961</c:v>
                </c:pt>
                <c:pt idx="941" formatCode="_(* #,##0.00_);_(* \(#,##0.00\);_(* &quot;-&quot;??_);_(@_)">
                  <c:v>115.24328714514569</c:v>
                </c:pt>
                <c:pt idx="942" formatCode="_(* #,##0.00_);_(* \(#,##0.00\);_(* &quot;-&quot;??_);_(@_)">
                  <c:v>115.2530990908388</c:v>
                </c:pt>
                <c:pt idx="943" formatCode="_(* #,##0.00_);_(* \(#,##0.00\);_(* &quot;-&quot;??_);_(@_)">
                  <c:v>115.26179735491404</c:v>
                </c:pt>
                <c:pt idx="944" formatCode="_(* #,##0.00_);_(* \(#,##0.00\);_(* &quot;-&quot;??_);_(@_)">
                  <c:v>115.29249811329969</c:v>
                </c:pt>
                <c:pt idx="945" formatCode="_(* #,##0.00_);_(* \(#,##0.00\);_(* &quot;-&quot;??_);_(@_)">
                  <c:v>115.30236446397653</c:v>
                </c:pt>
                <c:pt idx="946" formatCode="_(* #,##0.00_);_(* \(#,##0.00\);_(* &quot;-&quot;??_);_(@_)">
                  <c:v>115.30987008735276</c:v>
                </c:pt>
                <c:pt idx="947" formatCode="_(* #,##0.00_);_(* \(#,##0.00\);_(* &quot;-&quot;??_);_(@_)">
                  <c:v>115.36135143392514</c:v>
                </c:pt>
                <c:pt idx="948" formatCode="_(* #,##0.00_);_(* \(#,##0.00\);_(* &quot;-&quot;??_);_(@_)">
                  <c:v>115.37118263412212</c:v>
                </c:pt>
                <c:pt idx="949" formatCode="_(* #,##0.00_);_(* \(#,##0.00\);_(* &quot;-&quot;??_);_(@_)">
                  <c:v>115.3810154460311</c:v>
                </c:pt>
                <c:pt idx="950" formatCode="_(* #,##0.00_);_(* \(#,##0.00\);_(* &quot;-&quot;??_);_(@_)">
                  <c:v>115.39084986145565</c:v>
                </c:pt>
                <c:pt idx="951" formatCode="_(* #,##0.00_);_(* \(#,##0.00\);_(* &quot;-&quot;??_);_(@_)">
                  <c:v>115.39950955463721</c:v>
                </c:pt>
                <c:pt idx="952" formatCode="_(* #,##0.00_);_(* \(#,##0.00\);_(* &quot;-&quot;??_);_(@_)">
                  <c:v>115.43019964410625</c:v>
                </c:pt>
                <c:pt idx="953" formatCode="_(* #,##0.00_);_(* \(#,##0.00\);_(* &quot;-&quot;??_);_(@_)">
                  <c:v>114.3107665806633</c:v>
                </c:pt>
                <c:pt idx="954" formatCode="_(* #,##0.00_);_(* \(#,##0.00\);_(* &quot;-&quot;??_);_(@_)">
                  <c:v>114.32033425414383</c:v>
                </c:pt>
                <c:pt idx="955" formatCode="_(* #,##0.00_);_(* \(#,##0.00\);_(* &quot;-&quot;??_);_(@_)">
                  <c:v>112.27528709178513</c:v>
                </c:pt>
                <c:pt idx="956" formatCode="_(* #,##0.00_);_(* \(#,##0.00\);_(* &quot;-&quot;??_);_(@_)">
                  <c:v>111.5985967620837</c:v>
                </c:pt>
                <c:pt idx="957" formatCode="_(* #,##0.00_);_(* \(#,##0.00\);_(* &quot;-&quot;??_);_(@_)">
                  <c:v>110.9403591910405</c:v>
                </c:pt>
                <c:pt idx="958" formatCode="_(* #,##0.00_);_(* \(#,##0.00\);_(* &quot;-&quot;??_);_(@_)">
                  <c:v>110.26187936140212</c:v>
                </c:pt>
                <c:pt idx="959" formatCode="_(* #,##0.00_);_(* \(#,##0.00\);_(* &quot;-&quot;??_);_(@_)">
                  <c:v>109.58325039586396</c:v>
                </c:pt>
                <c:pt idx="960" formatCode="_(* #,##0.00_);_(* \(#,##0.00\);_(* &quot;-&quot;??_);_(@_)">
                  <c:v>107.52858972134062</c:v>
                </c:pt>
                <c:pt idx="961" formatCode="_(* #,##0.00_);_(* \(#,##0.00\);_(* &quot;-&quot;??_);_(@_)">
                  <c:v>107.53621084159842</c:v>
                </c:pt>
                <c:pt idx="962" formatCode="_(* #,##0.00_);_(* \(#,##0.00\);_(* &quot;-&quot;??_);_(@_)">
                  <c:v>107.56347473019363</c:v>
                </c:pt>
                <c:pt idx="963" formatCode="_(* #,##0.00_);_(* \(#,##0.00\);_(* &quot;-&quot;??_);_(@_)">
                  <c:v>107.58177713388461</c:v>
                </c:pt>
                <c:pt idx="964" formatCode="_(* #,##0.00_);_(* \(#,##0.00\);_(* &quot;-&quot;??_);_(@_)">
                  <c:v>107.59062563314856</c:v>
                </c:pt>
                <c:pt idx="965" formatCode="_(* #,##0.00_);_(* \(#,##0.00\);_(* &quot;-&quot;??_);_(@_)">
                  <c:v>107.59827605926064</c:v>
                </c:pt>
                <c:pt idx="966" formatCode="_(* #,##0.00_);_(* \(#,##0.00\);_(* &quot;-&quot;??_);_(@_)">
                  <c:v>107.62611200429674</c:v>
                </c:pt>
                <c:pt idx="967" formatCode="_(* #,##0.00_);_(* \(#,##0.00\);_(* &quot;-&quot;??_);_(@_)">
                  <c:v>107.63498745491371</c:v>
                </c:pt>
                <c:pt idx="968" formatCode="_(* #,##0.00_);_(* \(#,##0.00\);_(* &quot;-&quot;??_);_(@_)">
                  <c:v>107.64388512896433</c:v>
                </c:pt>
                <c:pt idx="969" formatCode="_(* #,##0.00_);_(* \(#,##0.00\);_(* &quot;-&quot;??_);_(@_)">
                  <c:v>107.65276296615302</c:v>
                </c:pt>
                <c:pt idx="970" formatCode="_(* #,##0.00_);_(* \(#,##0.00\);_(* &quot;-&quot;??_);_(@_)">
                  <c:v>107.66044274910669</c:v>
                </c:pt>
                <c:pt idx="971" formatCode="_(* #,##0.00_);_(* \(#,##0.00\);_(* &quot;-&quot;??_);_(@_)">
                  <c:v>107.68830366024562</c:v>
                </c:pt>
                <c:pt idx="972" formatCode="_(* #,##0.00_);_(* \(#,##0.00\);_(* &quot;-&quot;??_);_(@_)">
                  <c:v>107.6971874408448</c:v>
                </c:pt>
                <c:pt idx="973" formatCode="_(* #,##0.00_);_(* \(#,##0.00\);_(* &quot;-&quot;??_);_(@_)">
                  <c:v>107.70605135662494</c:v>
                </c:pt>
                <c:pt idx="974" formatCode="_(* #,##0.00_);_(* \(#,##0.00\);_(* &quot;-&quot;??_);_(@_)">
                  <c:v>107.71489540347272</c:v>
                </c:pt>
                <c:pt idx="975" formatCode="_(* #,##0.00_);_(* \(#,##0.00\);_(* &quot;-&quot;??_);_(@_)">
                  <c:v>107.72249929137942</c:v>
                </c:pt>
                <c:pt idx="976" formatCode="_(* #,##0.00_);_(* \(#,##0.00\);_(* &quot;-&quot;??_);_(@_)">
                  <c:v>107.75032194120891</c:v>
                </c:pt>
                <c:pt idx="977" formatCode="_(* #,##0.00_);_(* \(#,##0.00\);_(* &quot;-&quot;??_);_(@_)">
                  <c:v>107.75922188401358</c:v>
                </c:pt>
                <c:pt idx="978" formatCode="_(* #,##0.00_);_(* \(#,##0.00\);_(* &quot;-&quot;??_);_(@_)">
                  <c:v>107.76810013646542</c:v>
                </c:pt>
                <c:pt idx="979" formatCode="_(* #,##0.00_);_(* \(#,##0.00\);_(* &quot;-&quot;??_);_(@_)">
                  <c:v>107.77697958279462</c:v>
                </c:pt>
                <c:pt idx="980" formatCode="_(* #,##0.00_);_(* \(#,##0.00\);_(* &quot;-&quot;??_);_(@_)">
                  <c:v>107.78463596093634</c:v>
                </c:pt>
                <c:pt idx="981" formatCode="_(* #,##0.00_);_(* \(#,##0.00\);_(* &quot;-&quot;??_);_(@_)">
                  <c:v>107.81250568398528</c:v>
                </c:pt>
                <c:pt idx="982" formatCode="_(* #,##0.00_);_(* \(#,##0.00\);_(* &quot;-&quot;??_);_(@_)">
                  <c:v>107.82139107494069</c:v>
                </c:pt>
                <c:pt idx="983" formatCode="_(* #,##0.00_);_(* \(#,##0.00\);_(* &quot;-&quot;??_);_(@_)">
                  <c:v>107.83027766224494</c:v>
                </c:pt>
                <c:pt idx="984" formatCode="_(* #,##0.00_);_(* \(#,##0.00\);_(* &quot;-&quot;??_);_(@_)">
                  <c:v>108.09262992427873</c:v>
                </c:pt>
                <c:pt idx="985" formatCode="_(* #,##0.00_);_(* \(#,##0.00\);_(* &quot;-&quot;??_);_(@_)">
                  <c:v>108.09870178161245</c:v>
                </c:pt>
                <c:pt idx="986" formatCode="_(* #,##0.00_);_(* \(#,##0.00\);_(* &quot;-&quot;??_);_(@_)">
                  <c:v>108.12195800410393</c:v>
                </c:pt>
                <c:pt idx="987" formatCode="_(* #,##0.00_);_(* \(#,##0.00\);_(* &quot;-&quot;??_);_(@_)">
                  <c:v>108.12927560811858</c:v>
                </c:pt>
                <c:pt idx="988" formatCode="_(* #,##0.00_);_(* \(#,##0.00\);_(* &quot;-&quot;??_);_(@_)">
                  <c:v>108.13659420132818</c:v>
                </c:pt>
                <c:pt idx="989" formatCode="_(* #,##0.00_);_(* \(#,##0.00\);_(* &quot;-&quot;??_);_(@_)">
                  <c:v>108.14391379445772</c:v>
                </c:pt>
                <c:pt idx="990" formatCode="_(* #,##0.00_);_(* \(#,##0.00\);_(* &quot;-&quot;??_);_(@_)">
                  <c:v>108.14997495791516</c:v>
                </c:pt>
                <c:pt idx="991" formatCode="_(* #,##0.00_);_(* \(#,##0.00\);_(* &quot;-&quot;??_);_(@_)">
                  <c:v>108.17319909877779</c:v>
                </c:pt>
                <c:pt idx="992" formatCode="_(* #,##0.00_);_(* \(#,##0.00\);_(* &quot;-&quot;??_);_(@_)">
                  <c:v>108.18052365438906</c:v>
                </c:pt>
                <c:pt idx="993" formatCode="_(* #,##0.00_);_(* \(#,##0.00\);_(* &quot;-&quot;??_);_(@_)">
                  <c:v>108.18784920332205</c:v>
                </c:pt>
                <c:pt idx="994" formatCode="_(* #,##0.00_);_(* \(#,##0.00\);_(* &quot;-&quot;??_);_(@_)">
                  <c:v>108.19517575168899</c:v>
                </c:pt>
                <c:pt idx="995" formatCode="_(* #,##0.00_);_(* \(#,##0.00\);_(* &quot;-&quot;??_);_(@_)">
                  <c:v>108.20126575803957</c:v>
                </c:pt>
                <c:pt idx="996" formatCode="_(* #,##0.00_);_(* \(#,##0.00\);_(* &quot;-&quot;??_);_(@_)">
                  <c:v>108.22434245476178</c:v>
                </c:pt>
                <c:pt idx="997" formatCode="_(* #,##0.00_);_(* \(#,##0.00\);_(* &quot;-&quot;??_);_(@_)">
                  <c:v>108.23163396515531</c:v>
                </c:pt>
                <c:pt idx="998" formatCode="_(* #,##0.00_);_(* \(#,##0.00\);_(* &quot;-&quot;??_);_(@_)">
                  <c:v>108.23894411278225</c:v>
                </c:pt>
                <c:pt idx="999" formatCode="_(* #,##0.00_);_(* \(#,##0.00\);_(* &quot;-&quot;??_);_(@_)">
                  <c:v>108.24621994932248</c:v>
                </c:pt>
                <c:pt idx="1000" formatCode="_(* #,##0.00_);_(* \(#,##0.00\);_(* &quot;-&quot;??_);_(@_)">
                  <c:v>108.25223281271646</c:v>
                </c:pt>
                <c:pt idx="1001" formatCode="_(* #,##0.00_);_(* \(#,##0.00\);_(* &quot;-&quot;??_);_(@_)">
                  <c:v>108.27533018849446</c:v>
                </c:pt>
                <c:pt idx="1002" formatCode="_(* #,##0.00_);_(* \(#,##0.00\);_(* &quot;-&quot;??_);_(@_)">
                  <c:v>108.28261095139398</c:v>
                </c:pt>
                <c:pt idx="1003" formatCode="_(* #,##0.00_);_(* \(#,##0.00\);_(* &quot;-&quot;??_);_(@_)">
                  <c:v>108.28997908795546</c:v>
                </c:pt>
                <c:pt idx="1004" formatCode="_(* #,##0.00_);_(* \(#,##0.00\);_(* &quot;-&quot;??_);_(@_)">
                  <c:v>108.29718834571429</c:v>
                </c:pt>
                <c:pt idx="1005" formatCode="_(* #,##0.00_);_(* \(#,##0.00\);_(* &quot;-&quot;??_);_(@_)">
                  <c:v>108.30311962153543</c:v>
                </c:pt>
                <c:pt idx="1006" formatCode="_(* #,##0.00_);_(* \(#,##0.00\);_(* &quot;-&quot;??_);_(@_)">
                  <c:v>108.32603222004008</c:v>
                </c:pt>
                <c:pt idx="1007" formatCode="_(* #,##0.00_);_(* \(#,##0.00\);_(* &quot;-&quot;??_);_(@_)">
                  <c:v>108.33324636395562</c:v>
                </c:pt>
                <c:pt idx="1008" formatCode="_(* #,##0.00_);_(* \(#,##0.00\);_(* &quot;-&quot;??_);_(@_)">
                  <c:v>108.34046147722761</c:v>
                </c:pt>
                <c:pt idx="1009" formatCode="_(* #,##0.00_);_(* \(#,##0.00\);_(* &quot;-&quot;??_);_(@_)">
                  <c:v>108.34767757744797</c:v>
                </c:pt>
                <c:pt idx="1010" formatCode="_(* #,##0.00_);_(* \(#,##0.00\);_(* &quot;-&quot;??_);_(@_)">
                  <c:v>108.35361569741153</c:v>
                </c:pt>
                <c:pt idx="1011" formatCode="_(* #,##0.00_);_(* \(#,##0.00\);_(* &quot;-&quot;??_);_(@_)">
                  <c:v>108.37654881326139</c:v>
                </c:pt>
                <c:pt idx="1012" formatCode="_(* #,##0.00_);_(* \(#,##0.00\);_(* &quot;-&quot;??_);_(@_)">
                  <c:v>108.38376979712865</c:v>
                </c:pt>
                <c:pt idx="1013" formatCode="_(* #,##0.00_);_(* \(#,##0.00\);_(* &quot;-&quot;??_);_(@_)">
                  <c:v>108.39099176124367</c:v>
                </c:pt>
                <c:pt idx="1014" formatCode="_(* #,##0.00_);_(* \(#,##0.00\);_(* &quot;-&quot;??_);_(@_)">
                  <c:v>108.39817960854059</c:v>
                </c:pt>
                <c:pt idx="1015" formatCode="_(* #,##0.00_);_(* \(#,##0.00\);_(* &quot;-&quot;??_);_(@_)">
                  <c:v>108.40410701531766</c:v>
                </c:pt>
                <c:pt idx="1016" formatCode="_(* #,##0.00_);_(* \(#,##0.00\);_(* &quot;-&quot;??_);_(@_)">
                  <c:v>108.42700799243691</c:v>
                </c:pt>
                <c:pt idx="1017" formatCode="_(* #,##0.00_);_(* \(#,##0.00\);_(* &quot;-&quot;??_);_(@_)">
                  <c:v>108.43420069070658</c:v>
                </c:pt>
                <c:pt idx="1018" formatCode="_(* #,##0.00_);_(* \(#,##0.00\);_(* &quot;-&quot;??_);_(@_)">
                  <c:v>108.44139436503322</c:v>
                </c:pt>
                <c:pt idx="1019" formatCode="_(* #,##0.00_);_(* \(#,##0.00\);_(* &quot;-&quot;??_);_(@_)">
                  <c:v>108.44860657010626</c:v>
                </c:pt>
                <c:pt idx="1020" formatCode="_(* #,##0.00_);_(* \(#,##0.00\);_(* &quot;-&quot;??_);_(@_)">
                  <c:v>108.45457020167804</c:v>
                </c:pt>
                <c:pt idx="1021" formatCode="_(* #,##0.00_);_(* \(#,##0.00\);_(* &quot;-&quot;??_);_(@_)">
                  <c:v>108.47745755284699</c:v>
                </c:pt>
                <c:pt idx="1022" formatCode="_(* #,##0.00_);_(* \(#,##0.00\);_(* &quot;-&quot;??_);_(@_)">
                  <c:v>108.48469619387731</c:v>
                </c:pt>
                <c:pt idx="1023" formatCode="_(* #,##0.00_);_(* \(#,##0.00\);_(* &quot;-&quot;??_);_(@_)">
                  <c:v>108.49191830792688</c:v>
                </c:pt>
                <c:pt idx="1024" formatCode="_(* #,##0.00_);_(* \(#,##0.00\);_(* &quot;-&quot;??_);_(@_)">
                  <c:v>108.49914139865871</c:v>
                </c:pt>
                <c:pt idx="1025" formatCode="_(* #,##0.00_);_(* \(#,##0.00\);_(* &quot;-&quot;??_);_(@_)">
                  <c:v>108.50508017450507</c:v>
                </c:pt>
                <c:pt idx="1026" formatCode="_(* #,##0.00_);_(* \(#,##0.00\);_(* &quot;-&quot;??_);_(@_)">
                  <c:v>108.52804063119781</c:v>
                </c:pt>
                <c:pt idx="1027" formatCode="_(* #,##0.00_);_(* \(#,##0.00\);_(* &quot;-&quot;??_);_(@_)">
                  <c:v>108.53528615699683</c:v>
                </c:pt>
                <c:pt idx="1028" formatCode="_(* #,##0.00_);_(* \(#,##0.00\);_(* &quot;-&quot;??_);_(@_)">
                  <c:v>108.54207126308975</c:v>
                </c:pt>
                <c:pt idx="1029" formatCode="_(* #,##0.00_);_(* \(#,##0.00\);_(* &quot;-&quot;??_);_(@_)">
                  <c:v>108.54930992091141</c:v>
                </c:pt>
                <c:pt idx="1030" formatCode="_(* #,##0.00_);_(* \(#,##0.00\);_(* &quot;-&quot;??_);_(@_)">
                  <c:v>108.55624866466367</c:v>
                </c:pt>
                <c:pt idx="1031" formatCode="_(* #,##0.00_);_(* \(#,##0.00\);_(* &quot;-&quot;??_);_(@_)">
                  <c:v>108.57827164354418</c:v>
                </c:pt>
                <c:pt idx="1032" formatCode="_(* #,##0.00_);_(* \(#,##0.00\);_(* &quot;-&quot;??_);_(@_)">
                  <c:v>108.58551535788645</c:v>
                </c:pt>
                <c:pt idx="1033" formatCode="_(* #,##0.00_);_(* \(#,##0.00\);_(* &quot;-&quot;??_);_(@_)">
                  <c:v>108.59276007824219</c:v>
                </c:pt>
                <c:pt idx="1034" formatCode="_(* #,##0.00_);_(* \(#,##0.00\);_(* &quot;-&quot;??_);_(@_)">
                  <c:v>108.60000581488471</c:v>
                </c:pt>
                <c:pt idx="1035" formatCode="_(* #,##0.00_);_(* \(#,##0.00\);_(* &quot;-&quot;??_);_(@_)">
                  <c:v>108.60695287706341</c:v>
                </c:pt>
                <c:pt idx="1036" formatCode="_(* #,##0.00_);_(* \(#,##0.00\);_(* &quot;-&quot;??_);_(@_)">
                  <c:v>108.62899584459664</c:v>
                </c:pt>
                <c:pt idx="1037" formatCode="_(* #,##0.00_);_(* \(#,##0.00\);_(* &quot;-&quot;??_);_(@_)">
                  <c:v>108.63624663775973</c:v>
                </c:pt>
                <c:pt idx="1038" formatCode="_(* #,##0.00_);_(* \(#,##0.00\);_(* &quot;-&quot;??_);_(@_)">
                  <c:v>108.64349844325665</c:v>
                </c:pt>
                <c:pt idx="1039" formatCode="_(* #,##0.00_);_(* \(#,##0.00\);_(* &quot;-&quot;??_);_(@_)">
                  <c:v>108.65075126437391</c:v>
                </c:pt>
                <c:pt idx="1040" formatCode="_(* #,##0.00_);_(* \(#,##0.00\);_(* &quot;-&quot;??_);_(@_)">
                  <c:v>108.65770665159771</c:v>
                </c:pt>
                <c:pt idx="1041" formatCode="_(* #,##0.00_);_(* \(#,##0.00\);_(* &quot;-&quot;??_);_(@_)">
                  <c:v>108.67971856040302</c:v>
                </c:pt>
                <c:pt idx="1042" formatCode="_(* #,##0.00_);_(* \(#,##0.00\);_(* &quot;-&quot;??_);_(@_)">
                  <c:v>108.68697643475433</c:v>
                </c:pt>
                <c:pt idx="1043" formatCode="_(* #,##0.00_);_(* \(#,##0.00\);_(* &quot;-&quot;??_);_(@_)">
                  <c:v>108.69423532549747</c:v>
                </c:pt>
                <c:pt idx="1044" formatCode="_(* #,##0.00_);_(* \(#,##0.00\);_(* &quot;-&quot;??_);_(@_)">
                  <c:v>108.03281123016821</c:v>
                </c:pt>
                <c:pt idx="1045" formatCode="_(* #,##0.00_);_(* \(#,##0.00\);_(* &quot;-&quot;??_);_(@_)">
                  <c:v>108.03948385943664</c:v>
                </c:pt>
                <c:pt idx="1046" formatCode="_(* #,##0.00_);_(* \(#,##0.00\);_(* &quot;-&quot;??_);_(@_)">
                  <c:v>108.0608057391247</c:v>
                </c:pt>
                <c:pt idx="1047" formatCode="_(* #,##0.00_);_(* \(#,##0.00\);_(* &quot;-&quot;??_);_(@_)">
                  <c:v>108.06780756668368</c:v>
                </c:pt>
                <c:pt idx="1048" formatCode="_(* #,##0.00_);_(* \(#,##0.00\);_(* &quot;-&quot;??_);_(@_)">
                  <c:v>108.07481037654235</c:v>
                </c:pt>
                <c:pt idx="1049" formatCode="_(* #,##0.00_);_(* \(#,##0.00\);_(* &quot;-&quot;??_);_(@_)">
                  <c:v>108.08183169423788</c:v>
                </c:pt>
                <c:pt idx="1050" formatCode="_(* #,##0.00_);_(* \(#,##0.00\);_(* &quot;-&quot;??_);_(@_)">
                  <c:v>108.08855392100591</c:v>
                </c:pt>
                <c:pt idx="1051" formatCode="_(* #,##0.00_);_(* \(#,##0.00\);_(* &quot;-&quot;??_);_(@_)">
                  <c:v>108.10989525746604</c:v>
                </c:pt>
                <c:pt idx="1052" formatCode="_(* #,##0.00_);_(* \(#,##0.00\);_(* &quot;-&quot;??_);_(@_)">
                  <c:v>108.11690399296752</c:v>
                </c:pt>
                <c:pt idx="1053" formatCode="_(* #,##0.00_);_(* \(#,##0.00\);_(* &quot;-&quot;??_);_(@_)">
                  <c:v>108.12391371644144</c:v>
                </c:pt>
                <c:pt idx="1054" formatCode="_(* #,##0.00_);_(* \(#,##0.00\);_(* &quot;-&quot;??_);_(@_)">
                  <c:v>108.13092441983972</c:v>
                </c:pt>
                <c:pt idx="1055" formatCode="_(* #,##0.00_);_(* \(#,##0.00\);_(* &quot;-&quot;??_);_(@_)">
                  <c:v>108.13761337613774</c:v>
                </c:pt>
                <c:pt idx="1056" formatCode="_(* #,##0.00_);_(* \(#,##0.00\);_(* &quot;-&quot;??_);_(@_)">
                  <c:v>108.15897415839373</c:v>
                </c:pt>
                <c:pt idx="1057" formatCode="_(* #,##0.00_);_(* \(#,##0.00\);_(* &quot;-&quot;??_);_(@_)">
                  <c:v>108.16598980050038</c:v>
                </c:pt>
                <c:pt idx="1058" formatCode="_(* #,##0.00_);_(* \(#,##0.00\);_(* &quot;-&quot;??_);_(@_)">
                  <c:v>108.17300643057951</c:v>
                </c:pt>
                <c:pt idx="1059" formatCode="_(* #,##0.00_);_(* \(#,##0.00\);_(* &quot;-&quot;??_);_(@_)">
                  <c:v>108.18002404125163</c:v>
                </c:pt>
                <c:pt idx="1060" formatCode="_(* #,##0.00_);_(* \(#,##0.00\);_(* &quot;-&quot;??_);_(@_)">
                  <c:v>108.18672116456949</c:v>
                </c:pt>
                <c:pt idx="1061" formatCode="_(* #,##0.00_);_(* \(#,##0.00\);_(* &quot;-&quot;??_);_(@_)">
                  <c:v>108.20810141787128</c:v>
                </c:pt>
                <c:pt idx="1062" formatCode="_(* #,##0.00_);_(* \(#,##0.00\);_(* &quot;-&quot;??_);_(@_)">
                  <c:v>108.21512397359325</c:v>
                </c:pt>
                <c:pt idx="1063" formatCode="_(* #,##0.00_);_(* \(#,##0.00\);_(* &quot;-&quot;??_);_(@_)">
                  <c:v>108.22214751094621</c:v>
                </c:pt>
                <c:pt idx="1064" formatCode="_(* #,##0.00_);_(* \(#,##0.00\);_(* &quot;-&quot;??_);_(@_)">
                  <c:v>108.22917204423288</c:v>
                </c:pt>
                <c:pt idx="1065" formatCode="_(* #,##0.00_);_(* \(#,##0.00\);_(* &quot;-&quot;??_);_(@_)">
                  <c:v>108.23589711904687</c:v>
                </c:pt>
                <c:pt idx="1066" formatCode="_(* #,##0.00_);_(* \(#,##0.00\);_(* &quot;-&quot;??_);_(@_)">
                  <c:v>108.25724025257675</c:v>
                </c:pt>
                <c:pt idx="1067" formatCode="_(* #,##0.00_);_(* \(#,##0.00\);_(* &quot;-&quot;??_);_(@_)">
                  <c:v>108.26425053719888</c:v>
                </c:pt>
                <c:pt idx="1068" formatCode="_(* #,##0.00_);_(* \(#,##0.00\);_(* &quot;-&quot;??_);_(@_)">
                  <c:v>108.27134257928097</c:v>
                </c:pt>
                <c:pt idx="1069" formatCode="_(* #,##0.00_);_(* \(#,##0.00\);_(* &quot;-&quot;??_);_(@_)">
                  <c:v>108.27836189076218</c:v>
                </c:pt>
                <c:pt idx="1070" formatCode="_(* #,##0.00_);_(* \(#,##0.00\);_(* &quot;-&quot;??_);_(@_)">
                  <c:v>108.28267494191147</c:v>
                </c:pt>
                <c:pt idx="1071" formatCode="_(* #,##0.00_);_(* \(#,##0.00\);_(* &quot;-&quot;??_);_(@_)">
                  <c:v>108.30255692083084</c:v>
                </c:pt>
                <c:pt idx="1072" formatCode="_(* #,##0.00_);_(* \(#,##0.00\);_(* &quot;-&quot;??_);_(@_)">
                  <c:v>108.30861628215985</c:v>
                </c:pt>
                <c:pt idx="1073" formatCode="_(* #,##0.00_);_(* \(#,##0.00\);_(* &quot;-&quot;??_);_(@_)">
                  <c:v>108.31466099408405</c:v>
                </c:pt>
                <c:pt idx="1074" formatCode="_(* #,##0.00_);_(* \(#,##0.00\);_(* &quot;-&quot;??_);_(@_)">
                  <c:v>108.3207065760579</c:v>
                </c:pt>
                <c:pt idx="1075" formatCode="_(* #,##0.00_);_(* \(#,##0.00\);_(* &quot;-&quot;??_);_(@_)">
                  <c:v>108.3341933040432</c:v>
                </c:pt>
                <c:pt idx="1076" formatCode="_(* #,##0.00_);_(* \(#,##0.00\);_(* &quot;-&quot;??_);_(@_)">
                  <c:v>108.35506139485618</c:v>
                </c:pt>
                <c:pt idx="1077" formatCode="_(* #,##0.00_);_(* \(#,##0.00\);_(* &quot;-&quot;??_);_(@_)">
                  <c:v>108.36203059801532</c:v>
                </c:pt>
                <c:pt idx="1078" formatCode="_(* #,##0.00_);_(* \(#,##0.00\);_(* &quot;-&quot;??_);_(@_)">
                  <c:v>108.36900078971898</c:v>
                </c:pt>
                <c:pt idx="1079" formatCode="_(* #,##0.00_);_(* \(#,##0.00\);_(* &quot;-&quot;??_);_(@_)">
                  <c:v>108.37597197703263</c:v>
                </c:pt>
                <c:pt idx="1080" formatCode="_(* #,##0.00_);_(* \(#,##0.00\);_(* &quot;-&quot;??_);_(@_)">
                  <c:v>108.38302500791026</c:v>
                </c:pt>
                <c:pt idx="1081" formatCode="_(* #,##0.00_);_(* \(#,##0.00\);_(* &quot;-&quot;??_);_(@_)">
                  <c:v>108.40386364209888</c:v>
                </c:pt>
                <c:pt idx="1082" formatCode="_(* #,##0.00_);_(* \(#,##0.00\);_(* &quot;-&quot;??_);_(@_)">
                  <c:v>108.41083976333105</c:v>
                </c:pt>
                <c:pt idx="1083" formatCode="_(* #,##0.00_);_(* \(#,##0.00\);_(* &quot;-&quot;??_);_(@_)">
                  <c:v>108.41781688734696</c:v>
                </c:pt>
                <c:pt idx="1084" formatCode="_(* #,##0.00_);_(* \(#,##0.00\);_(* &quot;-&quot;??_);_(@_)">
                  <c:v>108.42479499753776</c:v>
                </c:pt>
                <c:pt idx="1085" formatCode="_(* #,##0.00_);_(* \(#,##0.00\);_(* &quot;-&quot;??_);_(@_)">
                  <c:v>108.43185656642005</c:v>
                </c:pt>
                <c:pt idx="1086" formatCode="_(* #,##0.00_);_(* \(#,##0.00\);_(* &quot;-&quot;??_);_(@_)">
                  <c:v>108.45271436270028</c:v>
                </c:pt>
                <c:pt idx="1087" formatCode="_(* #,##0.00_);_(* \(#,##0.00\);_(* &quot;-&quot;??_);_(@_)">
                  <c:v>108.45971503930711</c:v>
                </c:pt>
                <c:pt idx="1088" formatCode="_(* #,##0.00_);_(* \(#,##0.00\);_(* &quot;-&quot;??_);_(@_)">
                  <c:v>108.46672420520834</c:v>
                </c:pt>
                <c:pt idx="1089" formatCode="_(* #,##0.00_);_(* \(#,##0.00\);_(* &quot;-&quot;??_);_(@_)">
                  <c:v>108.47370317772717</c:v>
                </c:pt>
                <c:pt idx="1090" formatCode="_(* #,##0.00_);_(* \(#,##0.00\);_(* &quot;-&quot;??_);_(@_)">
                  <c:v>108.48077163587415</c:v>
                </c:pt>
                <c:pt idx="1091" formatCode="_(* #,##0.00_);_(* \(#,##0.00\);_(* &quot;-&quot;??_);_(@_)">
                  <c:v>108.50162602197099</c:v>
                </c:pt>
                <c:pt idx="1092" formatCode="_(* #,##0.00_);_(* \(#,##0.00\);_(* &quot;-&quot;??_);_(@_)">
                  <c:v>108.50860995906892</c:v>
                </c:pt>
                <c:pt idx="1093" formatCode="_(* #,##0.00_);_(* \(#,##0.00\);_(* &quot;-&quot;??_);_(@_)">
                  <c:v>108.51563005728389</c:v>
                </c:pt>
                <c:pt idx="1094" formatCode="_(* #,##0.00_);_(* \(#,##0.00\);_(* &quot;-&quot;??_);_(@_)">
                  <c:v>108.51959471542176</c:v>
                </c:pt>
                <c:pt idx="1095" formatCode="_(* #,##0.00_);_(* \(#,##0.00\);_(* &quot;-&quot;??_);_(@_)">
                  <c:v>108.54085700921141</c:v>
                </c:pt>
                <c:pt idx="1096" formatCode="_(* #,##0.00_);_(* \(#,##0.00\);_(* &quot;-&quot;??_);_(@_)">
                  <c:v>108.55039287059054</c:v>
                </c:pt>
                <c:pt idx="1097" formatCode="_(* #,##0.00_);_(* \(#,##0.00\);_(* &quot;-&quot;??_);_(@_)">
                  <c:v>108.5599760611412</c:v>
                </c:pt>
                <c:pt idx="1098" formatCode="_(* #,##0.00_);_(* \(#,##0.00\);_(* &quot;-&quot;??_);_(@_)">
                  <c:v>108.56956054601675</c:v>
                </c:pt>
                <c:pt idx="1099" formatCode="_(* #,##0.00_);_(* \(#,##0.00\);_(* &quot;-&quot;??_);_(@_)">
                  <c:v>108.59062391143969</c:v>
                </c:pt>
                <c:pt idx="1100" formatCode="_(* #,##0.00_);_(* \(#,##0.00\);_(* &quot;-&quot;??_);_(@_)">
                  <c:v>108.60797657630393</c:v>
                </c:pt>
                <c:pt idx="1101" formatCode="_(* #,##0.00_);_(* \(#,##0.00\);_(* &quot;-&quot;??_);_(@_)">
                  <c:v>108.61749850318586</c:v>
                </c:pt>
                <c:pt idx="1102" formatCode="_(* #,##0.00_);_(* \(#,##0.00\);_(* &quot;-&quot;??_);_(@_)">
                  <c:v>108.62709075138237</c:v>
                </c:pt>
                <c:pt idx="1103" formatCode="_(* #,##0.00_);_(* \(#,##0.00\);_(* &quot;-&quot;??_);_(@_)">
                  <c:v>109.07373851033704</c:v>
                </c:pt>
                <c:pt idx="1104" formatCode="_(* #,##0.00_);_(* \(#,##0.00\);_(* &quot;-&quot;??_);_(@_)">
                  <c:v>109.09843604658217</c:v>
                </c:pt>
                <c:pt idx="1105" formatCode="_(* #,##0.00_);_(* \(#,##0.00\);_(* &quot;-&quot;??_);_(@_)">
                  <c:v>109.13539654520241</c:v>
                </c:pt>
                <c:pt idx="1106" formatCode="_(* #,##0.00_);_(* \(#,##0.00\);_(* &quot;-&quot;??_);_(@_)">
                  <c:v>109.1448272155525</c:v>
                </c:pt>
                <c:pt idx="1107" formatCode="_(* #,##0.00_);_(* \(#,##0.00\);_(* &quot;-&quot;??_);_(@_)">
                  <c:v>109.15428183232585</c:v>
                </c:pt>
                <c:pt idx="1108" formatCode="_(* #,##0.00_);_(* \(#,##0.00\);_(* &quot;-&quot;??_);_(@_)">
                  <c:v>109.17529126858716</c:v>
                </c:pt>
                <c:pt idx="1109" formatCode="_(* #,##0.00_);_(* \(#,##0.00\);_(* &quot;-&quot;??_);_(@_)">
                  <c:v>109.19210298656867</c:v>
                </c:pt>
                <c:pt idx="1110" formatCode="_(* #,##0.00_);_(* \(#,##0.00\);_(* &quot;-&quot;??_);_(@_)">
                  <c:v>109.20155572674462</c:v>
                </c:pt>
                <c:pt idx="1111" formatCode="_(* #,##0.00_);_(* \(#,##0.00\);_(* &quot;-&quot;??_);_(@_)">
                  <c:v>109.21100974570936</c:v>
                </c:pt>
                <c:pt idx="1112" formatCode="_(* #,##0.00_);_(* \(#,##0.00\);_(* &quot;-&quot;??_);_(@_)">
                  <c:v>109.22046504604694</c:v>
                </c:pt>
                <c:pt idx="1113" formatCode="_(* #,##0.00_);_(* \(#,##0.00\);_(* &quot;-&quot;??_);_(@_)">
                  <c:v>109.24151977276553</c:v>
                </c:pt>
                <c:pt idx="1114" formatCode="_(* #,##0.00_);_(* \(#,##0.00\);_(* &quot;-&quot;??_);_(@_)">
                  <c:v>109.25830790134637</c:v>
                </c:pt>
                <c:pt idx="1115" formatCode="_(* #,##0.00_);_(* \(#,##0.00\);_(* &quot;-&quot;??_);_(@_)">
                  <c:v>109.2677469226476</c:v>
                </c:pt>
                <c:pt idx="1116" formatCode="_(* #,##0.00_);_(* \(#,##0.00\);_(* &quot;-&quot;??_);_(@_)">
                  <c:v>109.27718722179165</c:v>
                </c:pt>
                <c:pt idx="1117" formatCode="_(* #,##0.00_);_(* \(#,##0.00\);_(* &quot;-&quot;??_);_(@_)">
                  <c:v>109.28662879441227</c:v>
                </c:pt>
                <c:pt idx="1118" formatCode="_(* #,##0.00_);_(* \(#,##0.00\);_(* &quot;-&quot;??_);_(@_)">
                  <c:v>109.30760052370508</c:v>
                </c:pt>
                <c:pt idx="1119" formatCode="_(* #,##0.00_);_(* \(#,##0.00\);_(* &quot;-&quot;??_);_(@_)">
                  <c:v>109.32440402516355</c:v>
                </c:pt>
                <c:pt idx="1120" formatCode="_(* #,##0.00_);_(* \(#,##0.00\);_(* &quot;-&quot;??_);_(@_)">
                  <c:v>109.33961968842402</c:v>
                </c:pt>
                <c:pt idx="1121" formatCode="_(* #,##0.00_);_(* \(#,##0.00\);_(* &quot;-&quot;??_);_(@_)">
                  <c:v>109.35275045005753</c:v>
                </c:pt>
                <c:pt idx="1122" formatCode="_(* #,##0.00_);_(* \(#,##0.00\);_(* &quot;-&quot;??_);_(@_)">
                  <c:v>109.37379434816714</c:v>
                </c:pt>
                <c:pt idx="1123" formatCode="_(* #,##0.00_);_(* \(#,##0.00\);_(* &quot;-&quot;??_);_(@_)">
                  <c:v>109.39065232619289</c:v>
                </c:pt>
                <c:pt idx="1124" formatCode="_(* #,##0.00_);_(* \(#,##0.00\);_(* &quot;-&quot;??_);_(@_)">
                  <c:v>109.40017742192947</c:v>
                </c:pt>
                <c:pt idx="1125" formatCode="_(* #,##0.00_);_(* \(#,##0.00\);_(* &quot;-&quot;??_);_(@_)">
                  <c:v>109.40970381276784</c:v>
                </c:pt>
                <c:pt idx="1126" formatCode="_(* #,##0.00_);_(* \(#,##0.00\);_(* &quot;-&quot;??_);_(@_)">
                  <c:v>109.41920392917966</c:v>
                </c:pt>
                <c:pt idx="1127" formatCode="_(* #,##0.00_);_(* \(#,##0.00\);_(* &quot;-&quot;??_);_(@_)">
                  <c:v>109.4402822189632</c:v>
                </c:pt>
                <c:pt idx="1128" formatCode="_(* #,##0.00_);_(* \(#,##0.00\);_(* &quot;-&quot;??_);_(@_)">
                  <c:v>109.46291377668436</c:v>
                </c:pt>
                <c:pt idx="1129" formatCode="_(* #,##0.00_);_(* \(#,##0.00\);_(* &quot;-&quot;??_);_(@_)">
                  <c:v>109.4761516944619</c:v>
                </c:pt>
                <c:pt idx="1130" formatCode="_(* #,##0.00_);_(* \(#,##0.00\);_(* &quot;-&quot;??_);_(@_)">
                  <c:v>109.4856090810451</c:v>
                </c:pt>
                <c:pt idx="1131" formatCode="_(* #,##0.00_);_(* \(#,##0.00\);_(* &quot;-&quot;??_);_(@_)">
                  <c:v>109.50675302706689</c:v>
                </c:pt>
                <c:pt idx="1132" formatCode="_(* #,##0.00_);_(* \(#,##0.00\);_(* &quot;-&quot;??_);_(@_)">
                  <c:v>109.52939958251567</c:v>
                </c:pt>
                <c:pt idx="1133" formatCode="_(* #,##0.00_);_(* \(#,##0.00\);_(* &quot;-&quot;??_);_(@_)">
                  <c:v>109.54248207224302</c:v>
                </c:pt>
                <c:pt idx="1134" formatCode="_(* #,##0.00_);_(* \(#,##0.00\);_(* &quot;-&quot;??_);_(@_)">
                  <c:v>109.55192573763431</c:v>
                </c:pt>
                <c:pt idx="1135" formatCode="_(* #,##0.00_);_(* \(#,##0.00\);_(* &quot;-&quot;??_);_(@_)">
                  <c:v>109.57298610484526</c:v>
                </c:pt>
                <c:pt idx="1136" formatCode="_(* #,##0.00_);_(* \(#,##0.00\);_(* &quot;-&quot;??_);_(@_)">
                  <c:v>109.58961846992239</c:v>
                </c:pt>
                <c:pt idx="1137" formatCode="_(* #,##0.00_);_(* \(#,##0.00\);_(* &quot;-&quot;??_);_(@_)">
                  <c:v>109.59902306278615</c:v>
                </c:pt>
                <c:pt idx="1138" formatCode="_(* #,##0.00_);_(* \(#,##0.00\);_(* &quot;-&quot;??_);_(@_)">
                  <c:v>109.60840618611425</c:v>
                </c:pt>
                <c:pt idx="1139" formatCode="_(* #,##0.00_);_(* \(#,##0.00\);_(* &quot;-&quot;??_);_(@_)">
                  <c:v>109.61776785142459</c:v>
                </c:pt>
                <c:pt idx="1140" formatCode="_(* #,##0.00_);_(* \(#,##0.00\);_(* &quot;-&quot;??_);_(@_)">
                  <c:v>109.63890074645933</c:v>
                </c:pt>
                <c:pt idx="1141" formatCode="_(* #,##0.00_);_(* \(#,##0.00\);_(* &quot;-&quot;??_);_(@_)">
                  <c:v>109.65558709751635</c:v>
                </c:pt>
                <c:pt idx="1142" formatCode="_(* #,##0.00_);_(* \(#,##0.00\);_(* &quot;-&quot;??_);_(@_)">
                  <c:v>109.66504607249432</c:v>
                </c:pt>
                <c:pt idx="1143" formatCode="_(* #,##0.00_);_(* \(#,##0.00\);_(* &quot;-&quot;??_);_(@_)">
                  <c:v>109.67450631824921</c:v>
                </c:pt>
                <c:pt idx="1144" formatCode="_(* #,##0.00_);_(* \(#,##0.00\);_(* &quot;-&quot;??_);_(@_)">
                  <c:v>109.6839678507977</c:v>
                </c:pt>
                <c:pt idx="1145" formatCode="_(* #,##0.00_);_(* \(#,##0.00\);_(* &quot;-&quot;??_);_(@_)">
                  <c:v>109.70517346936919</c:v>
                </c:pt>
                <c:pt idx="1146" formatCode="_(* #,##0.00_);_(* \(#,##0.00\);_(* &quot;-&quot;??_);_(@_)">
                  <c:v>109.72187511680471</c:v>
                </c:pt>
                <c:pt idx="1147" formatCode="_(* #,##0.00_);_(* \(#,##0.00\);_(* &quot;-&quot;??_);_(@_)">
                  <c:v>109.73134305123801</c:v>
                </c:pt>
                <c:pt idx="1148" formatCode="_(* #,##0.00_);_(* \(#,##0.00\);_(* &quot;-&quot;??_);_(@_)">
                  <c:v>109.74081227022887</c:v>
                </c:pt>
                <c:pt idx="1149" formatCode="_(* #,##0.00_);_(* \(#,##0.00\);_(* &quot;-&quot;??_);_(@_)">
                  <c:v>109.75031523305543</c:v>
                </c:pt>
                <c:pt idx="1150" formatCode="_(* #,##0.00_);_(* \(#,##0.00\);_(* &quot;-&quot;??_);_(@_)">
                  <c:v>109.77151480155297</c:v>
                </c:pt>
                <c:pt idx="1151" formatCode="_(* #,##0.00_);_(* \(#,##0.00\);_(* &quot;-&quot;??_);_(@_)">
                  <c:v>109.78810926702123</c:v>
                </c:pt>
                <c:pt idx="1152" formatCode="_(* #,##0.00_);_(* \(#,##0.00\);_(* &quot;-&quot;??_);_(@_)">
                  <c:v>109.79752608795066</c:v>
                </c:pt>
                <c:pt idx="1153" formatCode="_(* #,##0.00_);_(* \(#,##0.00\);_(* &quot;-&quot;??_);_(@_)">
                  <c:v>109.80692140722405</c:v>
                </c:pt>
                <c:pt idx="1154" formatCode="_(* #,##0.00_);_(* \(#,##0.00\);_(* &quot;-&quot;??_);_(@_)">
                  <c:v>109.8163635319214</c:v>
                </c:pt>
                <c:pt idx="1155" formatCode="_(* #,##0.00_);_(* \(#,##0.00\);_(* &quot;-&quot;??_);_(@_)">
                  <c:v>109.84346063579827</c:v>
                </c:pt>
                <c:pt idx="1156" formatCode="_(* #,##0.00_);_(* \(#,##0.00\);_(* &quot;-&quot;??_);_(@_)">
                  <c:v>109.86369945522864</c:v>
                </c:pt>
                <c:pt idx="1157" formatCode="_(* #,##0.00_);_(* \(#,##0.00\);_(* &quot;-&quot;??_);_(@_)">
                  <c:v>109.87317202085683</c:v>
                </c:pt>
                <c:pt idx="1158" formatCode="_(* #,##0.00_);_(* \(#,##0.00\);_(* &quot;-&quot;??_);_(@_)">
                  <c:v>109.88264586827894</c:v>
                </c:pt>
                <c:pt idx="1159" formatCode="_(* #,##0.00_);_(* \(#,##0.00\);_(* &quot;-&quot;??_);_(@_)">
                  <c:v>109.90388661162356</c:v>
                </c:pt>
                <c:pt idx="1160" formatCode="_(* #,##0.00_);_(* \(#,##0.00\);_(* &quot;-&quot;??_);_(@_)">
                  <c:v>109.92051146563844</c:v>
                </c:pt>
                <c:pt idx="1161" formatCode="_(* #,##0.00_);_(* \(#,##0.00\);_(* &quot;-&quot;??_);_(@_)">
                  <c:v>109.92996891855962</c:v>
                </c:pt>
                <c:pt idx="1162" formatCode="_(* #,##0.00_);_(* \(#,##0.00\);_(* &quot;-&quot;??_);_(@_)">
                  <c:v>109.93942764885843</c:v>
                </c:pt>
                <c:pt idx="1163" formatCode="_(* #,##0.00_);_(* \(#,##0.00\);_(* &quot;-&quot;??_);_(@_)">
                  <c:v>109.94888765200747</c:v>
                </c:pt>
                <c:pt idx="1164" formatCode="_(* #,##0.00_);_(* \(#,##0.00\);_(* &quot;-&quot;??_);_(@_)">
                  <c:v>109.97009655824736</c:v>
                </c:pt>
                <c:pt idx="1165" formatCode="_(* #,##0.00_);_(* \(#,##0.00\);_(* &quot;-&quot;??_);_(@_)">
                  <c:v>109.98673661367002</c:v>
                </c:pt>
                <c:pt idx="1166" formatCode="_(* #,##0.00_);_(* \(#,##0.00\);_(* &quot;-&quot;??_);_(@_)">
                  <c:v>109.99620300624657</c:v>
                </c:pt>
                <c:pt idx="1167" formatCode="_(* #,##0.00_);_(* \(#,##0.00\);_(* &quot;-&quot;??_);_(@_)">
                  <c:v>110.005670674691</c:v>
                </c:pt>
                <c:pt idx="1168" formatCode="_(* #,##0.00_);_(* \(#,##0.00\);_(* &quot;-&quot;??_);_(@_)">
                  <c:v>110.01515402433806</c:v>
                </c:pt>
                <c:pt idx="1169" formatCode="_(* #,##0.00_);_(* \(#,##0.00\);_(* &quot;-&quot;??_);_(@_)">
                  <c:v>110.03644743638972</c:v>
                </c:pt>
                <c:pt idx="1170" formatCode="_(* #,##0.00_);_(* \(#,##0.00\);_(* &quot;-&quot;??_);_(@_)">
                  <c:v>110.05310419326992</c:v>
                </c:pt>
                <c:pt idx="1171" formatCode="_(* #,##0.00_);_(* \(#,##0.00\);_(* &quot;-&quot;??_);_(@_)">
                  <c:v>110.06259590786989</c:v>
                </c:pt>
                <c:pt idx="1172" formatCode="_(* #,##0.00_);_(* \(#,##0.00\);_(* &quot;-&quot;??_);_(@_)">
                  <c:v>110.07211173787815</c:v>
                </c:pt>
                <c:pt idx="1173" formatCode="_(* #,##0.00_);_(* \(#,##0.00\);_(* &quot;-&quot;??_);_(@_)">
                  <c:v>110.081651688676</c:v>
                </c:pt>
                <c:pt idx="1174" formatCode="_(* #,##0.00_);_(* \(#,##0.00\);_(* &quot;-&quot;??_);_(@_)">
                  <c:v>110.10301838238239</c:v>
                </c:pt>
                <c:pt idx="1175" formatCode="_(* #,##0.00_);_(* \(#,##0.00\);_(* &quot;-&quot;??_);_(@_)">
                  <c:v>110.11972920902117</c:v>
                </c:pt>
                <c:pt idx="1176" formatCode="_(* #,##0.00_);_(* \(#,##0.00\);_(* &quot;-&quot;??_);_(@_)">
                  <c:v>110.1292527837543</c:v>
                </c:pt>
                <c:pt idx="1177" formatCode="_(* #,##0.00_);_(* \(#,##0.00\);_(* &quot;-&quot;??_);_(@_)">
                  <c:v>110.13877764627232</c:v>
                </c:pt>
                <c:pt idx="1178" formatCode="_(* #,##0.00_);_(* \(#,##0.00\);_(* &quot;-&quot;??_);_(@_)">
                  <c:v>110.14828094664064</c:v>
                </c:pt>
                <c:pt idx="1179" formatCode="_(* #,##0.00_);_(* \(#,##0.00\);_(* &quot;-&quot;??_);_(@_)">
                  <c:v>110.16703764183116</c:v>
                </c:pt>
                <c:pt idx="1180" formatCode="_(* #,##0.00_);_(* \(#,##0.00\);_(* &quot;-&quot;??_);_(@_)">
                  <c:v>110.18182252223225</c:v>
                </c:pt>
                <c:pt idx="1181" formatCode="_(* #,##0.00_);_(* \(#,##0.00\);_(* &quot;-&quot;??_);_(@_)">
                  <c:v>110.19021123559385</c:v>
                </c:pt>
                <c:pt idx="1182" formatCode="_(* #,##0.00_);_(* \(#,##0.00\);_(* &quot;-&quot;??_);_(@_)">
                  <c:v>110.19857810422951</c:v>
                </c:pt>
                <c:pt idx="1183" formatCode="_(* #,##0.00_);_(* \(#,##0.00\);_(* &quot;-&quot;??_);_(@_)">
                  <c:v>110.17981199243457</c:v>
                </c:pt>
                <c:pt idx="1184" formatCode="_(* #,##0.00_);_(* \(#,##0.00\);_(* &quot;-&quot;??_);_(@_)">
                  <c:v>110.20111721646961</c:v>
                </c:pt>
                <c:pt idx="1185" formatCode="_(* #,##0.00_);_(* \(#,##0.00\);_(* &quot;-&quot;??_);_(@_)">
                  <c:v>110.21881747906343</c:v>
                </c:pt>
                <c:pt idx="1186" formatCode="_(* #,##0.00_);_(* \(#,##0.00\);_(* &quot;-&quot;??_);_(@_)">
                  <c:v>110.22659587942505</c:v>
                </c:pt>
                <c:pt idx="1187" formatCode="_(* #,##0.00_);_(* \(#,##0.00\);_(* &quot;-&quot;??_);_(@_)">
                  <c:v>110.23436005172485</c:v>
                </c:pt>
                <c:pt idx="1188" formatCode="_(* #,##0.00_);_(* \(#,##0.00\);_(* &quot;-&quot;??_);_(@_)">
                  <c:v>110.25105082952817</c:v>
                </c:pt>
                <c:pt idx="1189" formatCode="_(* #,##0.00_);_(* \(#,##0.00\);_(* &quot;-&quot;??_);_(@_)">
                  <c:v>110.2655436790464</c:v>
                </c:pt>
                <c:pt idx="1190" formatCode="_(* #,##0.00_);_(* \(#,##0.00\);_(* &quot;-&quot;??_);_(@_)">
                  <c:v>110.2733719571912</c:v>
                </c:pt>
                <c:pt idx="1191" formatCode="_(* #,##0.00_);_(* \(#,##0.00\);_(* &quot;-&quot;??_);_(@_)">
                  <c:v>110.29952521032018</c:v>
                </c:pt>
                <c:pt idx="1192" formatCode="_(* #,##0.00_);_(* \(#,##0.00\);_(* &quot;-&quot;??_);_(@_)">
                  <c:v>110.3202853117953</c:v>
                </c:pt>
                <c:pt idx="1193" formatCode="_(* #,##0.00_);_(* \(#,##0.00\);_(* &quot;-&quot;??_);_(@_)">
                  <c:v>110.32803516483096</c:v>
                </c:pt>
                <c:pt idx="1194" formatCode="_(* #,##0.00_);_(* \(#,##0.00\);_(* &quot;-&quot;??_);_(@_)">
                  <c:v>110.33584987951872</c:v>
                </c:pt>
                <c:pt idx="1195" formatCode="_(* #,##0.00_);_(* \(#,##0.00\);_(* &quot;-&quot;??_);_(@_)">
                  <c:v>112.14212179587557</c:v>
                </c:pt>
                <c:pt idx="1196" formatCode="_(* #,##0.00_);_(* \(#,##0.00\);_(* &quot;-&quot;??_);_(@_)">
                  <c:v>112.15837231683349</c:v>
                </c:pt>
                <c:pt idx="1197" formatCode="_(* #,##0.00_);_(* \(#,##0.00\);_(* &quot;-&quot;??_);_(@_)">
                  <c:v>112.17179190698887</c:v>
                </c:pt>
                <c:pt idx="1198" formatCode="_(* #,##0.00_);_(* \(#,##0.00\);_(* &quot;-&quot;??_);_(@_)">
                  <c:v>112.17927858410542</c:v>
                </c:pt>
                <c:pt idx="1199" formatCode="_(* #,##0.00_);_(* \(#,##0.00\);_(* &quot;-&quot;??_);_(@_)">
                  <c:v>112.18674563319489</c:v>
                </c:pt>
                <c:pt idx="1200" formatCode="_(* #,##0.00_);_(* \(#,##0.00\);_(* &quot;-&quot;??_);_(@_)">
                  <c:v>112.19421360060089</c:v>
                </c:pt>
                <c:pt idx="1201" formatCode="_(* #,##0.00_);_(* \(#,##0.00\);_(* &quot;-&quot;??_);_(@_)">
                  <c:v>112.21064956480409</c:v>
                </c:pt>
                <c:pt idx="1202" formatCode="_(* #,##0.00_);_(* \(#,##0.00\);_(* &quot;-&quot;??_);_(@_)">
                  <c:v>112.22404496190673</c:v>
                </c:pt>
                <c:pt idx="1203" formatCode="_(* #,##0.00_);_(* \(#,##0.00\);_(* &quot;-&quot;??_);_(@_)">
                  <c:v>112.231517537868</c:v>
                </c:pt>
                <c:pt idx="1204" formatCode="_(* #,##0.00_);_(* \(#,##0.00\);_(* &quot;-&quot;??_);_(@_)">
                  <c:v>112.23897046600658</c:v>
                </c:pt>
                <c:pt idx="1205" formatCode="_(* #,##0.00_);_(* \(#,##0.00\);_(* &quot;-&quot;??_);_(@_)">
                  <c:v>112.24642430344198</c:v>
                </c:pt>
                <c:pt idx="1206" formatCode="_(* #,##0.00_);_(* \(#,##0.00\);_(* &quot;-&quot;??_);_(@_)">
                  <c:v>112.26292197478421</c:v>
                </c:pt>
                <c:pt idx="1207" formatCode="_(* #,##0.00_);_(* \(#,##0.00\);_(* &quot;-&quot;??_);_(@_)">
                  <c:v>112.27632846568505</c:v>
                </c:pt>
                <c:pt idx="1208" formatCode="_(* #,##0.00_);_(* \(#,##0.00\);_(* &quot;-&quot;??_);_(@_)">
                  <c:v>112.28380336514296</c:v>
                </c:pt>
                <c:pt idx="1209" formatCode="_(* #,##0.00_);_(* \(#,##0.00\);_(* &quot;-&quot;??_);_(@_)">
                  <c:v>112.29125160227306</c:v>
                </c:pt>
                <c:pt idx="1210" formatCode="_(* #,##0.00_);_(* \(#,##0.00\);_(* &quot;-&quot;??_);_(@_)">
                  <c:v>112.29872133466772</c:v>
                </c:pt>
                <c:pt idx="1211" formatCode="_(* #,##0.00_);_(* \(#,##0.00\);_(* &quot;-&quot;??_);_(@_)">
                  <c:v>112.31524252321867</c:v>
                </c:pt>
                <c:pt idx="1212" formatCode="_(* #,##0.00_);_(* \(#,##0.00\);_(* &quot;-&quot;??_);_(@_)">
                  <c:v>112.32860672225671</c:v>
                </c:pt>
                <c:pt idx="1213" formatCode="_(* #,##0.00_);_(* \(#,##0.00\);_(* &quot;-&quot;??_);_(@_)">
                  <c:v>112.34074408512471</c:v>
                </c:pt>
                <c:pt idx="1214" formatCode="_(* #,##0.00_);_(* \(#,##0.00\);_(* &quot;-&quot;??_);_(@_)">
                  <c:v>112.35119492351771</c:v>
                </c:pt>
                <c:pt idx="1215" formatCode="_(* #,##0.00_);_(* \(#,##0.00\);_(* &quot;-&quot;??_);_(@_)">
                  <c:v>112.36773095527455</c:v>
                </c:pt>
                <c:pt idx="1216" formatCode="_(* #,##0.00_);_(* \(#,##0.00\);_(* &quot;-&quot;??_);_(@_)">
                  <c:v>112.38110626020708</c:v>
                </c:pt>
                <c:pt idx="1217" formatCode="_(* #,##0.00_);_(* \(#,##0.00\);_(* &quot;-&quot;??_);_(@_)">
                  <c:v>112.38858709646178</c:v>
                </c:pt>
                <c:pt idx="1218" formatCode="_(* #,##0.00_);_(* \(#,##0.00\);_(* &quot;-&quot;??_);_(@_)">
                  <c:v>112.39606886069575</c:v>
                </c:pt>
                <c:pt idx="1219" formatCode="_(* #,##0.00_);_(* \(#,##0.00\);_(* &quot;-&quot;??_);_(@_)">
                  <c:v>112.40355154391983</c:v>
                </c:pt>
                <c:pt idx="1220" formatCode="_(* #,##0.00_);_(* \(#,##0.00\);_(* &quot;-&quot;??_);_(@_)">
                  <c:v>112.42010238542785</c:v>
                </c:pt>
                <c:pt idx="1221" formatCode="_(* #,##0.00_);_(* \(#,##0.00\);_(* &quot;-&quot;??_);_(@_)">
                  <c:v>112.43348877409683</c:v>
                </c:pt>
                <c:pt idx="1222" formatCode="_(* #,##0.00_);_(* \(#,##0.00\);_(* &quot;-&quot;??_);_(@_)">
                  <c:v>112.44097608913333</c:v>
                </c:pt>
                <c:pt idx="1223" formatCode="_(* #,##0.00_);_(* \(#,##0.00\);_(* &quot;-&quot;??_);_(@_)">
                  <c:v>112.448484947346</c:v>
                </c:pt>
                <c:pt idx="1224" formatCode="_(* #,##0.00_);_(* \(#,##0.00\);_(* &quot;-&quot;??_);_(@_)">
                  <c:v>112.45599473940379</c:v>
                </c:pt>
                <c:pt idx="1225" formatCode="_(* #,##0.00_);_(* \(#,##0.00\);_(* &quot;-&quot;??_);_(@_)">
                  <c:v>115.16625987590956</c:v>
                </c:pt>
                <c:pt idx="1226" formatCode="_(* #,##0.00_);_(* \(#,##0.00\);_(* &quot;-&quot;??_);_(@_)">
                  <c:v>115.17337351096198</c:v>
                </c:pt>
                <c:pt idx="1227" formatCode="_(* #,##0.00_);_(* \(#,##0.00\);_(* &quot;-&quot;??_);_(@_)">
                  <c:v>115.19642709110256</c:v>
                </c:pt>
                <c:pt idx="1228" formatCode="_(* #,##0.00_);_(* \(#,##0.00\);_(* &quot;-&quot;??_);_(@_)">
                  <c:v>115.20354428083508</c:v>
                </c:pt>
                <c:pt idx="1229" formatCode="_(* #,##0.00_);_(* \(#,##0.00\);_(* &quot;-&quot;??_);_(@_)">
                  <c:v>115.21856718230022</c:v>
                </c:pt>
                <c:pt idx="1230" formatCode="_(* #,##0.00_);_(* \(#,##0.00\);_(* &quot;-&quot;??_);_(@_)">
                  <c:v>115.22402981753848</c:v>
                </c:pt>
                <c:pt idx="1231" formatCode="_(* #,##0.00_);_(* \(#,##0.00\);_(* &quot;-&quot;??_);_(@_)">
                  <c:v>115.24694545726059</c:v>
                </c:pt>
                <c:pt idx="1232" formatCode="_(* #,##0.00_);_(* \(#,##0.00\);_(* &quot;-&quot;??_);_(@_)">
                  <c:v>115.25405478827997</c:v>
                </c:pt>
                <c:pt idx="1233" formatCode="_(* #,##0.00_);_(* \(#,##0.00\);_(* &quot;-&quot;??_);_(@_)">
                  <c:v>115.2611847511903</c:v>
                </c:pt>
                <c:pt idx="1234" formatCode="_(* #,##0.00_);_(* \(#,##0.00\);_(* &quot;-&quot;??_);_(@_)">
                  <c:v>115.26829585729375</c:v>
                </c:pt>
                <c:pt idx="1235" formatCode="_(* #,##0.00_);_(* \(#,##0.00\);_(* &quot;-&quot;??_);_(@_)">
                  <c:v>115.27385180042087</c:v>
                </c:pt>
                <c:pt idx="1236" formatCode="_(* #,##0.00_);_(* \(#,##0.00\);_(* &quot;-&quot;??_);_(@_)">
                  <c:v>115.2969045300821</c:v>
                </c:pt>
                <c:pt idx="1237" formatCode="_(* #,##0.00_);_(* \(#,##0.00\);_(* &quot;-&quot;??_);_(@_)">
                  <c:v>115.30402008584714</c:v>
                </c:pt>
                <c:pt idx="1238" formatCode="_(* #,##0.00_);_(* \(#,##0.00\);_(* &quot;-&quot;??_);_(@_)">
                  <c:v>115.31113653273989</c:v>
                </c:pt>
                <c:pt idx="1239" formatCode="_(* #,##0.00_);_(* \(#,##0.00\);_(* &quot;-&quot;??_);_(@_)">
                  <c:v>115.31827362877661</c:v>
                </c:pt>
                <c:pt idx="1240" formatCode="_(* #,##0.00_);_(* \(#,##0.00\);_(* &quot;-&quot;??_);_(@_)">
                  <c:v>115.32375681068814</c:v>
                </c:pt>
                <c:pt idx="1241" formatCode="_(* #,##0.00_);_(* \(#,##0.00\);_(* &quot;-&quot;??_);_(@_)">
                  <c:v>115.34682824671734</c:v>
                </c:pt>
                <c:pt idx="1242" formatCode="_(* #,##0.00_);_(* \(#,##0.00\);_(* &quot;-&quot;??_);_(@_)">
                  <c:v>115.35395002895537</c:v>
                </c:pt>
                <c:pt idx="1243" formatCode="_(* #,##0.00_);_(* \(#,##0.00\);_(* &quot;-&quot;??_);_(@_)">
                  <c:v>115.36107269697618</c:v>
                </c:pt>
                <c:pt idx="1244" formatCode="_(* #,##0.00_);_(* \(#,##0.00\);_(* &quot;-&quot;??_);_(@_)">
                  <c:v>115.36819624669077</c:v>
                </c:pt>
                <c:pt idx="1245" formatCode="_(* #,##0.00_);_(* \(#,##0.00\);_(* &quot;-&quot;??_);_(@_)">
                  <c:v>115.37368567232826</c:v>
                </c:pt>
                <c:pt idx="1246" formatCode="_(* #,##0.00_);_(* \(#,##0.00\);_(* &quot;-&quot;??_);_(@_)">
                  <c:v>115.39671647113185</c:v>
                </c:pt>
                <c:pt idx="1247" formatCode="_(* #,##0.00_);_(* \(#,##0.00\);_(* &quot;-&quot;??_);_(@_)">
                  <c:v>114.77021069912435</c:v>
                </c:pt>
                <c:pt idx="1248" formatCode="_(* #,##0.00_);_(* \(#,##0.00\);_(* &quot;-&quot;??_);_(@_)">
                  <c:v>114.77733958008187</c:v>
                </c:pt>
                <c:pt idx="1249" formatCode="_(* #,##0.00_);_(* \(#,##0.00\);_(* &quot;-&quot;??_);_(@_)">
                  <c:v>114.78439860026424</c:v>
                </c:pt>
                <c:pt idx="1250" formatCode="_(* #,##0.00_);_(* \(#,##0.00\);_(* &quot;-&quot;??_);_(@_)">
                  <c:v>114.78978984691189</c:v>
                </c:pt>
                <c:pt idx="1251" formatCode="_(* #,##0.00_);_(* \(#,##0.00\);_(* &quot;-&quot;??_);_(@_)">
                  <c:v>114.81255141850755</c:v>
                </c:pt>
                <c:pt idx="1252" formatCode="_(* #,##0.00_);_(* \(#,##0.00\);_(* &quot;-&quot;??_);_(@_)">
                  <c:v>114.81956942312996</c:v>
                </c:pt>
                <c:pt idx="1253" formatCode="_(* #,##0.00_);_(* \(#,##0.00\);_(* &quot;-&quot;??_);_(@_)">
                  <c:v>114.82660831319993</c:v>
                </c:pt>
                <c:pt idx="1254" formatCode="_(* #,##0.00_);_(* \(#,##0.00\);_(* &quot;-&quot;??_);_(@_)">
                  <c:v>114.83359558030352</c:v>
                </c:pt>
                <c:pt idx="1255" formatCode="_(* #,##0.00_);_(* \(#,##0.00\);_(* &quot;-&quot;??_);_(@_)">
                  <c:v>114.83901552594378</c:v>
                </c:pt>
                <c:pt idx="1256" formatCode="_(* #,##0.00_);_(* \(#,##0.00\);_(* &quot;-&quot;??_);_(@_)">
                  <c:v>114.86170719550725</c:v>
                </c:pt>
                <c:pt idx="1257" formatCode="_(* #,##0.00_);_(* \(#,##0.00\);_(* &quot;-&quot;??_);_(@_)">
                  <c:v>114.86871838849449</c:v>
                </c:pt>
                <c:pt idx="1258" formatCode="_(* #,##0.00_);_(* \(#,##0.00\);_(* &quot;-&quot;??_);_(@_)">
                  <c:v>114.87573045090728</c:v>
                </c:pt>
                <c:pt idx="1259" formatCode="_(* #,##0.00_);_(* \(#,##0.00\);_(* &quot;-&quot;??_);_(@_)">
                  <c:v>114.8827433927311</c:v>
                </c:pt>
                <c:pt idx="1260" formatCode="_(* #,##0.00_);_(* \(#,##0.00\);_(* &quot;-&quot;??_);_(@_)">
                  <c:v>114.88811081887562</c:v>
                </c:pt>
                <c:pt idx="1261" formatCode="_(* #,##0.00_);_(* \(#,##0.00\);_(* &quot;-&quot;??_);_(@_)">
                  <c:v>114.91082084171818</c:v>
                </c:pt>
                <c:pt idx="1262" formatCode="_(* #,##0.00_);_(* \(#,##0.00\);_(* &quot;-&quot;??_);_(@_)">
                  <c:v>114.91783815338255</c:v>
                </c:pt>
                <c:pt idx="1263" formatCode="_(* #,##0.00_);_(* \(#,##0.00\);_(* &quot;-&quot;??_);_(@_)">
                  <c:v>114.92485633718739</c:v>
                </c:pt>
                <c:pt idx="1264" formatCode="_(* #,##0.00_);_(* \(#,##0.00\);_(* &quot;-&quot;??_);_(@_)">
                  <c:v>114.93187539905252</c:v>
                </c:pt>
                <c:pt idx="1265" formatCode="_(* #,##0.00_);_(* \(#,##0.00\);_(* &quot;-&quot;??_);_(@_)">
                  <c:v>114.93722937860862</c:v>
                </c:pt>
                <c:pt idx="1266" formatCode="_(* #,##0.00_);_(* \(#,##0.00\);_(* &quot;-&quot;??_);_(@_)">
                  <c:v>114.94664645416978</c:v>
                </c:pt>
                <c:pt idx="1267" formatCode="_(* #,##0.00_);_(* \(#,##0.00\);_(* &quot;-&quot;??_);_(@_)">
                  <c:v>114.95408099297609</c:v>
                </c:pt>
                <c:pt idx="1268" formatCode="_(* #,##0.00_);_(* \(#,##0.00\);_(* &quot;-&quot;??_);_(@_)">
                  <c:v>114.96151644989799</c:v>
                </c:pt>
                <c:pt idx="1269" formatCode="_(* #,##0.00_);_(* \(#,##0.00\);_(* &quot;-&quot;??_);_(@_)">
                  <c:v>114.96895282897681</c:v>
                </c:pt>
                <c:pt idx="1270" formatCode="_(* #,##0.00_);_(* \(#,##0.00\);_(* &quot;-&quot;??_);_(@_)">
                  <c:v>114.97477019876212</c:v>
                </c:pt>
                <c:pt idx="1271" formatCode="_(* #,##0.00_);_(* \(#,##0.00\);_(* &quot;-&quot;??_);_(@_)">
                  <c:v>114.99870476237759</c:v>
                </c:pt>
                <c:pt idx="1272" formatCode="_(* #,##0.00_);_(* \(#,##0.00\);_(* &quot;-&quot;??_);_(@_)">
                  <c:v>115.00614573586276</c:v>
                </c:pt>
                <c:pt idx="1273" formatCode="_(* #,##0.00_);_(* \(#,##0.00\);_(* &quot;-&quot;??_);_(@_)">
                  <c:v>115.01358755280917</c:v>
                </c:pt>
                <c:pt idx="1274" formatCode="_(* #,##0.00_);_(* \(#,##0.00\);_(* &quot;-&quot;??_);_(@_)">
                  <c:v>115.02099497876861</c:v>
                </c:pt>
                <c:pt idx="1275" formatCode="_(* #,##0.00_);_(* \(#,##0.00\);_(* &quot;-&quot;??_);_(@_)">
                  <c:v>115.0267789150526</c:v>
                </c:pt>
                <c:pt idx="1276" formatCode="_(* #,##0.00_);_(* \(#,##0.00\);_(* &quot;-&quot;??_);_(@_)">
                  <c:v>115.05063106498154</c:v>
                </c:pt>
                <c:pt idx="1277" formatCode="_(* #,##0.00_);_(* \(#,##0.00\);_(* &quot;-&quot;??_);_(@_)">
                  <c:v>115.05804305874068</c:v>
                </c:pt>
                <c:pt idx="1278" formatCode="_(* #,##0.00_);_(* \(#,##0.00\);_(* &quot;-&quot;??_);_(@_)">
                  <c:v>115.64628253354626</c:v>
                </c:pt>
                <c:pt idx="1279" formatCode="_(* #,##0.00_);_(* \(#,##0.00\);_(* &quot;-&quot;??_);_(@_)">
                  <c:v>115.65371691993869</c:v>
                </c:pt>
                <c:pt idx="1280" formatCode="_(* #,##0.00_);_(* \(#,##0.00\);_(* &quot;-&quot;??_);_(@_)">
                  <c:v>115.65959251878446</c:v>
                </c:pt>
                <c:pt idx="1281" formatCode="_(* #,##0.00_);_(* \(#,##0.00\);_(* &quot;-&quot;??_);_(@_)">
                  <c:v>115.68371969475855</c:v>
                </c:pt>
                <c:pt idx="1282" formatCode="_(* #,##0.00_);_(* \(#,##0.00\);_(* &quot;-&quot;??_);_(@_)">
                  <c:v>115.69122340270286</c:v>
                </c:pt>
                <c:pt idx="1283" formatCode="_(* #,##0.00_);_(* \(#,##0.00\);_(* &quot;-&quot;??_);_(@_)">
                  <c:v>115.69872802632047</c:v>
                </c:pt>
                <c:pt idx="1284" formatCode="_(* #,##0.00_);_(* \(#,##0.00\);_(* &quot;-&quot;??_);_(@_)">
                  <c:v>115.70623358547965</c:v>
                </c:pt>
                <c:pt idx="1285" formatCode="_(* #,##0.00_);_(* \(#,##0.00\);_(* &quot;-&quot;??_);_(@_)">
                  <c:v>115.71211567004814</c:v>
                </c:pt>
                <c:pt idx="1286" formatCode="_(* #,##0.00_);_(* \(#,##0.00\);_(* &quot;-&quot;??_);_(@_)">
                  <c:v>115.73626229572669</c:v>
                </c:pt>
                <c:pt idx="1287" formatCode="_(* #,##0.00_);_(* \(#,##0.00\);_(* &quot;-&quot;??_);_(@_)">
                  <c:v>115.74375173260101</c:v>
                </c:pt>
                <c:pt idx="1288" formatCode="_(* #,##0.00_);_(* \(#,##0.00\);_(* &quot;-&quot;??_);_(@_)">
                  <c:v>115.75060440323534</c:v>
                </c:pt>
                <c:pt idx="1289" formatCode="_(* #,##0.00_);_(* \(#,##0.00\);_(* &quot;-&quot;??_);_(@_)">
                  <c:v>116.6074433370148</c:v>
                </c:pt>
                <c:pt idx="1290" formatCode="_(* #,##0.00_);_(* \(#,##0.00\);_(* &quot;-&quot;??_);_(@_)">
                  <c:v>116.61634674524723</c:v>
                </c:pt>
                <c:pt idx="1291" formatCode="_(* #,##0.00_);_(* \(#,##0.00\);_(* &quot;-&quot;??_);_(@_)">
                  <c:v>116.64092237466852</c:v>
                </c:pt>
                <c:pt idx="1292" formatCode="_(* #,##0.00_);_(* \(#,##0.00\);_(* &quot;-&quot;??_);_(@_)">
                  <c:v>116.64930253503331</c:v>
                </c:pt>
                <c:pt idx="1293" formatCode="_(* #,##0.00_);_(* \(#,##0.00\);_(* &quot;-&quot;??_);_(@_)">
                  <c:v>116.65768372580743</c:v>
                </c:pt>
                <c:pt idx="1294" formatCode="_(* #,##0.00_);_(* \(#,##0.00\);_(* &quot;-&quot;??_);_(@_)">
                  <c:v>116.66606593785053</c:v>
                </c:pt>
                <c:pt idx="1295" formatCode="_(* #,##0.00_);_(* \(#,##0.00\);_(* &quot;-&quot;??_);_(@_)">
                  <c:v>116.67501714373212</c:v>
                </c:pt>
                <c:pt idx="1296" formatCode="_(* #,##0.00_);_(* \(#,##0.00\);_(* &quot;-&quot;??_);_(@_)">
                  <c:v>116.69959547216446</c:v>
                </c:pt>
                <c:pt idx="1297" formatCode="_(* #,##0.00_);_(* \(#,##0.00\);_(* &quot;-&quot;??_);_(@_)">
                  <c:v>116.7079773222903</c:v>
                </c:pt>
                <c:pt idx="1298" formatCode="_(* #,##0.00_);_(* \(#,##0.00\);_(* &quot;-&quot;??_);_(@_)">
                  <c:v>116.71636019729357</c:v>
                </c:pt>
                <c:pt idx="1299" formatCode="_(* #,##0.00_);_(* \(#,##0.00\);_(* &quot;-&quot;??_);_(@_)">
                  <c:v>116.72474409744879</c:v>
                </c:pt>
                <c:pt idx="1300" formatCode="_(* #,##0.00_);_(* \(#,##0.00\);_(* &quot;-&quot;??_);_(@_)">
                  <c:v>116.73371710120189</c:v>
                </c:pt>
                <c:pt idx="1301" formatCode="_(* #,##0.00_);_(* \(#,##0.00\);_(* &quot;-&quot;??_);_(@_)">
                  <c:v>116.75831523341176</c:v>
                </c:pt>
                <c:pt idx="1302" formatCode="_(* #,##0.00_);_(* \(#,##0.00\);_(* &quot;-&quot;??_);_(@_)">
                  <c:v>116.76672720098493</c:v>
                </c:pt>
                <c:pt idx="1303" formatCode="_(* #,##0.00_);_(* \(#,##0.00\);_(* &quot;-&quot;??_);_(@_)">
                  <c:v>116.77511725234444</c:v>
                </c:pt>
                <c:pt idx="1304" formatCode="_(* #,##0.00_);_(* \(#,##0.00\);_(* &quot;-&quot;??_);_(@_)">
                  <c:v>116.78350832488134</c:v>
                </c:pt>
                <c:pt idx="1305" formatCode="_(* #,##0.00_);_(* \(#,##0.00\);_(* &quot;-&quot;??_);_(@_)">
                  <c:v>116.79175221462535</c:v>
                </c:pt>
                <c:pt idx="1306" formatCode="_(* #,##0.00_);_(* \(#,##0.00\);_(* &quot;-&quot;??_);_(@_)">
                  <c:v>116.81478473075329</c:v>
                </c:pt>
                <c:pt idx="1307" formatCode="_(* #,##0.00_);_(* \(#,##0.00\);_(* &quot;-&quot;??_);_(@_)">
                  <c:v>116.82262972311099</c:v>
                </c:pt>
                <c:pt idx="1308" formatCode="_(* #,##0.00_);_(* \(#,##0.00\);_(* &quot;-&quot;??_);_(@_)">
                  <c:v>116.83047561742201</c:v>
                </c:pt>
                <c:pt idx="1309" formatCode="_(* #,##0.00_);_(* \(#,##0.00\);_(* &quot;-&quot;??_);_(@_)">
                  <c:v>116.83832241738071</c:v>
                </c:pt>
                <c:pt idx="1310" formatCode="_(* #,##0.00_);_(* \(#,##0.00\);_(* &quot;-&quot;??_);_(@_)">
                  <c:v>116.84681872286917</c:v>
                </c:pt>
                <c:pt idx="1311" formatCode="_(* #,##0.00_);_(* \(#,##0.00\);_(* &quot;-&quot;??_);_(@_)">
                  <c:v>116.8775645790209</c:v>
                </c:pt>
                <c:pt idx="1312" formatCode="_(* #,##0.00_);_(* \(#,##0.00\);_(* &quot;-&quot;??_);_(@_)">
                  <c:v>116.8854168186147</c:v>
                </c:pt>
                <c:pt idx="1313" formatCode="_(* #,##0.00_);_(* \(#,##0.00\);_(* &quot;-&quot;??_);_(@_)">
                  <c:v>116.8932699648671</c:v>
                </c:pt>
                <c:pt idx="1314" formatCode="_(* #,##0.00_);_(* \(#,##0.00\);_(* &quot;-&quot;??_);_(@_)">
                  <c:v>116.90152950079063</c:v>
                </c:pt>
                <c:pt idx="1315" formatCode="_(* #,##0.00_);_(* \(#,##0.00\);_(* &quot;-&quot;??_);_(@_)">
                  <c:v>116.9246246568181</c:v>
                </c:pt>
                <c:pt idx="1316" formatCode="_(* #,##0.00_);_(* \(#,##0.00\);_(* &quot;-&quot;??_);_(@_)">
                  <c:v>116.93247706817702</c:v>
                </c:pt>
                <c:pt idx="1317" formatCode="_(* #,##0.00_);_(* \(#,##0.00\);_(* &quot;-&quot;??_);_(@_)">
                  <c:v>116.94037223139718</c:v>
                </c:pt>
                <c:pt idx="1318" formatCode="_(* #,##0.00_);_(* \(#,##0.00\);_(* &quot;-&quot;??_);_(@_)">
                  <c:v>116.94820306102143</c:v>
                </c:pt>
                <c:pt idx="1319" formatCode="_(* #,##0.00_);_(* \(#,##0.00\);_(* &quot;-&quot;??_);_(@_)">
                  <c:v>116.95647305091452</c:v>
                </c:pt>
                <c:pt idx="1320" formatCode="_(* #,##0.00_);_(* \(#,##0.00\);_(* &quot;-&quot;??_);_(@_)">
                  <c:v>116.9798493494782</c:v>
                </c:pt>
                <c:pt idx="1321" formatCode="_(* #,##0.00_);_(* \(#,##0.00\);_(* &quot;-&quot;??_);_(@_)">
                  <c:v>116.98770768323476</c:v>
                </c:pt>
                <c:pt idx="1322" formatCode="_(* #,##0.00_);_(* \(#,##0.00\);_(* &quot;-&quot;??_);_(@_)">
                  <c:v>116.99558987781597</c:v>
                </c:pt>
                <c:pt idx="1323" formatCode="_(* #,##0.00_);_(* \(#,##0.00\);_(* &quot;-&quot;??_);_(@_)">
                  <c:v>117.00345003409547</c:v>
                </c:pt>
                <c:pt idx="1324" formatCode="_(* #,##0.00_);_(* \(#,##0.00\);_(* &quot;-&quot;??_);_(@_)">
                  <c:v>117.01175636798374</c:v>
                </c:pt>
                <c:pt idx="1325" formatCode="_(* #,##0.00_);_(* \(#,##0.00\);_(* &quot;-&quot;??_);_(@_)">
                  <c:v>117.03483366833338</c:v>
                </c:pt>
                <c:pt idx="1326" formatCode="_(* #,##0.00_);_(* \(#,##0.00\);_(* &quot;-&quot;??_);_(@_)">
                  <c:v>117.0426754089128</c:v>
                </c:pt>
                <c:pt idx="1327" formatCode="_(* #,##0.00_);_(* \(#,##0.00\);_(* &quot;-&quot;??_);_(@_)">
                  <c:v>117.0505180612596</c:v>
                </c:pt>
                <c:pt idx="1328" formatCode="_(* #,##0.00_);_(* \(#,##0.00\);_(* &quot;-&quot;??_);_(@_)">
                  <c:v>117.05836161781369</c:v>
                </c:pt>
                <c:pt idx="1329" formatCode="_(* #,##0.00_);_(* \(#,##0.00\);_(* &quot;-&quot;??_);_(@_)">
                  <c:v>117.0666473761864</c:v>
                </c:pt>
                <c:pt idx="1330" formatCode="_(* #,##0.00_);_(* \(#,##0.00\);_(* &quot;-&quot;??_);_(@_)">
                  <c:v>117.08974219553367</c:v>
                </c:pt>
                <c:pt idx="1331" formatCode="_(* #,##0.00_);_(* \(#,##0.00\);_(* &quot;-&quot;??_);_(@_)">
                  <c:v>117.09759028859486</c:v>
                </c:pt>
                <c:pt idx="1332" formatCode="_(* #,##0.00_);_(* \(#,##0.00\);_(* &quot;-&quot;??_);_(@_)">
                  <c:v>117.10546226484688</c:v>
                </c:pt>
                <c:pt idx="1333" formatCode="_(* #,##0.00_);_(* \(#,##0.00\);_(* &quot;-&quot;??_);_(@_)">
                  <c:v>117.11331217810941</c:v>
                </c:pt>
                <c:pt idx="1334" formatCode="_(* #,##0.00_);_(* \(#,##0.00\);_(* &quot;-&quot;??_);_(@_)">
                  <c:v>117.12163429124529</c:v>
                </c:pt>
                <c:pt idx="1335" formatCode="_(* #,##0.00_);_(* \(#,##0.00\);_(* &quot;-&quot;??_);_(@_)">
                  <c:v>117.1447466560419</c:v>
                </c:pt>
                <c:pt idx="1336" formatCode="_(* #,##0.00_);_(* \(#,##0.00\);_(* &quot;-&quot;??_);_(@_)">
                  <c:v>117.15262409588388</c:v>
                </c:pt>
                <c:pt idx="1337" formatCode="_(* #,##0.00_);_(* \(#,##0.00\);_(* &quot;-&quot;??_);_(@_)">
                  <c:v>117.16054845203413</c:v>
                </c:pt>
                <c:pt idx="1338" formatCode="_(* #,##0.00_);_(* \(#,##0.00\);_(* &quot;-&quot;??_);_(@_)">
                  <c:v>117.16851469272495</c:v>
                </c:pt>
                <c:pt idx="1339" formatCode="_(* #,##0.00_);_(* \(#,##0.00\);_(* &quot;-&quot;??_);_(@_)">
                  <c:v>117.17612336081567</c:v>
                </c:pt>
                <c:pt idx="1340" formatCode="_(* #,##0.00_);_(* \(#,##0.00\);_(* &quot;-&quot;??_);_(@_)">
                  <c:v>117.20854876016458</c:v>
                </c:pt>
                <c:pt idx="1341" formatCode="_(* #,##0.00_);_(* \(#,##0.00\);_(* &quot;-&quot;??_);_(@_)">
                  <c:v>117.21587055682198</c:v>
                </c:pt>
                <c:pt idx="1342" formatCode="_(* #,##0.00_);_(* \(#,##0.00\);_(* &quot;-&quot;??_);_(@_)">
                  <c:v>117.22317016022927</c:v>
                </c:pt>
                <c:pt idx="1343" formatCode="_(* #,##0.00_);_(* \(#,##0.00\);_(* &quot;-&quot;??_);_(@_)">
                  <c:v>117.23060852880283</c:v>
                </c:pt>
                <c:pt idx="1344" formatCode="_(* #,##0.00_);_(* \(#,##0.00\);_(* &quot;-&quot;??_);_(@_)">
                  <c:v>117.23824871614073</c:v>
                </c:pt>
                <c:pt idx="1345" formatCode="_(* #,##0.00_);_(* \(#,##0.00\);_(* &quot;-&quot;??_);_(@_)">
                  <c:v>117.25990775287707</c:v>
                </c:pt>
                <c:pt idx="1346" formatCode="_(* #,##0.00_);_(* \(#,##0.00\);_(* &quot;-&quot;??_);_(@_)">
                  <c:v>117.26725816471095</c:v>
                </c:pt>
                <c:pt idx="1347" formatCode="_(* #,##0.00_);_(* \(#,##0.00\);_(* &quot;-&quot;??_);_(@_)">
                  <c:v>117.27463239193223</c:v>
                </c:pt>
                <c:pt idx="1348" formatCode="_(* #,##0.00_);_(* \(#,##0.00\);_(* &quot;-&quot;??_);_(@_)">
                  <c:v>128.61723602153427</c:v>
                </c:pt>
                <c:pt idx="1349" formatCode="_(* #,##0.00_);_(* \(#,##0.00\);_(* &quot;-&quot;??_);_(@_)">
                  <c:v>116.49031125300633</c:v>
                </c:pt>
                <c:pt idx="1350" formatCode="_(* #,##0.00_);_(* \(#,##0.00\);_(* &quot;-&quot;??_);_(@_)">
                  <c:v>116.51147869646843</c:v>
                </c:pt>
                <c:pt idx="1351" formatCode="_(* #,##0.00_);_(* \(#,##0.00\);_(* &quot;-&quot;??_);_(@_)">
                  <c:v>116.51866879439294</c:v>
                </c:pt>
                <c:pt idx="1352" formatCode="_(* #,##0.00_);_(* \(#,##0.00\);_(* &quot;-&quot;??_);_(@_)">
                  <c:v>116.52590419524147</c:v>
                </c:pt>
                <c:pt idx="1353" formatCode="_(* #,##0.00_);_(* \(#,##0.00\);_(* &quot;-&quot;??_);_(@_)">
                  <c:v>116.53311815146039</c:v>
                </c:pt>
                <c:pt idx="1354" formatCode="_(* #,##0.00_);_(* \(#,##0.00\);_(* &quot;-&quot;??_);_(@_)">
                  <c:v>116.541028617222</c:v>
                </c:pt>
                <c:pt idx="1355" formatCode="_(* #,##0.00_);_(* \(#,##0.00\);_(* &quot;-&quot;??_);_(@_)">
                  <c:v>116.56920620603064</c:v>
                </c:pt>
                <c:pt idx="1356" formatCode="_(* #,##0.00_);_(* \(#,##0.00\);_(* &quot;-&quot;??_);_(@_)">
                  <c:v>116.5764249670335</c:v>
                </c:pt>
                <c:pt idx="1357" formatCode="_(* #,##0.00_);_(* \(#,##0.00\);_(* &quot;-&quot;??_);_(@_)">
                  <c:v>116.5835331781597</c:v>
                </c:pt>
                <c:pt idx="1358" formatCode="_(* #,##0.00_);_(* \(#,##0.00\);_(* &quot;-&quot;??_);_(@_)">
                  <c:v>116.59098929813592</c:v>
                </c:pt>
                <c:pt idx="1359" formatCode="_(* #,##0.00_);_(* \(#,##0.00\);_(* &quot;-&quot;??_);_(@_)">
                  <c:v>116.61177168928234</c:v>
                </c:pt>
                <c:pt idx="1360" formatCode="_(* #,##0.00_);_(* \(#,##0.00\);_(* &quot;-&quot;??_);_(@_)">
                  <c:v>116.61882361446843</c:v>
                </c:pt>
                <c:pt idx="1361" formatCode="_(* #,##0.00_);_(* \(#,##0.00\);_(* &quot;-&quot;??_);_(@_)">
                  <c:v>116.62587630928338</c:v>
                </c:pt>
                <c:pt idx="1362" formatCode="_(* #,##0.00_);_(* \(#,##0.00\);_(* &quot;-&quot;??_);_(@_)">
                  <c:v>116.63295202367263</c:v>
                </c:pt>
                <c:pt idx="1363" formatCode="_(* #,##0.00_);_(* \(#,##0.00\);_(* &quot;-&quot;??_);_(@_)">
                  <c:v>116.64062455700301</c:v>
                </c:pt>
                <c:pt idx="1364" formatCode="_(* #,##0.00_);_(* \(#,##0.00\);_(* &quot;-&quot;??_);_(@_)">
                  <c:v>116.6615442075084</c:v>
                </c:pt>
                <c:pt idx="1365" formatCode="_(* #,##0.00_);_(* \(#,##0.00\);_(* &quot;-&quot;??_);_(@_)">
                  <c:v>116.66871287215234</c:v>
                </c:pt>
                <c:pt idx="1366" formatCode="_(* #,##0.00_);_(* \(#,##0.00\);_(* &quot;-&quot;??_);_(@_)">
                  <c:v>116.67597138197343</c:v>
                </c:pt>
                <c:pt idx="1367" formatCode="_(* #,##0.00_);_(* \(#,##0.00\);_(* &quot;-&quot;??_);_(@_)">
                  <c:v>116.68327523673049</c:v>
                </c:pt>
                <c:pt idx="1368" formatCode="_(* #,##0.00_);_(* \(#,##0.00\);_(* &quot;-&quot;??_);_(@_)">
                  <c:v>116.69084339668983</c:v>
                </c:pt>
                <c:pt idx="1369" formatCode="_(* #,##0.00_);_(* \(#,##0.00\);_(* &quot;-&quot;??_);_(@_)">
                  <c:v>116.71183940713898</c:v>
                </c:pt>
                <c:pt idx="1370" formatCode="_(* #,##0.00_);_(* \(#,##0.00\);_(* &quot;-&quot;??_);_(@_)">
                  <c:v>116.71905817997865</c:v>
                </c:pt>
                <c:pt idx="1371" formatCode="_(* #,##0.00_);_(* \(#,##0.00\);_(* &quot;-&quot;??_);_(@_)">
                  <c:v>116.69554178041643</c:v>
                </c:pt>
                <c:pt idx="1372" formatCode="_(* #,##0.00_);_(* \(#,##0.00\);_(* &quot;-&quot;??_);_(@_)">
                  <c:v>116.710604266416</c:v>
                </c:pt>
                <c:pt idx="1373" formatCode="_(* #,##0.00_);_(* \(#,##0.00\);_(* &quot;-&quot;??_);_(@_)">
                  <c:v>116.73234768894845</c:v>
                </c:pt>
                <c:pt idx="1374" formatCode="_(* #,##0.00_);_(* \(#,##0.00\);_(* &quot;-&quot;??_);_(@_)">
                  <c:v>116.73968049560148</c:v>
                </c:pt>
                <c:pt idx="1375" formatCode="_(* #,##0.00_);_(* \(#,##0.00\);_(* &quot;-&quot;??_);_(@_)">
                  <c:v>116.74681355241469</c:v>
                </c:pt>
                <c:pt idx="1376" formatCode="_(* #,##0.00_);_(* \(#,##0.00\);_(* &quot;-&quot;??_);_(@_)">
                  <c:v>116.75392510103305</c:v>
                </c:pt>
                <c:pt idx="1377" formatCode="_(* #,##0.00_);_(* \(#,##0.00\);_(* &quot;-&quot;??_);_(@_)">
                  <c:v>116.76141443482058</c:v>
                </c:pt>
                <c:pt idx="1378" formatCode="_(* #,##0.00_);_(* \(#,##0.00\);_(* &quot;-&quot;??_);_(@_)">
                  <c:v>116.78277456703702</c:v>
                </c:pt>
                <c:pt idx="1379" formatCode="_(* #,##0.00_);_(* \(#,##0.00\);_(* &quot;-&quot;??_);_(@_)">
                  <c:v>116.79042412745663</c:v>
                </c:pt>
                <c:pt idx="1380" formatCode="_(* #,##0.00_);_(* \(#,##0.00\);_(* &quot;-&quot;??_);_(@_)">
                  <c:v>116.8049914619111</c:v>
                </c:pt>
                <c:pt idx="1381" formatCode="_(* #,##0.00_);_(* \(#,##0.00\);_(* &quot;-&quot;??_);_(@_)">
                  <c:v>116.81276722076367</c:v>
                </c:pt>
                <c:pt idx="1382" formatCode="_(* #,##0.00_);_(* \(#,##0.00\);_(* &quot;-&quot;??_);_(@_)">
                  <c:v>116.83432616995373</c:v>
                </c:pt>
                <c:pt idx="1383" formatCode="_(* #,##0.00_);_(* \(#,##0.00\);_(* &quot;-&quot;??_);_(@_)">
                  <c:v>116.84193442766852</c:v>
                </c:pt>
                <c:pt idx="1384" formatCode="_(* #,##0.00_);_(* \(#,##0.00\);_(* &quot;-&quot;??_);_(@_)">
                  <c:v>116.85609521506395</c:v>
                </c:pt>
                <c:pt idx="1385" formatCode="_(* #,##0.00_);_(* \(#,##0.00\);_(* &quot;-&quot;??_);_(@_)">
                  <c:v>116.86357158721454</c:v>
                </c:pt>
                <c:pt idx="1386" formatCode="_(* #,##0.00_);_(* \(#,##0.00\);_(* &quot;-&quot;??_);_(@_)">
                  <c:v>116.88429020519591</c:v>
                </c:pt>
                <c:pt idx="1387" formatCode="_(* #,##0.00_);_(* \(#,##0.00\);_(* &quot;-&quot;??_);_(@_)">
                  <c:v>116.89127601094083</c:v>
                </c:pt>
                <c:pt idx="1388" formatCode="_(* #,##0.00_);_(* \(#,##0.00\);_(* &quot;-&quot;??_);_(@_)">
                  <c:v>116.89821804713563</c:v>
                </c:pt>
                <c:pt idx="1389" formatCode="_(* #,##0.00_);_(* \(#,##0.00\);_(* &quot;-&quot;??_);_(@_)">
                  <c:v>116.90513856527798</c:v>
                </c:pt>
                <c:pt idx="1390" formatCode="_(* #,##0.00_);_(* \(#,##0.00\);_(* &quot;-&quot;??_);_(@_)">
                  <c:v>116.91239855151014</c:v>
                </c:pt>
                <c:pt idx="1391" formatCode="_(* #,##0.00_);_(* \(#,##0.00\);_(* &quot;-&quot;??_);_(@_)">
                  <c:v>116.93282584216705</c:v>
                </c:pt>
                <c:pt idx="1392" formatCode="_(* #,##0.00_);_(* \(#,##0.00\);_(* &quot;-&quot;??_);_(@_)">
                  <c:v>116.93975008316077</c:v>
                </c:pt>
                <c:pt idx="1393" formatCode="_(* #,##0.00_);_(* \(#,##0.00\);_(* &quot;-&quot;??_);_(@_)">
                  <c:v>116.94667506990891</c:v>
                </c:pt>
                <c:pt idx="1394" formatCode="_(* #,##0.00_);_(* \(#,##0.00\);_(* &quot;-&quot;??_);_(@_)">
                  <c:v>116.95362308492376</c:v>
                </c:pt>
                <c:pt idx="1395" formatCode="_(* #,##0.00_);_(* \(#,##0.00\);_(* &quot;-&quot;??_);_(@_)">
                  <c:v>116.96097334056286</c:v>
                </c:pt>
                <c:pt idx="1396" formatCode="_(* #,##0.00_);_(* \(#,##0.00\);_(* &quot;-&quot;??_);_(@_)">
                  <c:v>116.98153745881011</c:v>
                </c:pt>
                <c:pt idx="1397" formatCode="_(* #,##0.00_);_(* \(#,##0.00\);_(* &quot;-&quot;??_);_(@_)">
                  <c:v>116.98853001516053</c:v>
                </c:pt>
                <c:pt idx="1398" formatCode="_(* #,##0.00_);_(* \(#,##0.00\);_(* &quot;-&quot;??_);_(@_)">
                  <c:v>116.99559019171149</c:v>
                </c:pt>
                <c:pt idx="1399" formatCode="_(* #,##0.00_);_(* \(#,##0.00\);_(* &quot;-&quot;??_);_(@_)">
                  <c:v>117.00265113762913</c:v>
                </c:pt>
                <c:pt idx="1400" formatCode="_(* #,##0.00_);_(* \(#,##0.00\);_(* &quot;-&quot;??_);_(@_)">
                  <c:v>117.01014811998746</c:v>
                </c:pt>
                <c:pt idx="1401" formatCode="_(* #,##0.00_);_(* \(#,##0.00\);_(* &quot;-&quot;??_);_(@_)">
                  <c:v>117.03099764267446</c:v>
                </c:pt>
                <c:pt idx="1402" formatCode="_(* #,##0.00_);_(* \(#,##0.00\);_(* &quot;-&quot;??_);_(@_)">
                  <c:v>117.03802603769103</c:v>
                </c:pt>
                <c:pt idx="1403" formatCode="_(* #,##0.00_);_(* \(#,##0.00\);_(* &quot;-&quot;??_);_(@_)">
                  <c:v>117.04501065827719</c:v>
                </c:pt>
                <c:pt idx="1404" formatCode="_(* #,##0.00_);_(* \(#,##0.00\);_(* &quot;-&quot;??_);_(@_)">
                  <c:v>117.05201830433882</c:v>
                </c:pt>
                <c:pt idx="1405" formatCode="_(* #,##0.00_);_(* \(#,##0.00\);_(* &quot;-&quot;??_);_(@_)">
                  <c:v>117.05960832809691</c:v>
                </c:pt>
                <c:pt idx="1406" formatCode="_(* #,##0.00_);_(* \(#,##0.00\);_(* &quot;-&quot;??_);_(@_)">
                  <c:v>117.08712478396055</c:v>
                </c:pt>
                <c:pt idx="1407" formatCode="_(* #,##0.00_);_(* \(#,##0.00\);_(* &quot;-&quot;??_);_(@_)">
                  <c:v>117.0941370136303</c:v>
                </c:pt>
                <c:pt idx="1408" formatCode="_(* #,##0.00_);_(* \(#,##0.00\);_(* &quot;-&quot;??_);_(@_)">
                  <c:v>117.10115000126589</c:v>
                </c:pt>
                <c:pt idx="1409" formatCode="_(* #,##0.00_);_(* \(#,##0.00\);_(* &quot;-&quot;??_);_(@_)">
                  <c:v>117.10848404935707</c:v>
                </c:pt>
                <c:pt idx="1410" formatCode="_(* #,##0.00_);_(* \(#,##0.00\);_(* &quot;-&quot;??_);_(@_)">
                  <c:v>117.12917940890352</c:v>
                </c:pt>
                <c:pt idx="1411" formatCode="_(* #,##0.00_);_(* \(#,##0.00\);_(* &quot;-&quot;??_);_(@_)">
                  <c:v>117.13619621461639</c:v>
                </c:pt>
                <c:pt idx="1412" formatCode="_(* #,##0.00_);_(* \(#,##0.00\);_(* &quot;-&quot;??_);_(@_)">
                  <c:v>117.14321377871168</c:v>
                </c:pt>
                <c:pt idx="1413" formatCode="_(* #,##0.00_);_(* \(#,##0.00\);_(* &quot;-&quot;??_);_(@_)">
                  <c:v>117.15023210919715</c:v>
                </c:pt>
                <c:pt idx="1414" formatCode="_(* #,##0.00_);_(* \(#,##0.00\);_(* &quot;-&quot;??_);_(@_)">
                  <c:v>117.15760073242112</c:v>
                </c:pt>
                <c:pt idx="1415" formatCode="_(* #,##0.00_);_(* \(#,##0.00\);_(* &quot;-&quot;??_);_(@_)">
                  <c:v>117.17831077167062</c:v>
                </c:pt>
                <c:pt idx="1416" formatCode="_(* #,##0.00_);_(* \(#,##0.00\);_(* &quot;-&quot;??_);_(@_)">
                  <c:v>117.1853329188822</c:v>
                </c:pt>
                <c:pt idx="1417" formatCode="_(* #,##0.00_);_(* \(#,##0.00\);_(* &quot;-&quot;??_);_(@_)">
                  <c:v>117.19235582590264</c:v>
                </c:pt>
                <c:pt idx="1418" formatCode="_(* #,##0.00_);_(* \(#,##0.00\);_(* &quot;-&quot;??_);_(@_)">
                  <c:v>117.19940182061879</c:v>
                </c:pt>
                <c:pt idx="1419" formatCode="_(* #,##0.00_);_(* \(#,##0.00\);_(* &quot;-&quot;??_);_(@_)">
                  <c:v>117.20684510832629</c:v>
                </c:pt>
                <c:pt idx="1420" formatCode="_(* #,##0.00_);_(* \(#,##0.00\);_(* &quot;-&quot;??_);_(@_)">
                  <c:v>117.22755767744053</c:v>
                </c:pt>
                <c:pt idx="1421" formatCode="_(* #,##0.00_);_(* \(#,##0.00\);_(* &quot;-&quot;??_);_(@_)">
                  <c:v>117.23458363666788</c:v>
                </c:pt>
                <c:pt idx="1422" formatCode="_(* #,##0.00_);_(* \(#,##0.00\);_(* &quot;-&quot;??_);_(@_)">
                  <c:v>117.24163263585952</c:v>
                </c:pt>
                <c:pt idx="1423" formatCode="_(* #,##0.00_);_(* \(#,##0.00\);_(* &quot;-&quot;??_);_(@_)">
                  <c:v>117.2486824103234</c:v>
                </c:pt>
                <c:pt idx="1424" formatCode="_(* #,##0.00_);_(* \(#,##0.00\);_(* &quot;-&quot;??_);_(@_)">
                  <c:v>117.25629385312415</c:v>
                </c:pt>
                <c:pt idx="1425" formatCode="_(* #,##0.00_);_(* \(#,##0.00\);_(* &quot;-&quot;??_);_(@_)">
                  <c:v>117.27708242530568</c:v>
                </c:pt>
                <c:pt idx="1426" formatCode="_(* #,##0.00_);_(* \(#,##0.00\);_(* &quot;-&quot;??_);_(@_)">
                  <c:v>117.28409149296768</c:v>
                </c:pt>
                <c:pt idx="1427" formatCode="_(* #,##0.00_);_(* \(#,##0.00\);_(* &quot;-&quot;??_);_(@_)">
                  <c:v>117.29110133079324</c:v>
                </c:pt>
                <c:pt idx="1428" formatCode="_(* #,##0.00_);_(* \(#,##0.00\);_(* &quot;-&quot;??_);_(@_)">
                  <c:v>117.29813421470705</c:v>
                </c:pt>
                <c:pt idx="1429" formatCode="_(* #,##0.00_);_(* \(#,##0.00\);_(* &quot;-&quot;??_);_(@_)">
                  <c:v>117.30550107735942</c:v>
                </c:pt>
                <c:pt idx="1430" formatCode="_(* #,##0.00_);_(* \(#,##0.00\);_(* &quot;-&quot;??_);_(@_)">
                  <c:v>117.3261819545004</c:v>
                </c:pt>
                <c:pt idx="1431" formatCode="_(* #,##0.00_);_(* \(#,##0.00\);_(* &quot;-&quot;??_);_(@_)">
                  <c:v>117.33319636606345</c:v>
                </c:pt>
                <c:pt idx="1432" formatCode="_(* #,##0.00_);_(* \(#,##0.00\);_(* &quot;-&quot;??_);_(@_)">
                  <c:v>117.3402338481998</c:v>
                </c:pt>
                <c:pt idx="1433" formatCode="_(* #,##0.00_);_(* \(#,##0.00\);_(* &quot;-&quot;??_);_(@_)">
                  <c:v>117.34724979402603</c:v>
                </c:pt>
                <c:pt idx="1434" formatCode="_(* #,##0.00_);_(* \(#,##0.00\);_(* &quot;-&quot;??_);_(@_)">
                  <c:v>117.35489414903826</c:v>
                </c:pt>
                <c:pt idx="1435" formatCode="_(* #,##0.00_);_(* \(#,##0.00\);_(* &quot;-&quot;??_);_(@_)">
                  <c:v>117.38242877975796</c:v>
                </c:pt>
                <c:pt idx="1436" formatCode="_(* #,##0.00_);_(* \(#,##0.00\);_(* &quot;-&quot;??_);_(@_)">
                  <c:v>117.38947163400846</c:v>
                </c:pt>
                <c:pt idx="1437" formatCode="_(* #,##0.00_);_(* \(#,##0.00\);_(* &quot;-&quot;??_);_(@_)">
                  <c:v>117.39651525412592</c:v>
                </c:pt>
                <c:pt idx="1438" formatCode="_(* #,##0.00_);_(* \(#,##0.00\);_(* &quot;-&quot;??_);_(@_)">
                  <c:v>117.40392351267634</c:v>
                </c:pt>
                <c:pt idx="1439" formatCode="_(* #,##0.00_);_(* \(#,##0.00\);_(* &quot;-&quot;??_);_(@_)">
                  <c:v>117.4247204445807</c:v>
                </c:pt>
                <c:pt idx="1440" formatCode="_(* #,##0.00_);_(* \(#,##0.00\);_(* &quot;-&quot;??_);_(@_)">
                  <c:v>117.4596870158114</c:v>
                </c:pt>
                <c:pt idx="1441" formatCode="_(* #,##0.00_);_(* \(#,##0.00\);_(* &quot;-&quot;??_);_(@_)">
                  <c:v>117.46210847199103</c:v>
                </c:pt>
                <c:pt idx="1442" formatCode="_(* #,##0.00_);_(* \(#,##0.00\);_(* &quot;-&quot;??_);_(@_)">
                  <c:v>117.46449172123374</c:v>
                </c:pt>
                <c:pt idx="1443" formatCode="_(* #,##0.00_);_(* \(#,##0.00\);_(* &quot;-&quot;??_);_(@_)">
                  <c:v>117.46588105914803</c:v>
                </c:pt>
                <c:pt idx="1444" formatCode="_(* #,##0.00_);_(* \(#,##0.00\);_(* &quot;-&quot;??_);_(@_)">
                  <c:v>117.47416588740893</c:v>
                </c:pt>
                <c:pt idx="1445" formatCode="_(* #,##0.00_);_(* \(#,##0.00\);_(* &quot;-&quot;??_);_(@_)">
                  <c:v>117.47654151463816</c:v>
                </c:pt>
                <c:pt idx="1446" formatCode="_(* #,##0.00_);_(* \(#,##0.00\);_(* &quot;-&quot;??_);_(@_)">
                  <c:v>117.47893570643461</c:v>
                </c:pt>
                <c:pt idx="1447" formatCode="_(* #,##0.00_);_(* \(#,##0.00\);_(* &quot;-&quot;??_);_(@_)">
                  <c:v>117.48134847694449</c:v>
                </c:pt>
                <c:pt idx="1448" formatCode="_(* #,##0.00_);_(* \(#,##0.00\);_(* &quot;-&quot;??_);_(@_)">
                  <c:v>117.48273966380478</c:v>
                </c:pt>
                <c:pt idx="1449" formatCode="_(* #,##0.00_);_(* \(#,##0.00\);_(* &quot;-&quot;??_);_(@_)">
                  <c:v>117.49097618429552</c:v>
                </c:pt>
                <c:pt idx="1450" formatCode="_(* #,##0.00_);_(* \(#,##0.00\);_(* &quot;-&quot;??_);_(@_)">
                  <c:v>117.49338141613022</c:v>
                </c:pt>
                <c:pt idx="1451" formatCode="_(* #,##0.00_);_(* \(#,##0.00\);_(* &quot;-&quot;??_);_(@_)">
                  <c:v>117.495786964679</c:v>
                </c:pt>
                <c:pt idx="1452" formatCode="_(* #,##0.00_);_(* \(#,##0.00\);_(* &quot;-&quot;??_);_(@_)">
                  <c:v>117.49819283299907</c:v>
                </c:pt>
                <c:pt idx="1453" formatCode="_(* #,##0.00_);_(* \(#,##0.00\);_(* &quot;-&quot;??_);_(@_)">
                  <c:v>117.49957576917112</c:v>
                </c:pt>
                <c:pt idx="1454" formatCode="_(* #,##0.00_);_(* \(#,##0.00\);_(* &quot;-&quot;??_);_(@_)">
                  <c:v>117.50781852632659</c:v>
                </c:pt>
                <c:pt idx="1455" formatCode="_(* #,##0.00_);_(* \(#,##0.00\);_(* &quot;-&quot;??_);_(@_)">
                  <c:v>117.51023512581386</c:v>
                </c:pt>
                <c:pt idx="1456" formatCode="_(* #,##0.00_);_(* \(#,##0.00\);_(* &quot;-&quot;??_);_(@_)">
                  <c:v>117.51063517547161</c:v>
                </c:pt>
                <c:pt idx="1457" formatCode="_(* #,##0.00_);_(* \(#,##0.00\);_(* &quot;-&quot;??_);_(@_)">
                  <c:v>117.52467940697973</c:v>
                </c:pt>
                <c:pt idx="1458" formatCode="_(* #,##0.00_);_(* \(#,##0.00\);_(* &quot;-&quot;??_);_(@_)">
                  <c:v>117.5270708028483</c:v>
                </c:pt>
                <c:pt idx="1459" formatCode="_(* #,##0.00_);_(* \(#,##0.00\);_(* &quot;-&quot;??_);_(@_)">
                  <c:v>117.52945893629372</c:v>
                </c:pt>
                <c:pt idx="1460" formatCode="_(* #,##0.00_);_(* \(#,##0.00\);_(* &quot;-&quot;??_);_(@_)">
                  <c:v>117.53182057528507</c:v>
                </c:pt>
                <c:pt idx="1461" formatCode="_(* #,##0.00_);_(* \(#,##0.00\);_(* &quot;-&quot;??_);_(@_)">
                  <c:v>117.53315237208794</c:v>
                </c:pt>
                <c:pt idx="1462" formatCode="_(* #,##0.00_);_(* \(#,##0.00\);_(* &quot;-&quot;??_);_(@_)">
                  <c:v>117.54126930620632</c:v>
                </c:pt>
                <c:pt idx="1463" formatCode="_(* #,##0.00_);_(* \(#,##0.00\);_(* &quot;-&quot;??_);_(@_)">
                  <c:v>117.54364159819688</c:v>
                </c:pt>
                <c:pt idx="1464" formatCode="_(* #,##0.00_);_(* \(#,##0.00\);_(* &quot;-&quot;??_);_(@_)">
                  <c:v>117.54555015169674</c:v>
                </c:pt>
                <c:pt idx="1465" formatCode="_(* #,##0.00_);_(* \(#,##0.00\);_(* &quot;-&quot;??_);_(@_)">
                  <c:v>117.54980118920966</c:v>
                </c:pt>
                <c:pt idx="1466" formatCode="_(* #,##0.00_);_(* \(#,##0.00\);_(* &quot;-&quot;??_);_(@_)">
                  <c:v>117.55794976543194</c:v>
                </c:pt>
                <c:pt idx="1467" formatCode="_(* #,##0.00_);_(* \(#,##0.00\);_(* &quot;-&quot;??_);_(@_)">
                  <c:v>117.56033336066196</c:v>
                </c:pt>
                <c:pt idx="1468" formatCode="_(* #,##0.00_);_(* \(#,##0.00\);_(* &quot;-&quot;??_);_(@_)">
                  <c:v>117.56272637123786</c:v>
                </c:pt>
                <c:pt idx="1469" formatCode="_(* #,##0.00_);_(* \(#,##0.00\);_(* &quot;-&quot;??_);_(@_)">
                  <c:v>117.56511969787439</c:v>
                </c:pt>
                <c:pt idx="1470" formatCode="_(* #,##0.00_);_(* \(#,##0.00\);_(* &quot;-&quot;??_);_(@_)">
                  <c:v>117.5664785479369</c:v>
                </c:pt>
                <c:pt idx="1471" formatCode="_(* #,##0.00_);_(* \(#,##0.00\);_(* &quot;-&quot;??_);_(@_)">
                  <c:v>117.57463328238794</c:v>
                </c:pt>
                <c:pt idx="1472" formatCode="_(* #,##0.00_);_(* \(#,##0.00\);_(* &quot;-&quot;??_);_(@_)">
                  <c:v>117.57701907634303</c:v>
                </c:pt>
                <c:pt idx="1473" formatCode="_(* #,##0.00_);_(* \(#,##0.00\);_(* &quot;-&quot;??_);_(@_)">
                  <c:v>117.57939616340838</c:v>
                </c:pt>
                <c:pt idx="1474" formatCode="_(* #,##0.00_);_(* \(#,##0.00\);_(* &quot;-&quot;??_);_(@_)">
                  <c:v>117.58178264616018</c:v>
                </c:pt>
                <c:pt idx="1475" formatCode="_(* #,##0.00_);_(* \(#,##0.00\);_(* &quot;-&quot;??_);_(@_)">
                  <c:v>117.58312212057041</c:v>
                </c:pt>
                <c:pt idx="1476" formatCode="_(* #,##0.00_);_(* \(#,##0.00\);_(* &quot;-&quot;??_);_(@_)">
                  <c:v>117.59130526166699</c:v>
                </c:pt>
                <c:pt idx="1477" formatCode="_(* #,##0.00_);_(* \(#,##0.00\);_(* &quot;-&quot;??_);_(@_)">
                  <c:v>117.59367513757893</c:v>
                </c:pt>
                <c:pt idx="1478" formatCode="_(* #,##0.00_);_(* \(#,##0.00\);_(* &quot;-&quot;??_);_(@_)">
                  <c:v>117.59604532859895</c:v>
                </c:pt>
                <c:pt idx="1479" formatCode="_(* #,##0.00_);_(* \(#,##0.00\);_(* &quot;-&quot;??_);_(@_)">
                  <c:v>117.59842492854342</c:v>
                </c:pt>
                <c:pt idx="1480" formatCode="_(* #,##0.00_);_(* \(#,##0.00\);_(* &quot;-&quot;??_);_(@_)">
                  <c:v>117.59976519605908</c:v>
                </c:pt>
                <c:pt idx="1481" formatCode="_(* #,##0.00_);_(* \(#,##0.00\);_(* &quot;-&quot;??_);_(@_)">
                  <c:v>117.60777617606541</c:v>
                </c:pt>
                <c:pt idx="1482" formatCode="_(* #,##0.00_);_(* \(#,##0.00\);_(* &quot;-&quot;??_);_(@_)">
                  <c:v>117.61009552732773</c:v>
                </c:pt>
                <c:pt idx="1483" formatCode="_(* #,##0.00_);_(* \(#,##0.00\);_(* &quot;-&quot;??_);_(@_)">
                  <c:v>117.61241518709392</c:v>
                </c:pt>
                <c:pt idx="1484" formatCode="_(* #,##0.00_);_(* \(#,##0.00\);_(* &quot;-&quot;??_);_(@_)">
                  <c:v>119.10333796826799</c:v>
                </c:pt>
                <c:pt idx="1485" formatCode="_(* #,##0.00_);_(* \(#,##0.00\);_(* &quot;-&quot;??_);_(@_)">
                  <c:v>119.10418786566426</c:v>
                </c:pt>
                <c:pt idx="1486" formatCode="_(* #,##0.00_);_(* \(#,##0.00\);_(* &quot;-&quot;??_);_(@_)">
                  <c:v>119.42593764533879</c:v>
                </c:pt>
                <c:pt idx="1487" formatCode="_(* #,##0.00_);_(* \(#,##0.00\);_(* &quot;-&quot;??_);_(@_)">
                  <c:v>119.42901120553692</c:v>
                </c:pt>
                <c:pt idx="1488" formatCode="_(* #,##0.00_);_(* \(#,##0.00\);_(* &quot;-&quot;??_);_(@_)">
                  <c:v>119.43208516254953</c:v>
                </c:pt>
                <c:pt idx="1489" formatCode="_(* #,##0.00_);_(* \(#,##0.00\);_(* &quot;-&quot;??_);_(@_)">
                  <c:v>119.43515950584889</c:v>
                </c:pt>
                <c:pt idx="1490" formatCode="_(* #,##0.00_);_(* \(#,##0.00\);_(* &quot;-&quot;??_);_(@_)">
                  <c:v>119.43615019181692</c:v>
                </c:pt>
                <c:pt idx="1491" formatCode="_(* #,##0.00_);_(* \(#,##0.00\);_(* &quot;-&quot;??_);_(@_)">
                  <c:v>119.44523641760752</c:v>
                </c:pt>
                <c:pt idx="1492" formatCode="_(* #,##0.00_);_(* \(#,##0.00\);_(* &quot;-&quot;??_);_(@_)">
                  <c:v>119.44775657236266</c:v>
                </c:pt>
                <c:pt idx="1493" formatCode="_(* #,##0.00_);_(* \(#,##0.00\);_(* &quot;-&quot;??_);_(@_)">
                  <c:v>119.45028813189977</c:v>
                </c:pt>
                <c:pt idx="1494" formatCode="_(* #,##0.00_);_(* \(#,##0.00\);_(* &quot;-&quot;??_);_(@_)">
                  <c:v>119.45283110282929</c:v>
                </c:pt>
                <c:pt idx="1495" formatCode="_(* #,##0.00_);_(* \(#,##0.00\);_(* &quot;-&quot;??_);_(@_)">
                  <c:v>119.45387089906328</c:v>
                </c:pt>
                <c:pt idx="1496" formatCode="_(* #,##0.00_);_(* \(#,##0.00\);_(* &quot;-&quot;??_);_(@_)">
                  <c:v>119.46302849919886</c:v>
                </c:pt>
                <c:pt idx="1497" formatCode="_(* #,##0.00_);_(* \(#,##0.00\);_(* &quot;-&quot;??_);_(@_)">
                  <c:v>119.46559516462105</c:v>
                </c:pt>
                <c:pt idx="1498" formatCode="_(* #,##0.00_);_(* \(#,##0.00\);_(* &quot;-&quot;??_);_(@_)">
                  <c:v>119.46816212016857</c:v>
                </c:pt>
                <c:pt idx="1499" formatCode="_(* #,##0.00_);_(* \(#,##0.00\);_(* &quot;-&quot;??_);_(@_)">
                  <c:v>119.47070711836518</c:v>
                </c:pt>
                <c:pt idx="1500" formatCode="_(* #,##0.00_);_(* \(#,##0.00\);_(* &quot;-&quot;??_);_(@_)">
                  <c:v>119.47171380908999</c:v>
                </c:pt>
                <c:pt idx="1501" formatCode="_(* #,##0.00_);_(* \(#,##0.00\);_(* &quot;-&quot;??_);_(@_)">
                  <c:v>119.48081677146124</c:v>
                </c:pt>
                <c:pt idx="1502" formatCode="_(* #,##0.00_);_(* \(#,##0.00\);_(* &quot;-&quot;??_);_(@_)">
                  <c:v>119.48329848004941</c:v>
                </c:pt>
                <c:pt idx="1503" formatCode="_(* #,##0.00_);_(* \(#,##0.00\);_(* &quot;-&quot;??_);_(@_)">
                  <c:v>119.48576943111682</c:v>
                </c:pt>
                <c:pt idx="1504" formatCode="_(* #,##0.00_);_(* \(#,##0.00\);_(* &quot;-&quot;??_);_(@_)">
                  <c:v>119.48815677297746</c:v>
                </c:pt>
                <c:pt idx="1505" formatCode="_(* #,##0.00_);_(* \(#,##0.00\);_(* &quot;-&quot;??_);_(@_)">
                  <c:v>119.48904746855122</c:v>
                </c:pt>
                <c:pt idx="1506" formatCode="_(* #,##0.00_);_(* \(#,##0.00\);_(* &quot;-&quot;??_);_(@_)">
                  <c:v>119.49836544778158</c:v>
                </c:pt>
                <c:pt idx="1507" formatCode="_(* #,##0.00_);_(* \(#,##0.00\);_(* &quot;-&quot;??_);_(@_)">
                  <c:v>119.50092091336737</c:v>
                </c:pt>
                <c:pt idx="1508" formatCode="_(* #,##0.00_);_(* \(#,##0.00\);_(* &quot;-&quot;??_);_(@_)">
                  <c:v>119.50347666690296</c:v>
                </c:pt>
                <c:pt idx="1509" formatCode="_(* #,##0.00_);_(* \(#,##0.00\);_(* &quot;-&quot;??_);_(@_)">
                  <c:v>119.50609662857443</c:v>
                </c:pt>
                <c:pt idx="1510" formatCode="_(* #,##0.00_);_(* \(#,##0.00\);_(* &quot;-&quot;??_);_(@_)">
                  <c:v>119.50711915117145</c:v>
                </c:pt>
                <c:pt idx="1511" formatCode="_(* #,##0.00_);_(* \(#,##0.00\);_(* &quot;-&quot;??_);_(@_)">
                  <c:v>119.51627792527582</c:v>
                </c:pt>
                <c:pt idx="1512" formatCode="_(* #,##0.00_);_(* \(#,##0.00\);_(* &quot;-&quot;??_);_(@_)">
                  <c:v>119.51881294378023</c:v>
                </c:pt>
                <c:pt idx="1513" formatCode="_(* #,##0.00_);_(* \(#,##0.00\);_(* &quot;-&quot;??_);_(@_)">
                  <c:v>119.52134825224149</c:v>
                </c:pt>
                <c:pt idx="1514" formatCode="_(* #,##0.00_);_(* \(#,##0.00\);_(* &quot;-&quot;??_);_(@_)">
                  <c:v>119.52388384472923</c:v>
                </c:pt>
                <c:pt idx="1515" formatCode="_(* #,##0.00_);_(* \(#,##0.00\);_(* &quot;-&quot;??_);_(@_)">
                  <c:v>119.52489661893023</c:v>
                </c:pt>
                <c:pt idx="1516" formatCode="_(* #,##0.00_);_(* \(#,##0.00\);_(* &quot;-&quot;??_);_(@_)">
                  <c:v>119.53402820147268</c:v>
                </c:pt>
                <c:pt idx="1517" formatCode="_(* #,##0.00_);_(* \(#,##0.00\);_(* &quot;-&quot;??_);_(@_)">
                  <c:v>119.53656521616243</c:v>
                </c:pt>
                <c:pt idx="1518" formatCode="_(* #,##0.00_);_(* \(#,##0.00\);_(* &quot;-&quot;??_);_(@_)">
                  <c:v>119.53910251403398</c:v>
                </c:pt>
                <c:pt idx="1519" formatCode="_(* #,##0.00_);_(* \(#,##0.00\);_(* &quot;-&quot;??_);_(@_)">
                  <c:v>119.54164010301815</c:v>
                </c:pt>
                <c:pt idx="1520" formatCode="_(* #,##0.00_);_(* \(#,##0.00\);_(* &quot;-&quot;??_);_(@_)">
                  <c:v>119.54265497863837</c:v>
                </c:pt>
                <c:pt idx="1521" formatCode="_(* #,##0.00_);_(* \(#,##0.00\);_(* &quot;-&quot;??_);_(@_)">
                  <c:v>119.55179242654712</c:v>
                </c:pt>
                <c:pt idx="1522" formatCode="_(* #,##0.00_);_(* \(#,##0.00\);_(* &quot;-&quot;??_);_(@_)">
                  <c:v>119.55433143913352</c:v>
                </c:pt>
                <c:pt idx="1523" formatCode="_(* #,##0.00_);_(* \(#,##0.00\);_(* &quot;-&quot;??_);_(@_)">
                  <c:v>119.55687072900875</c:v>
                </c:pt>
                <c:pt idx="1524" formatCode="_(* #,##0.00_);_(* \(#,##0.00\);_(* &quot;-&quot;??_);_(@_)">
                  <c:v>119.55941809455986</c:v>
                </c:pt>
                <c:pt idx="1525" formatCode="_(* #,##0.00_);_(* \(#,##0.00\);_(* &quot;-&quot;??_);_(@_)">
                  <c:v>119.56040744934889</c:v>
                </c:pt>
                <c:pt idx="1526" formatCode="_(* #,##0.00_);_(* \(#,##0.00\);_(* &quot;-&quot;??_);_(@_)">
                  <c:v>119.56948657418742</c:v>
                </c:pt>
                <c:pt idx="1527" formatCode="_(* #,##0.00_);_(* \(#,##0.00\);_(* &quot;-&quot;??_);_(@_)">
                  <c:v>119.57200461348035</c:v>
                </c:pt>
                <c:pt idx="1528" formatCode="_(* #,##0.00_);_(* \(#,##0.00\);_(* &quot;-&quot;??_);_(@_)">
                  <c:v>119.57452293370187</c:v>
                </c:pt>
                <c:pt idx="1529" formatCode="_(* #,##0.00_);_(* \(#,##0.00\);_(* &quot;-&quot;??_);_(@_)">
                  <c:v>119.57708627842976</c:v>
                </c:pt>
                <c:pt idx="1530" formatCode="_(* #,##0.00_);_(* \(#,##0.00\);_(* &quot;-&quot;??_);_(@_)">
                  <c:v>119.57808955164475</c:v>
                </c:pt>
                <c:pt idx="1531" formatCode="_(* #,##0.00_);_(* \(#,##0.00\);_(* &quot;-&quot;??_);_(@_)">
                  <c:v>119.58720745227478</c:v>
                </c:pt>
                <c:pt idx="1532" formatCode="_(* #,##0.00_);_(* \(#,##0.00\);_(* &quot;-&quot;??_);_(@_)">
                  <c:v>119.58976104970114</c:v>
                </c:pt>
                <c:pt idx="1533" formatCode="_(* #,##0.00_);_(* \(#,##0.00\);_(* &quot;-&quot;??_);_(@_)">
                  <c:v>119.59233731737611</c:v>
                </c:pt>
                <c:pt idx="1534" formatCode="_(* #,##0.00_);_(* \(#,##0.00\);_(* &quot;-&quot;??_);_(@_)">
                  <c:v>119.59490268465345</c:v>
                </c:pt>
                <c:pt idx="1535" formatCode="_(* #,##0.00_);_(* \(#,##0.00\);_(* &quot;-&quot;??_);_(@_)">
                  <c:v>119.59593172657395</c:v>
                </c:pt>
                <c:pt idx="1536" formatCode="_(* #,##0.00_);_(* \(#,##0.00\);_(* &quot;-&quot;??_);_(@_)">
                  <c:v>119.60508536641487</c:v>
                </c:pt>
                <c:pt idx="1537" formatCode="_(* #,##0.00_);_(* \(#,##0.00\);_(* &quot;-&quot;??_);_(@_)">
                  <c:v>119.60760481696229</c:v>
                </c:pt>
                <c:pt idx="1538" formatCode="_(* #,##0.00_);_(* \(#,##0.00\);_(* &quot;-&quot;??_);_(@_)">
                  <c:v>119.61012455066609</c:v>
                </c:pt>
                <c:pt idx="1539" formatCode="_(* #,##0.00_);_(* \(#,##0.00\);_(* &quot;-&quot;??_);_(@_)">
                  <c:v>119.61263344530666</c:v>
                </c:pt>
                <c:pt idx="1540" formatCode="_(* #,##0.00_);_(* \(#,##0.00\);_(* &quot;-&quot;??_);_(@_)">
                  <c:v>119.61355596489281</c:v>
                </c:pt>
                <c:pt idx="1541" formatCode="_(* #,##0.00_);_(* \(#,##0.00\);_(* &quot;-&quot;??_);_(@_)">
                  <c:v>119.62271552783082</c:v>
                </c:pt>
                <c:pt idx="1542" formatCode="_(* #,##0.00_);_(* \(#,##0.00\);_(* &quot;-&quot;??_);_(@_)">
                  <c:v>119.62524809836334</c:v>
                </c:pt>
                <c:pt idx="1543" formatCode="_(* #,##0.00_);_(* \(#,##0.00\);_(* &quot;-&quot;??_);_(@_)">
                  <c:v>119.62778096374664</c:v>
                </c:pt>
                <c:pt idx="1544" formatCode="_(* #,##0.00_);_(* \(#,##0.00\);_(* &quot;-&quot;??_);_(@_)">
                  <c:v>119.63033637859984</c:v>
                </c:pt>
                <c:pt idx="1545" formatCode="_(* #,##0.00_);_(* \(#,##0.00\);_(* &quot;-&quot;??_);_(@_)">
                  <c:v>119.63129714561767</c:v>
                </c:pt>
                <c:pt idx="1546" formatCode="_(* #,##0.00_);_(* \(#,##0.00\);_(* &quot;-&quot;??_);_(@_)">
                  <c:v>119.64049478727557</c:v>
                </c:pt>
                <c:pt idx="1547" formatCode="_(* #,##0.00_);_(* \(#,##0.00\);_(* &quot;-&quot;??_);_(@_)">
                  <c:v>119.64300618927091</c:v>
                </c:pt>
                <c:pt idx="1548" formatCode="_(* #,##0.00_);_(* \(#,##0.00\);_(* &quot;-&quot;??_);_(@_)">
                  <c:v>119.64551788400951</c:v>
                </c:pt>
                <c:pt idx="1549" formatCode="_(* #,##0.00_);_(* \(#,##0.00\);_(* &quot;-&quot;??_);_(@_)">
                  <c:v>119.6480298539301</c:v>
                </c:pt>
                <c:pt idx="1550" formatCode="_(* #,##0.00_);_(* \(#,##0.00\);_(* &quot;-&quot;??_);_(@_)">
                  <c:v>119.64901105128065</c:v>
                </c:pt>
                <c:pt idx="1551" formatCode="_(* #,##0.00_);_(* \(#,##0.00\);_(* &quot;-&quot;??_);_(@_)">
                  <c:v>119.65814888020265</c:v>
                </c:pt>
                <c:pt idx="1552" formatCode="_(* #,##0.00_);_(* \(#,##0.00\);_(* &quot;-&quot;??_);_(@_)">
                  <c:v>119.660662285016</c:v>
                </c:pt>
                <c:pt idx="1553" formatCode="_(* #,##0.00_);_(* \(#,##0.00\);_(* &quot;-&quot;??_);_(@_)">
                  <c:v>119.66317598153704</c:v>
                </c:pt>
                <c:pt idx="1554" formatCode="_(* #,##0.00_);_(* \(#,##0.00\);_(* &quot;-&quot;??_);_(@_)">
                  <c:v>120.62533153034836</c:v>
                </c:pt>
                <c:pt idx="1555" formatCode="_(* #,##0.00_);_(* \(#,##0.00\);_(* &quot;-&quot;??_);_(@_)">
                  <c:v>120.62588267836981</c:v>
                </c:pt>
                <c:pt idx="1556" formatCode="_(* #,##0.00_);_(* \(#,##0.00\);_(* &quot;-&quot;??_);_(@_)">
                  <c:v>120.63372088890307</c:v>
                </c:pt>
                <c:pt idx="1557" formatCode="_(* #,##0.00_);_(* \(#,##0.00\);_(* &quot;-&quot;??_);_(@_)">
                  <c:v>120.63580660128972</c:v>
                </c:pt>
                <c:pt idx="1558" formatCode="_(* #,##0.00_);_(* \(#,##0.00\);_(* &quot;-&quot;??_);_(@_)">
                  <c:v>120.63789256567377</c:v>
                </c:pt>
                <c:pt idx="1559" formatCode="_(* #,##0.00_);_(* \(#,##0.00\);_(* &quot;-&quot;??_);_(@_)">
                  <c:v>120.63997877698355</c:v>
                </c:pt>
                <c:pt idx="1560" formatCode="_(* #,##0.00_);_(* \(#,##0.00\);_(* &quot;-&quot;??_);_(@_)">
                  <c:v>120.64051082312466</c:v>
                </c:pt>
                <c:pt idx="1561" formatCode="_(* #,##0.00_);_(* \(#,##0.00\);_(* &quot;-&quot;??_);_(@_)">
                  <c:v>120.64757731272677</c:v>
                </c:pt>
                <c:pt idx="1562" formatCode="_(* #,##0.00_);_(* \(#,##0.00\);_(* &quot;-&quot;??_);_(@_)">
                  <c:v>120.65252941323608</c:v>
                </c:pt>
                <c:pt idx="1563" formatCode="_(* #,##0.00_);_(* \(#,##0.00\);_(* &quot;-&quot;??_);_(@_)">
                  <c:v>120.65460754178065</c:v>
                </c:pt>
                <c:pt idx="1564" formatCode="_(* #,##0.00_);_(* \(#,##0.00\);_(* &quot;-&quot;??_);_(@_)">
                  <c:v>120.65513095010753</c:v>
                </c:pt>
                <c:pt idx="1565" formatCode="_(* #,##0.00_);_(* \(#,##0.00\);_(* &quot;-&quot;??_);_(@_)">
                  <c:v>120.66292180219229</c:v>
                </c:pt>
                <c:pt idx="1566" formatCode="_(* #,##0.00_);_(* \(#,##0.00\);_(* &quot;-&quot;??_);_(@_)">
                  <c:v>120.66499458365499</c:v>
                </c:pt>
                <c:pt idx="1567" formatCode="_(* #,##0.00_);_(* \(#,##0.00\);_(* &quot;-&quot;??_);_(@_)">
                  <c:v>120.66704206894221</c:v>
                </c:pt>
                <c:pt idx="1568" formatCode="_(* #,##0.00_);_(* \(#,##0.00\);_(* &quot;-&quot;??_);_(@_)">
                  <c:v>120.66910624694181</c:v>
                </c:pt>
                <c:pt idx="1569" formatCode="_(* #,##0.00_);_(* \(#,##0.00\);_(* &quot;-&quot;??_);_(@_)">
                  <c:v>120.66951902081662</c:v>
                </c:pt>
                <c:pt idx="1570" formatCode="_(* #,##0.00_);_(* \(#,##0.00\);_(* &quot;-&quot;??_);_(@_)">
                  <c:v>120.67704268480132</c:v>
                </c:pt>
                <c:pt idx="1571" formatCode="_(* #,##0.00_);_(* \(#,##0.00\);_(* &quot;-&quot;??_);_(@_)">
                  <c:v>120.67904678113641</c:v>
                </c:pt>
                <c:pt idx="1572" formatCode="_(* #,##0.00_);_(* \(#,##0.00\);_(* &quot;-&quot;??_);_(@_)">
                  <c:v>120.68105112126707</c:v>
                </c:pt>
                <c:pt idx="1573" formatCode="_(* #,##0.00_);_(* \(#,##0.00\);_(* &quot;-&quot;??_);_(@_)">
                  <c:v>120.68308452371836</c:v>
                </c:pt>
                <c:pt idx="1574" formatCode="_(* #,##0.00_);_(* \(#,##0.00\);_(* &quot;-&quot;??_);_(@_)">
                  <c:v>120.68356083682141</c:v>
                </c:pt>
                <c:pt idx="1575" formatCode="_(* #,##0.00_);_(* \(#,##0.00\);_(* &quot;-&quot;??_);_(@_)">
                  <c:v>120.69120202470521</c:v>
                </c:pt>
                <c:pt idx="1576" formatCode="_(* #,##0.00_);_(* \(#,##0.00\);_(* &quot;-&quot;??_);_(@_)">
                  <c:v>120.69322704766438</c:v>
                </c:pt>
                <c:pt idx="1577" formatCode="_(* #,##0.00_);_(* \(#,##0.00\);_(* &quot;-&quot;??_);_(@_)">
                  <c:v>120.69525231243949</c:v>
                </c:pt>
                <c:pt idx="1578" formatCode="_(* #,##0.00_);_(* \(#,##0.00\);_(* &quot;-&quot;??_);_(@_)">
                  <c:v>121.0330879213473</c:v>
                </c:pt>
                <c:pt idx="1579" formatCode="_(* #,##0.00_);_(* \(#,##0.00\);_(* &quot;-&quot;??_);_(@_)">
                  <c:v>121.03354548728606</c:v>
                </c:pt>
                <c:pt idx="1580" formatCode="_(* #,##0.00_);_(* \(#,##0.00\);_(* &quot;-&quot;??_);_(@_)">
                  <c:v>121.04127649295822</c:v>
                </c:pt>
                <c:pt idx="1581" formatCode="_(* #,##0.00_);_(* \(#,##0.00\);_(* &quot;-&quot;??_);_(@_)">
                  <c:v>121.04333150357567</c:v>
                </c:pt>
                <c:pt idx="1582" formatCode="_(* #,##0.00_);_(* \(#,##0.00\);_(* &quot;-&quot;??_);_(@_)">
                  <c:v>121.04539647450582</c:v>
                </c:pt>
                <c:pt idx="1583" formatCode="_(* #,##0.00_);_(* \(#,##0.00\);_(* &quot;-&quot;??_);_(@_)">
                  <c:v>121.04745198528144</c:v>
                </c:pt>
                <c:pt idx="1584" formatCode="_(* #,##0.00_);_(* \(#,##0.00\);_(* &quot;-&quot;??_);_(@_)">
                  <c:v>121.04796046183084</c:v>
                </c:pt>
                <c:pt idx="1585" formatCode="_(* #,##0.00_);_(* \(#,##0.00\);_(* &quot;-&quot;??_);_(@_)">
                  <c:v>121.05578192429071</c:v>
                </c:pt>
                <c:pt idx="1586" formatCode="_(* #,##0.00_);_(* \(#,##0.00\);_(* &quot;-&quot;??_);_(@_)">
                  <c:v>121.05784840060008</c:v>
                </c:pt>
                <c:pt idx="1587" formatCode="_(* #,##0.00_);_(* \(#,##0.00\);_(* &quot;-&quot;??_);_(@_)">
                  <c:v>121.05991512348533</c:v>
                </c:pt>
                <c:pt idx="1588" formatCode="_(* #,##0.00_);_(* \(#,##0.00\);_(* &quot;-&quot;??_);_(@_)">
                  <c:v>121.06197237763313</c:v>
                </c:pt>
                <c:pt idx="1589" formatCode="_(* #,##0.00_);_(* \(#,##0.00\);_(* &quot;-&quot;??_);_(@_)">
                  <c:v>121.06247091617348</c:v>
                </c:pt>
                <c:pt idx="1590" formatCode="_(* #,##0.00_);_(* \(#,##0.00\);_(* &quot;-&quot;??_);_(@_)">
                  <c:v>121.06982023301616</c:v>
                </c:pt>
                <c:pt idx="1591" formatCode="_(* #,##0.00_);_(* \(#,##0.00\);_(* &quot;-&quot;??_);_(@_)">
                  <c:v>121.07174798960116</c:v>
                </c:pt>
                <c:pt idx="1592" formatCode="_(* #,##0.00_);_(* \(#,##0.00\);_(* &quot;-&quot;??_);_(@_)">
                  <c:v>121.07361567480946</c:v>
                </c:pt>
                <c:pt idx="1593" formatCode="_(* #,##0.00_);_(* \(#,##0.00\);_(* &quot;-&quot;??_);_(@_)">
                  <c:v>121.07550268284855</c:v>
                </c:pt>
                <c:pt idx="1594" formatCode="_(* #,##0.00_);_(* \(#,##0.00\);_(* &quot;-&quot;??_);_(@_)">
                  <c:v>121.07607960650225</c:v>
                </c:pt>
                <c:pt idx="1595" formatCode="_(* #,##0.00_);_(* \(#,##0.00\);_(* &quot;-&quot;??_);_(@_)">
                  <c:v>121.08398992571267</c:v>
                </c:pt>
                <c:pt idx="1596" formatCode="_(* #,##0.00_);_(* \(#,##0.00\);_(* &quot;-&quot;??_);_(@_)">
                  <c:v>121.08611713010129</c:v>
                </c:pt>
                <c:pt idx="1597" formatCode="_(* #,##0.00_);_(* \(#,##0.00\);_(* &quot;-&quot;??_);_(@_)">
                  <c:v>121.08821516489377</c:v>
                </c:pt>
                <c:pt idx="1598" formatCode="_(* #,##0.00_);_(* \(#,##0.00\);_(* &quot;-&quot;??_);_(@_)">
                  <c:v>125.92754293102666</c:v>
                </c:pt>
                <c:pt idx="1599" formatCode="_(* #,##0.00_);_(* \(#,##0.00\);_(* &quot;-&quot;??_);_(@_)">
                  <c:v>125.92802747600165</c:v>
                </c:pt>
                <c:pt idx="1600" formatCode="_(* #,##0.00_);_(* \(#,##0.00\);_(* &quot;-&quot;??_);_(@_)">
                  <c:v>124.27794636426248</c:v>
                </c:pt>
                <c:pt idx="1601" formatCode="_(* #,##0.00_);_(* \(#,##0.00\);_(* &quot;-&quot;??_);_(@_)">
                  <c:v>124.27976901833466</c:v>
                </c:pt>
                <c:pt idx="1602" formatCode="_(* #,##0.00_);_(* \(#,##0.00\);_(* &quot;-&quot;??_);_(@_)">
                  <c:v>125.85908374400204</c:v>
                </c:pt>
                <c:pt idx="1603" formatCode="_(* #,##0.00_);_(* \(#,##0.00\);_(* &quot;-&quot;??_);_(@_)">
                  <c:v>125.86404905195056</c:v>
                </c:pt>
                <c:pt idx="1604" formatCode="_(* #,##0.00_);_(* \(#,##0.00\);_(* &quot;-&quot;??_);_(@_)">
                  <c:v>125.86315444059085</c:v>
                </c:pt>
                <c:pt idx="1605" formatCode="_(* #,##0.00_);_(* \(#,##0.00\);_(* &quot;-&quot;??_);_(@_)">
                  <c:v>125.87384954299803</c:v>
                </c:pt>
                <c:pt idx="1606" formatCode="_(* #,##0.00_);_(* \(#,##0.00\);_(* &quot;-&quot;??_);_(@_)">
                  <c:v>125.87581839560514</c:v>
                </c:pt>
                <c:pt idx="1607" formatCode="_(* #,##0.00_);_(* \(#,##0.00\);_(* &quot;-&quot;??_);_(@_)">
                  <c:v>125.87777766844862</c:v>
                </c:pt>
                <c:pt idx="1608" formatCode="_(* #,##0.00_);_(* \(#,##0.00\);_(* &quot;-&quot;??_);_(@_)">
                  <c:v>125.87780768401062</c:v>
                </c:pt>
                <c:pt idx="1609" formatCode="_(* #,##0.00_);_(* \(#,##0.00\);_(* &quot;-&quot;??_);_(@_)">
                  <c:v>125.88549848529445</c:v>
                </c:pt>
                <c:pt idx="1610" formatCode="_(* #,##0.00_);_(* \(#,##0.00\);_(* &quot;-&quot;??_);_(@_)">
                  <c:v>125.88741536911871</c:v>
                </c:pt>
                <c:pt idx="1611" formatCode="_(* #,##0.00_);_(* \(#,##0.00\);_(* &quot;-&quot;??_);_(@_)">
                  <c:v>125.8893206170476</c:v>
                </c:pt>
                <c:pt idx="1612" formatCode="_(* #,##0.00_);_(* \(#,##0.00\);_(* &quot;-&quot;??_);_(@_)">
                  <c:v>125.89123587878342</c:v>
                </c:pt>
                <c:pt idx="1613" formatCode="_(* #,##0.00_);_(* \(#,##0.00\);_(* &quot;-&quot;??_);_(@_)">
                  <c:v>125.89121705684623</c:v>
                </c:pt>
                <c:pt idx="1614" formatCode="_(* #,##0.00_);_(* \(#,##0.00\);_(* &quot;-&quot;??_);_(@_)">
                  <c:v>125.8988802212901</c:v>
                </c:pt>
                <c:pt idx="1615" formatCode="_(* #,##0.00_);_(* \(#,##0.00\);_(* &quot;-&quot;??_);_(@_)">
                  <c:v>125.90079674010532</c:v>
                </c:pt>
                <c:pt idx="1616" formatCode="_(* #,##0.00_);_(* \(#,##0.00\);_(* &quot;-&quot;??_);_(@_)">
                  <c:v>125.90270373423967</c:v>
                </c:pt>
                <c:pt idx="1617" formatCode="_(* #,##0.00_);_(* \(#,##0.00\);_(* &quot;-&quot;??_);_(@_)">
                  <c:v>125.9046109770227</c:v>
                </c:pt>
                <c:pt idx="1618" formatCode="_(* #,##0.00_);_(* \(#,##0.00\);_(* &quot;-&quot;??_);_(@_)">
                  <c:v>125.90458370038991</c:v>
                </c:pt>
                <c:pt idx="1619" formatCode="_(* #,##0.00_);_(* \(#,##0.00\);_(* &quot;-&quot;??_);_(@_)">
                  <c:v>125.91228079380718</c:v>
                </c:pt>
                <c:pt idx="1620" formatCode="_(* #,##0.00_);_(* \(#,##0.00\);_(* &quot;-&quot;??_);_(@_)">
                  <c:v>125.91419906253503</c:v>
                </c:pt>
                <c:pt idx="1621" formatCode="_(* #,##0.00_);_(* \(#,##0.00\);_(* &quot;-&quot;??_);_(@_)">
                  <c:v>125.91612736109245</c:v>
                </c:pt>
                <c:pt idx="1622" formatCode="_(* #,##0.00_);_(* \(#,##0.00\);_(* &quot;-&quot;??_);_(@_)">
                  <c:v>125.91516119020281</c:v>
                </c:pt>
                <c:pt idx="1623" formatCode="_(* #,##0.00_);_(* \(#,##0.00\);_(* &quot;-&quot;??_);_(@_)">
                  <c:v>125.92586892319034</c:v>
                </c:pt>
                <c:pt idx="1624" formatCode="_(* #,##0.00_);_(* \(#,##0.00\);_(* &quot;-&quot;??_);_(@_)">
                  <c:v>125.92782809070329</c:v>
                </c:pt>
                <c:pt idx="1625" formatCode="_(* #,##0.00_);_(* \(#,##0.00\);_(* &quot;-&quot;??_);_(@_)">
                  <c:v>125.9298070828218</c:v>
                </c:pt>
                <c:pt idx="1626" formatCode="_(* #,##0.00_);_(* \(#,##0.00\);_(* &quot;-&quot;??_);_(@_)">
                  <c:v>125.93177655378224</c:v>
                </c:pt>
                <c:pt idx="1627" formatCode="_(* #,##0.00_);_(* \(#,##0.00\);_(* &quot;-&quot;??_);_(@_)">
                  <c:v>125.93181493493302</c:v>
                </c:pt>
                <c:pt idx="1628" formatCode="_(* #,##0.00_);_(* \(#,##0.00\);_(* &quot;-&quot;??_);_(@_)">
                  <c:v>125.93969539551122</c:v>
                </c:pt>
                <c:pt idx="1629" formatCode="_(* #,##0.00_);_(* \(#,##0.00\);_(* &quot;-&quot;??_);_(@_)">
                  <c:v>125.94167906465499</c:v>
                </c:pt>
                <c:pt idx="1630" formatCode="_(* #,##0.00_);_(* \(#,##0.00\);_(* &quot;-&quot;??_);_(@_)">
                  <c:v>125.94272399638176</c:v>
                </c:pt>
                <c:pt idx="1631" formatCode="_(* #,##0.00_);_(* \(#,##0.00\);_(* &quot;-&quot;??_);_(@_)">
                  <c:v>125.94574028376748</c:v>
                </c:pt>
                <c:pt idx="1632" formatCode="_(* #,##0.00_);_(* \(#,##0.00\);_(* &quot;-&quot;??_);_(@_)">
                  <c:v>125.95352515248248</c:v>
                </c:pt>
                <c:pt idx="1633" formatCode="_(* #,##0.00_);_(* \(#,##0.00\);_(* &quot;-&quot;??_);_(@_)">
                  <c:v>125.95546047184069</c:v>
                </c:pt>
                <c:pt idx="1634" formatCode="_(* #,##0.00_);_(* \(#,##0.00\);_(* &quot;-&quot;??_);_(@_)">
                  <c:v>125.95652856861652</c:v>
                </c:pt>
                <c:pt idx="1635" formatCode="_(* #,##0.00_);_(* \(#,##0.00\);_(* &quot;-&quot;??_);_(@_)">
                  <c:v>125.95950202874829</c:v>
                </c:pt>
                <c:pt idx="1636" formatCode="_(* #,##0.00_);_(* \(#,##0.00\);_(* &quot;-&quot;??_);_(@_)">
                  <c:v>125.96723556682367</c:v>
                </c:pt>
                <c:pt idx="1637" formatCode="_(* #,##0.00_);_(* \(#,##0.00\);_(* &quot;-&quot;??_);_(@_)">
                  <c:v>125.96911487602178</c:v>
                </c:pt>
                <c:pt idx="1638" formatCode="_(* #,##0.00_);_(* \(#,##0.00\);_(* &quot;-&quot;??_);_(@_)">
                  <c:v>125.97097515353961</c:v>
                </c:pt>
                <c:pt idx="1639" formatCode="_(* #,##0.00_);_(* \(#,##0.00\);_(* &quot;-&quot;??_);_(@_)">
                  <c:v>125.97282603727314</c:v>
                </c:pt>
                <c:pt idx="1640" formatCode="_(* #,##0.00_);_(* \(#,##0.00\);_(* &quot;-&quot;??_);_(@_)">
                  <c:v>125.97272977654268</c:v>
                </c:pt>
                <c:pt idx="1641" formatCode="_(* #,##0.00_);_(* \(#,##0.00\);_(* &quot;-&quot;??_);_(@_)">
                  <c:v>125.98024147574503</c:v>
                </c:pt>
                <c:pt idx="1642" formatCode="_(* #,##0.00_);_(* \(#,##0.00\);_(* &quot;-&quot;??_);_(@_)">
                  <c:v>125.98209358313312</c:v>
                </c:pt>
                <c:pt idx="1643" formatCode="_(* #,##0.00_);_(* \(#,##0.00\);_(* &quot;-&quot;??_);_(@_)">
                  <c:v>125.98395557888136</c:v>
                </c:pt>
                <c:pt idx="1644" formatCode="_(* #,##0.00_);_(* \(#,##0.00\);_(* &quot;-&quot;??_);_(@_)">
                  <c:v>125.98581782181807</c:v>
                </c:pt>
                <c:pt idx="1645" formatCode="_(* #,##0.00_);_(* \(#,##0.00\);_(* &quot;-&quot;??_);_(@_)">
                  <c:v>125.98572337490526</c:v>
                </c:pt>
                <c:pt idx="1646" formatCode="_(* #,##0.00_);_(* \(#,##0.00\);_(* &quot;-&quot;??_);_(@_)">
                  <c:v>125.99324011261264</c:v>
                </c:pt>
                <c:pt idx="1647" formatCode="_(* #,##0.00_);_(* \(#,##0.00\);_(* &quot;-&quot;??_);_(@_)">
                  <c:v>125.9950939307154</c:v>
                </c:pt>
                <c:pt idx="1648" formatCode="_(* #,##0.00_);_(* \(#,##0.00\);_(* &quot;-&quot;??_);_(@_)">
                  <c:v>125.99695764773307</c:v>
                </c:pt>
                <c:pt idx="1649" formatCode="_(* #,##0.00_);_(* \(#,##0.00\);_(* &quot;-&quot;??_);_(@_)">
                  <c:v>125.9988119561164</c:v>
                </c:pt>
                <c:pt idx="1650" formatCode="_(* #,##0.00_);_(* \(#,##0.00\);_(* &quot;-&quot;??_);_(@_)">
                  <c:v>125.99869866496481</c:v>
                </c:pt>
                <c:pt idx="1651" formatCode="_(* #,##0.00_);_(* \(#,##0.00\);_(* &quot;-&quot;??_);_(@_)">
                  <c:v>126.00618933517336</c:v>
                </c:pt>
                <c:pt idx="1652" formatCode="_(* #,##0.00_);_(* \(#,##0.00\);_(* &quot;-&quot;??_);_(@_)">
                  <c:v>126.00802348632709</c:v>
                </c:pt>
                <c:pt idx="1653" formatCode="_(* #,##0.00_);_(* \(#,##0.00\);_(* &quot;-&quot;??_);_(@_)">
                  <c:v>126.0098674761505</c:v>
                </c:pt>
                <c:pt idx="1654" formatCode="_(* #,##0.00_);_(* \(#,##0.00\);_(* &quot;-&quot;??_);_(@_)">
                  <c:v>126.01169251544164</c:v>
                </c:pt>
                <c:pt idx="1655" formatCode="_(* #,##0.00_);_(* \(#,##0.00\);_(* &quot;-&quot;??_);_(@_)">
                  <c:v>126.01063632526291</c:v>
                </c:pt>
                <c:pt idx="1656" formatCode="_(* #,##0.00_);_(* \(#,##0.00\);_(* &quot;-&quot;??_);_(@_)">
                  <c:v>126.02095753675869</c:v>
                </c:pt>
                <c:pt idx="1657" formatCode="_(* #,##0.00_);_(* \(#,##0.00\);_(* &quot;-&quot;??_);_(@_)">
                  <c:v>126.02284163930942</c:v>
                </c:pt>
                <c:pt idx="1658" formatCode="_(* #,##0.00_);_(* \(#,##0.00\);_(* &quot;-&quot;??_);_(@_)">
                  <c:v>126.02469719519189</c:v>
                </c:pt>
                <c:pt idx="1659" formatCode="_(* #,##0.00_);_(* \(#,##0.00\);_(* &quot;-&quot;??_);_(@_)">
                  <c:v>126.02460223538034</c:v>
                </c:pt>
                <c:pt idx="1660" formatCode="_(* #,##0.00_);_(* \(#,##0.00\);_(* &quot;-&quot;??_);_(@_)">
                  <c:v>126.03215954010429</c:v>
                </c:pt>
                <c:pt idx="1661" formatCode="_(* #,##0.00_);_(* \(#,##0.00\);_(* &quot;-&quot;??_);_(@_)">
                  <c:v>126.0340259347312</c:v>
                </c:pt>
                <c:pt idx="1662" formatCode="_(* #,##0.00_);_(* \(#,##0.00\);_(* &quot;-&quot;??_);_(@_)">
                  <c:v>126.03591178839477</c:v>
                </c:pt>
                <c:pt idx="1663" formatCode="_(* #,##0.00_);_(* \(#,##0.00\);_(* &quot;-&quot;??_);_(@_)">
                  <c:v>126.03779788989394</c:v>
                </c:pt>
                <c:pt idx="1664" formatCode="_(* #,##0.00_);_(* \(#,##0.00\);_(* &quot;-&quot;??_);_(@_)">
                  <c:v>126.03773523338093</c:v>
                </c:pt>
                <c:pt idx="1665" formatCode="_(* #,##0.00_);_(* \(#,##0.00\);_(* &quot;-&quot;??_);_(@_)">
                  <c:v>126.04538250495143</c:v>
                </c:pt>
                <c:pt idx="1666" formatCode="_(* #,##0.00_);_(* \(#,##0.00\);_(* &quot;-&quot;??_);_(@_)">
                  <c:v>126.0472602613472</c:v>
                </c:pt>
                <c:pt idx="1667" formatCode="_(* #,##0.00_);_(* \(#,##0.00\);_(* &quot;-&quot;??_);_(@_)">
                  <c:v>126.0491478773978</c:v>
                </c:pt>
                <c:pt idx="1668" formatCode="_(* #,##0.00_);_(* \(#,##0.00\);_(* &quot;-&quot;??_);_(@_)">
                  <c:v>126.05102613375112</c:v>
                </c:pt>
                <c:pt idx="1669" formatCode="_(* #,##0.00_);_(* \(#,##0.00\);_(* &quot;-&quot;??_);_(@_)">
                  <c:v>126.05094442201225</c:v>
                </c:pt>
                <c:pt idx="1670" formatCode="_(* #,##0.00_);_(* \(#,##0.00\);_(* &quot;-&quot;??_);_(@_)">
                  <c:v>126.05830340196442</c:v>
                </c:pt>
                <c:pt idx="1671" formatCode="_(* #,##0.00_);_(* \(#,##0.00\);_(* &quot;-&quot;??_);_(@_)">
                  <c:v>126.06009871986143</c:v>
                </c:pt>
                <c:pt idx="1672" formatCode="_(* #,##0.00_);_(* \(#,##0.00\);_(* &quot;-&quot;??_);_(@_)">
                  <c:v>126.06189428169236</c:v>
                </c:pt>
                <c:pt idx="1673" formatCode="_(* #,##0.00_);_(* \(#,##0.00\);_(* &quot;-&quot;??_);_(@_)">
                  <c:v>126.06369951396923</c:v>
                </c:pt>
                <c:pt idx="1674" formatCode="_(* #,##0.00_);_(* \(#,##0.00\);_(* &quot;-&quot;??_);_(@_)">
                  <c:v>126.06357563227712</c:v>
                </c:pt>
                <c:pt idx="1675" formatCode="_(* #,##0.00_);_(* \(#,##0.00\);_(* &quot;-&quot;??_);_(@_)">
                  <c:v>126.07103836982638</c:v>
                </c:pt>
                <c:pt idx="1676" formatCode="_(* #,##0.00_);_(* \(#,##0.00\);_(* &quot;-&quot;??_);_(@_)">
                  <c:v>126.07317813342243</c:v>
                </c:pt>
                <c:pt idx="1677" formatCode="_(* #,##0.00_);_(* \(#,##0.00\);_(* &quot;-&quot;??_);_(@_)">
                  <c:v>126.07527662316282</c:v>
                </c:pt>
                <c:pt idx="1678" formatCode="_(* #,##0.00_);_(* \(#,##0.00\);_(* &quot;-&quot;??_);_(@_)">
                  <c:v>126.07736499832821</c:v>
                </c:pt>
                <c:pt idx="1679" formatCode="_(* #,##0.00_);_(* \(#,##0.00\);_(* &quot;-&quot;??_);_(@_)">
                  <c:v>126.07826612606982</c:v>
                </c:pt>
                <c:pt idx="1680" formatCode="_(* #,##0.00_);_(* \(#,##0.00\);_(* &quot;-&quot;??_);_(@_)">
                  <c:v>126.08573397098313</c:v>
                </c:pt>
                <c:pt idx="1681" formatCode="_(* #,##0.00_);_(* \(#,##0.00\);_(* &quot;-&quot;??_);_(@_)">
                  <c:v>126.08784448335568</c:v>
                </c:pt>
                <c:pt idx="1682" formatCode="_(* #,##0.00_);_(* \(#,##0.00\);_(* &quot;-&quot;??_);_(@_)">
                  <c:v>126.08996566587207</c:v>
                </c:pt>
                <c:pt idx="1683" formatCode="_(* #,##0.00_);_(* \(#,##0.00\);_(* &quot;-&quot;??_);_(@_)">
                  <c:v>126.09206632728286</c:v>
                </c:pt>
                <c:pt idx="1684" formatCode="_(* #,##0.00_);_(* \(#,##0.00\);_(* &quot;-&quot;??_);_(@_)">
                  <c:v>126.09234008383305</c:v>
                </c:pt>
                <c:pt idx="1685" formatCode="_(* #,##0.00_);_(* \(#,##0.00\);_(* &quot;-&quot;??_);_(@_)">
                  <c:v>131.18533962145932</c:v>
                </c:pt>
                <c:pt idx="1686" formatCode="_(* #,##0.00_);_(* \(#,##0.00\);_(* &quot;-&quot;??_);_(@_)">
                  <c:v>131.18728727006496</c:v>
                </c:pt>
                <c:pt idx="1687" formatCode="_(* #,##0.00_);_(* \(#,##0.00\);_(* &quot;-&quot;??_);_(@_)">
                  <c:v>131.18921651091279</c:v>
                </c:pt>
                <c:pt idx="1688" formatCode="_(* #,##0.00_);_(* \(#,##0.00\);_(* &quot;-&quot;??_);_(@_)">
                  <c:v>131.1906254229543</c:v>
                </c:pt>
                <c:pt idx="1689" formatCode="_(* #,##0.00_);_(* \(#,##0.00\);_(* &quot;-&quot;??_);_(@_)">
                  <c:v>131.1968466618996</c:v>
                </c:pt>
                <c:pt idx="1690" formatCode="_(* #,##0.00_);_(* \(#,##0.00\);_(* &quot;-&quot;??_);_(@_)">
                  <c:v>131.19877447766234</c:v>
                </c:pt>
                <c:pt idx="1691" formatCode="_(* #,##0.00_);_(* \(#,##0.00\);_(* &quot;-&quot;??_);_(@_)">
                  <c:v>131.20065439009085</c:v>
                </c:pt>
                <c:pt idx="1692" formatCode="_(* #,##0.00_);_(* \(#,##0.00\);_(* &quot;-&quot;??_);_(@_)">
                  <c:v>131.20254734619172</c:v>
                </c:pt>
                <c:pt idx="1693" formatCode="_(* #,##0.00_);_(* \(#,##0.00\);_(* &quot;-&quot;??_);_(@_)">
                  <c:v>131.20387235545888</c:v>
                </c:pt>
                <c:pt idx="1694" formatCode="_(* #,##0.00_);_(* \(#,##0.00\);_(* &quot;-&quot;??_);_(@_)">
                  <c:v>131.20988457792825</c:v>
                </c:pt>
                <c:pt idx="1695" formatCode="_(* #,##0.00_);_(* \(#,##0.00\);_(* &quot;-&quot;??_);_(@_)">
                  <c:v>131.21176614788882</c:v>
                </c:pt>
                <c:pt idx="1696" formatCode="_(* #,##0.00_);_(* \(#,##0.00\);_(* &quot;-&quot;??_);_(@_)">
                  <c:v>131.21274779333899</c:v>
                </c:pt>
                <c:pt idx="1697" formatCode="_(* #,##0.00_);_(* \(#,##0.00\);_(* &quot;-&quot;??_);_(@_)">
                  <c:v>131.22300450965113</c:v>
                </c:pt>
                <c:pt idx="1698" formatCode="_(* #,##0.00_);_(* \(#,##0.00\);_(* &quot;-&quot;??_);_(@_)">
                  <c:v>131.22483342986692</c:v>
                </c:pt>
                <c:pt idx="1699" formatCode="_(* #,##0.00_);_(* \(#,##0.00\);_(* &quot;-&quot;??_);_(@_)">
                  <c:v>131.22665352278668</c:v>
                </c:pt>
                <c:pt idx="1700" formatCode="_(* #,##0.00_);_(* \(#,##0.00\);_(* &quot;-&quot;??_);_(@_)">
                  <c:v>131.22847384495608</c:v>
                </c:pt>
                <c:pt idx="1701" formatCode="_(* #,##0.00_);_(* \(#,##0.00\);_(* &quot;-&quot;??_);_(@_)">
                  <c:v>131.22979021168803</c:v>
                </c:pt>
                <c:pt idx="1702" formatCode="_(* #,##0.00_);_(* \(#,##0.00\);_(* &quot;-&quot;??_);_(@_)">
                  <c:v>131.23574311062544</c:v>
                </c:pt>
                <c:pt idx="1703" formatCode="_(* #,##0.00_);_(* \(#,##0.00\);_(* &quot;-&quot;??_);_(@_)">
                  <c:v>131.23755555119894</c:v>
                </c:pt>
                <c:pt idx="1704" formatCode="_(* #,##0.00_);_(* \(#,##0.00\);_(* &quot;-&quot;??_);_(@_)">
                  <c:v>131.23936822395353</c:v>
                </c:pt>
                <c:pt idx="1705" formatCode="_(* #,##0.00_);_(* \(#,##0.00\);_(* &quot;-&quot;??_);_(@_)">
                  <c:v>131.24118112503652</c:v>
                </c:pt>
                <c:pt idx="1706" formatCode="_(* #,##0.00_);_(* \(#,##0.00\);_(* &quot;-&quot;??_);_(@_)">
                  <c:v>131.24249996665128</c:v>
                </c:pt>
                <c:pt idx="1707" formatCode="_(* #,##0.00_);_(* \(#,##0.00\);_(* &quot;-&quot;??_);_(@_)">
                  <c:v>131.24829568159754</c:v>
                </c:pt>
                <c:pt idx="1708" formatCode="_(* #,##0.00_);_(* \(#,##0.00\);_(* &quot;-&quot;??_);_(@_)">
                  <c:v>131.25006544140982</c:v>
                </c:pt>
                <c:pt idx="1709" formatCode="_(* #,##0.00_);_(* \(#,##0.00\);_(* &quot;-&quot;??_);_(@_)">
                  <c:v>131.25205181793601</c:v>
                </c:pt>
                <c:pt idx="1710" formatCode="_(* #,##0.00_);_(* \(#,##0.00\);_(* &quot;-&quot;??_);_(@_)">
                  <c:v>131.25400223876738</c:v>
                </c:pt>
                <c:pt idx="1711" formatCode="_(* #,##0.00_);_(* \(#,##0.00\);_(* &quot;-&quot;??_);_(@_)">
                  <c:v>131.25541908565927</c:v>
                </c:pt>
                <c:pt idx="1712" formatCode="_(* #,##0.00_);_(* \(#,##0.00\);_(* &quot;-&quot;??_);_(@_)">
                  <c:v>131.26171703384907</c:v>
                </c:pt>
                <c:pt idx="1713" formatCode="_(* #,##0.00_);_(* \(#,##0.00\);_(* &quot;-&quot;??_);_(@_)">
                  <c:v>131.2636465093301</c:v>
                </c:pt>
                <c:pt idx="1714" formatCode="_(* #,##0.00_);_(* \(#,##0.00\);_(* &quot;-&quot;??_);_(@_)">
                  <c:v>131.26557621772247</c:v>
                </c:pt>
                <c:pt idx="1715" formatCode="_(* #,##0.00_);_(* \(#,##0.00\);_(* &quot;-&quot;??_);_(@_)">
                  <c:v>131.26687094928613</c:v>
                </c:pt>
                <c:pt idx="1716" formatCode="_(* #,##0.00_);_(* \(#,##0.00\);_(* &quot;-&quot;??_);_(@_)">
                  <c:v>131.27542124515941</c:v>
                </c:pt>
                <c:pt idx="1717" formatCode="_(* #,##0.00_);_(* \(#,##0.00\);_(* &quot;-&quot;??_);_(@_)">
                  <c:v>131.27740992586229</c:v>
                </c:pt>
                <c:pt idx="1718" formatCode="_(* #,##0.00_);_(* \(#,##0.00\);_(* &quot;-&quot;??_);_(@_)">
                  <c:v>131.27936050563062</c:v>
                </c:pt>
                <c:pt idx="1719" formatCode="_(* #,##0.00_);_(* \(#,##0.00\);_(* &quot;-&quot;??_);_(@_)">
                  <c:v>131.28131131761839</c:v>
                </c:pt>
                <c:pt idx="1720" formatCode="_(* #,##0.00_);_(* \(#,##0.00\);_(* &quot;-&quot;??_);_(@_)">
                  <c:v>131.28274727319388</c:v>
                </c:pt>
                <c:pt idx="1721" formatCode="_(* #,##0.00_);_(* \(#,##0.00\);_(* &quot;-&quot;??_);_(@_)">
                  <c:v>131.28910213152508</c:v>
                </c:pt>
                <c:pt idx="1722" formatCode="_(* #,##0.00_);_(* \(#,##0.00\);_(* &quot;-&quot;??_);_(@_)">
                  <c:v>131.29104456267592</c:v>
                </c:pt>
                <c:pt idx="1723" formatCode="_(* #,##0.00_);_(* \(#,##0.00\);_(* &quot;-&quot;??_);_(@_)">
                  <c:v>135.40713825495715</c:v>
                </c:pt>
                <c:pt idx="1724" formatCode="_(* #,##0.00_);_(* \(#,##0.00\);_(* &quot;-&quot;??_);_(@_)">
                  <c:v>135.40941381850686</c:v>
                </c:pt>
                <c:pt idx="1725" formatCode="_(* #,##0.00_);_(* \(#,##0.00\);_(* &quot;-&quot;??_);_(@_)">
                  <c:v>135.41115004928452</c:v>
                </c:pt>
                <c:pt idx="1726" formatCode="_(* #,##0.00_);_(* \(#,##0.00\);_(* &quot;-&quot;??_);_(@_)">
                  <c:v>135.41854554205938</c:v>
                </c:pt>
                <c:pt idx="1727" formatCode="_(* #,##0.00_);_(* \(#,##0.00\);_(* &quot;-&quot;??_);_(@_)">
                  <c:v>135.42082246680403</c:v>
                </c:pt>
                <c:pt idx="1728" formatCode="_(* #,##0.00_);_(* \(#,##0.00\);_(* &quot;-&quot;??_);_(@_)">
                  <c:v>135.42309966118148</c:v>
                </c:pt>
                <c:pt idx="1729" formatCode="_(* #,##0.00_);_(* \(#,##0.00\);_(* &quot;-&quot;??_);_(@_)">
                  <c:v>135.42536641724493</c:v>
                </c:pt>
                <c:pt idx="1730" formatCode="_(* #,##0.00_);_(* \(#,##0.00\);_(* &quot;-&quot;??_);_(@_)">
                  <c:v>135.42707500268054</c:v>
                </c:pt>
                <c:pt idx="1731" formatCode="_(* #,##0.00_);_(* \(#,##0.00\);_(* &quot;-&quot;??_);_(@_)">
                  <c:v>135.43415028137375</c:v>
                </c:pt>
                <c:pt idx="1732" formatCode="_(* #,##0.00_);_(* \(#,##0.00\);_(* &quot;-&quot;??_);_(@_)">
                  <c:v>135.43630477290938</c:v>
                </c:pt>
                <c:pt idx="1733" formatCode="_(* #,##0.00_);_(* \(#,##0.00\);_(* &quot;-&quot;??_);_(@_)">
                  <c:v>135.43845952005196</c:v>
                </c:pt>
                <c:pt idx="1734" formatCode="_(* #,##0.00_);_(* \(#,##0.00\);_(* &quot;-&quot;??_);_(@_)">
                  <c:v>135.44064586448027</c:v>
                </c:pt>
                <c:pt idx="1735" formatCode="_(* #,##0.00_);_(* \(#,##0.00\);_(* &quot;-&quot;??_);_(@_)">
                  <c:v>135.44236888134313</c:v>
                </c:pt>
                <c:pt idx="1736" formatCode="_(* #,##0.00_);_(* \(#,##0.00\);_(* &quot;-&quot;??_);_(@_)">
                  <c:v>135.44952469879695</c:v>
                </c:pt>
                <c:pt idx="1737" formatCode="_(* #,##0.00_);_(* \(#,##0.00\);_(* &quot;-&quot;??_);_(@_)">
                  <c:v>135.45176461240268</c:v>
                </c:pt>
                <c:pt idx="1738" formatCode="_(* #,##0.00_);_(* \(#,##0.00\);_(* &quot;-&quot;??_);_(@_)">
                  <c:v>135.4540047993049</c:v>
                </c:pt>
                <c:pt idx="1739" formatCode="_(* #,##0.00_);_(* \(#,##0.00\);_(* &quot;-&quot;??_);_(@_)">
                  <c:v>135.45626616400241</c:v>
                </c:pt>
                <c:pt idx="1740" formatCode="_(* #,##0.00_);_(* \(#,##0.00\);_(* &quot;-&quot;??_);_(@_)">
                  <c:v>135.4580069209583</c:v>
                </c:pt>
                <c:pt idx="1741" formatCode="_(* #,##0.00_);_(* \(#,##0.00\);_(* &quot;-&quot;??_);_(@_)">
                  <c:v>135.46535535645162</c:v>
                </c:pt>
                <c:pt idx="1742" formatCode="_(* #,##0.00_);_(* \(#,##0.00\);_(* &quot;-&quot;??_);_(@_)">
                  <c:v>135.46764853009287</c:v>
                </c:pt>
                <c:pt idx="1743" formatCode="_(* #,##0.00_);_(* \(#,##0.00\);_(* &quot;-&quot;??_);_(@_)">
                  <c:v>135.46982928462731</c:v>
                </c:pt>
                <c:pt idx="1744" formatCode="_(* #,##0.00_);_(* \(#,##0.00\);_(* &quot;-&quot;??_);_(@_)">
                  <c:v>135.47195922465085</c:v>
                </c:pt>
                <c:pt idx="1745" formatCode="_(* #,##0.00_);_(* \(#,##0.00\);_(* &quot;-&quot;??_);_(@_)">
                  <c:v>135.47358600953891</c:v>
                </c:pt>
                <c:pt idx="1746" formatCode="_(* #,##0.00_);_(* \(#,##0.00\);_(* &quot;-&quot;??_);_(@_)">
                  <c:v>135.48069649963085</c:v>
                </c:pt>
                <c:pt idx="1747" formatCode="_(* #,##0.00_);_(* \(#,##0.00\);_(* &quot;-&quot;??_);_(@_)">
                  <c:v>135.48292998609077</c:v>
                </c:pt>
                <c:pt idx="1748" formatCode="_(* #,##0.00_);_(* \(#,##0.00\);_(* &quot;-&quot;??_);_(@_)">
                  <c:v>135.48515352541691</c:v>
                </c:pt>
                <c:pt idx="1749" formatCode="_(* #,##0.00_);_(* \(#,##0.00\);_(* &quot;-&quot;??_);_(@_)">
                  <c:v>135.48737735411126</c:v>
                </c:pt>
                <c:pt idx="1750" formatCode="_(* #,##0.00_);_(* \(#,##0.00\);_(* &quot;-&quot;??_);_(@_)">
                  <c:v>135.48906608425256</c:v>
                </c:pt>
                <c:pt idx="1751" formatCode="_(* #,##0.00_);_(* \(#,##0.00\);_(* &quot;-&quot;??_);_(@_)">
                  <c:v>135.49610316756545</c:v>
                </c:pt>
                <c:pt idx="1752" formatCode="_(* #,##0.00_);_(* \(#,##0.00\);_(* &quot;-&quot;??_);_(@_)">
                  <c:v>135.498285694375</c:v>
                </c:pt>
                <c:pt idx="1753" formatCode="_(* #,##0.00_);_(* \(#,##0.00\);_(* &quot;-&quot;??_);_(@_)">
                  <c:v>135.50037865172678</c:v>
                </c:pt>
                <c:pt idx="1754" formatCode="_(* #,##0.00_);_(* \(#,##0.00\);_(* &quot;-&quot;??_);_(@_)">
                  <c:v>135.50249299580017</c:v>
                </c:pt>
                <c:pt idx="1755" formatCode="_(* #,##0.00_);_(* \(#,##0.00\);_(* &quot;-&quot;??_);_(@_)">
                  <c:v>135.50402951217302</c:v>
                </c:pt>
                <c:pt idx="1756" formatCode="_(* #,##0.00_);_(* \(#,##0.00\);_(* &quot;-&quot;??_);_(@_)">
                  <c:v>135.51090939157183</c:v>
                </c:pt>
                <c:pt idx="1757" formatCode="_(* #,##0.00_);_(* \(#,##0.00\);_(* &quot;-&quot;??_);_(@_)">
                  <c:v>135.51319009995001</c:v>
                </c:pt>
                <c:pt idx="1758" formatCode="_(* #,##0.00_);_(* \(#,##0.00\);_(* &quot;-&quot;??_);_(@_)">
                  <c:v>135.51525436685787</c:v>
                </c:pt>
                <c:pt idx="1759" formatCode="_(* #,##0.00_);_(* \(#,##0.00\);_(* &quot;-&quot;??_);_(@_)">
                  <c:v>135.51729919276801</c:v>
                </c:pt>
                <c:pt idx="1760" formatCode="_(* #,##0.00_);_(* \(#,##0.00\);_(* &quot;-&quot;??_);_(@_)">
                  <c:v>135.51886746608639</c:v>
                </c:pt>
                <c:pt idx="1761" formatCode="_(* #,##0.00_);_(* \(#,##0.00\);_(* &quot;-&quot;??_);_(@_)">
                  <c:v>135.5258269284802</c:v>
                </c:pt>
                <c:pt idx="1762" formatCode="_(* #,##0.00_);_(* \(#,##0.00\);_(* &quot;-&quot;??_);_(@_)">
                  <c:v>135.5279420873066</c:v>
                </c:pt>
                <c:pt idx="1763" formatCode="_(* #,##0.00_);_(* \(#,##0.00\);_(* &quot;-&quot;??_);_(@_)">
                  <c:v>135.53005750931857</c:v>
                </c:pt>
                <c:pt idx="1764" formatCode="_(* #,##0.00_);_(* \(#,##0.00\);_(* &quot;-&quot;??_);_(@_)">
                  <c:v>135.53209433645429</c:v>
                </c:pt>
                <c:pt idx="1765" formatCode="_(* #,##0.00_);_(* \(#,##0.00\);_(* &quot;-&quot;??_);_(@_)">
                  <c:v>135.53354933790746</c:v>
                </c:pt>
                <c:pt idx="1766" formatCode="_(* #,##0.00_);_(* \(#,##0.00\);_(* &quot;-&quot;??_);_(@_)">
                  <c:v>135.54018950681089</c:v>
                </c:pt>
                <c:pt idx="1767" formatCode="_(* #,##0.00_);_(* \(#,##0.00\);_(* &quot;-&quot;??_);_(@_)">
                  <c:v>135.54224734601027</c:v>
                </c:pt>
                <c:pt idx="1768" formatCode="_(* #,##0.00_);_(* \(#,##0.00\);_(* &quot;-&quot;??_);_(@_)">
                  <c:v>135.54427585982768</c:v>
                </c:pt>
                <c:pt idx="1769" formatCode="_(* #,##0.00_);_(* \(#,##0.00\);_(* &quot;-&quot;??_);_(@_)">
                  <c:v>135.54630462318386</c:v>
                </c:pt>
                <c:pt idx="1770" formatCode="_(* #,##0.00_);_(* \(#,##0.00\);_(* &quot;-&quot;??_);_(@_)">
                  <c:v>135.54783482972931</c:v>
                </c:pt>
                <c:pt idx="1771" formatCode="_(* #,##0.00_);_(* \(#,##0.00\);_(* &quot;-&quot;??_);_(@_)">
                  <c:v>135.55455440570142</c:v>
                </c:pt>
                <c:pt idx="1772" formatCode="_(* #,##0.00_);_(* \(#,##0.00\);_(* &quot;-&quot;??_);_(@_)">
                  <c:v>135.55662394005549</c:v>
                </c:pt>
                <c:pt idx="1773" formatCode="_(* #,##0.00_);_(* \(#,##0.00\);_(* &quot;-&quot;??_);_(@_)">
                  <c:v>135.55870360992174</c:v>
                </c:pt>
                <c:pt idx="1774" formatCode="_(* #,##0.00_);_(* \(#,##0.00\);_(* &quot;-&quot;??_);_(@_)">
                  <c:v>135.56071445022405</c:v>
                </c:pt>
                <c:pt idx="1775" formatCode="_(* #,##0.00_);_(* \(#,##0.00\);_(* &quot;-&quot;??_);_(@_)">
                  <c:v>135.56215288859741</c:v>
                </c:pt>
                <c:pt idx="1776" formatCode="_(* #,##0.00_);_(* \(#,##0.00\);_(* &quot;-&quot;??_);_(@_)">
                  <c:v>135.56866449137701</c:v>
                </c:pt>
                <c:pt idx="1777" formatCode="_(* #,##0.00_);_(* \(#,##0.00\);_(* &quot;-&quot;??_);_(@_)">
                  <c:v>135.5708423008231</c:v>
                </c:pt>
                <c:pt idx="1778" formatCode="_(* #,##0.00_);_(* \(#,##0.00\);_(* &quot;-&quot;??_);_(@_)">
                  <c:v>135.57302037878679</c:v>
                </c:pt>
                <c:pt idx="1779" formatCode="_(* #,##0.00_);_(* \(#,##0.00\);_(* &quot;-&quot;??_);_(@_)">
                  <c:v>135.57522955792035</c:v>
                </c:pt>
                <c:pt idx="1780" formatCode="_(* #,##0.00_);_(* \(#,##0.00\);_(* &quot;-&quot;??_);_(@_)">
                  <c:v>135.57754564404001</c:v>
                </c:pt>
                <c:pt idx="1781" formatCode="_(* #,##0.00_);_(* \(#,##0.00\);_(* &quot;-&quot;??_);_(@_)">
                  <c:v>135.58408628201221</c:v>
                </c:pt>
                <c:pt idx="1782" formatCode="_(* #,##0.00_);_(* \(#,##0.00\);_(* &quot;-&quot;??_);_(@_)">
                  <c:v>135.58624543544568</c:v>
                </c:pt>
                <c:pt idx="1783" formatCode="_(* #,##0.00_);_(* \(#,##0.00\);_(* &quot;-&quot;??_);_(@_)">
                  <c:v>135.58840486726788</c:v>
                </c:pt>
                <c:pt idx="1784" formatCode="_(* #,##0.00_);_(* \(#,##0.00\);_(* &quot;-&quot;??_);_(@_)">
                  <c:v>135.5905851182761</c:v>
                </c:pt>
                <c:pt idx="1785" formatCode="_(* #,##0.00_);_(* \(#,##0.00\);_(* &quot;-&quot;??_);_(@_)">
                  <c:v>135.59278818846249</c:v>
                </c:pt>
                <c:pt idx="1786" formatCode="_(* #,##0.00_);_(* \(#,##0.00\);_(* &quot;-&quot;??_);_(@_)">
                  <c:v>135.59948052311819</c:v>
                </c:pt>
                <c:pt idx="1787" formatCode="_(* #,##0.00_);_(* \(#,##0.00\);_(* &quot;-&quot;??_);_(@_)">
                  <c:v>135.60175472805079</c:v>
                </c:pt>
                <c:pt idx="1788" formatCode="_(* #,##0.00_);_(* \(#,##0.00\);_(* &quot;-&quot;??_);_(@_)">
                  <c:v>135.60410122708026</c:v>
                </c:pt>
                <c:pt idx="1789" formatCode="_(* #,##0.00_);_(* \(#,##0.00\);_(* &quot;-&quot;??_);_(@_)">
                  <c:v>141.88052504465139</c:v>
                </c:pt>
                <c:pt idx="1790" formatCode="_(* #,##0.00_);_(* \(#,##0.00\);_(* &quot;-&quot;??_);_(@_)">
                  <c:v>141.88306170917684</c:v>
                </c:pt>
                <c:pt idx="1791" formatCode="_(* #,##0.00_);_(* \(#,##0.00\);_(* &quot;-&quot;??_);_(@_)">
                  <c:v>141.89103402450257</c:v>
                </c:pt>
                <c:pt idx="1792" formatCode="_(* #,##0.00_);_(* \(#,##0.00\);_(* &quot;-&quot;??_);_(@_)">
                  <c:v>141.8936457823192</c:v>
                </c:pt>
                <c:pt idx="1793" formatCode="_(* #,##0.00_);_(* \(#,##0.00\);_(* &quot;-&quot;??_);_(@_)">
                  <c:v>141.89624590645329</c:v>
                </c:pt>
                <c:pt idx="1794" formatCode="_(* #,##0.00_);_(* \(#,##0.00\);_(* &quot;-&quot;??_);_(@_)">
                  <c:v>141.89866623627475</c:v>
                </c:pt>
                <c:pt idx="1795" formatCode="_(* #,##0.00_);_(* \(#,##0.00\);_(* &quot;-&quot;??_);_(@_)">
                  <c:v>141.90050829513311</c:v>
                </c:pt>
                <c:pt idx="1796" formatCode="_(* #,##0.00_);_(* \(#,##0.00\);_(* &quot;-&quot;??_);_(@_)">
                  <c:v>141.90838840155604</c:v>
                </c:pt>
                <c:pt idx="1797" formatCode="_(* #,##0.00_);_(* \(#,##0.00\);_(* &quot;-&quot;??_);_(@_)">
                  <c:v>141.9108101616207</c:v>
                </c:pt>
                <c:pt idx="1798" formatCode="_(* #,##0.00_);_(* \(#,##0.00\);_(* &quot;-&quot;??_);_(@_)">
                  <c:v>141.91324357911986</c:v>
                </c:pt>
                <c:pt idx="1799" formatCode="_(* #,##0.00_);_(* \(#,##0.00\);_(* &quot;-&quot;??_);_(@_)">
                  <c:v>141.91568867508821</c:v>
                </c:pt>
                <c:pt idx="1800" formatCode="_(* #,##0.00_);_(* \(#,##0.00\);_(* &quot;-&quot;??_);_(@_)">
                  <c:v>141.91760279176518</c:v>
                </c:pt>
                <c:pt idx="1801" formatCode="_(* #,##0.00_);_(* \(#,##0.00\);_(* &quot;-&quot;??_);_(@_)">
                  <c:v>141.92585480009242</c:v>
                </c:pt>
                <c:pt idx="1802" formatCode="_(* #,##0.00_);_(* \(#,##0.00\);_(* &quot;-&quot;??_);_(@_)">
                  <c:v>141.928358307796</c:v>
                </c:pt>
                <c:pt idx="1803" formatCode="_(* #,##0.00_);_(* \(#,##0.00\);_(* &quot;-&quot;??_);_(@_)">
                  <c:v>141.93093042665527</c:v>
                </c:pt>
                <c:pt idx="1804" formatCode="_(* #,##0.00_);_(* \(#,##0.00\);_(* &quot;-&quot;??_);_(@_)">
                  <c:v>141.93353701087511</c:v>
                </c:pt>
                <c:pt idx="1805" formatCode="_(* #,##0.00_);_(* \(#,##0.00\);_(* &quot;-&quot;??_);_(@_)">
                  <c:v>141.93545417697854</c:v>
                </c:pt>
                <c:pt idx="1806" formatCode="_(* #,##0.00_);_(* \(#,##0.00\);_(* &quot;-&quot;??_);_(@_)">
                  <c:v>141.94333117027605</c:v>
                </c:pt>
                <c:pt idx="1807" formatCode="_(* #,##0.00_);_(* \(#,##0.00\);_(* &quot;-&quot;??_);_(@_)">
                  <c:v>141.94576846187994</c:v>
                </c:pt>
                <c:pt idx="1808" formatCode="_(* #,##0.00_);_(* \(#,##0.00\);_(* &quot;-&quot;??_);_(@_)">
                  <c:v>141.94820604953867</c:v>
                </c:pt>
                <c:pt idx="1809" formatCode="_(* #,##0.00_);_(* \(#,##0.00\);_(* &quot;-&quot;??_);_(@_)">
                  <c:v>141.95065532283508</c:v>
                </c:pt>
                <c:pt idx="1810" formatCode="_(* #,##0.00_);_(* \(#,##0.00\);_(* &quot;-&quot;??_);_(@_)">
                  <c:v>141.95255917332756</c:v>
                </c:pt>
                <c:pt idx="1811" formatCode="_(* #,##0.00_);_(* \(#,##0.00\);_(* &quot;-&quot;??_);_(@_)">
                  <c:v>141.96067822195144</c:v>
                </c:pt>
                <c:pt idx="1812" formatCode="_(* #,##0.00_);_(* \(#,##0.00\);_(* &quot;-&quot;??_);_(@_)">
                  <c:v>141.96295924097481</c:v>
                </c:pt>
                <c:pt idx="1813" formatCode="_(* #,##0.00_);_(* \(#,##0.00\);_(* &quot;-&quot;??_);_(@_)">
                  <c:v>141.96823889343369</c:v>
                </c:pt>
                <c:pt idx="1814" formatCode="_(* #,##0.00_);_(* \(#,##0.00\);_(* &quot;-&quot;??_);_(@_)">
                  <c:v>141.97014815660444</c:v>
                </c:pt>
                <c:pt idx="1815" formatCode="_(* #,##0.00_);_(* \(#,##0.00\);_(* &quot;-&quot;??_);_(@_)">
                  <c:v>141.97818307132161</c:v>
                </c:pt>
                <c:pt idx="1816" formatCode="_(* #,##0.00_);_(* \(#,##0.00\);_(* &quot;-&quot;??_);_(@_)">
                  <c:v>141.98065846890654</c:v>
                </c:pt>
                <c:pt idx="1817" formatCode="_(* #,##0.00_);_(* \(#,##0.00\);_(* &quot;-&quot;??_);_(@_)">
                  <c:v>141.98314865328641</c:v>
                </c:pt>
                <c:pt idx="1818" formatCode="_(* #,##0.00_);_(* \(#,##0.00\);_(* &quot;-&quot;??_);_(@_)">
                  <c:v>141.98551528993494</c:v>
                </c:pt>
                <c:pt idx="1819" formatCode="_(* #,##0.00_);_(* \(#,##0.00\);_(* &quot;-&quot;??_);_(@_)">
                  <c:v>141.98805350169644</c:v>
                </c:pt>
                <c:pt idx="1820" formatCode="_(* #,##0.00_);_(* \(#,##0.00\);_(* &quot;-&quot;??_);_(@_)">
                  <c:v>141.99626827481237</c:v>
                </c:pt>
                <c:pt idx="1821" formatCode="_(* #,##0.00_);_(* \(#,##0.00\);_(* &quot;-&quot;??_);_(@_)">
                  <c:v>141.99992678239818</c:v>
                </c:pt>
                <c:pt idx="1822" formatCode="_(* #,##0.00_);_(* \(#,##0.00\);_(* &quot;-&quot;??_);_(@_)">
                  <c:v>142.00364885478243</c:v>
                </c:pt>
                <c:pt idx="1823" formatCode="_(* #,##0.00_);_(* \(#,##0.00\);_(* &quot;-&quot;??_);_(@_)">
                  <c:v>142.00733976465904</c:v>
                </c:pt>
                <c:pt idx="1824" formatCode="_(* #,##0.00_);_(* \(#,##0.00\);_(* &quot;-&quot;??_);_(@_)">
                  <c:v>142.01388910908184</c:v>
                </c:pt>
                <c:pt idx="1825" formatCode="_(* #,##0.00_);_(* \(#,##0.00\);_(* &quot;-&quot;??_);_(@_)">
                  <c:v>142.02210944912377</c:v>
                </c:pt>
                <c:pt idx="1826" formatCode="_(* #,##0.00_);_(* \(#,##0.00\);_(* &quot;-&quot;??_);_(@_)">
                  <c:v>142.02577081045214</c:v>
                </c:pt>
                <c:pt idx="1827" formatCode="_(* #,##0.00_);_(* \(#,##0.00\);_(* &quot;-&quot;??_);_(@_)">
                  <c:v>142.02943257944401</c:v>
                </c:pt>
                <c:pt idx="1828" formatCode="_(* #,##0.00_);_(* \(#,##0.00\);_(* &quot;-&quot;??_);_(@_)">
                  <c:v>142.03306315245021</c:v>
                </c:pt>
                <c:pt idx="1829" formatCode="_(* #,##0.00_);_(* \(#,##0.00\);_(* &quot;-&quot;??_);_(@_)">
                  <c:v>142.03935920602376</c:v>
                </c:pt>
                <c:pt idx="1830" formatCode="_(* #,##0.00_);_(* \(#,##0.00\);_(* &quot;-&quot;??_);_(@_)">
                  <c:v>142.04743099143852</c:v>
                </c:pt>
                <c:pt idx="1831" formatCode="_(* #,##0.00_);_(* \(#,##0.00\);_(* &quot;-&quot;??_);_(@_)">
                  <c:v>142.05103193613877</c:v>
                </c:pt>
                <c:pt idx="1832" formatCode="_(* #,##0.00_);_(* \(#,##0.00\);_(* &quot;-&quot;??_);_(@_)">
                  <c:v>142.05468070010247</c:v>
                </c:pt>
                <c:pt idx="1833" formatCode="_(* #,##0.00_);_(* \(#,##0.00\);_(* &quot;-&quot;??_);_(@_)">
                  <c:v>142.05829825293361</c:v>
                </c:pt>
                <c:pt idx="1834" formatCode="_(* #,##0.00_);_(* \(#,##0.00\);_(* &quot;-&quot;??_);_(@_)">
                  <c:v>142.06463240397647</c:v>
                </c:pt>
                <c:pt idx="1835" formatCode="_(* #,##0.00_);_(* \(#,##0.00\);_(* &quot;-&quot;??_);_(@_)">
                  <c:v>142.0727712317167</c:v>
                </c:pt>
                <c:pt idx="1836" formatCode="_(* #,##0.00_);_(* \(#,##0.00\);_(* &quot;-&quot;??_);_(@_)">
                  <c:v>142.07639077273672</c:v>
                </c:pt>
                <c:pt idx="1837" formatCode="_(* #,##0.00_);_(* \(#,##0.00\);_(* &quot;-&quot;??_);_(@_)">
                  <c:v>142.08005816667969</c:v>
                </c:pt>
                <c:pt idx="1838" formatCode="_(* #,##0.00_);_(* \(#,##0.00\);_(* &quot;-&quot;??_);_(@_)">
                  <c:v>142.08367850727879</c:v>
                </c:pt>
                <c:pt idx="1839" formatCode="_(* #,##0.00_);_(* \(#,##0.00\);_(* &quot;-&quot;??_);_(@_)">
                  <c:v>142.09002455789664</c:v>
                </c:pt>
                <c:pt idx="1840" formatCode="_(* #,##0.00_);_(* \(#,##0.00\);_(* &quot;-&quot;??_);_(@_)">
                  <c:v>142.09811125093768</c:v>
                </c:pt>
                <c:pt idx="1841" formatCode="_(* #,##0.00_);_(* \(#,##0.00\);_(* &quot;-&quot;??_);_(@_)">
                  <c:v>142.10175713235276</c:v>
                </c:pt>
                <c:pt idx="1842" formatCode="_(* #,##0.00_);_(* \(#,##0.00\);_(* &quot;-&quot;??_);_(@_)">
                  <c:v>142.10546662862959</c:v>
                </c:pt>
                <c:pt idx="1843" formatCode="_(* #,##0.00_);_(* \(#,##0.00\);_(* &quot;-&quot;??_);_(@_)">
                  <c:v>142.10920815956405</c:v>
                </c:pt>
                <c:pt idx="1844" formatCode="_(* #,##0.00_);_(* \(#,##0.00\);_(* &quot;-&quot;??_);_(@_)">
                  <c:v>142.11764467785463</c:v>
                </c:pt>
                <c:pt idx="1845" formatCode="_(* #,##0.00_);_(* \(#,##0.00\);_(* &quot;-&quot;??_);_(@_)">
                  <c:v>142.12825081557469</c:v>
                </c:pt>
                <c:pt idx="1846" formatCode="_(* #,##0.00_);_(* \(#,##0.00\);_(* &quot;-&quot;??_);_(@_)">
                  <c:v>142.13196325873446</c:v>
                </c:pt>
                <c:pt idx="1847" formatCode="_(* #,##0.00_);_(* \(#,##0.00\);_(* &quot;-&quot;??_);_(@_)">
                  <c:v>142.13578682205318</c:v>
                </c:pt>
                <c:pt idx="1848" formatCode="_(* #,##0.00_);_(* \(#,##0.00\);_(* &quot;-&quot;??_);_(@_)">
                  <c:v>142.14239277987784</c:v>
                </c:pt>
                <c:pt idx="1849" formatCode="_(* #,##0.00_);_(* \(#,##0.00\);_(* &quot;-&quot;??_);_(@_)">
                  <c:v>142.15070613398137</c:v>
                </c:pt>
                <c:pt idx="1850" formatCode="_(* #,##0.00_);_(* \(#,##0.00\);_(* &quot;-&quot;??_);_(@_)">
                  <c:v>142.15443689651147</c:v>
                </c:pt>
                <c:pt idx="1851" formatCode="_(* #,##0.00_);_(* \(#,##0.00\);_(* &quot;-&quot;??_);_(@_)">
                  <c:v>146.64714175215784</c:v>
                </c:pt>
                <c:pt idx="1852" formatCode="_(* #,##0.00_);_(* \(#,##0.00\);_(* &quot;-&quot;??_);_(@_)">
                  <c:v>146.65073676336564</c:v>
                </c:pt>
                <c:pt idx="1853" formatCode="_(* #,##0.00_);_(* \(#,##0.00\);_(* &quot;-&quot;??_);_(@_)">
                  <c:v>146.65819730149133</c:v>
                </c:pt>
                <c:pt idx="1854" formatCode="_(* #,##0.00_);_(* \(#,##0.00\);_(* &quot;-&quot;??_);_(@_)">
                  <c:v>146.66777410139539</c:v>
                </c:pt>
                <c:pt idx="1855" formatCode="_(* #,##0.00_);_(* \(#,##0.00\);_(* &quot;-&quot;??_);_(@_)">
                  <c:v>146.67114097540019</c:v>
                </c:pt>
                <c:pt idx="1856" formatCode="_(* #,##0.00_);_(* \(#,##0.00\);_(* &quot;-&quot;??_);_(@_)">
                  <c:v>146.67481101103505</c:v>
                </c:pt>
                <c:pt idx="1857" formatCode="_(* #,##0.00_);_(* \(#,##0.00\);_(* &quot;-&quot;??_);_(@_)">
                  <c:v>146.68102678235186</c:v>
                </c:pt>
                <c:pt idx="1858" formatCode="_(* #,##0.00_);_(* \(#,##0.00\);_(* &quot;-&quot;??_);_(@_)">
                  <c:v>146.68937617926431</c:v>
                </c:pt>
                <c:pt idx="1859" formatCode="_(* #,##0.00_);_(* \(#,##0.00\);_(* &quot;-&quot;??_);_(@_)">
                  <c:v>146.69299312141271</c:v>
                </c:pt>
                <c:pt idx="1860" formatCode="_(* #,##0.00_);_(* \(#,##0.00\);_(* &quot;-&quot;??_);_(@_)">
                  <c:v>146.69661046003819</c:v>
                </c:pt>
                <c:pt idx="1861" formatCode="_(* #,##0.00_);_(* \(#,##0.00\);_(* &quot;-&quot;??_);_(@_)">
                  <c:v>146.70022820078944</c:v>
                </c:pt>
                <c:pt idx="1862" formatCode="_(* #,##0.00_);_(* \(#,##0.00\);_(* &quot;-&quot;??_);_(@_)">
                  <c:v>146.7063807384753</c:v>
                </c:pt>
                <c:pt idx="1863" formatCode="_(* #,##0.00_);_(* \(#,##0.00\);_(* &quot;-&quot;??_);_(@_)">
                  <c:v>146.71498127633535</c:v>
                </c:pt>
                <c:pt idx="1864" formatCode="_(* #,##0.00_);_(* \(#,##0.00\);_(* &quot;-&quot;??_);_(@_)">
                  <c:v>146.71867944272194</c:v>
                </c:pt>
                <c:pt idx="1865" formatCode="_(* #,##0.00_);_(* \(#,##0.00\);_(* &quot;-&quot;??_);_(@_)">
                  <c:v>146.72245642914149</c:v>
                </c:pt>
                <c:pt idx="1866" formatCode="_(* #,##0.00_);_(* \(#,##0.00\);_(* &quot;-&quot;??_);_(@_)">
                  <c:v>146.72618679342952</c:v>
                </c:pt>
                <c:pt idx="1867" formatCode="_(* #,##0.00_);_(* \(#,##0.00\);_(* &quot;-&quot;??_);_(@_)">
                  <c:v>146.73266133732903</c:v>
                </c:pt>
                <c:pt idx="1868" formatCode="_(* #,##0.00_);_(* \(#,##0.00\);_(* &quot;-&quot;??_);_(@_)">
                  <c:v>146.74142333215661</c:v>
                </c:pt>
                <c:pt idx="1869" formatCode="_(* #,##0.00_);_(* \(#,##0.00\);_(* &quot;-&quot;??_);_(@_)">
                  <c:v>146.74559512540475</c:v>
                </c:pt>
                <c:pt idx="1870" formatCode="_(* #,##0.00_);_(* \(#,##0.00\);_(* &quot;-&quot;??_);_(@_)">
                  <c:v>146.74942221300074</c:v>
                </c:pt>
                <c:pt idx="1871" formatCode="_(* #,##0.00_);_(* \(#,##0.00\);_(* &quot;-&quot;??_);_(@_)">
                  <c:v>146.7531398906641</c:v>
                </c:pt>
                <c:pt idx="1872" formatCode="_(* #,##0.00_);_(* \(#,##0.00\);_(* &quot;-&quot;??_);_(@_)">
                  <c:v>146.75927238158076</c:v>
                </c:pt>
                <c:pt idx="1873" formatCode="_(* #,##0.00_);_(* \(#,##0.00\);_(* &quot;-&quot;??_);_(@_)">
                  <c:v>146.76788105267997</c:v>
                </c:pt>
                <c:pt idx="1874" formatCode="_(* #,##0.00_);_(* \(#,##0.00\);_(* &quot;-&quot;??_);_(@_)">
                  <c:v>146.77117875205403</c:v>
                </c:pt>
                <c:pt idx="1875" formatCode="_(* #,##0.00_);_(* \(#,##0.00\);_(* &quot;-&quot;??_);_(@_)">
                  <c:v>146.77488743956869</c:v>
                </c:pt>
                <c:pt idx="1876" formatCode="_(* #,##0.00_);_(* \(#,##0.00\);_(* &quot;-&quot;??_);_(@_)">
                  <c:v>146.77890457332757</c:v>
                </c:pt>
                <c:pt idx="1877" formatCode="_(* #,##0.00_);_(* \(#,##0.00\);_(* &quot;-&quot;??_);_(@_)">
                  <c:v>146.78584146721104</c:v>
                </c:pt>
                <c:pt idx="1878" formatCode="_(* #,##0.00_);_(* \(#,##0.00\);_(* &quot;-&quot;??_);_(@_)">
                  <c:v>146.7937172285292</c:v>
                </c:pt>
                <c:pt idx="1879" formatCode="_(* #,##0.00_);_(* \(#,##0.00\);_(* &quot;-&quot;??_);_(@_)">
                  <c:v>146.7925819241392</c:v>
                </c:pt>
                <c:pt idx="1880" formatCode="_(* #,##0.00_);_(* \(#,##0.00\);_(* &quot;-&quot;??_);_(@_)">
                  <c:v>146.80143068686542</c:v>
                </c:pt>
                <c:pt idx="1881" formatCode="_(* #,##0.00_);_(* \(#,##0.00\);_(* &quot;-&quot;??_);_(@_)">
                  <c:v>146.81243902376028</c:v>
                </c:pt>
                <c:pt idx="1882" formatCode="_(* #,##0.00_);_(* \(#,##0.00\);_(* &quot;-&quot;??_);_(@_)">
                  <c:v>146.82253951924642</c:v>
                </c:pt>
                <c:pt idx="1883" formatCode="_(* #,##0.00_);_(* \(#,##0.00\);_(* &quot;-&quot;??_);_(@_)">
                  <c:v>146.82651652853403</c:v>
                </c:pt>
                <c:pt idx="1884" formatCode="_(* #,##0.00_);_(* \(#,##0.00\);_(* &quot;-&quot;??_);_(@_)">
                  <c:v>146.83050972703319</c:v>
                </c:pt>
                <c:pt idx="1885" formatCode="_(* #,##0.00_);_(* \(#,##0.00\);_(* &quot;-&quot;??_);_(@_)">
                  <c:v>146.84092662869679</c:v>
                </c:pt>
                <c:pt idx="1886" formatCode="_(* #,##0.00_);_(* \(#,##0.00\);_(* &quot;-&quot;??_);_(@_)">
                  <c:v>146.85076120260106</c:v>
                </c:pt>
                <c:pt idx="1887" formatCode="_(* #,##0.00_);_(* \(#,##0.00\);_(* &quot;-&quot;??_);_(@_)">
                  <c:v>146.85488308270428</c:v>
                </c:pt>
                <c:pt idx="1888" formatCode="_(* #,##0.00_);_(* \(#,##0.00\);_(* &quot;-&quot;??_);_(@_)">
                  <c:v>146.85895826041445</c:v>
                </c:pt>
                <c:pt idx="1889" formatCode="_(* #,##0.00_);_(* \(#,##0.00\);_(* &quot;-&quot;??_);_(@_)">
                  <c:v>146.86298672171046</c:v>
                </c:pt>
                <c:pt idx="1890" formatCode="_(* #,##0.00_);_(* \(#,##0.00\);_(* &quot;-&quot;??_);_(@_)">
                  <c:v>146.87111457157934</c:v>
                </c:pt>
                <c:pt idx="1891" formatCode="_(* #,##0.00_);_(* \(#,##0.00\);_(* &quot;-&quot;??_);_(@_)">
                  <c:v>146.87883284623487</c:v>
                </c:pt>
                <c:pt idx="1892" formatCode="_(* #,##0.00_);_(* \(#,##0.00\);_(* &quot;-&quot;??_);_(@_)">
                  <c:v>146.88276922472119</c:v>
                </c:pt>
                <c:pt idx="1893" formatCode="_(* #,##0.00_);_(* \(#,##0.00\);_(* &quot;-&quot;??_);_(@_)">
                  <c:v>146.88670607025216</c:v>
                </c:pt>
                <c:pt idx="1894" formatCode="_(* #,##0.00_);_(* \(#,##0.00\);_(* &quot;-&quot;??_);_(@_)">
                  <c:v>146.89062762180046</c:v>
                </c:pt>
                <c:pt idx="1895" formatCode="_(* #,##0.00_);_(* \(#,##0.00\);_(* &quot;-&quot;??_);_(@_)">
                  <c:v>146.89862061489475</c:v>
                </c:pt>
                <c:pt idx="1896" formatCode="_(* #,##0.00_);_(* \(#,##0.00\);_(* &quot;-&quot;??_);_(@_)">
                  <c:v>146.90634447703493</c:v>
                </c:pt>
                <c:pt idx="1897" formatCode="_(* #,##0.00_);_(* \(#,##0.00\);_(* &quot;-&quot;??_);_(@_)">
                  <c:v>146.91031556979794</c:v>
                </c:pt>
                <c:pt idx="1898" formatCode="_(* #,##0.00_);_(* \(#,##0.00\);_(* &quot;-&quot;??_);_(@_)">
                  <c:v>146.91439738053444</c:v>
                </c:pt>
                <c:pt idx="1899" formatCode="_(* #,##0.00_);_(* \(#,##0.00\);_(* &quot;-&quot;??_);_(@_)">
                  <c:v>146.91841666605967</c:v>
                </c:pt>
                <c:pt idx="1900" formatCode="_(* #,##0.00_);_(* \(#,##0.00\);_(* &quot;-&quot;??_);_(@_)">
                  <c:v>146.92649597006607</c:v>
                </c:pt>
                <c:pt idx="1901" formatCode="_(* #,##0.00_);_(* \(#,##0.00\);_(* &quot;-&quot;??_);_(@_)">
                  <c:v>146.9342216210444</c:v>
                </c:pt>
                <c:pt idx="1902" formatCode="_(* #,##0.00_);_(* \(#,##0.00\);_(* &quot;-&quot;??_);_(@_)">
                  <c:v>146.93821832331932</c:v>
                </c:pt>
                <c:pt idx="1903" formatCode="_(* #,##0.00_);_(* \(#,##0.00\);_(* &quot;-&quot;??_);_(@_)">
                  <c:v>146.94224697065803</c:v>
                </c:pt>
                <c:pt idx="1904" formatCode="_(* #,##0.00_);_(* \(#,##0.00\);_(* &quot;-&quot;??_);_(@_)">
                  <c:v>146.94621314307111</c:v>
                </c:pt>
                <c:pt idx="1905" formatCode="_(* #,##0.00_);_(* \(#,##0.00\);_(* &quot;-&quot;??_);_(@_)">
                  <c:v>146.95680337230596</c:v>
                </c:pt>
                <c:pt idx="1906" formatCode="_(* #,##0.00_);_(* \(#,##0.00\);_(* &quot;-&quot;??_);_(@_)">
                  <c:v>146.96655743790842</c:v>
                </c:pt>
                <c:pt idx="1907" formatCode="_(* #,##0.00_);_(* \(#,##0.00\);_(* &quot;-&quot;??_);_(@_)">
                  <c:v>146.97055793434831</c:v>
                </c:pt>
                <c:pt idx="1908" formatCode="_(* #,##0.00_);_(* \(#,##0.00\);_(* &quot;-&quot;??_);_(@_)">
                  <c:v>146.97454316136788</c:v>
                </c:pt>
                <c:pt idx="1909" formatCode="_(* #,##0.00_);_(* \(#,##0.00\);_(* &quot;-&quot;??_);_(@_)">
                  <c:v>146.98265990921558</c:v>
                </c:pt>
                <c:pt idx="1910" formatCode="_(* #,##0.00_);_(* \(#,##0.00\);_(* &quot;-&quot;??_);_(@_)">
                  <c:v>146.99039692398026</c:v>
                </c:pt>
                <c:pt idx="1911" formatCode="_(* #,##0.00_);_(* \(#,##0.00\);_(* &quot;-&quot;??_);_(@_)">
                  <c:v>146.99435296259387</c:v>
                </c:pt>
                <c:pt idx="1912" formatCode="_(* #,##0.00_);_(* \(#,##0.00\);_(* &quot;-&quot;??_);_(@_)">
                  <c:v>146.99830947000828</c:v>
                </c:pt>
                <c:pt idx="1913" formatCode="_(* #,##0.00_);_(* \(#,##0.00\);_(* &quot;-&quot;??_);_(@_)">
                  <c:v>147.00229795179854</c:v>
                </c:pt>
                <c:pt idx="1914" formatCode="_(* #,##0.00_);_(* \(#,##0.00\);_(* &quot;-&quot;??_);_(@_)">
                  <c:v>147.01045769096731</c:v>
                </c:pt>
                <c:pt idx="1915" formatCode="_(* #,##0.00_);_(* \(#,##0.00\);_(* &quot;-&quot;??_);_(@_)">
                  <c:v>147.01825515813672</c:v>
                </c:pt>
                <c:pt idx="1916" formatCode="_(* #,##0.00_);_(* \(#,##0.00\);_(* &quot;-&quot;??_);_(@_)">
                  <c:v>147.02221444897043</c:v>
                </c:pt>
                <c:pt idx="1917" formatCode="_(* #,##0.00_);_(* \(#,##0.00\);_(* &quot;-&quot;??_);_(@_)">
                  <c:v>147.02618997492579</c:v>
                </c:pt>
                <c:pt idx="1918" formatCode="_(* #,##0.00_);_(* \(#,##0.00\);_(* &quot;-&quot;??_);_(@_)">
                  <c:v>147.03103320268374</c:v>
                </c:pt>
                <c:pt idx="1919" formatCode="_(* #,##0.00_);_(* \(#,##0.00\);_(* &quot;-&quot;??_);_(@_)">
                  <c:v>147.04112611557431</c:v>
                </c:pt>
                <c:pt idx="1920" formatCode="_(* #,##0.00_);_(* \(#,##0.00\);_(* &quot;-&quot;??_);_(@_)">
                  <c:v>147.05047499129489</c:v>
                </c:pt>
                <c:pt idx="1921" formatCode="_(* #,##0.00_);_(* \(#,##0.00\);_(* &quot;-&quot;??_);_(@_)">
                  <c:v>147.05527894001776</c:v>
                </c:pt>
                <c:pt idx="1922" formatCode="_(* #,##0.00_);_(* \(#,##0.00\);_(* &quot;-&quot;??_);_(@_)">
                  <c:v>147.06005201370195</c:v>
                </c:pt>
                <c:pt idx="1923" formatCode="_(* #,##0.00_);_(* \(#,##0.00\);_(* &quot;-&quot;??_);_(@_)">
                  <c:v>147.06501984394455</c:v>
                </c:pt>
                <c:pt idx="1924" formatCode="_(* #,##0.00_);_(* \(#,##0.00\);_(* &quot;-&quot;??_);_(@_)">
                  <c:v>147.07556496692013</c:v>
                </c:pt>
                <c:pt idx="1925" formatCode="_(* #,##0.00_);_(* \(#,##0.00\);_(* &quot;-&quot;??_);_(@_)">
                  <c:v>147.0855082723219</c:v>
                </c:pt>
                <c:pt idx="1926" formatCode="_(* #,##0.00_);_(* \(#,##0.00\);_(* &quot;-&quot;??_);_(@_)">
                  <c:v>147.09057782555354</c:v>
                </c:pt>
                <c:pt idx="1927" formatCode="_(* #,##0.00_);_(* \(#,##0.00\);_(* &quot;-&quot;??_);_(@_)">
                  <c:v>147.09569726292506</c:v>
                </c:pt>
                <c:pt idx="1928" formatCode="_(* #,##0.00_);_(* \(#,##0.00\);_(* &quot;-&quot;??_);_(@_)">
                  <c:v>147.10071893612738</c:v>
                </c:pt>
                <c:pt idx="1929" formatCode="_(* #,##0.00_);_(* \(#,##0.00\);_(* &quot;-&quot;??_);_(@_)">
                  <c:v>147.11116318028442</c:v>
                </c:pt>
                <c:pt idx="1930" formatCode="_(* #,##0.00_);_(* \(#,##0.00\);_(* &quot;-&quot;??_);_(@_)">
                  <c:v>147.12071399374051</c:v>
                </c:pt>
                <c:pt idx="1931" formatCode="_(* #,##0.00_);_(* \(#,##0.00\);_(* &quot;-&quot;??_);_(@_)">
                  <c:v>147.12568701558808</c:v>
                </c:pt>
                <c:pt idx="1932" formatCode="_(* #,##0.00_);_(* \(#,##0.00\);_(* &quot;-&quot;??_);_(@_)">
                  <c:v>147.13066067924171</c:v>
                </c:pt>
                <c:pt idx="1933" formatCode="_(* #,##0.00_);_(* \(#,##0.00\);_(* &quot;-&quot;??_);_(@_)">
                  <c:v>147.13565256213641</c:v>
                </c:pt>
                <c:pt idx="1934" formatCode="_(* #,##0.00_);_(* \(#,##0.00\);_(* &quot;-&quot;??_);_(@_)">
                  <c:v>147.14602311898523</c:v>
                </c:pt>
                <c:pt idx="1935" formatCode="_(* #,##0.00_);_(* \(#,##0.00\);_(* &quot;-&quot;??_);_(@_)">
                  <c:v>147.1555736696107</c:v>
                </c:pt>
                <c:pt idx="1936" formatCode="_(* #,##0.00_);_(* \(#,##0.00\);_(* &quot;-&quot;??_);_(@_)">
                  <c:v>147.16054890336591</c:v>
                </c:pt>
                <c:pt idx="1937" formatCode="_(* #,##0.00_);_(* \(#,##0.00\);_(* &quot;-&quot;??_);_(@_)">
                  <c:v>147.16555773583642</c:v>
                </c:pt>
                <c:pt idx="1938" formatCode="_(* #,##0.00_);_(* \(#,##0.00\);_(* &quot;-&quot;??_);_(@_)">
                  <c:v>147.17060015420535</c:v>
                </c:pt>
                <c:pt idx="1939" formatCode="_(* #,##0.00_);_(* \(#,##0.00\);_(* &quot;-&quot;??_);_(@_)">
                  <c:v>146.54212116627684</c:v>
                </c:pt>
                <c:pt idx="1940" formatCode="_(* #,##0.00_);_(* \(#,##0.00\);_(* &quot;-&quot;??_);_(@_)">
                  <c:v>146.55059189903059</c:v>
                </c:pt>
                <c:pt idx="1941" formatCode="_(* #,##0.00_);_(* \(#,##0.00\);_(* &quot;-&quot;??_);_(@_)">
                  <c:v>146.56958583495532</c:v>
                </c:pt>
                <c:pt idx="1942" formatCode="_(* #,##0.00_);_(* \(#,##0.00\);_(* &quot;-&quot;??_);_(@_)">
                  <c:v>146.5790442262302</c:v>
                </c:pt>
                <c:pt idx="1943" formatCode="_(* #,##0.00_);_(* \(#,##0.00\);_(* &quot;-&quot;??_);_(@_)">
                  <c:v>146.58366730091325</c:v>
                </c:pt>
                <c:pt idx="1944" formatCode="_(* #,##0.00_);_(* \(#,##0.00\);_(* &quot;-&quot;??_);_(@_)">
                  <c:v>146.58830420229035</c:v>
                </c:pt>
                <c:pt idx="1945" formatCode="_(* #,##0.00_);_(* \(#,##0.00\);_(* &quot;-&quot;??_);_(@_)">
                  <c:v>146.59300820843566</c:v>
                </c:pt>
                <c:pt idx="1946" formatCode="_(* #,##0.00_);_(* \(#,##0.00\);_(* &quot;-&quot;??_);_(@_)">
                  <c:v>146.60469980606177</c:v>
                </c:pt>
                <c:pt idx="1947" formatCode="_(* #,##0.00_);_(* \(#,##0.00\);_(* &quot;-&quot;??_);_(@_)">
                  <c:v>146.61150833352005</c:v>
                </c:pt>
                <c:pt idx="1948" formatCode="_(* #,##0.00_);_(* \(#,##0.00\);_(* &quot;-&quot;??_);_(@_)">
                  <c:v>146.61608176062387</c:v>
                </c:pt>
                <c:pt idx="1949" formatCode="_(* #,##0.00_);_(* \(#,##0.00\);_(* &quot;-&quot;??_);_(@_)">
                  <c:v>146.62054911141024</c:v>
                </c:pt>
                <c:pt idx="1950" formatCode="_(* #,##0.00_);_(* \(#,##0.00\);_(* &quot;-&quot;??_);_(@_)">
                  <c:v>146.62501694517744</c:v>
                </c:pt>
                <c:pt idx="1951" formatCode="_(* #,##0.00_);_(* \(#,##0.00\);_(* &quot;-&quot;??_);_(@_)">
                  <c:v>146.63641036459254</c:v>
                </c:pt>
                <c:pt idx="1952" formatCode="_(* #,##0.00_);_(* \(#,##0.00\);_(* &quot;-&quot;??_);_(@_)">
                  <c:v>146.6432240367599</c:v>
                </c:pt>
                <c:pt idx="1953" formatCode="_(* #,##0.00_);_(* \(#,##0.00\);_(* &quot;-&quot;??_);_(@_)">
                  <c:v>146.64786766246701</c:v>
                </c:pt>
                <c:pt idx="1954" formatCode="_(* #,##0.00_);_(* \(#,##0.00\);_(* &quot;-&quot;??_);_(@_)">
                  <c:v>146.65248514533039</c:v>
                </c:pt>
                <c:pt idx="1955" formatCode="_(* #,##0.00_);_(* \(#,##0.00\);_(* &quot;-&quot;??_);_(@_)">
                  <c:v>146.65708980854382</c:v>
                </c:pt>
                <c:pt idx="1956" formatCode="_(* #,##0.00_);_(* \(#,##0.00\);_(* &quot;-&quot;??_);_(@_)">
                  <c:v>146.66869734022114</c:v>
                </c:pt>
                <c:pt idx="1957" formatCode="_(* #,##0.00_);_(* \(#,##0.00\);_(* &quot;-&quot;??_);_(@_)">
                  <c:v>146.67547789565535</c:v>
                </c:pt>
                <c:pt idx="1958" formatCode="_(* #,##0.00_);_(* \(#,##0.00\);_(* &quot;-&quot;??_);_(@_)">
                  <c:v>146.68008513595879</c:v>
                </c:pt>
                <c:pt idx="1959" formatCode="_(* #,##0.00_);_(* \(#,##0.00\);_(* &quot;-&quot;??_);_(@_)">
                  <c:v>146.68471958052851</c:v>
                </c:pt>
                <c:pt idx="1960" formatCode="_(* #,##0.00_);_(* \(#,##0.00\);_(* &quot;-&quot;??_);_(@_)">
                  <c:v>146.68486133735414</c:v>
                </c:pt>
                <c:pt idx="1961" formatCode="_(* #,##0.00_);_(* \(#,##0.00\);_(* &quot;-&quot;??_);_(@_)">
                  <c:v>146.64190736516886</c:v>
                </c:pt>
                <c:pt idx="1962" formatCode="_(* #,##0.00_);_(* \(#,##0.00\);_(* &quot;-&quot;??_);_(@_)">
                  <c:v>146.64883578668082</c:v>
                </c:pt>
                <c:pt idx="1963" formatCode="_(* #,##0.00_);_(* \(#,##0.00\);_(* &quot;-&quot;??_);_(@_)">
                  <c:v>146.6535557995405</c:v>
                </c:pt>
                <c:pt idx="1964" formatCode="_(* #,##0.00_);_(* \(#,##0.00\);_(* &quot;-&quot;??_);_(@_)">
                  <c:v>146.6583831236795</c:v>
                </c:pt>
                <c:pt idx="1965" formatCode="_(* #,##0.00_);_(* \(#,##0.00\);_(* &quot;-&quot;??_);_(@_)">
                  <c:v>146.66317095966926</c:v>
                </c:pt>
                <c:pt idx="1966" formatCode="_(* #,##0.00_);_(* \(#,##0.00\);_(* &quot;-&quot;??_);_(@_)">
                  <c:v>146.67555157735941</c:v>
                </c:pt>
                <c:pt idx="1967" formatCode="_(* #,##0.00_);_(* \(#,##0.00\);_(* &quot;-&quot;??_);_(@_)">
                  <c:v>146.6826800868123</c:v>
                </c:pt>
                <c:pt idx="1968" formatCode="_(* #,##0.00_);_(* \(#,##0.00\);_(* &quot;-&quot;??_);_(@_)">
                  <c:v>146.68751079162212</c:v>
                </c:pt>
                <c:pt idx="1969" formatCode="_(* #,##0.00_);_(* \(#,##0.00\);_(* &quot;-&quot;??_);_(@_)">
                  <c:v>146.69228863400082</c:v>
                </c:pt>
                <c:pt idx="1970" formatCode="_(* #,##0.00_);_(* \(#,##0.00\);_(* &quot;-&quot;??_);_(@_)">
                  <c:v>146.69698687854037</c:v>
                </c:pt>
                <c:pt idx="1971" formatCode="_(* #,##0.00_);_(* \(#,##0.00\);_(* &quot;-&quot;??_);_(@_)">
                  <c:v>146.70863049613416</c:v>
                </c:pt>
                <c:pt idx="1972" formatCode="_(* #,##0.00_);_(* \(#,##0.00\);_(* &quot;-&quot;??_);_(@_)">
                  <c:v>146.71549190838374</c:v>
                </c:pt>
                <c:pt idx="1973" formatCode="_(* #,##0.00_);_(* \(#,##0.00\);_(* &quot;-&quot;??_);_(@_)">
                  <c:v>146.72020614942801</c:v>
                </c:pt>
                <c:pt idx="1974" formatCode="_(* #,##0.00_);_(* \(#,##0.00\);_(* &quot;-&quot;??_);_(@_)">
                  <c:v>146.72494766776433</c:v>
                </c:pt>
                <c:pt idx="1975" formatCode="_(* #,##0.00_);_(* \(#,##0.00\);_(* &quot;-&quot;??_);_(@_)">
                  <c:v>146.72970308417686</c:v>
                </c:pt>
                <c:pt idx="1976" formatCode="_(* #,##0.00_);_(* \(#,##0.00\);_(* &quot;-&quot;??_);_(@_)">
                  <c:v>146.74169593652758</c:v>
                </c:pt>
                <c:pt idx="1977" formatCode="_(* #,##0.00_);_(* \(#,##0.00\);_(* &quot;-&quot;??_);_(@_)">
                  <c:v>146.74881605895038</c:v>
                </c:pt>
                <c:pt idx="1978" formatCode="_(* #,##0.00_);_(* \(#,##0.00\);_(* &quot;-&quot;??_);_(@_)">
                  <c:v>146.75358758564093</c:v>
                </c:pt>
                <c:pt idx="1979" formatCode="_(* #,##0.00_);_(* \(#,##0.00\);_(* &quot;-&quot;??_);_(@_)">
                  <c:v>146.75829278220439</c:v>
                </c:pt>
                <c:pt idx="1980" formatCode="_(* #,##0.00_);_(* \(#,##0.00\);_(* &quot;-&quot;??_);_(@_)">
                  <c:v>146.76301189028044</c:v>
                </c:pt>
                <c:pt idx="1981" formatCode="_(* #,##0.00_);_(* \(#,##0.00\);_(* &quot;-&quot;??_);_(@_)">
                  <c:v>146.77474238281658</c:v>
                </c:pt>
                <c:pt idx="1982" formatCode="_(* #,##0.00_);_(* \(#,##0.00\);_(* &quot;-&quot;??_);_(@_)">
                  <c:v>146.78165136124341</c:v>
                </c:pt>
                <c:pt idx="1983" formatCode="_(* #,##0.00_);_(* \(#,##0.00\);_(* &quot;-&quot;??_);_(@_)">
                  <c:v>146.7862009614766</c:v>
                </c:pt>
                <c:pt idx="1984" formatCode="_(* #,##0.00_);_(* \(#,##0.00\);_(* &quot;-&quot;??_);_(@_)">
                  <c:v>146.79077627694542</c:v>
                </c:pt>
                <c:pt idx="1985" formatCode="_(* #,##0.00_);_(* \(#,##0.00\);_(* &quot;-&quot;??_);_(@_)">
                  <c:v>146.79540551754479</c:v>
                </c:pt>
                <c:pt idx="1986" formatCode="_(* #,##0.00_);_(* \(#,##0.00\);_(* &quot;-&quot;??_);_(@_)">
                  <c:v>146.80723489937515</c:v>
                </c:pt>
                <c:pt idx="1987" formatCode="_(* #,##0.00_);_(* \(#,##0.00\);_(* &quot;-&quot;??_);_(@_)">
                  <c:v>146.81434371107008</c:v>
                </c:pt>
                <c:pt idx="1988" formatCode="_(* #,##0.00_);_(* \(#,##0.00\);_(* &quot;-&quot;??_);_(@_)">
                  <c:v>146.81928286542947</c:v>
                </c:pt>
                <c:pt idx="1989" formatCode="_(* #,##0.00_);_(* \(#,##0.00\);_(* &quot;-&quot;??_);_(@_)">
                  <c:v>146.82403554373323</c:v>
                </c:pt>
                <c:pt idx="1990" formatCode="_(* #,##0.00_);_(* \(#,##0.00\);_(* &quot;-&quot;??_);_(@_)">
                  <c:v>149.80131243770742</c:v>
                </c:pt>
                <c:pt idx="1991" formatCode="_(* #,##0.00_);_(* \(#,##0.00\);_(* &quot;-&quot;??_);_(@_)">
                  <c:v>149.8090859014948</c:v>
                </c:pt>
                <c:pt idx="1992" formatCode="_(* #,##0.00_);_(* \(#,##0.00\);_(* &quot;-&quot;??_);_(@_)">
                  <c:v>149.81624811617183</c:v>
                </c:pt>
                <c:pt idx="1993" formatCode="_(* #,##0.00_);_(* \(#,##0.00\);_(* &quot;-&quot;??_);_(@_)">
                  <c:v>149.81974769683205</c:v>
                </c:pt>
                <c:pt idx="1994" formatCode="_(* #,##0.00_);_(* \(#,##0.00\);_(* &quot;-&quot;??_);_(@_)">
                  <c:v>149.82323469000934</c:v>
                </c:pt>
                <c:pt idx="1995" formatCode="_(* #,##0.00_);_(* \(#,##0.00\);_(* &quot;-&quot;??_);_(@_)">
                  <c:v>149.82665581075182</c:v>
                </c:pt>
                <c:pt idx="1996" formatCode="_(* #,##0.00_);_(* \(#,##0.00\);_(* &quot;-&quot;??_);_(@_)">
                  <c:v>149.83435500234793</c:v>
                </c:pt>
                <c:pt idx="1997" formatCode="_(* #,##0.00_);_(* \(#,##0.00\);_(* &quot;-&quot;??_);_(@_)">
                  <c:v>149.84170988978096</c:v>
                </c:pt>
                <c:pt idx="1998" formatCode="_(* #,##0.00_);_(* \(#,##0.00\);_(* &quot;-&quot;??_);_(@_)">
                  <c:v>149.84534973152986</c:v>
                </c:pt>
                <c:pt idx="1999" formatCode="_(* #,##0.00_);_(* \(#,##0.00\);_(* &quot;-&quot;??_);_(@_)">
                  <c:v>149.84899011701944</c:v>
                </c:pt>
                <c:pt idx="2000" formatCode="_(* #,##0.00_);_(* \(#,##0.00\);_(* &quot;-&quot;??_);_(@_)">
                  <c:v>149.85253822400068</c:v>
                </c:pt>
                <c:pt idx="2001" formatCode="_(* #,##0.00_);_(* \(#,##0.00\);_(* &quot;-&quot;??_);_(@_)">
                  <c:v>149.85986368942102</c:v>
                </c:pt>
                <c:pt idx="2002" formatCode="_(* #,##0.00_);_(* \(#,##0.00\);_(* &quot;-&quot;??_);_(@_)">
                  <c:v>149.86656262515626</c:v>
                </c:pt>
                <c:pt idx="2003" formatCode="_(* #,##0.00_);_(* \(#,##0.00\);_(* &quot;-&quot;??_);_(@_)">
                  <c:v>149.87009392885611</c:v>
                </c:pt>
                <c:pt idx="2004" formatCode="_(* #,##0.00_);_(* \(#,##0.00\);_(* &quot;-&quot;??_);_(@_)">
                  <c:v>149.87363900280332</c:v>
                </c:pt>
                <c:pt idx="2005" formatCode="_(* #,##0.00_);_(* \(#,##0.00\);_(* &quot;-&quot;??_);_(@_)">
                  <c:v>149.87718909557111</c:v>
                </c:pt>
                <c:pt idx="2006" formatCode="_(* #,##0.00_);_(* \(#,##0.00\);_(* &quot;-&quot;??_);_(@_)">
                  <c:v>149.88479487054292</c:v>
                </c:pt>
                <c:pt idx="2007" formatCode="_(* #,##0.00_);_(* \(#,##0.00\);_(* &quot;-&quot;??_);_(@_)">
                  <c:v>149.89158354670283</c:v>
                </c:pt>
                <c:pt idx="2008" formatCode="_(* #,##0.00_);_(* \(#,##0.00\);_(* &quot;-&quot;??_);_(@_)">
                  <c:v>149.89509371880774</c:v>
                </c:pt>
                <c:pt idx="2009" formatCode="_(* #,##0.00_);_(* \(#,##0.00\);_(* &quot;-&quot;??_);_(@_)">
                  <c:v>149.89860441842902</c:v>
                </c:pt>
                <c:pt idx="2010" formatCode="_(* #,##0.00_);_(* \(#,##0.00\);_(* &quot;-&quot;??_);_(@_)">
                  <c:v>149.90231238828687</c:v>
                </c:pt>
                <c:pt idx="2011" formatCode="_(* #,##0.00_);_(* \(#,##0.00\);_(* &quot;-&quot;??_);_(@_)">
                  <c:v>149.91127236134821</c:v>
                </c:pt>
                <c:pt idx="2012" formatCode="_(* #,##0.00_);_(* \(#,##0.00\);_(* &quot;-&quot;??_);_(@_)">
                  <c:v>149.9187853401304</c:v>
                </c:pt>
                <c:pt idx="2013" formatCode="_(* #,##0.00_);_(* \(#,##0.00\);_(* &quot;-&quot;??_);_(@_)">
                  <c:v>149.92289005360345</c:v>
                </c:pt>
                <c:pt idx="2014" formatCode="_(* #,##0.00_);_(* \(#,##0.00\);_(* &quot;-&quot;??_);_(@_)">
                  <c:v>149.92699542798212</c:v>
                </c:pt>
                <c:pt idx="2015" formatCode="_(* #,##0.00_);_(* \(#,##0.00\);_(* &quot;-&quot;??_);_(@_)">
                  <c:v>149.93110146177838</c:v>
                </c:pt>
                <c:pt idx="2016" formatCode="_(* #,##0.00_);_(* \(#,##0.00\);_(* &quot;-&quot;??_);_(@_)">
                  <c:v>149.94004115919259</c:v>
                </c:pt>
                <c:pt idx="2017" formatCode="_(* #,##0.00_);_(* \(#,##0.00\);_(* &quot;-&quot;??_);_(@_)">
                  <c:v>149.94758272492851</c:v>
                </c:pt>
                <c:pt idx="2018" formatCode="_(* #,##0.00_);_(* \(#,##0.00\);_(* &quot;-&quot;??_);_(@_)">
                  <c:v>149.95170519339808</c:v>
                </c:pt>
                <c:pt idx="2019" formatCode="_(* #,##0.00_);_(* \(#,##0.00\);_(* &quot;-&quot;??_);_(@_)">
                  <c:v>149.95582832661475</c:v>
                </c:pt>
                <c:pt idx="2020" formatCode="_(* #,##0.00_);_(* \(#,##0.00\);_(* &quot;-&quot;??_);_(@_)">
                  <c:v>149.9599521120177</c:v>
                </c:pt>
                <c:pt idx="2021" formatCode="_(* #,##0.00_);_(* \(#,##0.00\);_(* &quot;-&quot;??_);_(@_)">
                  <c:v>149.96890288162174</c:v>
                </c:pt>
                <c:pt idx="2022" formatCode="_(* #,##0.00_);_(* \(#,##0.00\);_(* &quot;-&quot;??_);_(@_)">
                  <c:v>149.97645191890877</c:v>
                </c:pt>
                <c:pt idx="2023" formatCode="_(* #,##0.00_);_(* \(#,##0.00\);_(* &quot;-&quot;??_);_(@_)">
                  <c:v>149.98060680789592</c:v>
                </c:pt>
                <c:pt idx="2024" formatCode="_(* #,##0.00_);_(* \(#,##0.00\);_(* &quot;-&quot;??_);_(@_)">
                  <c:v>149.98464287556385</c:v>
                </c:pt>
                <c:pt idx="2025" formatCode="_(* #,##0.00_);_(* \(#,##0.00\);_(* &quot;-&quot;??_);_(@_)">
                  <c:v>149.9886795945848</c:v>
                </c:pt>
                <c:pt idx="2026" formatCode="_(* #,##0.00_);_(* \(#,##0.00\);_(* &quot;-&quot;??_);_(@_)">
                  <c:v>149.99760503233495</c:v>
                </c:pt>
                <c:pt idx="2027" formatCode="_(* #,##0.00_);_(* \(#,##0.00\);_(* &quot;-&quot;??_);_(@_)">
                  <c:v>150.00473614311579</c:v>
                </c:pt>
                <c:pt idx="2028" formatCode="_(* #,##0.00_);_(* \(#,##0.00\);_(* &quot;-&quot;??_);_(@_)">
                  <c:v>150.00874104378735</c:v>
                </c:pt>
                <c:pt idx="2029" formatCode="_(* #,##0.00_);_(* \(#,##0.00\);_(* &quot;-&quot;??_);_(@_)">
                  <c:v>150.01275948557262</c:v>
                </c:pt>
                <c:pt idx="2030" formatCode="_(* #,##0.00_);_(* \(#,##0.00\);_(* &quot;-&quot;??_);_(@_)">
                  <c:v>150.01680436543083</c:v>
                </c:pt>
                <c:pt idx="2031" formatCode="_(* #,##0.00_);_(* \(#,##0.00\);_(* &quot;-&quot;??_);_(@_)">
                  <c:v>150.0260402243826</c:v>
                </c:pt>
                <c:pt idx="2032" formatCode="_(* #,##0.00_);_(* \(#,##0.00\);_(* &quot;-&quot;??_);_(@_)">
                  <c:v>150.03334051120788</c:v>
                </c:pt>
                <c:pt idx="2033" formatCode="_(* #,##0.00_);_(* \(#,##0.00\);_(* &quot;-&quot;??_);_(@_)">
                  <c:v>150.03741453314623</c:v>
                </c:pt>
                <c:pt idx="2034" formatCode="_(* #,##0.00_);_(* \(#,##0.00\);_(* &quot;-&quot;??_);_(@_)">
                  <c:v>150.04146342169685</c:v>
                </c:pt>
                <c:pt idx="2035" formatCode="_(* #,##0.00_);_(* \(#,##0.00\);_(* &quot;-&quot;??_);_(@_)">
                  <c:v>150.04551296460414</c:v>
                </c:pt>
                <c:pt idx="2036" formatCode="_(* #,##0.00_);_(* \(#,##0.00\);_(* &quot;-&quot;??_);_(@_)">
                  <c:v>150.0545094285016</c:v>
                </c:pt>
                <c:pt idx="2037" formatCode="_(* #,##0.00_);_(* \(#,##0.00\);_(* &quot;-&quot;??_);_(@_)">
                  <c:v>150.06173602217706</c:v>
                </c:pt>
                <c:pt idx="2038" formatCode="_(* #,##0.00_);_(* \(#,##0.00\);_(* &quot;-&quot;??_);_(@_)">
                  <c:v>150.06581469682834</c:v>
                </c:pt>
                <c:pt idx="2039" formatCode="_(* #,##0.00_);_(* \(#,##0.00\);_(* &quot;-&quot;??_);_(@_)">
                  <c:v>150.06988111794541</c:v>
                </c:pt>
                <c:pt idx="2040" formatCode="_(* #,##0.00_);_(* \(#,##0.00\);_(* &quot;-&quot;??_);_(@_)">
                  <c:v>155.55465352348946</c:v>
                </c:pt>
                <c:pt idx="2041" formatCode="_(* #,##0.00_);_(* \(#,##0.00\);_(* &quot;-&quot;??_);_(@_)">
                  <c:v>155.56232858695708</c:v>
                </c:pt>
                <c:pt idx="2042" formatCode="_(* #,##0.00_);_(* \(#,##0.00\);_(* &quot;-&quot;??_);_(@_)">
                  <c:v>155.57096048535405</c:v>
                </c:pt>
                <c:pt idx="2043" formatCode="_(* #,##0.00_);_(* \(#,##0.00\);_(* &quot;-&quot;??_);_(@_)">
                  <c:v>155.57504673635503</c:v>
                </c:pt>
                <c:pt idx="2044" formatCode="_(* #,##0.00_);_(* \(#,##0.00\);_(* &quot;-&quot;??_);_(@_)">
                  <c:v>155.57910714490012</c:v>
                </c:pt>
                <c:pt idx="2045" formatCode="_(* #,##0.00_);_(* \(#,##0.00\);_(* &quot;-&quot;??_);_(@_)">
                  <c:v>155.58315495643166</c:v>
                </c:pt>
                <c:pt idx="2046" formatCode="_(* #,##0.00_);_(* \(#,##0.00\);_(* &quot;-&quot;??_);_(@_)">
                  <c:v>155.5908112460632</c:v>
                </c:pt>
                <c:pt idx="2047" formatCode="_(* #,##0.00_);_(* \(#,##0.00\);_(* &quot;-&quot;??_);_(@_)">
                  <c:v>155.59938013683259</c:v>
                </c:pt>
                <c:pt idx="2048" formatCode="_(* #,##0.00_);_(* \(#,##0.00\);_(* &quot;-&quot;??_);_(@_)">
                  <c:v>155.60343131342205</c:v>
                </c:pt>
                <c:pt idx="2049" formatCode="_(* #,##0.00_);_(* \(#,##0.00\);_(* &quot;-&quot;??_);_(@_)">
                  <c:v>155.60753025410128</c:v>
                </c:pt>
                <c:pt idx="2050" formatCode="_(* #,##0.00_);_(* \(#,##0.00\);_(* &quot;-&quot;??_);_(@_)">
                  <c:v>155.61157041706443</c:v>
                </c:pt>
                <c:pt idx="2051" formatCode="_(* #,##0.00_);_(* \(#,##0.00\);_(* &quot;-&quot;??_);_(@_)">
                  <c:v>155.61925073624619</c:v>
                </c:pt>
                <c:pt idx="2052" formatCode="_(* #,##0.00_);_(* \(#,##0.00\);_(* &quot;-&quot;??_);_(@_)">
                  <c:v>155.62761910088111</c:v>
                </c:pt>
                <c:pt idx="2053" formatCode="_(* #,##0.00_);_(* \(#,##0.00\);_(* &quot;-&quot;??_);_(@_)">
                  <c:v>155.63161895261089</c:v>
                </c:pt>
                <c:pt idx="2054" formatCode="_(* #,##0.00_);_(* \(#,##0.00\);_(* &quot;-&quot;??_);_(@_)">
                  <c:v>155.63565881493889</c:v>
                </c:pt>
                <c:pt idx="2055" formatCode="_(* #,##0.00_);_(* \(#,##0.00\);_(* &quot;-&quot;??_);_(@_)">
                  <c:v>155.63968624313961</c:v>
                </c:pt>
                <c:pt idx="2056" formatCode="_(* #,##0.00_);_(* \(#,##0.00\);_(* &quot;-&quot;??_);_(@_)">
                  <c:v>155.6474182602193</c:v>
                </c:pt>
                <c:pt idx="2057" formatCode="_(* #,##0.00_);_(* \(#,##0.00\);_(* &quot;-&quot;??_);_(@_)">
                  <c:v>155.65582988731657</c:v>
                </c:pt>
                <c:pt idx="2058" formatCode="_(* #,##0.00_);_(* \(#,##0.00\);_(* &quot;-&quot;??_);_(@_)">
                  <c:v>155.65946519966792</c:v>
                </c:pt>
                <c:pt idx="2059" formatCode="_(* #,##0.00_);_(* \(#,##0.00\);_(* &quot;-&quot;??_);_(@_)">
                  <c:v>155.66503111423955</c:v>
                </c:pt>
                <c:pt idx="2060" formatCode="_(* #,##0.00_);_(* \(#,##0.00\);_(* &quot;-&quot;??_);_(@_)">
                  <c:v>155.67061412817029</c:v>
                </c:pt>
                <c:pt idx="2061" formatCode="_(* #,##0.00_);_(* \(#,##0.00\);_(* &quot;-&quot;??_);_(@_)">
                  <c:v>155.68337850999279</c:v>
                </c:pt>
                <c:pt idx="2062" formatCode="_(* #,##0.00_);_(* \(#,##0.00\);_(* &quot;-&quot;??_);_(@_)">
                  <c:v>155.69288706456339</c:v>
                </c:pt>
                <c:pt idx="2063" formatCode="_(* #,##0.00_);_(* \(#,##0.00\);_(* &quot;-&quot;??_);_(@_)">
                  <c:v>155.69975255444407</c:v>
                </c:pt>
                <c:pt idx="2064" formatCode="_(* #,##0.00_);_(* \(#,##0.00\);_(* &quot;-&quot;??_);_(@_)">
                  <c:v>155.7053242653252</c:v>
                </c:pt>
                <c:pt idx="2065" formatCode="_(* #,##0.00_);_(* \(#,##0.00\);_(* &quot;-&quot;??_);_(@_)">
                  <c:v>155.72201097747978</c:v>
                </c:pt>
                <c:pt idx="2066" formatCode="_(* #,##0.00_);_(* \(#,##0.00\);_(* &quot;-&quot;??_);_(@_)">
                  <c:v>155.73349883135782</c:v>
                </c:pt>
                <c:pt idx="2067" formatCode="_(* #,##0.00_);_(* \(#,##0.00\);_(* &quot;-&quot;??_);_(@_)">
                  <c:v>155.73901051362949</c:v>
                </c:pt>
                <c:pt idx="2068" formatCode="_(* #,##0.00_);_(* \(#,##0.00\);_(* &quot;-&quot;??_);_(@_)">
                  <c:v>155.74450673160229</c:v>
                </c:pt>
                <c:pt idx="2069" formatCode="_(* #,##0.00_);_(* \(#,##0.00\);_(* &quot;-&quot;??_);_(@_)">
                  <c:v>155.7499712153641</c:v>
                </c:pt>
                <c:pt idx="2070" formatCode="_(* #,##0.00_);_(* \(#,##0.00\);_(* &quot;-&quot;??_);_(@_)">
                  <c:v>155.76246923055086</c:v>
                </c:pt>
                <c:pt idx="2071" formatCode="_(* #,##0.00_);_(* \(#,##0.00\);_(* &quot;-&quot;??_);_(@_)">
                  <c:v>155.77173372694409</c:v>
                </c:pt>
                <c:pt idx="2072" formatCode="_(* #,##0.00_);_(* \(#,##0.00\);_(* &quot;-&quot;??_);_(@_)">
                  <c:v>155.77725816029823</c:v>
                </c:pt>
                <c:pt idx="2073" formatCode="_(* #,##0.00_);_(* \(#,##0.00\);_(* &quot;-&quot;??_);_(@_)">
                  <c:v>155.78251432128607</c:v>
                </c:pt>
                <c:pt idx="2074" formatCode="_(* #,##0.00_);_(* \(#,##0.00\);_(* &quot;-&quot;??_);_(@_)">
                  <c:v>155.78799322968402</c:v>
                </c:pt>
                <c:pt idx="2075" formatCode="_(* #,##0.00_);_(* \(#,##0.00\);_(* &quot;-&quot;??_);_(@_)">
                  <c:v>155.80296629645045</c:v>
                </c:pt>
                <c:pt idx="2076" formatCode="_(* #,##0.00_);_(* \(#,##0.00\);_(* &quot;-&quot;??_);_(@_)">
                  <c:v>155.81284926145301</c:v>
                </c:pt>
                <c:pt idx="2077" formatCode="_(* #,##0.00_);_(* \(#,##0.00\);_(* &quot;-&quot;??_);_(@_)">
                  <c:v>155.81895146554186</c:v>
                </c:pt>
                <c:pt idx="2078" formatCode="_(* #,##0.00_);_(* \(#,##0.00\);_(* &quot;-&quot;??_);_(@_)">
                  <c:v>155.82503880670745</c:v>
                </c:pt>
                <c:pt idx="2079" formatCode="_(* #,##0.00_);_(* \(#,##0.00\);_(* &quot;-&quot;??_);_(@_)">
                  <c:v>155.83109542121034</c:v>
                </c:pt>
                <c:pt idx="2080" formatCode="_(* #,##0.00_);_(* \(#,##0.00\);_(* &quot;-&quot;??_);_(@_)">
                  <c:v>155.84560978900842</c:v>
                </c:pt>
                <c:pt idx="2081" formatCode="_(* #,##0.00_);_(* \(#,##0.00\);_(* &quot;-&quot;??_);_(@_)">
                  <c:v>155.85545581737</c:v>
                </c:pt>
                <c:pt idx="2082" formatCode="_(* #,##0.00_);_(* \(#,##0.00\);_(* &quot;-&quot;??_);_(@_)">
                  <c:v>155.86156505757035</c:v>
                </c:pt>
                <c:pt idx="2083" formatCode="_(* #,##0.00_);_(* \(#,##0.00\);_(* &quot;-&quot;??_);_(@_)">
                  <c:v>155.86767530056312</c:v>
                </c:pt>
                <c:pt idx="2084" formatCode="_(* #,##0.00_);_(* \(#,##0.00\);_(* &quot;-&quot;??_);_(@_)">
                  <c:v>155.87377067456995</c:v>
                </c:pt>
                <c:pt idx="2085" formatCode="_(* #,##0.00_);_(* \(#,##0.00\);_(* &quot;-&quot;??_);_(@_)">
                  <c:v>155.88830264450249</c:v>
                </c:pt>
                <c:pt idx="2086" formatCode="_(* #,##0.00_);_(* \(#,##0.00\);_(* &quot;-&quot;??_);_(@_)">
                  <c:v>155.89808787556501</c:v>
                </c:pt>
                <c:pt idx="2087" formatCode="_(* #,##0.00_);_(* \(#,##0.00\);_(* &quot;-&quot;??_);_(@_)">
                  <c:v>155.90423580339171</c:v>
                </c:pt>
                <c:pt idx="2088" formatCode="_(* #,##0.00_);_(* \(#,##0.00\);_(* &quot;-&quot;??_);_(@_)">
                  <c:v>155.91033719452358</c:v>
                </c:pt>
                <c:pt idx="2089" formatCode="_(* #,##0.00_);_(* \(#,##0.00\);_(* &quot;-&quot;??_);_(@_)">
                  <c:v>155.91642369294871</c:v>
                </c:pt>
                <c:pt idx="2090" formatCode="_(* #,##0.00_);_(* \(#,##0.00\);_(* &quot;-&quot;??_);_(@_)">
                  <c:v>155.93097325211787</c:v>
                </c:pt>
                <c:pt idx="2091" formatCode="_(* #,##0.00_);_(* \(#,##0.00\);_(* &quot;-&quot;??_);_(@_)">
                  <c:v>155.94083579271972</c:v>
                </c:pt>
                <c:pt idx="2092" formatCode="_(* #,##0.00_);_(* \(#,##0.00\);_(* &quot;-&quot;??_);_(@_)">
                  <c:v>155.94690772446484</c:v>
                </c:pt>
                <c:pt idx="2093" formatCode="_(* #,##0.00_);_(* \(#,##0.00\);_(* &quot;-&quot;??_);_(@_)">
                  <c:v>155.95296481543247</c:v>
                </c:pt>
                <c:pt idx="2094" formatCode="_(* #,##0.00_);_(* \(#,##0.00\);_(* &quot;-&quot;??_);_(@_)">
                  <c:v>155.9590387439392</c:v>
                </c:pt>
                <c:pt idx="2095" formatCode="_(* #,##0.00_);_(* \(#,##0.00\);_(* &quot;-&quot;??_);_(@_)">
                  <c:v>155.97358156920635</c:v>
                </c:pt>
                <c:pt idx="2096" formatCode="_(* #,##0.00_);_(* \(#,##0.00\);_(* &quot;-&quot;??_);_(@_)">
                  <c:v>155.98348292400399</c:v>
                </c:pt>
                <c:pt idx="2097" formatCode="_(* #,##0.00_);_(* \(#,##0.00\);_(* &quot;-&quot;??_);_(@_)">
                  <c:v>155.99377101798186</c:v>
                </c:pt>
                <c:pt idx="2098" formatCode="_(* #,##0.00_);_(* \(#,##0.00\);_(* &quot;-&quot;??_);_(@_)">
                  <c:v>156.0016939503067</c:v>
                </c:pt>
                <c:pt idx="2099" formatCode="_(* #,##0.00_);_(* \(#,##0.00\);_(* &quot;-&quot;??_);_(@_)">
                  <c:v>156.09501089939411</c:v>
                </c:pt>
                <c:pt idx="2100" formatCode="_(* #,##0.00_);_(* \(#,##0.00\);_(* &quot;-&quot;??_);_(@_)">
                  <c:v>156.02602258309892</c:v>
                </c:pt>
                <c:pt idx="2101" formatCode="_(* #,##0.00_);_(* \(#,##0.00\);_(* &quot;-&quot;??_);_(@_)">
                  <c:v>156.03234469970519</c:v>
                </c:pt>
                <c:pt idx="2102" formatCode="_(* #,##0.00_);_(* \(#,##0.00\);_(* &quot;-&quot;??_);_(@_)">
                  <c:v>156.03849017323122</c:v>
                </c:pt>
                <c:pt idx="2103" formatCode="_(* #,##0.00_);_(* \(#,##0.00\);_(* &quot;-&quot;??_);_(@_)">
                  <c:v>156.04443199494563</c:v>
                </c:pt>
                <c:pt idx="2104" formatCode="_(* #,##0.00_);_(* \(#,##0.00\);_(* &quot;-&quot;??_);_(@_)">
                  <c:v>156.05898569812285</c:v>
                </c:pt>
                <c:pt idx="2105" formatCode="_(* #,##0.00_);_(* \(#,##0.00\);_(* &quot;-&quot;??_);_(@_)">
                  <c:v>156.06841805779453</c:v>
                </c:pt>
                <c:pt idx="2106" formatCode="_(* #,##0.00_);_(* \(#,##0.00\);_(* &quot;-&quot;??_);_(@_)">
                  <c:v>156.07442782449567</c:v>
                </c:pt>
                <c:pt idx="2107" formatCode="_(* #,##0.00_);_(* \(#,##0.00\);_(* &quot;-&quot;??_);_(@_)">
                  <c:v>156.08042282676104</c:v>
                </c:pt>
                <c:pt idx="2108" formatCode="_(* #,##0.00_);_(* \(#,##0.00\);_(* &quot;-&quot;??_);_(@_)">
                  <c:v>156.10841113174746</c:v>
                </c:pt>
                <c:pt idx="2109" formatCode="_(* #,##0.00_);_(* \(#,##0.00\);_(* &quot;-&quot;??_);_(@_)">
                  <c:v>156.12084279003005</c:v>
                </c:pt>
                <c:pt idx="2110" formatCode="_(* #,##0.00_);_(* \(#,##0.00\);_(* &quot;-&quot;??_);_(@_)">
                  <c:v>156.12755343922402</c:v>
                </c:pt>
                <c:pt idx="2111" formatCode="_(* #,##0.00_);_(* \(#,##0.00\);_(* &quot;-&quot;??_);_(@_)">
                  <c:v>159.31925075518814</c:v>
                </c:pt>
                <c:pt idx="2112" formatCode="_(* #,##0.00_);_(* \(#,##0.00\);_(* &quot;-&quot;??_);_(@_)">
                  <c:v>159.33201076987694</c:v>
                </c:pt>
                <c:pt idx="2113" formatCode="_(* #,##0.00_);_(* \(#,##0.00\);_(* &quot;-&quot;??_);_(@_)">
                  <c:v>159.34062425751071</c:v>
                </c:pt>
                <c:pt idx="2114" formatCode="_(* #,##0.00_);_(* \(#,##0.00\);_(* &quot;-&quot;??_);_(@_)">
                  <c:v>159.34599307946661</c:v>
                </c:pt>
                <c:pt idx="2115" formatCode="_(* #,##0.00_);_(* \(#,##0.00\);_(* &quot;-&quot;??_);_(@_)">
                  <c:v>159.3514021440707</c:v>
                </c:pt>
                <c:pt idx="2116" formatCode="_(* #,##0.00_);_(* \(#,##0.00\);_(* &quot;-&quot;??_);_(@_)">
                  <c:v>159.35677257240096</c:v>
                </c:pt>
                <c:pt idx="2117" formatCode="_(* #,##0.00_);_(* \(#,##0.00\);_(* &quot;-&quot;??_);_(@_)">
                  <c:v>159.36961750145898</c:v>
                </c:pt>
                <c:pt idx="2118" formatCode="_(* #,##0.00_);_(* \(#,##0.00\);_(* &quot;-&quot;??_);_(@_)">
                  <c:v>159.37826135938914</c:v>
                </c:pt>
                <c:pt idx="2119" formatCode="_(* #,##0.00_);_(* \(#,##0.00\);_(* &quot;-&quot;??_);_(@_)">
                  <c:v>159.3836236361617</c:v>
                </c:pt>
                <c:pt idx="2120" formatCode="_(* #,##0.00_);_(* \(#,##0.00\);_(* &quot;-&quot;??_);_(@_)">
                  <c:v>159.38898694178013</c:v>
                </c:pt>
                <c:pt idx="2121" formatCode="_(* #,##0.00_);_(* \(#,##0.00\);_(* &quot;-&quot;??_);_(@_)">
                  <c:v>159.39436451782547</c:v>
                </c:pt>
                <c:pt idx="2122" formatCode="_(* #,##0.00_);_(* \(#,##0.00\);_(* &quot;-&quot;??_);_(@_)">
                  <c:v>159.41101344209656</c:v>
                </c:pt>
                <c:pt idx="2123" formatCode="_(* #,##0.00_);_(* \(#,##0.00\);_(* &quot;-&quot;??_);_(@_)">
                  <c:v>159.42135028290733</c:v>
                </c:pt>
                <c:pt idx="2124" formatCode="_(* #,##0.00_);_(* \(#,##0.00\);_(* &quot;-&quot;??_);_(@_)">
                  <c:v>159.42697254043608</c:v>
                </c:pt>
                <c:pt idx="2125" formatCode="_(* #,##0.00_);_(* \(#,##0.00\);_(* &quot;-&quot;??_);_(@_)">
                  <c:v>159.43295106155409</c:v>
                </c:pt>
                <c:pt idx="2126" formatCode="_(* #,##0.00_);_(* \(#,##0.00\);_(* &quot;-&quot;??_);_(@_)">
                  <c:v>159.44849569161644</c:v>
                </c:pt>
                <c:pt idx="2127" formatCode="_(* #,##0.00_);_(* \(#,##0.00\);_(* &quot;-&quot;??_);_(@_)">
                  <c:v>159.45840251220932</c:v>
                </c:pt>
                <c:pt idx="2128" formatCode="_(* #,##0.00_);_(* \(#,##0.00\);_(* &quot;-&quot;??_);_(@_)">
                  <c:v>159.46491626821955</c:v>
                </c:pt>
                <c:pt idx="2129" formatCode="_(* #,##0.00_);_(* \(#,##0.00\);_(* &quot;-&quot;??_);_(@_)">
                  <c:v>159.47141726120893</c:v>
                </c:pt>
                <c:pt idx="2130" formatCode="_(* #,##0.00_);_(* \(#,##0.00\);_(* &quot;-&quot;??_);_(@_)">
                  <c:v>159.477905471024</c:v>
                </c:pt>
                <c:pt idx="2131" formatCode="_(* #,##0.00_);_(* \(#,##0.00\);_(* &quot;-&quot;??_);_(@_)">
                  <c:v>159.49366002146849</c:v>
                </c:pt>
                <c:pt idx="2132" formatCode="_(* #,##0.00_);_(* \(#,##0.00\);_(* &quot;-&quot;??_);_(@_)">
                  <c:v>159.50369268345176</c:v>
                </c:pt>
                <c:pt idx="2133" formatCode="_(* #,##0.00_);_(* \(#,##0.00\);_(* &quot;-&quot;??_);_(@_)">
                  <c:v>159.51017639038056</c:v>
                </c:pt>
                <c:pt idx="2134" formatCode="_(* #,##0.00_);_(* \(#,##0.00\);_(* &quot;-&quot;??_);_(@_)">
                  <c:v>159.51666067987475</c:v>
                </c:pt>
                <c:pt idx="2135" formatCode="_(* #,##0.00_);_(* \(#,##0.00\);_(* &quot;-&quot;??_);_(@_)">
                  <c:v>159.52307951533697</c:v>
                </c:pt>
                <c:pt idx="2136" formatCode="_(* #,##0.00_);_(* \(#,##0.00\);_(* &quot;-&quot;??_);_(@_)">
                  <c:v>159.53876783761356</c:v>
                </c:pt>
                <c:pt idx="2137" formatCode="_(* #,##0.00_);_(* \(#,##0.00\);_(* &quot;-&quot;??_);_(@_)">
                  <c:v>159.54863595278727</c:v>
                </c:pt>
                <c:pt idx="2138" formatCode="_(* #,##0.00_);_(* \(#,##0.00\);_(* &quot;-&quot;??_);_(@_)">
                  <c:v>159.55507513423808</c:v>
                </c:pt>
                <c:pt idx="2139" formatCode="_(* #,##0.00_);_(* \(#,##0.00\);_(* &quot;-&quot;??_);_(@_)">
                  <c:v>159.56134209217711</c:v>
                </c:pt>
                <c:pt idx="2140" formatCode="_(* #,##0.00_);_(* \(#,##0.00\);_(* &quot;-&quot;??_);_(@_)">
                  <c:v>159.56762311929728</c:v>
                </c:pt>
                <c:pt idx="2141" formatCode="_(* #,##0.00_);_(* \(#,##0.00\);_(* &quot;-&quot;??_);_(@_)">
                  <c:v>159.58360894751388</c:v>
                </c:pt>
                <c:pt idx="2142" formatCode="_(* #,##0.00_);_(* \(#,##0.00\);_(* &quot;-&quot;??_);_(@_)">
                  <c:v>159.59487114625099</c:v>
                </c:pt>
                <c:pt idx="2143" formatCode="_(* #,##0.00_);_(* \(#,##0.00\);_(* &quot;-&quot;??_);_(@_)">
                  <c:v>159.60167251214671</c:v>
                </c:pt>
                <c:pt idx="2144" formatCode="_(* #,##0.00_);_(* \(#,##0.00\);_(* &quot;-&quot;??_);_(@_)">
                  <c:v>159.60847510812454</c:v>
                </c:pt>
                <c:pt idx="2145" formatCode="_(* #,##0.00_);_(* \(#,##0.00\);_(* &quot;-&quot;??_);_(@_)">
                  <c:v>159.61530918469791</c:v>
                </c:pt>
                <c:pt idx="2146" formatCode="_(* #,##0.00_);_(* \(#,##0.00\);_(* &quot;-&quot;??_);_(@_)">
                  <c:v>159.63153521145344</c:v>
                </c:pt>
                <c:pt idx="2147" formatCode="_(* #,##0.00_);_(* \(#,##0.00\);_(* &quot;-&quot;??_);_(@_)">
                  <c:v>159.64290158906911</c:v>
                </c:pt>
                <c:pt idx="2148" formatCode="_(* #,##0.00_);_(* \(#,##0.00\);_(* &quot;-&quot;??_);_(@_)">
                  <c:v>159.64972758575254</c:v>
                </c:pt>
                <c:pt idx="2149" formatCode="_(* #,##0.00_);_(* \(#,##0.00\);_(* &quot;-&quot;??_);_(@_)">
                  <c:v>159.65656921574194</c:v>
                </c:pt>
                <c:pt idx="2150" formatCode="_(* #,##0.00_);_(* \(#,##0.00\);_(* &quot;-&quot;??_);_(@_)">
                  <c:v>159.66341281957028</c:v>
                </c:pt>
                <c:pt idx="2151" formatCode="_(* #,##0.00_);_(* \(#,##0.00\);_(* &quot;-&quot;??_);_(@_)">
                  <c:v>159.67977897098777</c:v>
                </c:pt>
                <c:pt idx="2152" formatCode="_(* #,##0.00_);_(* \(#,##0.00\);_(* &quot;-&quot;??_);_(@_)">
                  <c:v>159.6912765511895</c:v>
                </c:pt>
                <c:pt idx="2153" formatCode="_(* #,##0.00_);_(* \(#,##0.00\);_(* &quot;-&quot;??_);_(@_)">
                  <c:v>159.69826225616052</c:v>
                </c:pt>
                <c:pt idx="2154" formatCode="_(* #,##0.00_);_(* \(#,##0.00\);_(* &quot;-&quot;??_);_(@_)">
                  <c:v>159.70524282249548</c:v>
                </c:pt>
                <c:pt idx="2155" formatCode="_(* #,##0.00_);_(* \(#,##0.00\);_(* &quot;-&quot;??_);_(@_)">
                  <c:v>159.71219518839879</c:v>
                </c:pt>
                <c:pt idx="2156" formatCode="_(* #,##0.00_);_(* \(#,##0.00\);_(* &quot;-&quot;??_);_(@_)">
                  <c:v>159.72827524115218</c:v>
                </c:pt>
                <c:pt idx="2157" formatCode="_(* #,##0.00_);_(* \(#,##0.00\);_(* &quot;-&quot;??_);_(@_)">
                  <c:v>159.73981791834751</c:v>
                </c:pt>
                <c:pt idx="2158" formatCode="_(* #,##0.00_);_(* \(#,##0.00\);_(* &quot;-&quot;??_);_(@_)">
                  <c:v>159.74708377022927</c:v>
                </c:pt>
                <c:pt idx="2159" formatCode="_(* #,##0.00_);_(* \(#,##0.00\);_(* &quot;-&quot;??_);_(@_)">
                  <c:v>159.75432094333428</c:v>
                </c:pt>
                <c:pt idx="2160" formatCode="_(* #,##0.00_);_(* \(#,##0.00\);_(* &quot;-&quot;??_);_(@_)">
                  <c:v>159.7615904402418</c:v>
                </c:pt>
                <c:pt idx="2161" formatCode="_(* #,##0.00_);_(* \(#,##0.00\);_(* &quot;-&quot;??_);_(@_)">
                  <c:v>159.78398620856967</c:v>
                </c:pt>
                <c:pt idx="2162" formatCode="_(* #,##0.00_);_(* \(#,##0.00\);_(* &quot;-&quot;??_);_(@_)">
                  <c:v>159.79786916869932</c:v>
                </c:pt>
                <c:pt idx="2163" formatCode="_(* #,##0.00_);_(* \(#,##0.00\);_(* &quot;-&quot;??_);_(@_)">
                  <c:v>159.80514686327541</c:v>
                </c:pt>
                <c:pt idx="2164" formatCode="_(* #,##0.00_);_(* \(#,##0.00\);_(* &quot;-&quot;??_);_(@_)">
                  <c:v>159.81293197657766</c:v>
                </c:pt>
                <c:pt idx="2165" formatCode="_(* #,##0.00_);_(* \(#,##0.00\);_(* &quot;-&quot;??_);_(@_)">
                  <c:v>159.83207360836803</c:v>
                </c:pt>
                <c:pt idx="2166" formatCode="_(* #,##0.00_);_(* \(#,##0.00\);_(* &quot;-&quot;??_);_(@_)">
                  <c:v>159.84490313287324</c:v>
                </c:pt>
                <c:pt idx="2167" formatCode="_(* #,##0.00_);_(* \(#,##0.00\);_(* &quot;-&quot;??_);_(@_)">
                  <c:v>159.85289561280561</c:v>
                </c:pt>
                <c:pt idx="2168" formatCode="_(* #,##0.00_);_(* \(#,##0.00\);_(* &quot;-&quot;??_);_(@_)">
                  <c:v>159.86085963829569</c:v>
                </c:pt>
                <c:pt idx="2169" formatCode="_(* #,##0.00_);_(* \(#,##0.00\);_(* &quot;-&quot;??_);_(@_)">
                  <c:v>159.86874824883333</c:v>
                </c:pt>
                <c:pt idx="2170" formatCode="_(* #,##0.00_);_(* \(#,##0.00\);_(* &quot;-&quot;??_);_(@_)">
                  <c:v>159.88765070423</c:v>
                </c:pt>
                <c:pt idx="2171" formatCode="_(* #,##0.00_);_(* \(#,##0.00\);_(* &quot;-&quot;??_);_(@_)">
                  <c:v>159.90035973886933</c:v>
                </c:pt>
                <c:pt idx="2172" formatCode="_(* #,##0.00_);_(* \(#,##0.00\);_(* &quot;-&quot;??_);_(@_)">
                  <c:v>159.90840660697876</c:v>
                </c:pt>
                <c:pt idx="2173" formatCode="_(* #,##0.00_);_(* \(#,##0.00\);_(* &quot;-&quot;??_);_(@_)">
                  <c:v>159.91622596619081</c:v>
                </c:pt>
                <c:pt idx="2174" formatCode="_(* #,##0.00_);_(* \(#,##0.00\);_(* &quot;-&quot;??_);_(@_)">
                  <c:v>159.92538245328637</c:v>
                </c:pt>
                <c:pt idx="2175" formatCode="_(* #,##0.00_);_(* \(#,##0.00\);_(* &quot;-&quot;??_);_(@_)">
                  <c:v>159.94821914791038</c:v>
                </c:pt>
                <c:pt idx="2176" formatCode="_(* #,##0.00_);_(* \(#,##0.00\);_(* &quot;-&quot;??_);_(@_)">
                  <c:v>159.96219376406927</c:v>
                </c:pt>
                <c:pt idx="2177" formatCode="_(* #,##0.00_);_(* \(#,##0.00\);_(* &quot;-&quot;??_);_(@_)">
                  <c:v>159.9714313122181</c:v>
                </c:pt>
                <c:pt idx="2178" formatCode="_(* #,##0.00_);_(* \(#,##0.00\);_(* &quot;-&quot;??_);_(@_)">
                  <c:v>159.9807225476107</c:v>
                </c:pt>
                <c:pt idx="2179" formatCode="_(* #,##0.00_);_(* \(#,##0.00\);_(* &quot;-&quot;??_);_(@_)">
                  <c:v>159.98999853823267</c:v>
                </c:pt>
                <c:pt idx="2180" formatCode="_(* #,##0.00_);_(* \(#,##0.00\);_(* &quot;-&quot;??_);_(@_)">
                  <c:v>160.01300181531397</c:v>
                </c:pt>
                <c:pt idx="2181" formatCode="_(* #,##0.00_);_(* \(#,##0.00\);_(* &quot;-&quot;??_);_(@_)">
                  <c:v>160.02702045979566</c:v>
                </c:pt>
                <c:pt idx="2182" formatCode="_(* #,##0.00_);_(* \(#,##0.00\);_(* &quot;-&quot;??_);_(@_)">
                  <c:v>160.03627071324857</c:v>
                </c:pt>
                <c:pt idx="2183" formatCode="_(* #,##0.00_);_(* \(#,##0.00\);_(* &quot;-&quot;??_);_(@_)">
                  <c:v>160.04554103798782</c:v>
                </c:pt>
                <c:pt idx="2184" formatCode="_(* #,##0.00_);_(* \(#,##0.00\);_(* &quot;-&quot;??_);_(@_)">
                  <c:v>160.05481245214094</c:v>
                </c:pt>
                <c:pt idx="2185" formatCode="_(* #,##0.00_);_(* \(#,##0.00\);_(* &quot;-&quot;??_);_(@_)">
                  <c:v>160.0780300430568</c:v>
                </c:pt>
                <c:pt idx="2186" formatCode="_(* #,##0.00_);_(* \(#,##0.00\);_(* &quot;-&quot;??_);_(@_)">
                  <c:v>160.09219602257551</c:v>
                </c:pt>
                <c:pt idx="2187" formatCode="_(* #,##0.00_);_(* \(#,##0.00\);_(* &quot;-&quot;??_);_(@_)">
                  <c:v>160.10167018520508</c:v>
                </c:pt>
                <c:pt idx="2188" formatCode="_(* #,##0.00_);_(* \(#,##0.00\);_(* &quot;-&quot;??_);_(@_)">
                  <c:v>160.11130170159396</c:v>
                </c:pt>
                <c:pt idx="2189" formatCode="_(* #,##0.00_);_(* \(#,##0.00\);_(* &quot;-&quot;??_);_(@_)">
                  <c:v>162.53311965919522</c:v>
                </c:pt>
                <c:pt idx="2190" formatCode="_(* #,##0.00_);_(* \(#,##0.00\);_(* &quot;-&quot;??_);_(@_)">
                  <c:v>162.55394742921229</c:v>
                </c:pt>
                <c:pt idx="2191" formatCode="_(* #,##0.00_);_(* \(#,##0.00\);_(* &quot;-&quot;??_);_(@_)">
                  <c:v>162.56911449857139</c:v>
                </c:pt>
                <c:pt idx="2192" formatCode="_(* #,##0.00_);_(* \(#,##0.00\);_(* &quot;-&quot;??_);_(@_)">
                  <c:v>162.57638946170522</c:v>
                </c:pt>
                <c:pt idx="2193" formatCode="_(* #,##0.00_);_(* \(#,##0.00\);_(* &quot;-&quot;??_);_(@_)">
                  <c:v>162.5835387899437</c:v>
                </c:pt>
                <c:pt idx="2194" formatCode="_(* #,##0.00_);_(* \(#,##0.00\);_(* &quot;-&quot;??_);_(@_)">
                  <c:v>162.59933911308315</c:v>
                </c:pt>
                <c:pt idx="2195" formatCode="_(* #,##0.00_);_(* \(#,##0.00\);_(* &quot;-&quot;??_);_(@_)">
                  <c:v>162.61172147689464</c:v>
                </c:pt>
                <c:pt idx="2196" formatCode="_(* #,##0.00_);_(* \(#,##0.00\);_(* &quot;-&quot;??_);_(@_)">
                  <c:v>162.61891220513064</c:v>
                </c:pt>
                <c:pt idx="2197" formatCode="_(* #,##0.00_);_(* \(#,##0.00\);_(* &quot;-&quot;??_);_(@_)">
                  <c:v>162.62876176759406</c:v>
                </c:pt>
                <c:pt idx="2198" formatCode="_(* #,##0.00_);_(* \(#,##0.00\);_(* &quot;-&quot;??_);_(@_)">
                  <c:v>162.63601827287758</c:v>
                </c:pt>
                <c:pt idx="2199" formatCode="_(* #,##0.00_);_(* \(#,##0.00\);_(* &quot;-&quot;??_);_(@_)">
                  <c:v>162.65860879331601</c:v>
                </c:pt>
                <c:pt idx="2200" formatCode="_(* #,##0.00_);_(* \(#,##0.00\);_(* &quot;-&quot;??_);_(@_)">
                  <c:v>162.66627297122463</c:v>
                </c:pt>
                <c:pt idx="2201" formatCode="_(* #,##0.00_);_(* \(#,##0.00\);_(* &quot;-&quot;??_);_(@_)">
                  <c:v>162.67124650134966</c:v>
                </c:pt>
                <c:pt idx="2202" formatCode="_(* #,##0.00_);_(* \(#,##0.00\);_(* &quot;-&quot;??_);_(@_)">
                  <c:v>162.68186153030877</c:v>
                </c:pt>
                <c:pt idx="2203" formatCode="_(* #,##0.00_);_(* \(#,##0.00\);_(* &quot;-&quot;??_);_(@_)">
                  <c:v>162.68951429731061</c:v>
                </c:pt>
                <c:pt idx="2204" formatCode="_(* #,##0.00_);_(* \(#,##0.00\);_(* &quot;-&quot;??_);_(@_)">
                  <c:v>162.7044481525848</c:v>
                </c:pt>
                <c:pt idx="2205" formatCode="_(* #,##0.00_);_(* \(#,##0.00\);_(* &quot;-&quot;??_);_(@_)">
                  <c:v>162.71704706553015</c:v>
                </c:pt>
                <c:pt idx="2206" formatCode="_(* #,##0.00_);_(* \(#,##0.00\);_(* &quot;-&quot;??_);_(@_)">
                  <c:v>162.72460389615918</c:v>
                </c:pt>
                <c:pt idx="2207" formatCode="_(* #,##0.00_);_(* \(#,##0.00\);_(* &quot;-&quot;??_);_(@_)">
                  <c:v>162.7519508702197</c:v>
                </c:pt>
                <c:pt idx="2208" formatCode="_(* #,##0.00_);_(* \(#,##0.00\);_(* &quot;-&quot;??_);_(@_)">
                  <c:v>162.7695168025154</c:v>
                </c:pt>
                <c:pt idx="2209" formatCode="_(* #,##0.00_);_(* \(#,##0.00\);_(* &quot;-&quot;??_);_(@_)">
                  <c:v>162.77683242271237</c:v>
                </c:pt>
                <c:pt idx="2210" formatCode="_(* #,##0.00_);_(* \(#,##0.00\);_(* &quot;-&quot;??_);_(@_)">
                  <c:v>162.78427656709917</c:v>
                </c:pt>
                <c:pt idx="2211" formatCode="_(* #,##0.00_);_(* \(#,##0.00\);_(* &quot;-&quot;??_);_(@_)">
                  <c:v>162.79175005847577</c:v>
                </c:pt>
                <c:pt idx="2212" formatCode="_(* #,##0.00_);_(* \(#,##0.00\);_(* &quot;-&quot;??_);_(@_)">
                  <c:v>162.80936679025714</c:v>
                </c:pt>
                <c:pt idx="2213" formatCode="_(* #,##0.00_);_(* \(#,##0.00\);_(* &quot;-&quot;??_);_(@_)">
                  <c:v>162.82089204755155</c:v>
                </c:pt>
                <c:pt idx="2214" formatCode="_(* #,##0.00_);_(* \(#,##0.00\);_(* &quot;-&quot;??_);_(@_)">
                  <c:v>162.83069076706934</c:v>
                </c:pt>
                <c:pt idx="2215" formatCode="_(* #,##0.00_);_(* \(#,##0.00\);_(* &quot;-&quot;??_);_(@_)">
                  <c:v>162.84015371097809</c:v>
                </c:pt>
                <c:pt idx="2216" formatCode="_(* #,##0.00_);_(* \(#,##0.00\);_(* &quot;-&quot;??_);_(@_)">
                  <c:v>162.8495515275213</c:v>
                </c:pt>
                <c:pt idx="2217" formatCode="_(* #,##0.00_);_(* \(#,##0.00\);_(* &quot;-&quot;??_);_(@_)">
                  <c:v>162.88152589869486</c:v>
                </c:pt>
                <c:pt idx="2218" formatCode="_(* #,##0.00_);_(* \(#,##0.00\);_(* &quot;-&quot;??_);_(@_)">
                  <c:v>162.89814368187626</c:v>
                </c:pt>
                <c:pt idx="2219" formatCode="_(* #,##0.00_);_(* \(#,##0.00\);_(* &quot;-&quot;??_);_(@_)">
                  <c:v>162.90780735309085</c:v>
                </c:pt>
                <c:pt idx="2220" formatCode="_(* #,##0.00_);_(* \(#,##0.00\);_(* &quot;-&quot;??_);_(@_)">
                  <c:v>162.91739784335624</c:v>
                </c:pt>
                <c:pt idx="2221" formatCode="_(* #,##0.00_);_(* \(#,##0.00\);_(* &quot;-&quot;??_);_(@_)">
                  <c:v>162.94176654269418</c:v>
                </c:pt>
                <c:pt idx="2222" formatCode="_(* #,##0.00_);_(* \(#,##0.00\);_(* &quot;-&quot;??_);_(@_)">
                  <c:v>162.95586749197253</c:v>
                </c:pt>
                <c:pt idx="2223" formatCode="_(* #,##0.00_);_(* \(#,##0.00\);_(* &quot;-&quot;??_);_(@_)">
                  <c:v>162.96558813287174</c:v>
                </c:pt>
                <c:pt idx="2224" formatCode="_(* #,##0.00_);_(* \(#,##0.00\);_(* &quot;-&quot;??_);_(@_)">
                  <c:v>162.97529501044775</c:v>
                </c:pt>
                <c:pt idx="2225" formatCode="_(* #,##0.00_);_(* \(#,##0.00\);_(* &quot;-&quot;??_);_(@_)">
                  <c:v>162.98503729568424</c:v>
                </c:pt>
                <c:pt idx="2226" formatCode="_(* #,##0.00_);_(* \(#,##0.00\);_(* &quot;-&quot;??_);_(@_)">
                  <c:v>163.00975780623386</c:v>
                </c:pt>
                <c:pt idx="2227" formatCode="_(* #,##0.00_);_(* \(#,##0.00\);_(* &quot;-&quot;??_);_(@_)">
                  <c:v>163.02402214870477</c:v>
                </c:pt>
                <c:pt idx="2228" formatCode="_(* #,##0.00_);_(* \(#,##0.00\);_(* &quot;-&quot;??_);_(@_)">
                  <c:v>163.03370665416381</c:v>
                </c:pt>
                <c:pt idx="2229" formatCode="_(* #,##0.00_);_(* \(#,##0.00\);_(* &quot;-&quot;??_);_(@_)">
                  <c:v>163.04334097014305</c:v>
                </c:pt>
                <c:pt idx="2230" formatCode="_(* #,##0.00_);_(* \(#,##0.00\);_(* &quot;-&quot;??_);_(@_)">
                  <c:v>163.05309743863779</c:v>
                </c:pt>
                <c:pt idx="2231" formatCode="_(* #,##0.00_);_(* \(#,##0.00\);_(* &quot;-&quot;??_);_(@_)">
                  <c:v>160.55431641397567</c:v>
                </c:pt>
                <c:pt idx="2232" formatCode="_(* #,##0.00_);_(* \(#,##0.00\);_(* &quot;-&quot;??_);_(@_)">
                  <c:v>160.55431641397567</c:v>
                </c:pt>
                <c:pt idx="2233" formatCode="_(* #,##0.00_);_(* \(#,##0.00\);_(* &quot;-&quot;??_);_(@_)">
                  <c:v>160.55431636491261</c:v>
                </c:pt>
                <c:pt idx="2234" formatCode="_(* #,##0.00_);_(* \(#,##0.00\);_(* &quot;-&quot;??_);_(@_)">
                  <c:v>160.55431652637324</c:v>
                </c:pt>
                <c:pt idx="2235" formatCode="_(* #,##0.00_);_(* \(#,##0.00\);_(* &quot;-&quot;??_);_(@_)">
                  <c:v>160.55431637643474</c:v>
                </c:pt>
                <c:pt idx="2236" formatCode="_(* #,##0.00_);_(* \(#,##0.00\);_(* &quot;-&quot;??_);_(@_)">
                  <c:v>160.55431637643474</c:v>
                </c:pt>
                <c:pt idx="2237" formatCode="_(* #,##0.00_);_(* \(#,##0.00\);_(* &quot;-&quot;??_);_(@_)">
                  <c:v>160.90831969782852</c:v>
                </c:pt>
                <c:pt idx="2238" formatCode="_(* #,##0.00_);_(* \(#,##0.00\);_(* &quot;-&quot;??_);_(@_)">
                  <c:v>160.90831969782852</c:v>
                </c:pt>
                <c:pt idx="2239" formatCode="_(* #,##0.00_);_(* \(#,##0.00\);_(* &quot;-&quot;??_);_(@_)">
                  <c:v>160.90831969782852</c:v>
                </c:pt>
                <c:pt idx="2240" formatCode="_(* #,##0.00_);_(* \(#,##0.00\);_(* &quot;-&quot;??_);_(@_)">
                  <c:v>160.90831969782852</c:v>
                </c:pt>
                <c:pt idx="2241" formatCode="_(* #,##0.00_);_(* \(#,##0.00\);_(* &quot;-&quot;??_);_(@_)">
                  <c:v>160.90831969782852</c:v>
                </c:pt>
                <c:pt idx="2242" formatCode="_(* #,##0.00_);_(* \(#,##0.00\);_(* &quot;-&quot;??_);_(@_)">
                  <c:v>160.90831969782852</c:v>
                </c:pt>
                <c:pt idx="2243" formatCode="_(* #,##0.00_);_(* \(#,##0.00\);_(* &quot;-&quot;??_);_(@_)">
                  <c:v>160.90831969782852</c:v>
                </c:pt>
                <c:pt idx="2244" formatCode="_(* #,##0.00_);_(* \(#,##0.00\);_(* &quot;-&quot;??_);_(@_)">
                  <c:v>160.90831969782852</c:v>
                </c:pt>
                <c:pt idx="2245" formatCode="_(* #,##0.00_);_(* \(#,##0.00\);_(* &quot;-&quot;??_);_(@_)">
                  <c:v>160.90831969782852</c:v>
                </c:pt>
                <c:pt idx="2246" formatCode="_(* #,##0.00_);_(* \(#,##0.00\);_(* &quot;-&quot;??_);_(@_)">
                  <c:v>160.90831969782852</c:v>
                </c:pt>
                <c:pt idx="2247" formatCode="_(* #,##0.00_);_(* \(#,##0.00\);_(* &quot;-&quot;??_);_(@_)">
                  <c:v>160.90831969782852</c:v>
                </c:pt>
                <c:pt idx="2248" formatCode="_(* #,##0.00_);_(* \(#,##0.00\);_(* &quot;-&quot;??_);_(@_)">
                  <c:v>160.90831970855081</c:v>
                </c:pt>
                <c:pt idx="2249" formatCode="_(* #,##0.00_);_(* \(#,##0.00\);_(* &quot;-&quot;??_);_(@_)">
                  <c:v>160.90831970855081</c:v>
                </c:pt>
                <c:pt idx="2250" formatCode="_(* #,##0.00_);_(* \(#,##0.00\);_(* &quot;-&quot;??_);_(@_)">
                  <c:v>160.90831970855081</c:v>
                </c:pt>
                <c:pt idx="2251" formatCode="_(* #,##0.00_);_(* \(#,##0.00\);_(* &quot;-&quot;??_);_(@_)">
                  <c:v>160.90831970855081</c:v>
                </c:pt>
                <c:pt idx="2252" formatCode="_(* #,##0.00_);_(* \(#,##0.00\);_(* &quot;-&quot;??_);_(@_)">
                  <c:v>160.90831970855081</c:v>
                </c:pt>
                <c:pt idx="2253" formatCode="_(* #,##0.00_);_(* \(#,##0.00\);_(* &quot;-&quot;??_);_(@_)">
                  <c:v>160.90831970855081</c:v>
                </c:pt>
                <c:pt idx="2254" formatCode="_(* #,##0.00_);_(* \(#,##0.00\);_(* &quot;-&quot;??_);_(@_)">
                  <c:v>160.90831970811197</c:v>
                </c:pt>
                <c:pt idx="2255" formatCode="_(* #,##0.00_);_(* \(#,##0.00\);_(* &quot;-&quot;??_);_(@_)">
                  <c:v>160.90831979594992</c:v>
                </c:pt>
                <c:pt idx="2256" formatCode="_(* #,##0.00_);_(* \(#,##0.00\);_(* &quot;-&quot;??_);_(@_)">
                  <c:v>160.90831979594992</c:v>
                </c:pt>
                <c:pt idx="2257" formatCode="_(* #,##0.00_);_(* \(#,##0.00\);_(* &quot;-&quot;??_);_(@_)">
                  <c:v>160.90831979360703</c:v>
                </c:pt>
                <c:pt idx="2258" formatCode="_(* #,##0.00_);_(* \(#,##0.00\);_(* &quot;-&quot;??_);_(@_)">
                  <c:v>160.90831979360703</c:v>
                </c:pt>
                <c:pt idx="2259" formatCode="_(* #,##0.00_);_(* \(#,##0.00\);_(* &quot;-&quot;??_);_(@_)">
                  <c:v>160.90831979360703</c:v>
                </c:pt>
                <c:pt idx="2260" formatCode="_(* #,##0.00_);_(* \(#,##0.00\);_(* &quot;-&quot;??_);_(@_)">
                  <c:v>160.98743202721855</c:v>
                </c:pt>
              </c:numCache>
            </c:numRef>
          </c:val>
          <c:smooth val="0"/>
        </c:ser>
        <c:ser>
          <c:idx val="6"/>
          <c:order val="6"/>
          <c:tx>
            <c:strRef>
              <c:f>Indices!$H$1</c:f>
              <c:strCache>
                <c:ptCount val="1"/>
                <c:pt idx="0">
                  <c:v>Total</c:v>
                </c:pt>
              </c:strCache>
            </c:strRef>
          </c:tx>
          <c:spPr>
            <a:ln w="31750" cap="rnd">
              <a:solidFill>
                <a:schemeClr val="tx1"/>
              </a:solidFill>
              <a:round/>
            </a:ln>
            <a:effectLst/>
          </c:spPr>
          <c:marker>
            <c:symbol val="none"/>
          </c:marker>
          <c:cat>
            <c:numRef>
              <c:f>Indices!$A$2:$A$2262</c:f>
              <c:numCache>
                <c:formatCode>m/d/yyyy</c:formatCode>
                <c:ptCount val="2261"/>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numCache>
            </c:numRef>
          </c:cat>
          <c:val>
            <c:numRef>
              <c:f>Indices!$H$2:$H$2262</c:f>
              <c:numCache>
                <c:formatCode>_(* #,##0.00_);_(* \(#,##0.00\);_(* "-"??_);_(@_)</c:formatCode>
                <c:ptCount val="2261"/>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146.1627415877023</c:v>
                </c:pt>
                <c:pt idx="316">
                  <c:v>146.12442519867216</c:v>
                </c:pt>
                <c:pt idx="317">
                  <c:v>146.28021628703991</c:v>
                </c:pt>
                <c:pt idx="318">
                  <c:v>146.50002768540773</c:v>
                </c:pt>
                <c:pt idx="319">
                  <c:v>146.35056788648234</c:v>
                </c:pt>
                <c:pt idx="320">
                  <c:v>146.70518939746046</c:v>
                </c:pt>
                <c:pt idx="321">
                  <c:v>146.65567936972641</c:v>
                </c:pt>
                <c:pt idx="322">
                  <c:v>146.70173734805329</c:v>
                </c:pt>
                <c:pt idx="323">
                  <c:v>146.37232637966099</c:v>
                </c:pt>
                <c:pt idx="324">
                  <c:v>146.42862589102558</c:v>
                </c:pt>
                <c:pt idx="325">
                  <c:v>146.18768798227154</c:v>
                </c:pt>
                <c:pt idx="326">
                  <c:v>145.81167128159271</c:v>
                </c:pt>
                <c:pt idx="327">
                  <c:v>145.78957827200563</c:v>
                </c:pt>
                <c:pt idx="328">
                  <c:v>145.98512510287424</c:v>
                </c:pt>
                <c:pt idx="329">
                  <c:v>145.36051126714881</c:v>
                </c:pt>
                <c:pt idx="330">
                  <c:v>145.00149652952189</c:v>
                </c:pt>
                <c:pt idx="331">
                  <c:v>144.98522410544206</c:v>
                </c:pt>
                <c:pt idx="332">
                  <c:v>145.34412875918315</c:v>
                </c:pt>
                <c:pt idx="333">
                  <c:v>145.78901532487043</c:v>
                </c:pt>
                <c:pt idx="334">
                  <c:v>145.59221225827827</c:v>
                </c:pt>
                <c:pt idx="335">
                  <c:v>145.68987052543488</c:v>
                </c:pt>
                <c:pt idx="336">
                  <c:v>145.50924845732249</c:v>
                </c:pt>
                <c:pt idx="337">
                  <c:v>145.45188515712428</c:v>
                </c:pt>
                <c:pt idx="338">
                  <c:v>145.69576995246891</c:v>
                </c:pt>
                <c:pt idx="339">
                  <c:v>145.77755487475034</c:v>
                </c:pt>
                <c:pt idx="340">
                  <c:v>145.77200337431324</c:v>
                </c:pt>
                <c:pt idx="341">
                  <c:v>145.95499176718013</c:v>
                </c:pt>
                <c:pt idx="342">
                  <c:v>146.18428692737479</c:v>
                </c:pt>
                <c:pt idx="343">
                  <c:v>146.30120423802026</c:v>
                </c:pt>
                <c:pt idx="344">
                  <c:v>145.92150918602167</c:v>
                </c:pt>
                <c:pt idx="345">
                  <c:v>145.96538724432918</c:v>
                </c:pt>
                <c:pt idx="346">
                  <c:v>146.11753589932653</c:v>
                </c:pt>
                <c:pt idx="347">
                  <c:v>146.08485075974622</c:v>
                </c:pt>
                <c:pt idx="348">
                  <c:v>146.37146808776023</c:v>
                </c:pt>
                <c:pt idx="349">
                  <c:v>146.75928934985387</c:v>
                </c:pt>
                <c:pt idx="350">
                  <c:v>146.79490191809296</c:v>
                </c:pt>
                <c:pt idx="351">
                  <c:v>146.60535230291862</c:v>
                </c:pt>
                <c:pt idx="352">
                  <c:v>146.7556242703543</c:v>
                </c:pt>
                <c:pt idx="353">
                  <c:v>146.85331028430716</c:v>
                </c:pt>
                <c:pt idx="354">
                  <c:v>147.00920860647506</c:v>
                </c:pt>
                <c:pt idx="355">
                  <c:v>146.80025040811952</c:v>
                </c:pt>
                <c:pt idx="356">
                  <c:v>146.87275108032745</c:v>
                </c:pt>
                <c:pt idx="357">
                  <c:v>146.82550388349546</c:v>
                </c:pt>
                <c:pt idx="358">
                  <c:v>146.94180474700411</c:v>
                </c:pt>
                <c:pt idx="359">
                  <c:v>146.82087519978725</c:v>
                </c:pt>
                <c:pt idx="360">
                  <c:v>146.87033419040642</c:v>
                </c:pt>
                <c:pt idx="361">
                  <c:v>146.83239719931683</c:v>
                </c:pt>
                <c:pt idx="362">
                  <c:v>146.86805750744696</c:v>
                </c:pt>
                <c:pt idx="363">
                  <c:v>146.87389892343597</c:v>
                </c:pt>
                <c:pt idx="364">
                  <c:v>146.81309174357017</c:v>
                </c:pt>
                <c:pt idx="365">
                  <c:v>146.88089212223326</c:v>
                </c:pt>
                <c:pt idx="366">
                  <c:v>147.0919003549393</c:v>
                </c:pt>
                <c:pt idx="367">
                  <c:v>147.0770941476537</c:v>
                </c:pt>
                <c:pt idx="368">
                  <c:v>147.02585550951648</c:v>
                </c:pt>
                <c:pt idx="369">
                  <c:v>146.95910882718445</c:v>
                </c:pt>
                <c:pt idx="370">
                  <c:v>146.89949445758617</c:v>
                </c:pt>
                <c:pt idx="371">
                  <c:v>146.835113494463</c:v>
                </c:pt>
                <c:pt idx="372">
                  <c:v>146.70574151700987</c:v>
                </c:pt>
                <c:pt idx="373">
                  <c:v>146.77782899272137</c:v>
                </c:pt>
                <c:pt idx="374">
                  <c:v>146.72658630396253</c:v>
                </c:pt>
                <c:pt idx="375">
                  <c:v>146.67864350361097</c:v>
                </c:pt>
                <c:pt idx="376">
                  <c:v>146.62280503125643</c:v>
                </c:pt>
                <c:pt idx="377">
                  <c:v>146.77975864451639</c:v>
                </c:pt>
                <c:pt idx="378">
                  <c:v>146.85514310593314</c:v>
                </c:pt>
                <c:pt idx="379">
                  <c:v>146.85452144391829</c:v>
                </c:pt>
                <c:pt idx="380">
                  <c:v>147.03213552255295</c:v>
                </c:pt>
                <c:pt idx="381">
                  <c:v>147.06532469486885</c:v>
                </c:pt>
                <c:pt idx="382">
                  <c:v>147.12549754637652</c:v>
                </c:pt>
                <c:pt idx="383">
                  <c:v>147.11201997839888</c:v>
                </c:pt>
                <c:pt idx="384">
                  <c:v>147.16586751969362</c:v>
                </c:pt>
                <c:pt idx="385">
                  <c:v>147.23591246075398</c:v>
                </c:pt>
                <c:pt idx="386">
                  <c:v>147.31122774110602</c:v>
                </c:pt>
                <c:pt idx="387">
                  <c:v>147.2268150701168</c:v>
                </c:pt>
                <c:pt idx="388">
                  <c:v>147.19084204530736</c:v>
                </c:pt>
                <c:pt idx="389">
                  <c:v>147.02720399309078</c:v>
                </c:pt>
                <c:pt idx="390">
                  <c:v>147.11274388002914</c:v>
                </c:pt>
                <c:pt idx="391">
                  <c:v>147.32270599244026</c:v>
                </c:pt>
                <c:pt idx="392">
                  <c:v>147.44161324534599</c:v>
                </c:pt>
                <c:pt idx="393">
                  <c:v>147.45714237860327</c:v>
                </c:pt>
                <c:pt idx="394">
                  <c:v>147.28217749934086</c:v>
                </c:pt>
                <c:pt idx="395">
                  <c:v>147.34916670148564</c:v>
                </c:pt>
                <c:pt idx="396">
                  <c:v>147.48559853402264</c:v>
                </c:pt>
                <c:pt idx="397">
                  <c:v>147.63771785833799</c:v>
                </c:pt>
                <c:pt idx="398">
                  <c:v>147.64682218320772</c:v>
                </c:pt>
                <c:pt idx="399">
                  <c:v>147.5550284247783</c:v>
                </c:pt>
                <c:pt idx="400">
                  <c:v>147.66697435320742</c:v>
                </c:pt>
                <c:pt idx="401">
                  <c:v>147.88580438153531</c:v>
                </c:pt>
                <c:pt idx="402">
                  <c:v>147.95099890752874</c:v>
                </c:pt>
                <c:pt idx="403">
                  <c:v>148.31602690932277</c:v>
                </c:pt>
                <c:pt idx="404">
                  <c:v>148.23827851963733</c:v>
                </c:pt>
                <c:pt idx="405">
                  <c:v>148.37646680941583</c:v>
                </c:pt>
                <c:pt idx="406">
                  <c:v>148.42940096714324</c:v>
                </c:pt>
                <c:pt idx="407">
                  <c:v>148.56006609834398</c:v>
                </c:pt>
                <c:pt idx="408">
                  <c:v>148.58288343257701</c:v>
                </c:pt>
                <c:pt idx="409">
                  <c:v>148.49762172124846</c:v>
                </c:pt>
                <c:pt idx="410">
                  <c:v>148.70487238745523</c:v>
                </c:pt>
                <c:pt idx="411">
                  <c:v>148.70400705973233</c:v>
                </c:pt>
                <c:pt idx="412">
                  <c:v>148.68617785765073</c:v>
                </c:pt>
                <c:pt idx="413">
                  <c:v>148.57365638791654</c:v>
                </c:pt>
                <c:pt idx="414">
                  <c:v>148.62691064917172</c:v>
                </c:pt>
                <c:pt idx="415">
                  <c:v>148.76345520330366</c:v>
                </c:pt>
                <c:pt idx="416">
                  <c:v>148.77281351459968</c:v>
                </c:pt>
                <c:pt idx="417">
                  <c:v>148.73122053616694</c:v>
                </c:pt>
                <c:pt idx="418">
                  <c:v>148.75416123523561</c:v>
                </c:pt>
                <c:pt idx="419">
                  <c:v>148.80614768062765</c:v>
                </c:pt>
                <c:pt idx="420">
                  <c:v>148.79768825505494</c:v>
                </c:pt>
                <c:pt idx="421">
                  <c:v>148.67632880980659</c:v>
                </c:pt>
                <c:pt idx="422">
                  <c:v>148.58332207544157</c:v>
                </c:pt>
                <c:pt idx="423">
                  <c:v>148.61337120424693</c:v>
                </c:pt>
                <c:pt idx="424">
                  <c:v>148.75452121079192</c:v>
                </c:pt>
                <c:pt idx="425">
                  <c:v>148.77028242999714</c:v>
                </c:pt>
                <c:pt idx="426">
                  <c:v>148.79124563447954</c:v>
                </c:pt>
                <c:pt idx="427">
                  <c:v>148.80293615708342</c:v>
                </c:pt>
                <c:pt idx="428">
                  <c:v>148.76823766287569</c:v>
                </c:pt>
                <c:pt idx="429">
                  <c:v>148.74464395835523</c:v>
                </c:pt>
                <c:pt idx="430">
                  <c:v>148.81193319128536</c:v>
                </c:pt>
                <c:pt idx="431">
                  <c:v>148.71255300580992</c:v>
                </c:pt>
                <c:pt idx="432">
                  <c:v>148.6412650419559</c:v>
                </c:pt>
                <c:pt idx="433">
                  <c:v>148.69285280632505</c:v>
                </c:pt>
                <c:pt idx="434">
                  <c:v>148.80805366731181</c:v>
                </c:pt>
                <c:pt idx="435">
                  <c:v>148.90642854083919</c:v>
                </c:pt>
                <c:pt idx="436">
                  <c:v>149.02077685137721</c:v>
                </c:pt>
                <c:pt idx="437">
                  <c:v>149.13289716929603</c:v>
                </c:pt>
                <c:pt idx="438">
                  <c:v>149.17604316838143</c:v>
                </c:pt>
                <c:pt idx="439">
                  <c:v>149.38623136513814</c:v>
                </c:pt>
                <c:pt idx="440">
                  <c:v>149.56641649700981</c:v>
                </c:pt>
                <c:pt idx="441">
                  <c:v>149.55926216678998</c:v>
                </c:pt>
                <c:pt idx="442">
                  <c:v>149.56650200224212</c:v>
                </c:pt>
                <c:pt idx="443">
                  <c:v>149.58166085842532</c:v>
                </c:pt>
                <c:pt idx="444">
                  <c:v>149.5141320342419</c:v>
                </c:pt>
                <c:pt idx="445">
                  <c:v>149.56741812973107</c:v>
                </c:pt>
                <c:pt idx="446">
                  <c:v>149.5031510137463</c:v>
                </c:pt>
                <c:pt idx="447">
                  <c:v>149.60264304771837</c:v>
                </c:pt>
                <c:pt idx="448">
                  <c:v>149.76479776042478</c:v>
                </c:pt>
                <c:pt idx="449">
                  <c:v>150.12251015068225</c:v>
                </c:pt>
                <c:pt idx="450">
                  <c:v>150.35383344540045</c:v>
                </c:pt>
                <c:pt idx="451">
                  <c:v>150.42200848899014</c:v>
                </c:pt>
                <c:pt idx="452">
                  <c:v>150.38958743621069</c:v>
                </c:pt>
                <c:pt idx="453">
                  <c:v>150.27716380282928</c:v>
                </c:pt>
                <c:pt idx="454">
                  <c:v>150.16208715254143</c:v>
                </c:pt>
                <c:pt idx="455">
                  <c:v>150.32779423236866</c:v>
                </c:pt>
                <c:pt idx="456">
                  <c:v>150.18319826194372</c:v>
                </c:pt>
                <c:pt idx="457">
                  <c:v>150.23935268269534</c:v>
                </c:pt>
                <c:pt idx="458">
                  <c:v>150.11818735345631</c:v>
                </c:pt>
                <c:pt idx="459">
                  <c:v>149.86903702723379</c:v>
                </c:pt>
                <c:pt idx="460">
                  <c:v>149.45202271122784</c:v>
                </c:pt>
                <c:pt idx="461">
                  <c:v>149.5745322827936</c:v>
                </c:pt>
                <c:pt idx="462">
                  <c:v>150.18487981578923</c:v>
                </c:pt>
                <c:pt idx="463">
                  <c:v>150.3045709524088</c:v>
                </c:pt>
                <c:pt idx="464">
                  <c:v>150.38877020633984</c:v>
                </c:pt>
                <c:pt idx="465">
                  <c:v>150.34868797304787</c:v>
                </c:pt>
                <c:pt idx="466">
                  <c:v>150.10406942413721</c:v>
                </c:pt>
                <c:pt idx="467">
                  <c:v>150.07606211907179</c:v>
                </c:pt>
                <c:pt idx="468">
                  <c:v>150.0044821717739</c:v>
                </c:pt>
                <c:pt idx="469">
                  <c:v>150.03920259417373</c:v>
                </c:pt>
                <c:pt idx="470">
                  <c:v>150.04818064356508</c:v>
                </c:pt>
                <c:pt idx="471">
                  <c:v>150.14754405176603</c:v>
                </c:pt>
                <c:pt idx="472">
                  <c:v>150.37603610782853</c:v>
                </c:pt>
                <c:pt idx="473">
                  <c:v>150.41447446255805</c:v>
                </c:pt>
                <c:pt idx="474">
                  <c:v>150.48899219892155</c:v>
                </c:pt>
                <c:pt idx="475">
                  <c:v>150.60649375405035</c:v>
                </c:pt>
                <c:pt idx="476">
                  <c:v>150.64854069448722</c:v>
                </c:pt>
                <c:pt idx="477">
                  <c:v>150.77503972532514</c:v>
                </c:pt>
                <c:pt idx="478">
                  <c:v>150.98051439096304</c:v>
                </c:pt>
                <c:pt idx="479">
                  <c:v>151.39072405047025</c:v>
                </c:pt>
                <c:pt idx="480">
                  <c:v>151.55336353810813</c:v>
                </c:pt>
                <c:pt idx="481">
                  <c:v>151.69981222001226</c:v>
                </c:pt>
                <c:pt idx="482">
                  <c:v>152.11955769970325</c:v>
                </c:pt>
                <c:pt idx="483">
                  <c:v>151.81615246397396</c:v>
                </c:pt>
                <c:pt idx="484">
                  <c:v>151.94312964713507</c:v>
                </c:pt>
                <c:pt idx="485">
                  <c:v>152.2000500589852</c:v>
                </c:pt>
                <c:pt idx="486">
                  <c:v>159.30638703257495</c:v>
                </c:pt>
                <c:pt idx="487">
                  <c:v>159.2721397967461</c:v>
                </c:pt>
                <c:pt idx="488">
                  <c:v>159.45936526809442</c:v>
                </c:pt>
                <c:pt idx="489">
                  <c:v>159.43257909012988</c:v>
                </c:pt>
                <c:pt idx="490">
                  <c:v>159.52156434765402</c:v>
                </c:pt>
                <c:pt idx="491">
                  <c:v>159.60004688417476</c:v>
                </c:pt>
                <c:pt idx="492">
                  <c:v>159.69931128558491</c:v>
                </c:pt>
                <c:pt idx="493">
                  <c:v>159.65488426930054</c:v>
                </c:pt>
                <c:pt idx="494">
                  <c:v>159.62894777564469</c:v>
                </c:pt>
                <c:pt idx="495">
                  <c:v>159.60868237239259</c:v>
                </c:pt>
                <c:pt idx="496">
                  <c:v>159.36176588193675</c:v>
                </c:pt>
                <c:pt idx="497">
                  <c:v>159.31456735547636</c:v>
                </c:pt>
                <c:pt idx="498">
                  <c:v>159.25164784811017</c:v>
                </c:pt>
                <c:pt idx="499">
                  <c:v>159.21031749574954</c:v>
                </c:pt>
                <c:pt idx="500">
                  <c:v>159.16782187118852</c:v>
                </c:pt>
                <c:pt idx="501">
                  <c:v>158.86699700141554</c:v>
                </c:pt>
                <c:pt idx="502">
                  <c:v>158.83396290305689</c:v>
                </c:pt>
                <c:pt idx="503">
                  <c:v>158.83396290305689</c:v>
                </c:pt>
                <c:pt idx="504">
                  <c:v>158.77753720679888</c:v>
                </c:pt>
                <c:pt idx="505">
                  <c:v>158.71214077032391</c:v>
                </c:pt>
                <c:pt idx="506">
                  <c:v>158.64958438423068</c:v>
                </c:pt>
                <c:pt idx="507">
                  <c:v>158.2995431898764</c:v>
                </c:pt>
                <c:pt idx="508">
                  <c:v>158.44266830614541</c:v>
                </c:pt>
                <c:pt idx="509">
                  <c:v>158.38780503696742</c:v>
                </c:pt>
                <c:pt idx="510">
                  <c:v>158.33639263534295</c:v>
                </c:pt>
                <c:pt idx="511">
                  <c:v>158.24687142747285</c:v>
                </c:pt>
                <c:pt idx="512">
                  <c:v>157.9157129555777</c:v>
                </c:pt>
                <c:pt idx="513">
                  <c:v>157.81252865110284</c:v>
                </c:pt>
                <c:pt idx="514">
                  <c:v>157.74083809875324</c:v>
                </c:pt>
                <c:pt idx="515">
                  <c:v>157.76253212385467</c:v>
                </c:pt>
                <c:pt idx="516">
                  <c:v>157.72727775046766</c:v>
                </c:pt>
                <c:pt idx="517">
                  <c:v>157.44442377728319</c:v>
                </c:pt>
                <c:pt idx="518">
                  <c:v>157.4329957524869</c:v>
                </c:pt>
                <c:pt idx="519">
                  <c:v>157.39338601482939</c:v>
                </c:pt>
                <c:pt idx="520">
                  <c:v>157.35658324323214</c:v>
                </c:pt>
                <c:pt idx="521">
                  <c:v>157.31894196700262</c:v>
                </c:pt>
                <c:pt idx="522">
                  <c:v>157.06860442022992</c:v>
                </c:pt>
                <c:pt idx="523">
                  <c:v>157.0700105844121</c:v>
                </c:pt>
                <c:pt idx="524">
                  <c:v>157.05719029956532</c:v>
                </c:pt>
                <c:pt idx="525">
                  <c:v>157.03581796186265</c:v>
                </c:pt>
                <c:pt idx="526">
                  <c:v>157.00876446152202</c:v>
                </c:pt>
                <c:pt idx="527">
                  <c:v>156.83590857365365</c:v>
                </c:pt>
                <c:pt idx="528">
                  <c:v>156.84376406447603</c:v>
                </c:pt>
                <c:pt idx="529">
                  <c:v>156.8375191997184</c:v>
                </c:pt>
                <c:pt idx="530">
                  <c:v>156.83888156237367</c:v>
                </c:pt>
                <c:pt idx="531">
                  <c:v>156.83947023127243</c:v>
                </c:pt>
                <c:pt idx="532">
                  <c:v>157.08799466879262</c:v>
                </c:pt>
                <c:pt idx="533">
                  <c:v>157.13947243719599</c:v>
                </c:pt>
                <c:pt idx="534">
                  <c:v>157.17172260954894</c:v>
                </c:pt>
                <c:pt idx="535">
                  <c:v>157.20637545350664</c:v>
                </c:pt>
                <c:pt idx="536">
                  <c:v>157.24531394807039</c:v>
                </c:pt>
                <c:pt idx="537">
                  <c:v>157.23542342783841</c:v>
                </c:pt>
                <c:pt idx="538">
                  <c:v>157.23395243436912</c:v>
                </c:pt>
                <c:pt idx="539">
                  <c:v>157.22581672706482</c:v>
                </c:pt>
                <c:pt idx="540">
                  <c:v>157.12394665345846</c:v>
                </c:pt>
                <c:pt idx="541">
                  <c:v>156.82521955777281</c:v>
                </c:pt>
                <c:pt idx="542">
                  <c:v>156.81407591787158</c:v>
                </c:pt>
                <c:pt idx="543">
                  <c:v>156.54901261491264</c:v>
                </c:pt>
                <c:pt idx="544">
                  <c:v>156.62921022429239</c:v>
                </c:pt>
                <c:pt idx="545">
                  <c:v>156.68299277633821</c:v>
                </c:pt>
                <c:pt idx="546">
                  <c:v>156.73453414965161</c:v>
                </c:pt>
                <c:pt idx="547">
                  <c:v>156.67459252545365</c:v>
                </c:pt>
                <c:pt idx="548">
                  <c:v>156.73891295035156</c:v>
                </c:pt>
                <c:pt idx="549">
                  <c:v>156.83800186949708</c:v>
                </c:pt>
                <c:pt idx="550">
                  <c:v>156.89992759812921</c:v>
                </c:pt>
                <c:pt idx="551">
                  <c:v>156.86326885784086</c:v>
                </c:pt>
                <c:pt idx="552">
                  <c:v>156.74618536029402</c:v>
                </c:pt>
                <c:pt idx="553">
                  <c:v>156.79668444162678</c:v>
                </c:pt>
                <c:pt idx="554">
                  <c:v>156.72290310262932</c:v>
                </c:pt>
                <c:pt idx="555">
                  <c:v>156.59928917893623</c:v>
                </c:pt>
                <c:pt idx="556">
                  <c:v>156.45620021757941</c:v>
                </c:pt>
                <c:pt idx="557">
                  <c:v>156.33063144252205</c:v>
                </c:pt>
                <c:pt idx="558">
                  <c:v>156.34357563068951</c:v>
                </c:pt>
                <c:pt idx="559">
                  <c:v>156.37210511591155</c:v>
                </c:pt>
                <c:pt idx="560">
                  <c:v>156.14846028937507</c:v>
                </c:pt>
                <c:pt idx="561">
                  <c:v>156.19537846443282</c:v>
                </c:pt>
                <c:pt idx="562">
                  <c:v>156.19844043969536</c:v>
                </c:pt>
                <c:pt idx="563">
                  <c:v>156.13815230652864</c:v>
                </c:pt>
                <c:pt idx="564">
                  <c:v>156.24945525527914</c:v>
                </c:pt>
                <c:pt idx="565">
                  <c:v>156.39917057867822</c:v>
                </c:pt>
                <c:pt idx="566">
                  <c:v>156.4864289383508</c:v>
                </c:pt>
                <c:pt idx="567">
                  <c:v>156.57705060100056</c:v>
                </c:pt>
                <c:pt idx="568">
                  <c:v>156.68879428114835</c:v>
                </c:pt>
                <c:pt idx="569">
                  <c:v>156.80501933257102</c:v>
                </c:pt>
                <c:pt idx="570">
                  <c:v>156.97867372080091</c:v>
                </c:pt>
                <c:pt idx="571">
                  <c:v>157.08122962472447</c:v>
                </c:pt>
                <c:pt idx="572">
                  <c:v>157.1337750237071</c:v>
                </c:pt>
                <c:pt idx="573">
                  <c:v>157.15334624191507</c:v>
                </c:pt>
                <c:pt idx="574">
                  <c:v>157.0627826333849</c:v>
                </c:pt>
                <c:pt idx="575">
                  <c:v>156.91251242066133</c:v>
                </c:pt>
                <c:pt idx="576">
                  <c:v>156.95675881283157</c:v>
                </c:pt>
                <c:pt idx="577">
                  <c:v>157.01990146462839</c:v>
                </c:pt>
                <c:pt idx="578">
                  <c:v>157.09914276749913</c:v>
                </c:pt>
                <c:pt idx="579">
                  <c:v>157.15743296296907</c:v>
                </c:pt>
                <c:pt idx="580">
                  <c:v>157.21735625533927</c:v>
                </c:pt>
                <c:pt idx="581">
                  <c:v>157.27795196309125</c:v>
                </c:pt>
                <c:pt idx="582">
                  <c:v>157.09471553717827</c:v>
                </c:pt>
                <c:pt idx="583">
                  <c:v>156.96563169315016</c:v>
                </c:pt>
                <c:pt idx="584">
                  <c:v>157.02479944445537</c:v>
                </c:pt>
                <c:pt idx="585">
                  <c:v>157.01976107988659</c:v>
                </c:pt>
                <c:pt idx="586">
                  <c:v>156.98443972390749</c:v>
                </c:pt>
                <c:pt idx="587">
                  <c:v>156.86456940288468</c:v>
                </c:pt>
                <c:pt idx="588">
                  <c:v>156.90094595237386</c:v>
                </c:pt>
                <c:pt idx="589">
                  <c:v>156.78691964303792</c:v>
                </c:pt>
                <c:pt idx="590">
                  <c:v>156.75677955871828</c:v>
                </c:pt>
                <c:pt idx="591">
                  <c:v>156.59502878835892</c:v>
                </c:pt>
                <c:pt idx="592">
                  <c:v>156.54357413245509</c:v>
                </c:pt>
                <c:pt idx="593">
                  <c:v>156.53824402479256</c:v>
                </c:pt>
                <c:pt idx="594">
                  <c:v>156.19189448873621</c:v>
                </c:pt>
                <c:pt idx="595">
                  <c:v>156.27789965615847</c:v>
                </c:pt>
                <c:pt idx="596">
                  <c:v>156.16687937847487</c:v>
                </c:pt>
                <c:pt idx="597">
                  <c:v>155.93816839564764</c:v>
                </c:pt>
                <c:pt idx="598">
                  <c:v>155.85656814094469</c:v>
                </c:pt>
                <c:pt idx="599">
                  <c:v>155.89247176941109</c:v>
                </c:pt>
                <c:pt idx="600">
                  <c:v>156.26927828312415</c:v>
                </c:pt>
                <c:pt idx="601">
                  <c:v>155.95545700426234</c:v>
                </c:pt>
                <c:pt idx="602">
                  <c:v>156.13778256657142</c:v>
                </c:pt>
                <c:pt idx="603">
                  <c:v>156.23829385495674</c:v>
                </c:pt>
                <c:pt idx="604">
                  <c:v>156.20239759425084</c:v>
                </c:pt>
                <c:pt idx="605">
                  <c:v>155.88919681559574</c:v>
                </c:pt>
                <c:pt idx="606">
                  <c:v>155.73341521520149</c:v>
                </c:pt>
                <c:pt idx="607">
                  <c:v>155.78999792670925</c:v>
                </c:pt>
                <c:pt idx="608">
                  <c:v>156.00644178148519</c:v>
                </c:pt>
                <c:pt idx="609">
                  <c:v>155.74401224291904</c:v>
                </c:pt>
                <c:pt idx="610">
                  <c:v>155.71619456586313</c:v>
                </c:pt>
                <c:pt idx="611">
                  <c:v>155.76715648128092</c:v>
                </c:pt>
                <c:pt idx="612">
                  <c:v>155.73639906302432</c:v>
                </c:pt>
                <c:pt idx="613">
                  <c:v>155.6887800403903</c:v>
                </c:pt>
                <c:pt idx="614">
                  <c:v>155.4635469718435</c:v>
                </c:pt>
                <c:pt idx="615">
                  <c:v>155.42666274906941</c:v>
                </c:pt>
                <c:pt idx="616">
                  <c:v>155.63106954160256</c:v>
                </c:pt>
                <c:pt idx="617">
                  <c:v>155.85380449193994</c:v>
                </c:pt>
                <c:pt idx="618">
                  <c:v>155.82584443275837</c:v>
                </c:pt>
                <c:pt idx="619">
                  <c:v>155.81312951548389</c:v>
                </c:pt>
                <c:pt idx="620">
                  <c:v>155.76647237403969</c:v>
                </c:pt>
                <c:pt idx="621">
                  <c:v>155.74792765110661</c:v>
                </c:pt>
                <c:pt idx="622">
                  <c:v>155.83763223521939</c:v>
                </c:pt>
                <c:pt idx="623">
                  <c:v>155.90607516180225</c:v>
                </c:pt>
                <c:pt idx="624">
                  <c:v>155.81144964945136</c:v>
                </c:pt>
                <c:pt idx="625">
                  <c:v>156.01189916947396</c:v>
                </c:pt>
                <c:pt idx="626">
                  <c:v>156.0732136865735</c:v>
                </c:pt>
                <c:pt idx="627">
                  <c:v>156.14220023187522</c:v>
                </c:pt>
                <c:pt idx="628">
                  <c:v>156.02596933886238</c:v>
                </c:pt>
                <c:pt idx="629">
                  <c:v>156.04025170127639</c:v>
                </c:pt>
                <c:pt idx="630">
                  <c:v>155.83736239342366</c:v>
                </c:pt>
                <c:pt idx="631">
                  <c:v>155.91343935410146</c:v>
                </c:pt>
                <c:pt idx="632">
                  <c:v>156.0291426654197</c:v>
                </c:pt>
                <c:pt idx="633">
                  <c:v>156.09874611279352</c:v>
                </c:pt>
                <c:pt idx="634">
                  <c:v>156.00667146824333</c:v>
                </c:pt>
                <c:pt idx="635">
                  <c:v>155.86893532382106</c:v>
                </c:pt>
                <c:pt idx="636">
                  <c:v>155.97915082037815</c:v>
                </c:pt>
                <c:pt idx="637">
                  <c:v>155.96028502681312</c:v>
                </c:pt>
                <c:pt idx="638">
                  <c:v>155.90951855027723</c:v>
                </c:pt>
                <c:pt idx="639">
                  <c:v>156.00748976138831</c:v>
                </c:pt>
                <c:pt idx="640">
                  <c:v>156.12299085718695</c:v>
                </c:pt>
                <c:pt idx="641">
                  <c:v>156.04579524876684</c:v>
                </c:pt>
                <c:pt idx="642">
                  <c:v>156.04558791291021</c:v>
                </c:pt>
                <c:pt idx="643">
                  <c:v>156.12201493604874</c:v>
                </c:pt>
                <c:pt idx="644">
                  <c:v>156.31463497610193</c:v>
                </c:pt>
                <c:pt idx="645">
                  <c:v>156.16796591843138</c:v>
                </c:pt>
                <c:pt idx="646">
                  <c:v>156.20326858364194</c:v>
                </c:pt>
                <c:pt idx="647">
                  <c:v>156.43987919336789</c:v>
                </c:pt>
                <c:pt idx="648">
                  <c:v>156.4602471634592</c:v>
                </c:pt>
                <c:pt idx="649">
                  <c:v>156.25397740096221</c:v>
                </c:pt>
                <c:pt idx="650">
                  <c:v>156.2394655274141</c:v>
                </c:pt>
                <c:pt idx="651">
                  <c:v>156.26466352660631</c:v>
                </c:pt>
                <c:pt idx="652">
                  <c:v>156.1296114622487</c:v>
                </c:pt>
                <c:pt idx="653">
                  <c:v>156.12383861738351</c:v>
                </c:pt>
                <c:pt idx="654">
                  <c:v>156.30262203202884</c:v>
                </c:pt>
                <c:pt idx="655">
                  <c:v>156.53979901367211</c:v>
                </c:pt>
                <c:pt idx="656">
                  <c:v>156.56994639832058</c:v>
                </c:pt>
                <c:pt idx="657">
                  <c:v>156.61575926080457</c:v>
                </c:pt>
                <c:pt idx="658">
                  <c:v>156.71441230530934</c:v>
                </c:pt>
                <c:pt idx="659">
                  <c:v>156.70188660584355</c:v>
                </c:pt>
                <c:pt idx="660">
                  <c:v>156.67700618710953</c:v>
                </c:pt>
                <c:pt idx="661">
                  <c:v>156.66205659802068</c:v>
                </c:pt>
                <c:pt idx="662">
                  <c:v>156.76884789243931</c:v>
                </c:pt>
                <c:pt idx="663">
                  <c:v>156.89911431715205</c:v>
                </c:pt>
                <c:pt idx="664">
                  <c:v>157.01637266258672</c:v>
                </c:pt>
                <c:pt idx="665">
                  <c:v>157.08902870434355</c:v>
                </c:pt>
                <c:pt idx="666">
                  <c:v>157.07158368352333</c:v>
                </c:pt>
                <c:pt idx="667">
                  <c:v>157.07215583632996</c:v>
                </c:pt>
                <c:pt idx="668">
                  <c:v>157.06090366446438</c:v>
                </c:pt>
                <c:pt idx="669">
                  <c:v>157.0064811804223</c:v>
                </c:pt>
                <c:pt idx="670">
                  <c:v>156.83640215927915</c:v>
                </c:pt>
                <c:pt idx="671">
                  <c:v>156.88354753399437</c:v>
                </c:pt>
                <c:pt idx="672">
                  <c:v>156.92310376568167</c:v>
                </c:pt>
                <c:pt idx="673">
                  <c:v>156.91578244279322</c:v>
                </c:pt>
                <c:pt idx="674">
                  <c:v>157.00893492876097</c:v>
                </c:pt>
                <c:pt idx="675">
                  <c:v>157.01572103039189</c:v>
                </c:pt>
                <c:pt idx="676">
                  <c:v>156.97968392513775</c:v>
                </c:pt>
                <c:pt idx="677">
                  <c:v>156.99212209172947</c:v>
                </c:pt>
                <c:pt idx="678">
                  <c:v>157.18868630246308</c:v>
                </c:pt>
                <c:pt idx="679">
                  <c:v>157.33235550031441</c:v>
                </c:pt>
                <c:pt idx="680">
                  <c:v>157.27903148790526</c:v>
                </c:pt>
                <c:pt idx="681">
                  <c:v>158.21698918580952</c:v>
                </c:pt>
                <c:pt idx="682">
                  <c:v>158.12812272468113</c:v>
                </c:pt>
                <c:pt idx="683">
                  <c:v>158.16563379315588</c:v>
                </c:pt>
                <c:pt idx="684">
                  <c:v>158.09133170316875</c:v>
                </c:pt>
                <c:pt idx="685">
                  <c:v>158.1002629136126</c:v>
                </c:pt>
                <c:pt idx="686">
                  <c:v>158.15367122554497</c:v>
                </c:pt>
                <c:pt idx="687">
                  <c:v>158.13288982857591</c:v>
                </c:pt>
                <c:pt idx="688">
                  <c:v>158.11584139390774</c:v>
                </c:pt>
                <c:pt idx="689">
                  <c:v>158.0972189439162</c:v>
                </c:pt>
                <c:pt idx="690">
                  <c:v>158.05158187960296</c:v>
                </c:pt>
                <c:pt idx="691">
                  <c:v>158.09713517427286</c:v>
                </c:pt>
                <c:pt idx="692">
                  <c:v>158.05894930346162</c:v>
                </c:pt>
                <c:pt idx="693">
                  <c:v>158.00510670136484</c:v>
                </c:pt>
                <c:pt idx="694">
                  <c:v>158.0027467954246</c:v>
                </c:pt>
                <c:pt idx="695">
                  <c:v>157.98883193678114</c:v>
                </c:pt>
                <c:pt idx="696">
                  <c:v>158.00097905077595</c:v>
                </c:pt>
                <c:pt idx="697">
                  <c:v>158.1752186437846</c:v>
                </c:pt>
                <c:pt idx="698">
                  <c:v>158.16000004701772</c:v>
                </c:pt>
                <c:pt idx="699">
                  <c:v>158.16659430583161</c:v>
                </c:pt>
                <c:pt idx="700">
                  <c:v>158.2393617211695</c:v>
                </c:pt>
                <c:pt idx="701">
                  <c:v>158.33482039825134</c:v>
                </c:pt>
                <c:pt idx="702">
                  <c:v>158.27807199804974</c:v>
                </c:pt>
                <c:pt idx="703">
                  <c:v>158.24509877802066</c:v>
                </c:pt>
                <c:pt idx="704">
                  <c:v>158.2580713406978</c:v>
                </c:pt>
                <c:pt idx="705">
                  <c:v>158.28357469284509</c:v>
                </c:pt>
                <c:pt idx="706">
                  <c:v>158.20899437639906</c:v>
                </c:pt>
                <c:pt idx="707">
                  <c:v>158.24926386473749</c:v>
                </c:pt>
                <c:pt idx="708">
                  <c:v>158.24799196668627</c:v>
                </c:pt>
                <c:pt idx="709">
                  <c:v>158.31443366440519</c:v>
                </c:pt>
                <c:pt idx="710">
                  <c:v>158.37818272200622</c:v>
                </c:pt>
                <c:pt idx="711">
                  <c:v>158.56096043843547</c:v>
                </c:pt>
                <c:pt idx="712">
                  <c:v>158.64402736822589</c:v>
                </c:pt>
                <c:pt idx="713">
                  <c:v>158.66402143176532</c:v>
                </c:pt>
                <c:pt idx="714">
                  <c:v>158.73513619925114</c:v>
                </c:pt>
                <c:pt idx="715">
                  <c:v>158.76791309903695</c:v>
                </c:pt>
                <c:pt idx="716">
                  <c:v>158.71372387029777</c:v>
                </c:pt>
                <c:pt idx="717">
                  <c:v>158.81904844879625</c:v>
                </c:pt>
                <c:pt idx="718">
                  <c:v>158.92565184474631</c:v>
                </c:pt>
                <c:pt idx="719">
                  <c:v>159.01253439601919</c:v>
                </c:pt>
                <c:pt idx="720">
                  <c:v>158.92685125402863</c:v>
                </c:pt>
                <c:pt idx="721">
                  <c:v>158.91684518631584</c:v>
                </c:pt>
                <c:pt idx="722">
                  <c:v>158.86824714274226</c:v>
                </c:pt>
                <c:pt idx="723">
                  <c:v>158.92426205216731</c:v>
                </c:pt>
                <c:pt idx="724">
                  <c:v>159.02362308524303</c:v>
                </c:pt>
                <c:pt idx="725">
                  <c:v>159.05731788510693</c:v>
                </c:pt>
                <c:pt idx="726">
                  <c:v>159.05702492985634</c:v>
                </c:pt>
                <c:pt idx="727">
                  <c:v>159.10616185598525</c:v>
                </c:pt>
                <c:pt idx="728">
                  <c:v>159.08681601805927</c:v>
                </c:pt>
                <c:pt idx="729">
                  <c:v>159.08897590002351</c:v>
                </c:pt>
                <c:pt idx="730">
                  <c:v>159.1000711009531</c:v>
                </c:pt>
                <c:pt idx="731">
                  <c:v>159.24043843983736</c:v>
                </c:pt>
                <c:pt idx="732">
                  <c:v>159.27432130528157</c:v>
                </c:pt>
                <c:pt idx="733">
                  <c:v>159.3147969378671</c:v>
                </c:pt>
                <c:pt idx="734">
                  <c:v>158.35440407908686</c:v>
                </c:pt>
                <c:pt idx="735">
                  <c:v>158.45001660305513</c:v>
                </c:pt>
                <c:pt idx="736">
                  <c:v>158.18578535424922</c:v>
                </c:pt>
                <c:pt idx="737">
                  <c:v>157.81019960124553</c:v>
                </c:pt>
                <c:pt idx="738">
                  <c:v>157.49137080186756</c:v>
                </c:pt>
                <c:pt idx="739">
                  <c:v>158.31439092025562</c:v>
                </c:pt>
                <c:pt idx="740">
                  <c:v>158.26750192662888</c:v>
                </c:pt>
                <c:pt idx="741">
                  <c:v>158.45174690162187</c:v>
                </c:pt>
                <c:pt idx="742">
                  <c:v>158.52509437540076</c:v>
                </c:pt>
                <c:pt idx="743">
                  <c:v>158.50301634232414</c:v>
                </c:pt>
                <c:pt idx="744">
                  <c:v>158.53018361771353</c:v>
                </c:pt>
                <c:pt idx="745">
                  <c:v>158.40508357316992</c:v>
                </c:pt>
                <c:pt idx="746">
                  <c:v>158.42131753428939</c:v>
                </c:pt>
                <c:pt idx="747">
                  <c:v>158.64109363277274</c:v>
                </c:pt>
                <c:pt idx="748">
                  <c:v>158.66199278241635</c:v>
                </c:pt>
                <c:pt idx="749">
                  <c:v>158.66077684439045</c:v>
                </c:pt>
                <c:pt idx="750">
                  <c:v>158.53682237998973</c:v>
                </c:pt>
                <c:pt idx="751">
                  <c:v>158.39241582523493</c:v>
                </c:pt>
                <c:pt idx="752">
                  <c:v>158.33984286992828</c:v>
                </c:pt>
                <c:pt idx="753">
                  <c:v>158.23582815978</c:v>
                </c:pt>
                <c:pt idx="754">
                  <c:v>158.18912899259342</c:v>
                </c:pt>
                <c:pt idx="755">
                  <c:v>158.26116380295886</c:v>
                </c:pt>
                <c:pt idx="756">
                  <c:v>158.35967763760544</c:v>
                </c:pt>
                <c:pt idx="757">
                  <c:v>158.25920732334785</c:v>
                </c:pt>
                <c:pt idx="758">
                  <c:v>158.47191496543826</c:v>
                </c:pt>
                <c:pt idx="759">
                  <c:v>158.52982721860133</c:v>
                </c:pt>
                <c:pt idx="760">
                  <c:v>158.77194957149283</c:v>
                </c:pt>
                <c:pt idx="761">
                  <c:v>158.70123123044607</c:v>
                </c:pt>
                <c:pt idx="762">
                  <c:v>158.66813953633741</c:v>
                </c:pt>
                <c:pt idx="763">
                  <c:v>158.74088487529221</c:v>
                </c:pt>
                <c:pt idx="764">
                  <c:v>158.84400489737016</c:v>
                </c:pt>
                <c:pt idx="765">
                  <c:v>158.77227983992083</c:v>
                </c:pt>
                <c:pt idx="766">
                  <c:v>158.68749619756005</c:v>
                </c:pt>
                <c:pt idx="767">
                  <c:v>158.58111891870698</c:v>
                </c:pt>
                <c:pt idx="768">
                  <c:v>158.66410793098589</c:v>
                </c:pt>
                <c:pt idx="769">
                  <c:v>158.69307795942134</c:v>
                </c:pt>
                <c:pt idx="770">
                  <c:v>158.67457334986682</c:v>
                </c:pt>
                <c:pt idx="771">
                  <c:v>158.71611066195129</c:v>
                </c:pt>
                <c:pt idx="772">
                  <c:v>158.82581698819857</c:v>
                </c:pt>
                <c:pt idx="773">
                  <c:v>159.09270687202297</c:v>
                </c:pt>
                <c:pt idx="774">
                  <c:v>159.30206653079679</c:v>
                </c:pt>
                <c:pt idx="775">
                  <c:v>159.35056333585345</c:v>
                </c:pt>
                <c:pt idx="776">
                  <c:v>159.53641406178923</c:v>
                </c:pt>
                <c:pt idx="777">
                  <c:v>159.85100105618875</c:v>
                </c:pt>
                <c:pt idx="778">
                  <c:v>159.84716940074009</c:v>
                </c:pt>
                <c:pt idx="779">
                  <c:v>159.7438196657597</c:v>
                </c:pt>
                <c:pt idx="780">
                  <c:v>159.17641633649075</c:v>
                </c:pt>
                <c:pt idx="781">
                  <c:v>159.93217438698937</c:v>
                </c:pt>
                <c:pt idx="782">
                  <c:v>159.87613546892229</c:v>
                </c:pt>
                <c:pt idx="783">
                  <c:v>159.84045513207752</c:v>
                </c:pt>
                <c:pt idx="784">
                  <c:v>159.77997195782766</c:v>
                </c:pt>
                <c:pt idx="785">
                  <c:v>159.89015557801216</c:v>
                </c:pt>
                <c:pt idx="786">
                  <c:v>159.88243826203572</c:v>
                </c:pt>
                <c:pt idx="787">
                  <c:v>160.3260117527833</c:v>
                </c:pt>
                <c:pt idx="788">
                  <c:v>160.20005453952027</c:v>
                </c:pt>
                <c:pt idx="789">
                  <c:v>160.27593905685436</c:v>
                </c:pt>
                <c:pt idx="790">
                  <c:v>160.27605736910255</c:v>
                </c:pt>
                <c:pt idx="791">
                  <c:v>160.19608727568169</c:v>
                </c:pt>
                <c:pt idx="792">
                  <c:v>160.28798230741356</c:v>
                </c:pt>
                <c:pt idx="793">
                  <c:v>160.50191008708637</c:v>
                </c:pt>
                <c:pt idx="794">
                  <c:v>160.33018580102686</c:v>
                </c:pt>
                <c:pt idx="795">
                  <c:v>160.48500392971599</c:v>
                </c:pt>
                <c:pt idx="796">
                  <c:v>160.27274683976839</c:v>
                </c:pt>
                <c:pt idx="797">
                  <c:v>160.23645169037718</c:v>
                </c:pt>
                <c:pt idx="798">
                  <c:v>160.41902587642406</c:v>
                </c:pt>
                <c:pt idx="799">
                  <c:v>160.72687824012556</c:v>
                </c:pt>
                <c:pt idx="800">
                  <c:v>160.72208684311659</c:v>
                </c:pt>
                <c:pt idx="801">
                  <c:v>160.52108283640169</c:v>
                </c:pt>
                <c:pt idx="802">
                  <c:v>160.58783788214487</c:v>
                </c:pt>
                <c:pt idx="803">
                  <c:v>160.7734892194128</c:v>
                </c:pt>
                <c:pt idx="804">
                  <c:v>160.91759083184317</c:v>
                </c:pt>
                <c:pt idx="805">
                  <c:v>161.05198228076347</c:v>
                </c:pt>
                <c:pt idx="806">
                  <c:v>161.19348751409274</c:v>
                </c:pt>
                <c:pt idx="807">
                  <c:v>161.12381170326583</c:v>
                </c:pt>
                <c:pt idx="808">
                  <c:v>161.60628447704059</c:v>
                </c:pt>
                <c:pt idx="809">
                  <c:v>161.5837144859502</c:v>
                </c:pt>
                <c:pt idx="810">
                  <c:v>162.02112549552825</c:v>
                </c:pt>
                <c:pt idx="811">
                  <c:v>162.8232460803346</c:v>
                </c:pt>
                <c:pt idx="812">
                  <c:v>162.36494471201505</c:v>
                </c:pt>
                <c:pt idx="813">
                  <c:v>162.14576102522955</c:v>
                </c:pt>
                <c:pt idx="814">
                  <c:v>161.86191209736248</c:v>
                </c:pt>
                <c:pt idx="815">
                  <c:v>161.94028556822809</c:v>
                </c:pt>
                <c:pt idx="816">
                  <c:v>161.98121440176516</c:v>
                </c:pt>
                <c:pt idx="817">
                  <c:v>162.58954554403107</c:v>
                </c:pt>
                <c:pt idx="818">
                  <c:v>162.85911158776844</c:v>
                </c:pt>
                <c:pt idx="819">
                  <c:v>162.95754997940693</c:v>
                </c:pt>
                <c:pt idx="820">
                  <c:v>162.49957909072646</c:v>
                </c:pt>
                <c:pt idx="821">
                  <c:v>162.28171952390295</c:v>
                </c:pt>
                <c:pt idx="822">
                  <c:v>161.95039870797572</c:v>
                </c:pt>
                <c:pt idx="823">
                  <c:v>161.94605173953903</c:v>
                </c:pt>
                <c:pt idx="824">
                  <c:v>162.04276336705729</c:v>
                </c:pt>
                <c:pt idx="825">
                  <c:v>161.78391651984904</c:v>
                </c:pt>
                <c:pt idx="826">
                  <c:v>162.03215556765164</c:v>
                </c:pt>
                <c:pt idx="827">
                  <c:v>161.91719794825596</c:v>
                </c:pt>
                <c:pt idx="828">
                  <c:v>161.9779461124204</c:v>
                </c:pt>
                <c:pt idx="829">
                  <c:v>162.20131356139478</c:v>
                </c:pt>
                <c:pt idx="830">
                  <c:v>162.11590906079263</c:v>
                </c:pt>
                <c:pt idx="831">
                  <c:v>162.46696736524896</c:v>
                </c:pt>
                <c:pt idx="832">
                  <c:v>162.38698367912917</c:v>
                </c:pt>
                <c:pt idx="833">
                  <c:v>162.27311795803413</c:v>
                </c:pt>
                <c:pt idx="834">
                  <c:v>162.31739842444688</c:v>
                </c:pt>
                <c:pt idx="835">
                  <c:v>162.34485488848159</c:v>
                </c:pt>
                <c:pt idx="836">
                  <c:v>161.80540919802681</c:v>
                </c:pt>
                <c:pt idx="837">
                  <c:v>161.86456526153029</c:v>
                </c:pt>
                <c:pt idx="838">
                  <c:v>162.08090920917027</c:v>
                </c:pt>
                <c:pt idx="839">
                  <c:v>162.78171848969478</c:v>
                </c:pt>
                <c:pt idx="840">
                  <c:v>162.49522017744815</c:v>
                </c:pt>
                <c:pt idx="841">
                  <c:v>162.65105905274285</c:v>
                </c:pt>
                <c:pt idx="842">
                  <c:v>162.7002638317017</c:v>
                </c:pt>
                <c:pt idx="843">
                  <c:v>162.44005640468191</c:v>
                </c:pt>
                <c:pt idx="844">
                  <c:v>162.69549685191387</c:v>
                </c:pt>
                <c:pt idx="845">
                  <c:v>162.70792628561802</c:v>
                </c:pt>
                <c:pt idx="846">
                  <c:v>163.17428781913276</c:v>
                </c:pt>
                <c:pt idx="847">
                  <c:v>163.35455618644352</c:v>
                </c:pt>
                <c:pt idx="848">
                  <c:v>163.38800434012737</c:v>
                </c:pt>
                <c:pt idx="849">
                  <c:v>163.44185627570741</c:v>
                </c:pt>
                <c:pt idx="850">
                  <c:v>163.56096512475199</c:v>
                </c:pt>
                <c:pt idx="851">
                  <c:v>163.68097003708863</c:v>
                </c:pt>
                <c:pt idx="852">
                  <c:v>164.1597943583146</c:v>
                </c:pt>
                <c:pt idx="853">
                  <c:v>164.41665173960951</c:v>
                </c:pt>
                <c:pt idx="854">
                  <c:v>164.49341109771601</c:v>
                </c:pt>
                <c:pt idx="855">
                  <c:v>164.61182073534448</c:v>
                </c:pt>
                <c:pt idx="856">
                  <c:v>164.33381147132812</c:v>
                </c:pt>
                <c:pt idx="857">
                  <c:v>164.25588295367677</c:v>
                </c:pt>
                <c:pt idx="858">
                  <c:v>163.770378112721</c:v>
                </c:pt>
                <c:pt idx="859">
                  <c:v>163.70229775501542</c:v>
                </c:pt>
                <c:pt idx="860">
                  <c:v>163.74968226880347</c:v>
                </c:pt>
                <c:pt idx="861">
                  <c:v>163.70569932205206</c:v>
                </c:pt>
                <c:pt idx="862">
                  <c:v>163.72565515908184</c:v>
                </c:pt>
                <c:pt idx="863">
                  <c:v>163.82955022907419</c:v>
                </c:pt>
                <c:pt idx="864">
                  <c:v>164.07244183009956</c:v>
                </c:pt>
                <c:pt idx="865">
                  <c:v>164.10017300735856</c:v>
                </c:pt>
                <c:pt idx="866">
                  <c:v>164.34395758496757</c:v>
                </c:pt>
                <c:pt idx="867">
                  <c:v>164.64098030145215</c:v>
                </c:pt>
                <c:pt idx="868">
                  <c:v>164.4938556015853</c:v>
                </c:pt>
                <c:pt idx="869">
                  <c:v>164.62217615249872</c:v>
                </c:pt>
                <c:pt idx="870">
                  <c:v>165.25934791047058</c:v>
                </c:pt>
                <c:pt idx="871">
                  <c:v>165.10573720294687</c:v>
                </c:pt>
                <c:pt idx="872">
                  <c:v>165.21656626260673</c:v>
                </c:pt>
                <c:pt idx="873">
                  <c:v>165.21654155342225</c:v>
                </c:pt>
                <c:pt idx="874">
                  <c:v>165.22577589764211</c:v>
                </c:pt>
                <c:pt idx="875">
                  <c:v>165.30109555000007</c:v>
                </c:pt>
                <c:pt idx="876">
                  <c:v>165.45811983739725</c:v>
                </c:pt>
                <c:pt idx="877">
                  <c:v>165.86262275956588</c:v>
                </c:pt>
                <c:pt idx="878">
                  <c:v>165.61877664599066</c:v>
                </c:pt>
                <c:pt idx="879">
                  <c:v>165.60315472723201</c:v>
                </c:pt>
                <c:pt idx="880">
                  <c:v>165.62411120489088</c:v>
                </c:pt>
                <c:pt idx="881">
                  <c:v>165.26049180614964</c:v>
                </c:pt>
                <c:pt idx="882">
                  <c:v>165.30198259738827</c:v>
                </c:pt>
                <c:pt idx="883">
                  <c:v>165.36933624540765</c:v>
                </c:pt>
                <c:pt idx="884">
                  <c:v>165.40371426068523</c:v>
                </c:pt>
                <c:pt idx="885">
                  <c:v>165.45428905797533</c:v>
                </c:pt>
                <c:pt idx="886">
                  <c:v>165.31348939230389</c:v>
                </c:pt>
                <c:pt idx="887">
                  <c:v>165.4593192289685</c:v>
                </c:pt>
                <c:pt idx="888">
                  <c:v>165.40812611088097</c:v>
                </c:pt>
                <c:pt idx="889">
                  <c:v>165.54401480150338</c:v>
                </c:pt>
                <c:pt idx="890">
                  <c:v>165.48017940258271</c:v>
                </c:pt>
                <c:pt idx="891">
                  <c:v>165.43294676673199</c:v>
                </c:pt>
                <c:pt idx="892">
                  <c:v>165.26476651164649</c:v>
                </c:pt>
                <c:pt idx="893">
                  <c:v>165.14049444623598</c:v>
                </c:pt>
                <c:pt idx="894">
                  <c:v>165.12230770139092</c:v>
                </c:pt>
                <c:pt idx="895">
                  <c:v>164.99306039304497</c:v>
                </c:pt>
                <c:pt idx="896">
                  <c:v>165.08825793554141</c:v>
                </c:pt>
                <c:pt idx="897">
                  <c:v>165.11314464527911</c:v>
                </c:pt>
                <c:pt idx="898">
                  <c:v>164.93655865686304</c:v>
                </c:pt>
                <c:pt idx="899">
                  <c:v>165.03589986127142</c:v>
                </c:pt>
                <c:pt idx="900">
                  <c:v>165.24329536641281</c:v>
                </c:pt>
                <c:pt idx="901">
                  <c:v>165.32880294767085</c:v>
                </c:pt>
                <c:pt idx="902">
                  <c:v>165.14537219472064</c:v>
                </c:pt>
                <c:pt idx="903">
                  <c:v>165.03450856775348</c:v>
                </c:pt>
                <c:pt idx="904">
                  <c:v>164.83031196119356</c:v>
                </c:pt>
                <c:pt idx="905">
                  <c:v>164.78558768111381</c:v>
                </c:pt>
                <c:pt idx="906">
                  <c:v>164.84632022359702</c:v>
                </c:pt>
                <c:pt idx="907">
                  <c:v>164.91100111960756</c:v>
                </c:pt>
                <c:pt idx="908">
                  <c:v>165.08712721920381</c:v>
                </c:pt>
                <c:pt idx="909">
                  <c:v>165.09956186359793</c:v>
                </c:pt>
                <c:pt idx="910">
                  <c:v>165.24715608512591</c:v>
                </c:pt>
                <c:pt idx="911">
                  <c:v>165.21192183608287</c:v>
                </c:pt>
                <c:pt idx="912">
                  <c:v>165.40354057737179</c:v>
                </c:pt>
                <c:pt idx="913">
                  <c:v>165.30294309429462</c:v>
                </c:pt>
                <c:pt idx="914">
                  <c:v>165.22078332659271</c:v>
                </c:pt>
                <c:pt idx="915">
                  <c:v>165.30120709148449</c:v>
                </c:pt>
                <c:pt idx="916">
                  <c:v>165.4506277035436</c:v>
                </c:pt>
                <c:pt idx="917">
                  <c:v>165.54709445467572</c:v>
                </c:pt>
                <c:pt idx="918">
                  <c:v>165.66910071093378</c:v>
                </c:pt>
                <c:pt idx="919">
                  <c:v>165.81284880710066</c:v>
                </c:pt>
                <c:pt idx="920">
                  <c:v>165.86123321757836</c:v>
                </c:pt>
                <c:pt idx="921">
                  <c:v>165.76712897038104</c:v>
                </c:pt>
                <c:pt idx="922">
                  <c:v>165.73302802497304</c:v>
                </c:pt>
                <c:pt idx="923">
                  <c:v>165.80004464041974</c:v>
                </c:pt>
                <c:pt idx="924">
                  <c:v>165.92774575161769</c:v>
                </c:pt>
                <c:pt idx="925">
                  <c:v>166.25664517187576</c:v>
                </c:pt>
                <c:pt idx="926">
                  <c:v>166.24715517942465</c:v>
                </c:pt>
                <c:pt idx="927">
                  <c:v>166.03844108852834</c:v>
                </c:pt>
                <c:pt idx="928">
                  <c:v>165.97562141096554</c:v>
                </c:pt>
                <c:pt idx="929">
                  <c:v>166.05041617848073</c:v>
                </c:pt>
                <c:pt idx="930">
                  <c:v>165.88749175182781</c:v>
                </c:pt>
                <c:pt idx="931">
                  <c:v>165.81364924987071</c:v>
                </c:pt>
                <c:pt idx="932">
                  <c:v>165.84605354313763</c:v>
                </c:pt>
                <c:pt idx="933">
                  <c:v>165.91885474920264</c:v>
                </c:pt>
                <c:pt idx="934">
                  <c:v>165.95939749255427</c:v>
                </c:pt>
                <c:pt idx="935">
                  <c:v>166.057715001216</c:v>
                </c:pt>
                <c:pt idx="936">
                  <c:v>166.33364731844463</c:v>
                </c:pt>
                <c:pt idx="937">
                  <c:v>167.87063253067092</c:v>
                </c:pt>
                <c:pt idx="938">
                  <c:v>167.73433607060809</c:v>
                </c:pt>
                <c:pt idx="939">
                  <c:v>167.84678786535682</c:v>
                </c:pt>
                <c:pt idx="940">
                  <c:v>168.32513751332596</c:v>
                </c:pt>
                <c:pt idx="941">
                  <c:v>168.45545919317175</c:v>
                </c:pt>
                <c:pt idx="942">
                  <c:v>168.39889718543006</c:v>
                </c:pt>
                <c:pt idx="943">
                  <c:v>168.41325799939156</c:v>
                </c:pt>
                <c:pt idx="944">
                  <c:v>168.3682923165843</c:v>
                </c:pt>
                <c:pt idx="945">
                  <c:v>168.53238011963441</c:v>
                </c:pt>
                <c:pt idx="946">
                  <c:v>169.00310741465475</c:v>
                </c:pt>
                <c:pt idx="947">
                  <c:v>169.35613553529137</c:v>
                </c:pt>
                <c:pt idx="948">
                  <c:v>169.34713600996571</c:v>
                </c:pt>
                <c:pt idx="949">
                  <c:v>169.28261849517287</c:v>
                </c:pt>
                <c:pt idx="950">
                  <c:v>169.46818780435279</c:v>
                </c:pt>
                <c:pt idx="951">
                  <c:v>169.62568636121856</c:v>
                </c:pt>
                <c:pt idx="952">
                  <c:v>169.49601449106012</c:v>
                </c:pt>
                <c:pt idx="953">
                  <c:v>169.37740968839736</c:v>
                </c:pt>
                <c:pt idx="954">
                  <c:v>169.57053223895596</c:v>
                </c:pt>
                <c:pt idx="955">
                  <c:v>170.02116955105703</c:v>
                </c:pt>
                <c:pt idx="956">
                  <c:v>170.0812345527643</c:v>
                </c:pt>
                <c:pt idx="957">
                  <c:v>169.8929339729753</c:v>
                </c:pt>
                <c:pt idx="958">
                  <c:v>169.78190378768821</c:v>
                </c:pt>
                <c:pt idx="959">
                  <c:v>169.76031592690995</c:v>
                </c:pt>
                <c:pt idx="960">
                  <c:v>169.14129610071967</c:v>
                </c:pt>
                <c:pt idx="961">
                  <c:v>169.17673333265932</c:v>
                </c:pt>
                <c:pt idx="962">
                  <c:v>169.23753309919809</c:v>
                </c:pt>
                <c:pt idx="963">
                  <c:v>169.31679547090894</c:v>
                </c:pt>
                <c:pt idx="964">
                  <c:v>169.59684802337014</c:v>
                </c:pt>
                <c:pt idx="965">
                  <c:v>169.68786621439185</c:v>
                </c:pt>
                <c:pt idx="966">
                  <c:v>169.97443929144583</c:v>
                </c:pt>
                <c:pt idx="967">
                  <c:v>170.21483629396494</c:v>
                </c:pt>
                <c:pt idx="968">
                  <c:v>170.15031053864175</c:v>
                </c:pt>
                <c:pt idx="969">
                  <c:v>170.27581000368301</c:v>
                </c:pt>
                <c:pt idx="970">
                  <c:v>170.57416639036433</c:v>
                </c:pt>
                <c:pt idx="971">
                  <c:v>170.71979680828656</c:v>
                </c:pt>
                <c:pt idx="972">
                  <c:v>170.83935486845783</c:v>
                </c:pt>
                <c:pt idx="973">
                  <c:v>171.00531749888657</c:v>
                </c:pt>
                <c:pt idx="974">
                  <c:v>171.03711580381895</c:v>
                </c:pt>
                <c:pt idx="975">
                  <c:v>171.08975614728604</c:v>
                </c:pt>
                <c:pt idx="976">
                  <c:v>170.98637569565773</c:v>
                </c:pt>
                <c:pt idx="977">
                  <c:v>171.44722244350334</c:v>
                </c:pt>
                <c:pt idx="978">
                  <c:v>171.41366722599392</c:v>
                </c:pt>
                <c:pt idx="979">
                  <c:v>171.36624199231198</c:v>
                </c:pt>
                <c:pt idx="980">
                  <c:v>171.33763555351925</c:v>
                </c:pt>
                <c:pt idx="981">
                  <c:v>171.3803070427704</c:v>
                </c:pt>
                <c:pt idx="982">
                  <c:v>171.77963280482103</c:v>
                </c:pt>
                <c:pt idx="983">
                  <c:v>172.14325524277865</c:v>
                </c:pt>
                <c:pt idx="984">
                  <c:v>171.88955520186695</c:v>
                </c:pt>
                <c:pt idx="985">
                  <c:v>171.57827677186782</c:v>
                </c:pt>
                <c:pt idx="986">
                  <c:v>171.55332703729496</c:v>
                </c:pt>
                <c:pt idx="987">
                  <c:v>171.36175267720631</c:v>
                </c:pt>
                <c:pt idx="988">
                  <c:v>171.16904763805812</c:v>
                </c:pt>
                <c:pt idx="989">
                  <c:v>171.32230251567199</c:v>
                </c:pt>
                <c:pt idx="990">
                  <c:v>171.32434573415526</c:v>
                </c:pt>
                <c:pt idx="991">
                  <c:v>171.3667692655728</c:v>
                </c:pt>
                <c:pt idx="992">
                  <c:v>171.40682841358995</c:v>
                </c:pt>
                <c:pt idx="993">
                  <c:v>171.46797862920062</c:v>
                </c:pt>
                <c:pt idx="994">
                  <c:v>171.46196993524597</c:v>
                </c:pt>
                <c:pt idx="995">
                  <c:v>171.55146517596594</c:v>
                </c:pt>
                <c:pt idx="996">
                  <c:v>171.36443695747641</c:v>
                </c:pt>
                <c:pt idx="997">
                  <c:v>171.44215862153462</c:v>
                </c:pt>
                <c:pt idx="998">
                  <c:v>171.74784257877431</c:v>
                </c:pt>
                <c:pt idx="999">
                  <c:v>171.83499779570019</c:v>
                </c:pt>
                <c:pt idx="1000">
                  <c:v>172.05575120555073</c:v>
                </c:pt>
                <c:pt idx="1001">
                  <c:v>172.05656469837868</c:v>
                </c:pt>
                <c:pt idx="1002">
                  <c:v>171.84147161192323</c:v>
                </c:pt>
                <c:pt idx="1003">
                  <c:v>171.88576919084119</c:v>
                </c:pt>
                <c:pt idx="1004">
                  <c:v>171.58657431979211</c:v>
                </c:pt>
                <c:pt idx="1005">
                  <c:v>171.71754222323972</c:v>
                </c:pt>
                <c:pt idx="1006">
                  <c:v>171.65564982590678</c:v>
                </c:pt>
                <c:pt idx="1007">
                  <c:v>171.76700908460217</c:v>
                </c:pt>
                <c:pt idx="1008">
                  <c:v>171.85074770249363</c:v>
                </c:pt>
                <c:pt idx="1009">
                  <c:v>172.09851058728998</c:v>
                </c:pt>
                <c:pt idx="1010">
                  <c:v>172.16628540822157</c:v>
                </c:pt>
                <c:pt idx="1011">
                  <c:v>172.0559754826559</c:v>
                </c:pt>
                <c:pt idx="1012">
                  <c:v>172.1245523079854</c:v>
                </c:pt>
                <c:pt idx="1013">
                  <c:v>172.42072969461756</c:v>
                </c:pt>
                <c:pt idx="1014">
                  <c:v>172.30765726819803</c:v>
                </c:pt>
                <c:pt idx="1015">
                  <c:v>172.33734606836197</c:v>
                </c:pt>
                <c:pt idx="1016">
                  <c:v>172.30318728532444</c:v>
                </c:pt>
                <c:pt idx="1017">
                  <c:v>172.2300210701749</c:v>
                </c:pt>
                <c:pt idx="1018">
                  <c:v>172.37088063086026</c:v>
                </c:pt>
                <c:pt idx="1019">
                  <c:v>172.65368898986293</c:v>
                </c:pt>
                <c:pt idx="1020">
                  <c:v>173.00330350990563</c:v>
                </c:pt>
                <c:pt idx="1021">
                  <c:v>173.28539993735862</c:v>
                </c:pt>
                <c:pt idx="1022">
                  <c:v>173.30243378074354</c:v>
                </c:pt>
                <c:pt idx="1023">
                  <c:v>173.06647142622063</c:v>
                </c:pt>
                <c:pt idx="1024">
                  <c:v>172.76940991527323</c:v>
                </c:pt>
                <c:pt idx="1025">
                  <c:v>172.86706336790036</c:v>
                </c:pt>
                <c:pt idx="1026">
                  <c:v>172.95169721120391</c:v>
                </c:pt>
                <c:pt idx="1027">
                  <c:v>172.97673018919659</c:v>
                </c:pt>
                <c:pt idx="1028">
                  <c:v>173.19125975329811</c:v>
                </c:pt>
                <c:pt idx="1029">
                  <c:v>172.79781379072656</c:v>
                </c:pt>
                <c:pt idx="1030">
                  <c:v>172.79633214353888</c:v>
                </c:pt>
                <c:pt idx="1031">
                  <c:v>172.92909251824904</c:v>
                </c:pt>
                <c:pt idx="1032">
                  <c:v>172.96400787627627</c:v>
                </c:pt>
                <c:pt idx="1033">
                  <c:v>172.89843169171345</c:v>
                </c:pt>
                <c:pt idx="1034">
                  <c:v>172.99736086306658</c:v>
                </c:pt>
                <c:pt idx="1035">
                  <c:v>173.10601452481404</c:v>
                </c:pt>
                <c:pt idx="1036">
                  <c:v>173.07443300551722</c:v>
                </c:pt>
                <c:pt idx="1037">
                  <c:v>173.06193157163929</c:v>
                </c:pt>
                <c:pt idx="1038">
                  <c:v>173.02707870613708</c:v>
                </c:pt>
                <c:pt idx="1039">
                  <c:v>173.10296329256266</c:v>
                </c:pt>
                <c:pt idx="1040">
                  <c:v>173.09657308006484</c:v>
                </c:pt>
                <c:pt idx="1041">
                  <c:v>173.09643088414589</c:v>
                </c:pt>
                <c:pt idx="1042">
                  <c:v>173.31580333094493</c:v>
                </c:pt>
                <c:pt idx="1043">
                  <c:v>173.35085937273425</c:v>
                </c:pt>
                <c:pt idx="1044">
                  <c:v>174.28595937019199</c:v>
                </c:pt>
                <c:pt idx="1045">
                  <c:v>174.36153083935258</c:v>
                </c:pt>
                <c:pt idx="1046">
                  <c:v>174.4629442567915</c:v>
                </c:pt>
                <c:pt idx="1047">
                  <c:v>174.49100456093856</c:v>
                </c:pt>
                <c:pt idx="1048">
                  <c:v>174.56636701324865</c:v>
                </c:pt>
                <c:pt idx="1049">
                  <c:v>174.41885010066267</c:v>
                </c:pt>
                <c:pt idx="1050">
                  <c:v>174.36502626237197</c:v>
                </c:pt>
                <c:pt idx="1051">
                  <c:v>174.31554934416684</c:v>
                </c:pt>
                <c:pt idx="1052">
                  <c:v>174.23188343427449</c:v>
                </c:pt>
                <c:pt idx="1053">
                  <c:v>174.04614895427102</c:v>
                </c:pt>
                <c:pt idx="1054">
                  <c:v>173.96155856870828</c:v>
                </c:pt>
                <c:pt idx="1055">
                  <c:v>173.93896654457933</c:v>
                </c:pt>
                <c:pt idx="1056">
                  <c:v>173.93586677517425</c:v>
                </c:pt>
                <c:pt idx="1057">
                  <c:v>173.90313880050991</c:v>
                </c:pt>
                <c:pt idx="1058">
                  <c:v>173.7899813354916</c:v>
                </c:pt>
                <c:pt idx="1059">
                  <c:v>173.4093526039768</c:v>
                </c:pt>
                <c:pt idx="1060">
                  <c:v>173.36643816818062</c:v>
                </c:pt>
                <c:pt idx="1061">
                  <c:v>173.34192730068079</c:v>
                </c:pt>
                <c:pt idx="1062">
                  <c:v>173.27488267404101</c:v>
                </c:pt>
                <c:pt idx="1063">
                  <c:v>173.29158926431128</c:v>
                </c:pt>
                <c:pt idx="1064">
                  <c:v>173.06620519019947</c:v>
                </c:pt>
                <c:pt idx="1065">
                  <c:v>173.10394845905569</c:v>
                </c:pt>
                <c:pt idx="1066">
                  <c:v>173.01130816809021</c:v>
                </c:pt>
                <c:pt idx="1067">
                  <c:v>172.97458623394292</c:v>
                </c:pt>
                <c:pt idx="1068">
                  <c:v>172.91706642369945</c:v>
                </c:pt>
                <c:pt idx="1069">
                  <c:v>172.88353519347842</c:v>
                </c:pt>
                <c:pt idx="1070">
                  <c:v>172.81328485821129</c:v>
                </c:pt>
                <c:pt idx="1071">
                  <c:v>172.82416507013838</c:v>
                </c:pt>
                <c:pt idx="1072">
                  <c:v>172.88201505593878</c:v>
                </c:pt>
                <c:pt idx="1073">
                  <c:v>172.82338246769905</c:v>
                </c:pt>
                <c:pt idx="1074">
                  <c:v>172.7953114029537</c:v>
                </c:pt>
                <c:pt idx="1075">
                  <c:v>173.01313113518407</c:v>
                </c:pt>
                <c:pt idx="1076">
                  <c:v>173.10225288400798</c:v>
                </c:pt>
                <c:pt idx="1077">
                  <c:v>173.19861712514222</c:v>
                </c:pt>
                <c:pt idx="1078">
                  <c:v>173.22458619899425</c:v>
                </c:pt>
                <c:pt idx="1079">
                  <c:v>173.26011133856994</c:v>
                </c:pt>
                <c:pt idx="1080">
                  <c:v>173.28194318675781</c:v>
                </c:pt>
                <c:pt idx="1081">
                  <c:v>173.33621232809148</c:v>
                </c:pt>
                <c:pt idx="1082">
                  <c:v>173.21891355394646</c:v>
                </c:pt>
                <c:pt idx="1083">
                  <c:v>173.27822322674965</c:v>
                </c:pt>
                <c:pt idx="1084">
                  <c:v>173.37700646622153</c:v>
                </c:pt>
                <c:pt idx="1085">
                  <c:v>173.41770324643943</c:v>
                </c:pt>
                <c:pt idx="1086">
                  <c:v>173.59633658368637</c:v>
                </c:pt>
                <c:pt idx="1087">
                  <c:v>173.62155400694698</c:v>
                </c:pt>
                <c:pt idx="1088">
                  <c:v>173.61798813490745</c:v>
                </c:pt>
                <c:pt idx="1089">
                  <c:v>173.73125630757968</c:v>
                </c:pt>
                <c:pt idx="1090">
                  <c:v>173.82351127399934</c:v>
                </c:pt>
                <c:pt idx="1091">
                  <c:v>173.89293804392832</c:v>
                </c:pt>
                <c:pt idx="1092">
                  <c:v>174.0014928896818</c:v>
                </c:pt>
                <c:pt idx="1093">
                  <c:v>173.96103877239653</c:v>
                </c:pt>
                <c:pt idx="1094">
                  <c:v>174.03460376568322</c:v>
                </c:pt>
                <c:pt idx="1095">
                  <c:v>173.99161947769093</c:v>
                </c:pt>
                <c:pt idx="1096">
                  <c:v>174.11903507335495</c:v>
                </c:pt>
                <c:pt idx="1097">
                  <c:v>174.25691882200417</c:v>
                </c:pt>
                <c:pt idx="1098">
                  <c:v>174.37892796021183</c:v>
                </c:pt>
                <c:pt idx="1099">
                  <c:v>174.45609906347187</c:v>
                </c:pt>
                <c:pt idx="1100">
                  <c:v>174.54518303716273</c:v>
                </c:pt>
                <c:pt idx="1101">
                  <c:v>174.58588869039616</c:v>
                </c:pt>
                <c:pt idx="1102">
                  <c:v>174.64105299484675</c:v>
                </c:pt>
                <c:pt idx="1103">
                  <c:v>174.39305103057245</c:v>
                </c:pt>
                <c:pt idx="1104">
                  <c:v>174.25633596996025</c:v>
                </c:pt>
                <c:pt idx="1105">
                  <c:v>174.31431229811059</c:v>
                </c:pt>
                <c:pt idx="1106">
                  <c:v>174.32942489871181</c:v>
                </c:pt>
                <c:pt idx="1107">
                  <c:v>174.32508588738844</c:v>
                </c:pt>
                <c:pt idx="1108">
                  <c:v>174.42135945608212</c:v>
                </c:pt>
                <c:pt idx="1109">
                  <c:v>174.48675667773685</c:v>
                </c:pt>
                <c:pt idx="1110">
                  <c:v>174.58680576209292</c:v>
                </c:pt>
                <c:pt idx="1111">
                  <c:v>174.54373539176879</c:v>
                </c:pt>
                <c:pt idx="1112">
                  <c:v>174.58116387208173</c:v>
                </c:pt>
                <c:pt idx="1113">
                  <c:v>174.6455573995049</c:v>
                </c:pt>
                <c:pt idx="1114">
                  <c:v>174.73117530324345</c:v>
                </c:pt>
                <c:pt idx="1115">
                  <c:v>174.67677682584548</c:v>
                </c:pt>
                <c:pt idx="1116">
                  <c:v>174.67632290430743</c:v>
                </c:pt>
                <c:pt idx="1117">
                  <c:v>174.53831642048641</c:v>
                </c:pt>
                <c:pt idx="1118">
                  <c:v>174.51147024574757</c:v>
                </c:pt>
                <c:pt idx="1119">
                  <c:v>174.47138384403848</c:v>
                </c:pt>
                <c:pt idx="1120">
                  <c:v>174.47254221770629</c:v>
                </c:pt>
                <c:pt idx="1121">
                  <c:v>174.47854050169866</c:v>
                </c:pt>
                <c:pt idx="1122">
                  <c:v>174.45209312341964</c:v>
                </c:pt>
                <c:pt idx="1123">
                  <c:v>174.39498958840451</c:v>
                </c:pt>
                <c:pt idx="1124">
                  <c:v>174.4080788944301</c:v>
                </c:pt>
                <c:pt idx="1125">
                  <c:v>174.44842923437062</c:v>
                </c:pt>
                <c:pt idx="1126">
                  <c:v>174.58993776131265</c:v>
                </c:pt>
                <c:pt idx="1127">
                  <c:v>174.68613389634953</c:v>
                </c:pt>
                <c:pt idx="1128">
                  <c:v>174.7219608156899</c:v>
                </c:pt>
                <c:pt idx="1129">
                  <c:v>174.66837862739618</c:v>
                </c:pt>
                <c:pt idx="1130">
                  <c:v>174.64411476385487</c:v>
                </c:pt>
                <c:pt idx="1131">
                  <c:v>174.59274291256023</c:v>
                </c:pt>
                <c:pt idx="1132">
                  <c:v>174.37822862230325</c:v>
                </c:pt>
                <c:pt idx="1133">
                  <c:v>174.35697696461577</c:v>
                </c:pt>
                <c:pt idx="1134">
                  <c:v>174.34861767491202</c:v>
                </c:pt>
                <c:pt idx="1135">
                  <c:v>174.40724926949048</c:v>
                </c:pt>
                <c:pt idx="1136">
                  <c:v>174.48251898338157</c:v>
                </c:pt>
                <c:pt idx="1137">
                  <c:v>174.46772267479747</c:v>
                </c:pt>
                <c:pt idx="1138">
                  <c:v>174.3986848639714</c:v>
                </c:pt>
                <c:pt idx="1139">
                  <c:v>174.39405382190506</c:v>
                </c:pt>
                <c:pt idx="1140">
                  <c:v>174.45714024741804</c:v>
                </c:pt>
                <c:pt idx="1141">
                  <c:v>174.51388279776307</c:v>
                </c:pt>
                <c:pt idx="1142">
                  <c:v>174.50326389591621</c:v>
                </c:pt>
                <c:pt idx="1143">
                  <c:v>174.48121424143733</c:v>
                </c:pt>
                <c:pt idx="1144">
                  <c:v>174.64325215497155</c:v>
                </c:pt>
                <c:pt idx="1145">
                  <c:v>174.76264688264169</c:v>
                </c:pt>
                <c:pt idx="1146">
                  <c:v>174.74025648131243</c:v>
                </c:pt>
                <c:pt idx="1147">
                  <c:v>174.7713636447379</c:v>
                </c:pt>
                <c:pt idx="1148">
                  <c:v>174.76840448793286</c:v>
                </c:pt>
                <c:pt idx="1149">
                  <c:v>174.79968605202828</c:v>
                </c:pt>
                <c:pt idx="1150">
                  <c:v>174.86853505423551</c:v>
                </c:pt>
                <c:pt idx="1151">
                  <c:v>174.87011285601929</c:v>
                </c:pt>
                <c:pt idx="1152">
                  <c:v>174.88927854252981</c:v>
                </c:pt>
                <c:pt idx="1153">
                  <c:v>174.89875886993772</c:v>
                </c:pt>
                <c:pt idx="1154">
                  <c:v>174.87379590088673</c:v>
                </c:pt>
                <c:pt idx="1155">
                  <c:v>174.93381926944417</c:v>
                </c:pt>
                <c:pt idx="1156">
                  <c:v>175.03351769193654</c:v>
                </c:pt>
                <c:pt idx="1157">
                  <c:v>175.09283523427351</c:v>
                </c:pt>
                <c:pt idx="1158">
                  <c:v>175.12652084088597</c:v>
                </c:pt>
                <c:pt idx="1159">
                  <c:v>175.24938419534519</c:v>
                </c:pt>
                <c:pt idx="1160">
                  <c:v>175.22566447368271</c:v>
                </c:pt>
                <c:pt idx="1161">
                  <c:v>175.21697317160806</c:v>
                </c:pt>
                <c:pt idx="1162">
                  <c:v>175.22315738578803</c:v>
                </c:pt>
                <c:pt idx="1163">
                  <c:v>175.22573225630896</c:v>
                </c:pt>
                <c:pt idx="1164">
                  <c:v>175.24758148731843</c:v>
                </c:pt>
                <c:pt idx="1165">
                  <c:v>175.2835510895315</c:v>
                </c:pt>
                <c:pt idx="1166">
                  <c:v>175.28016166751601</c:v>
                </c:pt>
                <c:pt idx="1167">
                  <c:v>175.42420452443028</c:v>
                </c:pt>
                <c:pt idx="1168">
                  <c:v>175.4565032858707</c:v>
                </c:pt>
                <c:pt idx="1169">
                  <c:v>175.43643101284326</c:v>
                </c:pt>
                <c:pt idx="1170">
                  <c:v>175.61353162781356</c:v>
                </c:pt>
                <c:pt idx="1171">
                  <c:v>175.60960216562137</c:v>
                </c:pt>
                <c:pt idx="1172">
                  <c:v>175.58491910792927</c:v>
                </c:pt>
                <c:pt idx="1173">
                  <c:v>175.64227076353089</c:v>
                </c:pt>
                <c:pt idx="1174">
                  <c:v>175.71813854666354</c:v>
                </c:pt>
                <c:pt idx="1175">
                  <c:v>175.69390339886741</c:v>
                </c:pt>
                <c:pt idx="1176">
                  <c:v>175.71775180309373</c:v>
                </c:pt>
                <c:pt idx="1177">
                  <c:v>175.77609285439314</c:v>
                </c:pt>
                <c:pt idx="1178">
                  <c:v>175.10489271249489</c:v>
                </c:pt>
                <c:pt idx="1179">
                  <c:v>174.57633848360652</c:v>
                </c:pt>
                <c:pt idx="1180">
                  <c:v>174.16181707117292</c:v>
                </c:pt>
                <c:pt idx="1181">
                  <c:v>173.70792254302748</c:v>
                </c:pt>
                <c:pt idx="1182">
                  <c:v>173.32985853135108</c:v>
                </c:pt>
                <c:pt idx="1183">
                  <c:v>174.10564387041495</c:v>
                </c:pt>
                <c:pt idx="1184">
                  <c:v>174.1862409593497</c:v>
                </c:pt>
                <c:pt idx="1185">
                  <c:v>174.1776820766938</c:v>
                </c:pt>
                <c:pt idx="1186">
                  <c:v>174.17223760063075</c:v>
                </c:pt>
                <c:pt idx="1187">
                  <c:v>174.17039570460901</c:v>
                </c:pt>
                <c:pt idx="1188">
                  <c:v>174.1596167098761</c:v>
                </c:pt>
                <c:pt idx="1189">
                  <c:v>174.2026597968302</c:v>
                </c:pt>
                <c:pt idx="1190">
                  <c:v>174.25672628692561</c:v>
                </c:pt>
                <c:pt idx="1191">
                  <c:v>174.28814341276367</c:v>
                </c:pt>
                <c:pt idx="1192">
                  <c:v>174.26538757532202</c:v>
                </c:pt>
                <c:pt idx="1193">
                  <c:v>174.35020240608725</c:v>
                </c:pt>
                <c:pt idx="1194">
                  <c:v>174.43305670573162</c:v>
                </c:pt>
                <c:pt idx="1195">
                  <c:v>174.97953090197143</c:v>
                </c:pt>
                <c:pt idx="1196">
                  <c:v>174.97785657493768</c:v>
                </c:pt>
                <c:pt idx="1197">
                  <c:v>175.00765474856729</c:v>
                </c:pt>
                <c:pt idx="1198">
                  <c:v>174.98921734916931</c:v>
                </c:pt>
                <c:pt idx="1199">
                  <c:v>174.98407409640831</c:v>
                </c:pt>
                <c:pt idx="1200">
                  <c:v>175.01022770573431</c:v>
                </c:pt>
                <c:pt idx="1201">
                  <c:v>175.12673476063708</c:v>
                </c:pt>
                <c:pt idx="1202">
                  <c:v>175.1736388492464</c:v>
                </c:pt>
                <c:pt idx="1203">
                  <c:v>175.2667750340006</c:v>
                </c:pt>
                <c:pt idx="1204">
                  <c:v>175.33433650703344</c:v>
                </c:pt>
                <c:pt idx="1205">
                  <c:v>175.35499934575313</c:v>
                </c:pt>
                <c:pt idx="1206">
                  <c:v>175.47020321947394</c:v>
                </c:pt>
                <c:pt idx="1207">
                  <c:v>175.40154052632877</c:v>
                </c:pt>
                <c:pt idx="1208">
                  <c:v>175.46211491688422</c:v>
                </c:pt>
                <c:pt idx="1209">
                  <c:v>175.35607261381082</c:v>
                </c:pt>
                <c:pt idx="1210">
                  <c:v>175.44111471833017</c:v>
                </c:pt>
                <c:pt idx="1211">
                  <c:v>175.43004581819699</c:v>
                </c:pt>
                <c:pt idx="1212">
                  <c:v>175.51396134193496</c:v>
                </c:pt>
                <c:pt idx="1213">
                  <c:v>175.58881206080756</c:v>
                </c:pt>
                <c:pt idx="1214">
                  <c:v>175.41860752477214</c:v>
                </c:pt>
                <c:pt idx="1215">
                  <c:v>175.42761189837771</c:v>
                </c:pt>
                <c:pt idx="1216">
                  <c:v>175.45544977171298</c:v>
                </c:pt>
                <c:pt idx="1217">
                  <c:v>175.46116448116982</c:v>
                </c:pt>
                <c:pt idx="1218">
                  <c:v>175.43206133553625</c:v>
                </c:pt>
                <c:pt idx="1219">
                  <c:v>175.46110554558325</c:v>
                </c:pt>
                <c:pt idx="1220">
                  <c:v>175.46019191979627</c:v>
                </c:pt>
                <c:pt idx="1221">
                  <c:v>175.44070853682015</c:v>
                </c:pt>
                <c:pt idx="1222">
                  <c:v>175.52373185387123</c:v>
                </c:pt>
                <c:pt idx="1223">
                  <c:v>175.62475020011246</c:v>
                </c:pt>
                <c:pt idx="1224">
                  <c:v>175.61406784962276</c:v>
                </c:pt>
                <c:pt idx="1225">
                  <c:v>175.39083005067616</c:v>
                </c:pt>
                <c:pt idx="1226">
                  <c:v>175.40799867346351</c:v>
                </c:pt>
                <c:pt idx="1227">
                  <c:v>175.30917564798813</c:v>
                </c:pt>
                <c:pt idx="1228">
                  <c:v>175.49165850834336</c:v>
                </c:pt>
                <c:pt idx="1229">
                  <c:v>175.49742997906259</c:v>
                </c:pt>
                <c:pt idx="1230">
                  <c:v>175.45081663374762</c:v>
                </c:pt>
                <c:pt idx="1231">
                  <c:v>175.4217579493201</c:v>
                </c:pt>
                <c:pt idx="1232">
                  <c:v>175.49268511856485</c:v>
                </c:pt>
                <c:pt idx="1233">
                  <c:v>175.60673030715841</c:v>
                </c:pt>
                <c:pt idx="1234">
                  <c:v>175.59591271781821</c:v>
                </c:pt>
                <c:pt idx="1235">
                  <c:v>175.59845773025606</c:v>
                </c:pt>
                <c:pt idx="1236">
                  <c:v>175.68696810944786</c:v>
                </c:pt>
                <c:pt idx="1237">
                  <c:v>175.73899576704352</c:v>
                </c:pt>
                <c:pt idx="1238">
                  <c:v>175.85978008950772</c:v>
                </c:pt>
                <c:pt idx="1239">
                  <c:v>175.6260459636062</c:v>
                </c:pt>
                <c:pt idx="1240">
                  <c:v>175.69125827825908</c:v>
                </c:pt>
                <c:pt idx="1241">
                  <c:v>176.11441833597817</c:v>
                </c:pt>
                <c:pt idx="1242">
                  <c:v>176.44633098055016</c:v>
                </c:pt>
                <c:pt idx="1243">
                  <c:v>176.80398156255836</c:v>
                </c:pt>
                <c:pt idx="1244">
                  <c:v>176.99772485225677</c:v>
                </c:pt>
                <c:pt idx="1245">
                  <c:v>178.08322569156763</c:v>
                </c:pt>
                <c:pt idx="1246">
                  <c:v>178.51106564873874</c:v>
                </c:pt>
                <c:pt idx="1247">
                  <c:v>178.60917217730074</c:v>
                </c:pt>
                <c:pt idx="1248">
                  <c:v>179.33775369862178</c:v>
                </c:pt>
                <c:pt idx="1249">
                  <c:v>180.33393659645611</c:v>
                </c:pt>
                <c:pt idx="1250">
                  <c:v>180.67429155120115</c:v>
                </c:pt>
                <c:pt idx="1251">
                  <c:v>180.85605049091956</c:v>
                </c:pt>
                <c:pt idx="1252">
                  <c:v>181.1810081410411</c:v>
                </c:pt>
                <c:pt idx="1253">
                  <c:v>181.44118205312188</c:v>
                </c:pt>
                <c:pt idx="1254">
                  <c:v>182.52180755830759</c:v>
                </c:pt>
                <c:pt idx="1255">
                  <c:v>182.51465359098393</c:v>
                </c:pt>
                <c:pt idx="1256">
                  <c:v>182.62014084847431</c:v>
                </c:pt>
                <c:pt idx="1257">
                  <c:v>182.65164395334926</c:v>
                </c:pt>
                <c:pt idx="1258">
                  <c:v>182.52851962455233</c:v>
                </c:pt>
                <c:pt idx="1259">
                  <c:v>182.59177250044056</c:v>
                </c:pt>
                <c:pt idx="1260">
                  <c:v>182.58521378635544</c:v>
                </c:pt>
                <c:pt idx="1261">
                  <c:v>182.58591888075028</c:v>
                </c:pt>
                <c:pt idx="1262">
                  <c:v>182.65896816050838</c:v>
                </c:pt>
                <c:pt idx="1263">
                  <c:v>182.66142993907189</c:v>
                </c:pt>
                <c:pt idx="1264">
                  <c:v>182.64040975002831</c:v>
                </c:pt>
                <c:pt idx="1265">
                  <c:v>182.63563199926233</c:v>
                </c:pt>
                <c:pt idx="1266">
                  <c:v>182.57654896706214</c:v>
                </c:pt>
                <c:pt idx="1267">
                  <c:v>182.54018804966151</c:v>
                </c:pt>
                <c:pt idx="1268">
                  <c:v>182.47723493406289</c:v>
                </c:pt>
                <c:pt idx="1269">
                  <c:v>182.55610401699934</c:v>
                </c:pt>
                <c:pt idx="1270">
                  <c:v>182.59790487474584</c:v>
                </c:pt>
                <c:pt idx="1271">
                  <c:v>182.65929033147751</c:v>
                </c:pt>
                <c:pt idx="1272">
                  <c:v>183.96326504919801</c:v>
                </c:pt>
                <c:pt idx="1273">
                  <c:v>183.96740357257303</c:v>
                </c:pt>
                <c:pt idx="1274">
                  <c:v>184.03505484877414</c:v>
                </c:pt>
                <c:pt idx="1275">
                  <c:v>184.09411363715682</c:v>
                </c:pt>
                <c:pt idx="1276">
                  <c:v>184.16453442594249</c:v>
                </c:pt>
                <c:pt idx="1277">
                  <c:v>184.26863467026288</c:v>
                </c:pt>
                <c:pt idx="1278">
                  <c:v>184.40816462885755</c:v>
                </c:pt>
                <c:pt idx="1279">
                  <c:v>184.36968689002967</c:v>
                </c:pt>
                <c:pt idx="1280">
                  <c:v>184.43316987793679</c:v>
                </c:pt>
                <c:pt idx="1281">
                  <c:v>184.41928497777832</c:v>
                </c:pt>
                <c:pt idx="1282">
                  <c:v>184.48715671011558</c:v>
                </c:pt>
                <c:pt idx="1283">
                  <c:v>184.48799887772438</c:v>
                </c:pt>
                <c:pt idx="1284">
                  <c:v>184.47071443526443</c:v>
                </c:pt>
                <c:pt idx="1285">
                  <c:v>184.50721458597863</c:v>
                </c:pt>
                <c:pt idx="1286">
                  <c:v>184.65849762990254</c:v>
                </c:pt>
                <c:pt idx="1287">
                  <c:v>184.62306336081585</c:v>
                </c:pt>
                <c:pt idx="1288">
                  <c:v>184.75550224372992</c:v>
                </c:pt>
                <c:pt idx="1289">
                  <c:v>188.46276615762179</c:v>
                </c:pt>
                <c:pt idx="1290">
                  <c:v>188.60683949412578</c:v>
                </c:pt>
                <c:pt idx="1291">
                  <c:v>188.6598910626341</c:v>
                </c:pt>
                <c:pt idx="1292">
                  <c:v>188.78346573028057</c:v>
                </c:pt>
                <c:pt idx="1293">
                  <c:v>188.80220064330317</c:v>
                </c:pt>
                <c:pt idx="1294">
                  <c:v>188.72659599324007</c:v>
                </c:pt>
                <c:pt idx="1295">
                  <c:v>188.89879235783908</c:v>
                </c:pt>
                <c:pt idx="1296">
                  <c:v>189.1436001020495</c:v>
                </c:pt>
                <c:pt idx="1297">
                  <c:v>189.07781379641403</c:v>
                </c:pt>
                <c:pt idx="1298">
                  <c:v>189.15800374118265</c:v>
                </c:pt>
                <c:pt idx="1299">
                  <c:v>189.20290561510336</c:v>
                </c:pt>
                <c:pt idx="1300">
                  <c:v>189.21917823387025</c:v>
                </c:pt>
                <c:pt idx="1301">
                  <c:v>189.35094100984904</c:v>
                </c:pt>
                <c:pt idx="1302">
                  <c:v>189.2183546016939</c:v>
                </c:pt>
                <c:pt idx="1303">
                  <c:v>189.30734621642495</c:v>
                </c:pt>
                <c:pt idx="1304">
                  <c:v>189.20434019833695</c:v>
                </c:pt>
                <c:pt idx="1305">
                  <c:v>189.20160526016005</c:v>
                </c:pt>
                <c:pt idx="1306">
                  <c:v>189.19533838524961</c:v>
                </c:pt>
                <c:pt idx="1307">
                  <c:v>189.20224005483078</c:v>
                </c:pt>
                <c:pt idx="1308">
                  <c:v>189.23053347659564</c:v>
                </c:pt>
                <c:pt idx="1309">
                  <c:v>189.25931723678417</c:v>
                </c:pt>
                <c:pt idx="1310">
                  <c:v>189.27847484214516</c:v>
                </c:pt>
                <c:pt idx="1311">
                  <c:v>189.38194135213016</c:v>
                </c:pt>
                <c:pt idx="1312">
                  <c:v>189.22711316743681</c:v>
                </c:pt>
                <c:pt idx="1313">
                  <c:v>189.31434675409909</c:v>
                </c:pt>
                <c:pt idx="1314">
                  <c:v>189.37239512195825</c:v>
                </c:pt>
                <c:pt idx="1315">
                  <c:v>189.52051263689162</c:v>
                </c:pt>
                <c:pt idx="1316">
                  <c:v>189.62619606440637</c:v>
                </c:pt>
                <c:pt idx="1317">
                  <c:v>189.69317105934002</c:v>
                </c:pt>
                <c:pt idx="1318">
                  <c:v>189.83826798135803</c:v>
                </c:pt>
                <c:pt idx="1319">
                  <c:v>189.92865234974542</c:v>
                </c:pt>
                <c:pt idx="1320">
                  <c:v>189.92577846502263</c:v>
                </c:pt>
                <c:pt idx="1321">
                  <c:v>189.97993923655949</c:v>
                </c:pt>
                <c:pt idx="1322">
                  <c:v>190.12166476727151</c:v>
                </c:pt>
                <c:pt idx="1323">
                  <c:v>190.00075053615205</c:v>
                </c:pt>
                <c:pt idx="1324">
                  <c:v>190.07169894751377</c:v>
                </c:pt>
                <c:pt idx="1325">
                  <c:v>190.12484236741798</c:v>
                </c:pt>
                <c:pt idx="1326">
                  <c:v>190.20189647488982</c:v>
                </c:pt>
                <c:pt idx="1327">
                  <c:v>190.10784929201486</c:v>
                </c:pt>
                <c:pt idx="1328">
                  <c:v>190.10754513919025</c:v>
                </c:pt>
                <c:pt idx="1329">
                  <c:v>190.16168758496656</c:v>
                </c:pt>
                <c:pt idx="1330">
                  <c:v>190.11540582461367</c:v>
                </c:pt>
                <c:pt idx="1331">
                  <c:v>190.08393997032258</c:v>
                </c:pt>
                <c:pt idx="1332">
                  <c:v>190.05946669675231</c:v>
                </c:pt>
                <c:pt idx="1333">
                  <c:v>190.13412778714522</c:v>
                </c:pt>
                <c:pt idx="1334">
                  <c:v>190.30134789084431</c:v>
                </c:pt>
                <c:pt idx="1335">
                  <c:v>190.31793229003952</c:v>
                </c:pt>
                <c:pt idx="1336">
                  <c:v>190.43117780552399</c:v>
                </c:pt>
                <c:pt idx="1337">
                  <c:v>190.49599534642365</c:v>
                </c:pt>
                <c:pt idx="1338">
                  <c:v>190.42557887643</c:v>
                </c:pt>
                <c:pt idx="1339">
                  <c:v>190.48232290092093</c:v>
                </c:pt>
                <c:pt idx="1340">
                  <c:v>190.5003789439503</c:v>
                </c:pt>
                <c:pt idx="1341">
                  <c:v>190.49850679395743</c:v>
                </c:pt>
                <c:pt idx="1342">
                  <c:v>190.61254095464241</c:v>
                </c:pt>
                <c:pt idx="1343">
                  <c:v>190.67737991692121</c:v>
                </c:pt>
                <c:pt idx="1344">
                  <c:v>190.6665032529115</c:v>
                </c:pt>
                <c:pt idx="1345">
                  <c:v>190.79339721270597</c:v>
                </c:pt>
                <c:pt idx="1346">
                  <c:v>190.8096692371561</c:v>
                </c:pt>
                <c:pt idx="1347">
                  <c:v>190.88950136189669</c:v>
                </c:pt>
                <c:pt idx="1348">
                  <c:v>194.55270920757411</c:v>
                </c:pt>
                <c:pt idx="1349">
                  <c:v>190.77392622741172</c:v>
                </c:pt>
                <c:pt idx="1350">
                  <c:v>190.7349875257537</c:v>
                </c:pt>
                <c:pt idx="1351">
                  <c:v>190.67278787994672</c:v>
                </c:pt>
                <c:pt idx="1352">
                  <c:v>190.6318587438322</c:v>
                </c:pt>
                <c:pt idx="1353">
                  <c:v>190.60640057825677</c:v>
                </c:pt>
                <c:pt idx="1354">
                  <c:v>190.57817527343065</c:v>
                </c:pt>
                <c:pt idx="1355">
                  <c:v>190.66823736242799</c:v>
                </c:pt>
                <c:pt idx="1356">
                  <c:v>190.72513755862869</c:v>
                </c:pt>
                <c:pt idx="1357">
                  <c:v>190.69466385799205</c:v>
                </c:pt>
                <c:pt idx="1358">
                  <c:v>190.7032810856166</c:v>
                </c:pt>
                <c:pt idx="1359">
                  <c:v>190.80074593987322</c:v>
                </c:pt>
                <c:pt idx="1360">
                  <c:v>190.82313009409376</c:v>
                </c:pt>
                <c:pt idx="1361">
                  <c:v>190.83604357620888</c:v>
                </c:pt>
                <c:pt idx="1362">
                  <c:v>190.85426849579915</c:v>
                </c:pt>
                <c:pt idx="1363">
                  <c:v>190.91578945234224</c:v>
                </c:pt>
                <c:pt idx="1364">
                  <c:v>190.95270590035202</c:v>
                </c:pt>
                <c:pt idx="1365">
                  <c:v>190.80348446929952</c:v>
                </c:pt>
                <c:pt idx="1366">
                  <c:v>190.72850290444163</c:v>
                </c:pt>
                <c:pt idx="1367">
                  <c:v>190.69165112137253</c:v>
                </c:pt>
                <c:pt idx="1368">
                  <c:v>190.6428895528249</c:v>
                </c:pt>
                <c:pt idx="1369">
                  <c:v>190.65587400063063</c:v>
                </c:pt>
                <c:pt idx="1370">
                  <c:v>190.72931393890693</c:v>
                </c:pt>
                <c:pt idx="1371">
                  <c:v>190.74408154241985</c:v>
                </c:pt>
                <c:pt idx="1372">
                  <c:v>190.75135284314737</c:v>
                </c:pt>
                <c:pt idx="1373">
                  <c:v>190.80130909163796</c:v>
                </c:pt>
                <c:pt idx="1374">
                  <c:v>190.83815568706171</c:v>
                </c:pt>
                <c:pt idx="1375">
                  <c:v>190.82415168794739</c:v>
                </c:pt>
                <c:pt idx="1376">
                  <c:v>190.85136094638966</c:v>
                </c:pt>
                <c:pt idx="1377">
                  <c:v>190.83960779142822</c:v>
                </c:pt>
                <c:pt idx="1378">
                  <c:v>190.85950610286557</c:v>
                </c:pt>
                <c:pt idx="1379">
                  <c:v>190.89543270664157</c:v>
                </c:pt>
                <c:pt idx="1380">
                  <c:v>190.96126970485327</c:v>
                </c:pt>
                <c:pt idx="1381">
                  <c:v>190.96183562169887</c:v>
                </c:pt>
                <c:pt idx="1382">
                  <c:v>190.98283933179673</c:v>
                </c:pt>
                <c:pt idx="1383">
                  <c:v>191.030507198489</c:v>
                </c:pt>
                <c:pt idx="1384">
                  <c:v>191.04546693121179</c:v>
                </c:pt>
                <c:pt idx="1385">
                  <c:v>191.05153183098173</c:v>
                </c:pt>
                <c:pt idx="1386">
                  <c:v>191.03890583395992</c:v>
                </c:pt>
                <c:pt idx="1387">
                  <c:v>191.06264857298737</c:v>
                </c:pt>
                <c:pt idx="1388">
                  <c:v>191.10826645032333</c:v>
                </c:pt>
                <c:pt idx="1389">
                  <c:v>191.04450114112743</c:v>
                </c:pt>
                <c:pt idx="1390">
                  <c:v>191.06748704166486</c:v>
                </c:pt>
                <c:pt idx="1391">
                  <c:v>191.17145851482113</c:v>
                </c:pt>
                <c:pt idx="1392">
                  <c:v>191.23329998850312</c:v>
                </c:pt>
                <c:pt idx="1393">
                  <c:v>191.35945461497602</c:v>
                </c:pt>
                <c:pt idx="1394">
                  <c:v>191.37462511751664</c:v>
                </c:pt>
                <c:pt idx="1395">
                  <c:v>191.34726198172331</c:v>
                </c:pt>
                <c:pt idx="1396">
                  <c:v>191.41743314395188</c:v>
                </c:pt>
                <c:pt idx="1397">
                  <c:v>191.43689741781785</c:v>
                </c:pt>
                <c:pt idx="1398">
                  <c:v>191.50306461836155</c:v>
                </c:pt>
                <c:pt idx="1399">
                  <c:v>191.56477554561567</c:v>
                </c:pt>
                <c:pt idx="1400">
                  <c:v>191.54347752875131</c:v>
                </c:pt>
                <c:pt idx="1401">
                  <c:v>191.46552415659869</c:v>
                </c:pt>
                <c:pt idx="1402">
                  <c:v>191.51030025075704</c:v>
                </c:pt>
                <c:pt idx="1403">
                  <c:v>191.46453027081941</c:v>
                </c:pt>
                <c:pt idx="1404">
                  <c:v>191.52989494029092</c:v>
                </c:pt>
                <c:pt idx="1405">
                  <c:v>191.57205657594315</c:v>
                </c:pt>
                <c:pt idx="1406">
                  <c:v>191.59229870181275</c:v>
                </c:pt>
                <c:pt idx="1407">
                  <c:v>191.47088723439043</c:v>
                </c:pt>
                <c:pt idx="1408">
                  <c:v>191.59382222649663</c:v>
                </c:pt>
                <c:pt idx="1409">
                  <c:v>191.59364470181612</c:v>
                </c:pt>
                <c:pt idx="1410">
                  <c:v>191.59775515357131</c:v>
                </c:pt>
                <c:pt idx="1411">
                  <c:v>191.59796616037286</c:v>
                </c:pt>
                <c:pt idx="1412">
                  <c:v>191.65361264865163</c:v>
                </c:pt>
                <c:pt idx="1413">
                  <c:v>191.58568079127969</c:v>
                </c:pt>
                <c:pt idx="1414">
                  <c:v>191.55253543103493</c:v>
                </c:pt>
                <c:pt idx="1415">
                  <c:v>191.61704421040807</c:v>
                </c:pt>
                <c:pt idx="1416">
                  <c:v>191.63457349375969</c:v>
                </c:pt>
                <c:pt idx="1417">
                  <c:v>191.67433592389054</c:v>
                </c:pt>
                <c:pt idx="1418">
                  <c:v>191.67315010271989</c:v>
                </c:pt>
                <c:pt idx="1419">
                  <c:v>191.63489870264411</c:v>
                </c:pt>
                <c:pt idx="1420">
                  <c:v>191.68646160317223</c:v>
                </c:pt>
                <c:pt idx="1421">
                  <c:v>191.77315569467626</c:v>
                </c:pt>
                <c:pt idx="1422">
                  <c:v>191.80009970911968</c:v>
                </c:pt>
                <c:pt idx="1423">
                  <c:v>191.75434643201203</c:v>
                </c:pt>
                <c:pt idx="1424">
                  <c:v>191.84124815957318</c:v>
                </c:pt>
                <c:pt idx="1425">
                  <c:v>191.83438942782303</c:v>
                </c:pt>
                <c:pt idx="1426">
                  <c:v>191.8224126022449</c:v>
                </c:pt>
                <c:pt idx="1427">
                  <c:v>191.72734876259844</c:v>
                </c:pt>
                <c:pt idx="1428">
                  <c:v>191.73991065416857</c:v>
                </c:pt>
                <c:pt idx="1429">
                  <c:v>191.78313730295073</c:v>
                </c:pt>
                <c:pt idx="1430">
                  <c:v>191.8357398509871</c:v>
                </c:pt>
                <c:pt idx="1431">
                  <c:v>191.87622532291601</c:v>
                </c:pt>
                <c:pt idx="1432">
                  <c:v>191.89191093066614</c:v>
                </c:pt>
                <c:pt idx="1433">
                  <c:v>191.92187302763639</c:v>
                </c:pt>
                <c:pt idx="1434">
                  <c:v>191.86274987988804</c:v>
                </c:pt>
                <c:pt idx="1435">
                  <c:v>191.86393019036484</c:v>
                </c:pt>
                <c:pt idx="1436">
                  <c:v>191.93822176631841</c:v>
                </c:pt>
                <c:pt idx="1437">
                  <c:v>191.91276218135354</c:v>
                </c:pt>
                <c:pt idx="1438">
                  <c:v>191.91951679162545</c:v>
                </c:pt>
                <c:pt idx="1439">
                  <c:v>191.90585792297654</c:v>
                </c:pt>
                <c:pt idx="1440">
                  <c:v>191.51785345780738</c:v>
                </c:pt>
                <c:pt idx="1441">
                  <c:v>191.50545764833572</c:v>
                </c:pt>
                <c:pt idx="1442">
                  <c:v>191.48402642784851</c:v>
                </c:pt>
                <c:pt idx="1443">
                  <c:v>191.44378163653866</c:v>
                </c:pt>
                <c:pt idx="1444">
                  <c:v>191.4203677291502</c:v>
                </c:pt>
                <c:pt idx="1445">
                  <c:v>191.4621824816698</c:v>
                </c:pt>
                <c:pt idx="1446">
                  <c:v>191.49109632355561</c:v>
                </c:pt>
                <c:pt idx="1447">
                  <c:v>191.43337443198698</c:v>
                </c:pt>
                <c:pt idx="1448">
                  <c:v>191.4626914273428</c:v>
                </c:pt>
                <c:pt idx="1449">
                  <c:v>191.44549923761011</c:v>
                </c:pt>
                <c:pt idx="1450">
                  <c:v>191.53143611812513</c:v>
                </c:pt>
                <c:pt idx="1451">
                  <c:v>191.54142202907815</c:v>
                </c:pt>
                <c:pt idx="1452">
                  <c:v>191.5958589052868</c:v>
                </c:pt>
                <c:pt idx="1453">
                  <c:v>191.56970586784664</c:v>
                </c:pt>
                <c:pt idx="1454">
                  <c:v>191.62458174768562</c:v>
                </c:pt>
                <c:pt idx="1455">
                  <c:v>191.59678242319728</c:v>
                </c:pt>
                <c:pt idx="1456">
                  <c:v>191.56030442069724</c:v>
                </c:pt>
                <c:pt idx="1457">
                  <c:v>191.59215379965423</c:v>
                </c:pt>
                <c:pt idx="1458">
                  <c:v>191.65337076185645</c:v>
                </c:pt>
                <c:pt idx="1459">
                  <c:v>191.67165438913545</c:v>
                </c:pt>
                <c:pt idx="1460">
                  <c:v>191.7225784799987</c:v>
                </c:pt>
                <c:pt idx="1461">
                  <c:v>191.72659467037306</c:v>
                </c:pt>
                <c:pt idx="1462">
                  <c:v>191.70149107048763</c:v>
                </c:pt>
                <c:pt idx="1463">
                  <c:v>191.71693812505478</c:v>
                </c:pt>
                <c:pt idx="1464">
                  <c:v>191.68581713383136</c:v>
                </c:pt>
                <c:pt idx="1465">
                  <c:v>191.70749871238584</c:v>
                </c:pt>
                <c:pt idx="1466">
                  <c:v>191.74767908196748</c:v>
                </c:pt>
                <c:pt idx="1467">
                  <c:v>191.73869395067521</c:v>
                </c:pt>
                <c:pt idx="1468">
                  <c:v>191.74683551280091</c:v>
                </c:pt>
                <c:pt idx="1469">
                  <c:v>191.77048280580647</c:v>
                </c:pt>
                <c:pt idx="1470">
                  <c:v>191.7278957376073</c:v>
                </c:pt>
                <c:pt idx="1471">
                  <c:v>191.75063197168484</c:v>
                </c:pt>
                <c:pt idx="1472">
                  <c:v>191.77926943392009</c:v>
                </c:pt>
                <c:pt idx="1473">
                  <c:v>191.87346350754908</c:v>
                </c:pt>
                <c:pt idx="1474">
                  <c:v>191.81692019572947</c:v>
                </c:pt>
                <c:pt idx="1475">
                  <c:v>191.80042645512344</c:v>
                </c:pt>
                <c:pt idx="1476">
                  <c:v>191.84746852283658</c:v>
                </c:pt>
                <c:pt idx="1477">
                  <c:v>191.82630235988444</c:v>
                </c:pt>
                <c:pt idx="1478">
                  <c:v>191.78803218425153</c:v>
                </c:pt>
                <c:pt idx="1479">
                  <c:v>191.78634400886381</c:v>
                </c:pt>
                <c:pt idx="1480">
                  <c:v>191.78419851500303</c:v>
                </c:pt>
                <c:pt idx="1481">
                  <c:v>191.85080035695918</c:v>
                </c:pt>
                <c:pt idx="1482">
                  <c:v>191.88837229681693</c:v>
                </c:pt>
                <c:pt idx="1483">
                  <c:v>191.89324682522798</c:v>
                </c:pt>
                <c:pt idx="1484">
                  <c:v>193.07456914430182</c:v>
                </c:pt>
                <c:pt idx="1485">
                  <c:v>193.10028403090851</c:v>
                </c:pt>
                <c:pt idx="1486">
                  <c:v>193.34810598993772</c:v>
                </c:pt>
                <c:pt idx="1487">
                  <c:v>193.34138621983271</c:v>
                </c:pt>
                <c:pt idx="1488">
                  <c:v>193.30480608501992</c:v>
                </c:pt>
                <c:pt idx="1489">
                  <c:v>193.3916022026728</c:v>
                </c:pt>
                <c:pt idx="1490">
                  <c:v>193.46572440193177</c:v>
                </c:pt>
                <c:pt idx="1491">
                  <c:v>193.5175048571443</c:v>
                </c:pt>
                <c:pt idx="1492">
                  <c:v>193.52069853685569</c:v>
                </c:pt>
                <c:pt idx="1493">
                  <c:v>193.4906937228196</c:v>
                </c:pt>
                <c:pt idx="1494">
                  <c:v>193.53071131723257</c:v>
                </c:pt>
                <c:pt idx="1495">
                  <c:v>193.53639654168393</c:v>
                </c:pt>
                <c:pt idx="1496">
                  <c:v>193.57563390879616</c:v>
                </c:pt>
                <c:pt idx="1497">
                  <c:v>193.57088004535325</c:v>
                </c:pt>
                <c:pt idx="1498">
                  <c:v>193.51434015406994</c:v>
                </c:pt>
                <c:pt idx="1499">
                  <c:v>193.55024102068253</c:v>
                </c:pt>
                <c:pt idx="1500">
                  <c:v>193.55844702516262</c:v>
                </c:pt>
                <c:pt idx="1501">
                  <c:v>193.60084687061027</c:v>
                </c:pt>
                <c:pt idx="1502">
                  <c:v>193.62150833739119</c:v>
                </c:pt>
                <c:pt idx="1503">
                  <c:v>193.64234653045327</c:v>
                </c:pt>
                <c:pt idx="1504">
                  <c:v>193.63328442133866</c:v>
                </c:pt>
                <c:pt idx="1505">
                  <c:v>193.63217024830647</c:v>
                </c:pt>
                <c:pt idx="1506">
                  <c:v>193.6081393404497</c:v>
                </c:pt>
                <c:pt idx="1507">
                  <c:v>193.57382484089032</c:v>
                </c:pt>
                <c:pt idx="1508">
                  <c:v>193.58534062610593</c:v>
                </c:pt>
                <c:pt idx="1509">
                  <c:v>193.58942772969351</c:v>
                </c:pt>
                <c:pt idx="1510">
                  <c:v>193.62684509784819</c:v>
                </c:pt>
                <c:pt idx="1511">
                  <c:v>193.6805578848313</c:v>
                </c:pt>
                <c:pt idx="1512">
                  <c:v>193.67460547111804</c:v>
                </c:pt>
                <c:pt idx="1513">
                  <c:v>193.70870177081747</c:v>
                </c:pt>
                <c:pt idx="1514">
                  <c:v>193.71466310432376</c:v>
                </c:pt>
                <c:pt idx="1515">
                  <c:v>193.70100293584602</c:v>
                </c:pt>
                <c:pt idx="1516">
                  <c:v>193.71415697877188</c:v>
                </c:pt>
                <c:pt idx="1517">
                  <c:v>193.71617301732812</c:v>
                </c:pt>
                <c:pt idx="1518">
                  <c:v>193.76453637486622</c:v>
                </c:pt>
                <c:pt idx="1519">
                  <c:v>193.77602487436593</c:v>
                </c:pt>
                <c:pt idx="1520">
                  <c:v>193.79795216116077</c:v>
                </c:pt>
                <c:pt idx="1521">
                  <c:v>193.80482051138895</c:v>
                </c:pt>
                <c:pt idx="1522">
                  <c:v>193.81387180970654</c:v>
                </c:pt>
                <c:pt idx="1523">
                  <c:v>193.80605647971529</c:v>
                </c:pt>
                <c:pt idx="1524">
                  <c:v>193.82893988537487</c:v>
                </c:pt>
                <c:pt idx="1525">
                  <c:v>193.84490270356642</c:v>
                </c:pt>
                <c:pt idx="1526">
                  <c:v>193.90770377965993</c:v>
                </c:pt>
                <c:pt idx="1527">
                  <c:v>193.90302138006274</c:v>
                </c:pt>
                <c:pt idx="1528">
                  <c:v>193.92093335188443</c:v>
                </c:pt>
                <c:pt idx="1529">
                  <c:v>193.93171086973447</c:v>
                </c:pt>
                <c:pt idx="1530">
                  <c:v>193.94655656416438</c:v>
                </c:pt>
                <c:pt idx="1531">
                  <c:v>193.9776274209421</c:v>
                </c:pt>
                <c:pt idx="1532">
                  <c:v>194.00562155130606</c:v>
                </c:pt>
                <c:pt idx="1533">
                  <c:v>194.03961371155333</c:v>
                </c:pt>
                <c:pt idx="1534">
                  <c:v>194.04499358888114</c:v>
                </c:pt>
                <c:pt idx="1535">
                  <c:v>194.04779983295163</c:v>
                </c:pt>
                <c:pt idx="1536">
                  <c:v>194.03431761952888</c:v>
                </c:pt>
                <c:pt idx="1537">
                  <c:v>194.03516313777715</c:v>
                </c:pt>
                <c:pt idx="1538">
                  <c:v>194.04136627711637</c:v>
                </c:pt>
                <c:pt idx="1539">
                  <c:v>194.08539076909551</c:v>
                </c:pt>
                <c:pt idx="1540">
                  <c:v>194.06529645440511</c:v>
                </c:pt>
                <c:pt idx="1541">
                  <c:v>194.07491361530288</c:v>
                </c:pt>
                <c:pt idx="1542">
                  <c:v>194.06654406001647</c:v>
                </c:pt>
                <c:pt idx="1543">
                  <c:v>194.08928491071023</c:v>
                </c:pt>
                <c:pt idx="1544">
                  <c:v>194.10660891474069</c:v>
                </c:pt>
                <c:pt idx="1545">
                  <c:v>194.12821903697503</c:v>
                </c:pt>
                <c:pt idx="1546">
                  <c:v>194.13051260236657</c:v>
                </c:pt>
                <c:pt idx="1547">
                  <c:v>194.13922678652423</c:v>
                </c:pt>
                <c:pt idx="1548">
                  <c:v>194.16897328987653</c:v>
                </c:pt>
                <c:pt idx="1549">
                  <c:v>194.18422645184324</c:v>
                </c:pt>
                <c:pt idx="1550">
                  <c:v>194.17694770073913</c:v>
                </c:pt>
                <c:pt idx="1551">
                  <c:v>194.2017825017673</c:v>
                </c:pt>
                <c:pt idx="1552">
                  <c:v>194.19044683817512</c:v>
                </c:pt>
                <c:pt idx="1553">
                  <c:v>194.19574492247597</c:v>
                </c:pt>
                <c:pt idx="1554">
                  <c:v>196.65322066629489</c:v>
                </c:pt>
                <c:pt idx="1555">
                  <c:v>196.65183127182274</c:v>
                </c:pt>
                <c:pt idx="1556">
                  <c:v>196.71715002173138</c:v>
                </c:pt>
                <c:pt idx="1557">
                  <c:v>196.72976351375772</c:v>
                </c:pt>
                <c:pt idx="1558">
                  <c:v>196.73174853773884</c:v>
                </c:pt>
                <c:pt idx="1559">
                  <c:v>196.74505120396063</c:v>
                </c:pt>
                <c:pt idx="1560">
                  <c:v>196.73443694311078</c:v>
                </c:pt>
                <c:pt idx="1561">
                  <c:v>196.74425892951848</c:v>
                </c:pt>
                <c:pt idx="1562">
                  <c:v>196.77894203288116</c:v>
                </c:pt>
                <c:pt idx="1563">
                  <c:v>196.79042850599774</c:v>
                </c:pt>
                <c:pt idx="1564">
                  <c:v>196.80586139762158</c:v>
                </c:pt>
                <c:pt idx="1565">
                  <c:v>196.82870576288042</c:v>
                </c:pt>
                <c:pt idx="1566">
                  <c:v>196.83739398912553</c:v>
                </c:pt>
                <c:pt idx="1567">
                  <c:v>196.88704135679669</c:v>
                </c:pt>
                <c:pt idx="1568">
                  <c:v>196.9046802355623</c:v>
                </c:pt>
                <c:pt idx="1569">
                  <c:v>196.91872250477743</c:v>
                </c:pt>
                <c:pt idx="1570">
                  <c:v>197.07080789373003</c:v>
                </c:pt>
                <c:pt idx="1571">
                  <c:v>197.08170281696505</c:v>
                </c:pt>
                <c:pt idx="1572">
                  <c:v>197.07992875525107</c:v>
                </c:pt>
                <c:pt idx="1573">
                  <c:v>197.11984191110747</c:v>
                </c:pt>
                <c:pt idx="1574">
                  <c:v>197.10434191612964</c:v>
                </c:pt>
                <c:pt idx="1575">
                  <c:v>197.13287580090957</c:v>
                </c:pt>
                <c:pt idx="1576">
                  <c:v>197.17579073281627</c:v>
                </c:pt>
                <c:pt idx="1577">
                  <c:v>197.13876215046352</c:v>
                </c:pt>
                <c:pt idx="1578">
                  <c:v>197.27003607552828</c:v>
                </c:pt>
                <c:pt idx="1579">
                  <c:v>197.28558237710004</c:v>
                </c:pt>
                <c:pt idx="1580">
                  <c:v>197.30994018508994</c:v>
                </c:pt>
                <c:pt idx="1581">
                  <c:v>197.38092390410335</c:v>
                </c:pt>
                <c:pt idx="1582">
                  <c:v>197.39416274148246</c:v>
                </c:pt>
                <c:pt idx="1583">
                  <c:v>197.37576064788655</c:v>
                </c:pt>
                <c:pt idx="1584">
                  <c:v>197.39612947618548</c:v>
                </c:pt>
                <c:pt idx="1585">
                  <c:v>197.38260597504512</c:v>
                </c:pt>
                <c:pt idx="1586">
                  <c:v>197.40825252521893</c:v>
                </c:pt>
                <c:pt idx="1587">
                  <c:v>197.40488778798436</c:v>
                </c:pt>
                <c:pt idx="1588">
                  <c:v>197.41934605671761</c:v>
                </c:pt>
                <c:pt idx="1589">
                  <c:v>197.45762126265484</c:v>
                </c:pt>
                <c:pt idx="1590">
                  <c:v>197.43703943162078</c:v>
                </c:pt>
                <c:pt idx="1591">
                  <c:v>197.40228745218957</c:v>
                </c:pt>
                <c:pt idx="1592">
                  <c:v>197.40791202561644</c:v>
                </c:pt>
                <c:pt idx="1593">
                  <c:v>197.43727101079648</c:v>
                </c:pt>
                <c:pt idx="1594">
                  <c:v>197.48075093850952</c:v>
                </c:pt>
                <c:pt idx="1595">
                  <c:v>197.53342355183773</c:v>
                </c:pt>
                <c:pt idx="1596">
                  <c:v>197.54044542439271</c:v>
                </c:pt>
                <c:pt idx="1597">
                  <c:v>197.5505142316083</c:v>
                </c:pt>
                <c:pt idx="1598">
                  <c:v>203.9507550778668</c:v>
                </c:pt>
                <c:pt idx="1599">
                  <c:v>203.95108203799421</c:v>
                </c:pt>
                <c:pt idx="1600">
                  <c:v>203.49932045868675</c:v>
                </c:pt>
                <c:pt idx="1601">
                  <c:v>203.49892811734125</c:v>
                </c:pt>
                <c:pt idx="1602">
                  <c:v>203.99877297183809</c:v>
                </c:pt>
                <c:pt idx="1603">
                  <c:v>203.98705771791623</c:v>
                </c:pt>
                <c:pt idx="1604">
                  <c:v>204.02332472056796</c:v>
                </c:pt>
                <c:pt idx="1605">
                  <c:v>204.04951816827887</c:v>
                </c:pt>
                <c:pt idx="1606">
                  <c:v>204.06164244235839</c:v>
                </c:pt>
                <c:pt idx="1607">
                  <c:v>204.09540256175583</c:v>
                </c:pt>
                <c:pt idx="1608">
                  <c:v>204.1249136894653</c:v>
                </c:pt>
                <c:pt idx="1609">
                  <c:v>204.16354327322753</c:v>
                </c:pt>
                <c:pt idx="1610">
                  <c:v>204.23946715665352</c:v>
                </c:pt>
                <c:pt idx="1611">
                  <c:v>204.26360753214058</c:v>
                </c:pt>
                <c:pt idx="1612">
                  <c:v>204.36397546747139</c:v>
                </c:pt>
                <c:pt idx="1613">
                  <c:v>204.38001401849246</c:v>
                </c:pt>
                <c:pt idx="1614">
                  <c:v>204.39227732210304</c:v>
                </c:pt>
                <c:pt idx="1615">
                  <c:v>204.40700454649505</c:v>
                </c:pt>
                <c:pt idx="1616">
                  <c:v>204.44877280613838</c:v>
                </c:pt>
                <c:pt idx="1617">
                  <c:v>204.51532844211351</c:v>
                </c:pt>
                <c:pt idx="1618">
                  <c:v>204.58749932213846</c:v>
                </c:pt>
                <c:pt idx="1619">
                  <c:v>204.61276684494183</c:v>
                </c:pt>
                <c:pt idx="1620">
                  <c:v>204.70253480692406</c:v>
                </c:pt>
                <c:pt idx="1621">
                  <c:v>204.78274455223021</c:v>
                </c:pt>
                <c:pt idx="1622">
                  <c:v>204.79111185336959</c:v>
                </c:pt>
                <c:pt idx="1623">
                  <c:v>204.80250191157884</c:v>
                </c:pt>
                <c:pt idx="1624">
                  <c:v>204.76546957086126</c:v>
                </c:pt>
                <c:pt idx="1625">
                  <c:v>204.72878531744939</c:v>
                </c:pt>
                <c:pt idx="1626">
                  <c:v>204.80830870738961</c:v>
                </c:pt>
                <c:pt idx="1627">
                  <c:v>204.8143821037464</c:v>
                </c:pt>
                <c:pt idx="1628">
                  <c:v>204.83049849401743</c:v>
                </c:pt>
                <c:pt idx="1629">
                  <c:v>208.56502761351848</c:v>
                </c:pt>
                <c:pt idx="1630">
                  <c:v>208.57248162707666</c:v>
                </c:pt>
                <c:pt idx="1631">
                  <c:v>208.60699336264744</c:v>
                </c:pt>
                <c:pt idx="1632">
                  <c:v>208.65244921269243</c:v>
                </c:pt>
                <c:pt idx="1633">
                  <c:v>208.62786505182461</c:v>
                </c:pt>
                <c:pt idx="1634">
                  <c:v>208.70686834247567</c:v>
                </c:pt>
                <c:pt idx="1635">
                  <c:v>208.81006768661453</c:v>
                </c:pt>
                <c:pt idx="1636">
                  <c:v>208.83157537158712</c:v>
                </c:pt>
                <c:pt idx="1637">
                  <c:v>208.83598405215446</c:v>
                </c:pt>
                <c:pt idx="1638">
                  <c:v>208.75369604152979</c:v>
                </c:pt>
                <c:pt idx="1639">
                  <c:v>208.75787630481551</c:v>
                </c:pt>
                <c:pt idx="1640">
                  <c:v>208.80979328527025</c:v>
                </c:pt>
                <c:pt idx="1641">
                  <c:v>208.79238838139202</c:v>
                </c:pt>
                <c:pt idx="1642">
                  <c:v>208.85276287231886</c:v>
                </c:pt>
                <c:pt idx="1643">
                  <c:v>208.90496471660845</c:v>
                </c:pt>
                <c:pt idx="1644">
                  <c:v>208.94448607911582</c:v>
                </c:pt>
                <c:pt idx="1645">
                  <c:v>208.97212508049168</c:v>
                </c:pt>
                <c:pt idx="1646">
                  <c:v>208.99245181617857</c:v>
                </c:pt>
                <c:pt idx="1647">
                  <c:v>208.98730260452686</c:v>
                </c:pt>
                <c:pt idx="1648">
                  <c:v>208.95278883447776</c:v>
                </c:pt>
                <c:pt idx="1649">
                  <c:v>209.02618926633662</c:v>
                </c:pt>
                <c:pt idx="1650">
                  <c:v>209.0057443587495</c:v>
                </c:pt>
                <c:pt idx="1651">
                  <c:v>209.02181694424061</c:v>
                </c:pt>
                <c:pt idx="1652">
                  <c:v>209.10451117061103</c:v>
                </c:pt>
                <c:pt idx="1653">
                  <c:v>209.16301174688553</c:v>
                </c:pt>
                <c:pt idx="1654">
                  <c:v>209.28130702004398</c:v>
                </c:pt>
                <c:pt idx="1655">
                  <c:v>209.127854814118</c:v>
                </c:pt>
                <c:pt idx="1656">
                  <c:v>209.15192259079021</c:v>
                </c:pt>
                <c:pt idx="1657">
                  <c:v>209.12462519266816</c:v>
                </c:pt>
                <c:pt idx="1658">
                  <c:v>209.12011711986162</c:v>
                </c:pt>
                <c:pt idx="1659">
                  <c:v>209.06924591687601</c:v>
                </c:pt>
                <c:pt idx="1660">
                  <c:v>209.11280706088488</c:v>
                </c:pt>
                <c:pt idx="1661">
                  <c:v>209.16229645944208</c:v>
                </c:pt>
                <c:pt idx="1662">
                  <c:v>209.10659575539179</c:v>
                </c:pt>
                <c:pt idx="1663">
                  <c:v>209.08606237148638</c:v>
                </c:pt>
                <c:pt idx="1664">
                  <c:v>209.10726068296114</c:v>
                </c:pt>
                <c:pt idx="1665">
                  <c:v>209.06267726935965</c:v>
                </c:pt>
                <c:pt idx="1666">
                  <c:v>209.10835994671228</c:v>
                </c:pt>
                <c:pt idx="1667">
                  <c:v>209.10920821194358</c:v>
                </c:pt>
                <c:pt idx="1668">
                  <c:v>209.17294752021149</c:v>
                </c:pt>
                <c:pt idx="1669">
                  <c:v>209.21821759249332</c:v>
                </c:pt>
                <c:pt idx="1670">
                  <c:v>209.19835996356721</c:v>
                </c:pt>
                <c:pt idx="1671">
                  <c:v>209.21255099751602</c:v>
                </c:pt>
                <c:pt idx="1672">
                  <c:v>209.23614381863223</c:v>
                </c:pt>
                <c:pt idx="1673">
                  <c:v>209.23796949228864</c:v>
                </c:pt>
                <c:pt idx="1674">
                  <c:v>209.19947953748797</c:v>
                </c:pt>
                <c:pt idx="1675">
                  <c:v>209.16227455313168</c:v>
                </c:pt>
                <c:pt idx="1676">
                  <c:v>209.22518262814989</c:v>
                </c:pt>
                <c:pt idx="1677">
                  <c:v>209.26359275364575</c:v>
                </c:pt>
                <c:pt idx="1678">
                  <c:v>209.28068326516151</c:v>
                </c:pt>
                <c:pt idx="1679">
                  <c:v>209.28514207330213</c:v>
                </c:pt>
                <c:pt idx="1680">
                  <c:v>209.40411540296648</c:v>
                </c:pt>
                <c:pt idx="1681">
                  <c:v>209.388314284285</c:v>
                </c:pt>
                <c:pt idx="1682">
                  <c:v>209.36477991919645</c:v>
                </c:pt>
                <c:pt idx="1683">
                  <c:v>205.36660748586999</c:v>
                </c:pt>
                <c:pt idx="1684">
                  <c:v>205.39130728063495</c:v>
                </c:pt>
                <c:pt idx="1685">
                  <c:v>207.87630642724673</c:v>
                </c:pt>
                <c:pt idx="1686">
                  <c:v>207.82860926390691</c:v>
                </c:pt>
                <c:pt idx="1687">
                  <c:v>207.79209964641691</c:v>
                </c:pt>
                <c:pt idx="1688">
                  <c:v>207.78988585530035</c:v>
                </c:pt>
                <c:pt idx="1689">
                  <c:v>207.80774153759432</c:v>
                </c:pt>
                <c:pt idx="1690">
                  <c:v>207.79796530426199</c:v>
                </c:pt>
                <c:pt idx="1691">
                  <c:v>207.80845899845249</c:v>
                </c:pt>
                <c:pt idx="1692">
                  <c:v>207.84868160951811</c:v>
                </c:pt>
                <c:pt idx="1693">
                  <c:v>207.87196322150615</c:v>
                </c:pt>
                <c:pt idx="1694">
                  <c:v>207.91938299631454</c:v>
                </c:pt>
                <c:pt idx="1695">
                  <c:v>207.89237400205479</c:v>
                </c:pt>
                <c:pt idx="1696">
                  <c:v>207.81327535040469</c:v>
                </c:pt>
                <c:pt idx="1697">
                  <c:v>207.86248800255436</c:v>
                </c:pt>
                <c:pt idx="1698">
                  <c:v>207.87350489368072</c:v>
                </c:pt>
                <c:pt idx="1699">
                  <c:v>207.92709527652335</c:v>
                </c:pt>
                <c:pt idx="1700">
                  <c:v>207.97444652811046</c:v>
                </c:pt>
                <c:pt idx="1701">
                  <c:v>204.70476930020612</c:v>
                </c:pt>
                <c:pt idx="1702">
                  <c:v>204.71734040365499</c:v>
                </c:pt>
                <c:pt idx="1703">
                  <c:v>204.79726885899447</c:v>
                </c:pt>
                <c:pt idx="1704">
                  <c:v>204.73572271219993</c:v>
                </c:pt>
                <c:pt idx="1705">
                  <c:v>204.7656320212262</c:v>
                </c:pt>
                <c:pt idx="1706">
                  <c:v>204.79589670863581</c:v>
                </c:pt>
                <c:pt idx="1707">
                  <c:v>204.79600063361994</c:v>
                </c:pt>
                <c:pt idx="1708">
                  <c:v>204.78911048555329</c:v>
                </c:pt>
                <c:pt idx="1709">
                  <c:v>204.76029023832902</c:v>
                </c:pt>
                <c:pt idx="1710">
                  <c:v>204.7942212439508</c:v>
                </c:pt>
                <c:pt idx="1711">
                  <c:v>204.78293605274888</c:v>
                </c:pt>
                <c:pt idx="1712">
                  <c:v>204.74135702616883</c:v>
                </c:pt>
                <c:pt idx="1713">
                  <c:v>204.70777333929919</c:v>
                </c:pt>
                <c:pt idx="1714">
                  <c:v>204.72814234666492</c:v>
                </c:pt>
                <c:pt idx="1715">
                  <c:v>204.73832456420791</c:v>
                </c:pt>
                <c:pt idx="1716">
                  <c:v>204.65439639408154</c:v>
                </c:pt>
                <c:pt idx="1717">
                  <c:v>204.60579580631517</c:v>
                </c:pt>
                <c:pt idx="1718">
                  <c:v>204.67193839880883</c:v>
                </c:pt>
                <c:pt idx="1719">
                  <c:v>204.67505671971563</c:v>
                </c:pt>
                <c:pt idx="1720">
                  <c:v>204.67732563771008</c:v>
                </c:pt>
                <c:pt idx="1721">
                  <c:v>204.68467641811841</c:v>
                </c:pt>
                <c:pt idx="1722">
                  <c:v>204.64718718250245</c:v>
                </c:pt>
                <c:pt idx="1723">
                  <c:v>205.40311032306647</c:v>
                </c:pt>
                <c:pt idx="1724">
                  <c:v>206.27483811587891</c:v>
                </c:pt>
                <c:pt idx="1725">
                  <c:v>206.29854530316982</c:v>
                </c:pt>
                <c:pt idx="1726">
                  <c:v>206.31683924002843</c:v>
                </c:pt>
                <c:pt idx="1727">
                  <c:v>206.33175162140068</c:v>
                </c:pt>
                <c:pt idx="1728">
                  <c:v>206.36354717841243</c:v>
                </c:pt>
                <c:pt idx="1729">
                  <c:v>206.39000089328462</c:v>
                </c:pt>
                <c:pt idx="1730">
                  <c:v>206.38742782799238</c:v>
                </c:pt>
                <c:pt idx="1731">
                  <c:v>206.50732911716059</c:v>
                </c:pt>
                <c:pt idx="1732">
                  <c:v>206.47780337366095</c:v>
                </c:pt>
                <c:pt idx="1733">
                  <c:v>206.42570070852395</c:v>
                </c:pt>
                <c:pt idx="1734">
                  <c:v>206.45398669792181</c:v>
                </c:pt>
                <c:pt idx="1735">
                  <c:v>206.47271040895023</c:v>
                </c:pt>
                <c:pt idx="1736">
                  <c:v>206.40081081761002</c:v>
                </c:pt>
                <c:pt idx="1737">
                  <c:v>206.39206847927088</c:v>
                </c:pt>
                <c:pt idx="1738">
                  <c:v>206.42708940806182</c:v>
                </c:pt>
                <c:pt idx="1739">
                  <c:v>206.55995684493183</c:v>
                </c:pt>
                <c:pt idx="1740">
                  <c:v>206.5731720030216</c:v>
                </c:pt>
                <c:pt idx="1741">
                  <c:v>206.52213541472534</c:v>
                </c:pt>
                <c:pt idx="1742">
                  <c:v>206.48763833469229</c:v>
                </c:pt>
                <c:pt idx="1743">
                  <c:v>206.49483288847685</c:v>
                </c:pt>
                <c:pt idx="1744">
                  <c:v>206.5375352048838</c:v>
                </c:pt>
                <c:pt idx="1745">
                  <c:v>206.55470319319838</c:v>
                </c:pt>
                <c:pt idx="1746">
                  <c:v>206.48410115471088</c:v>
                </c:pt>
                <c:pt idx="1747">
                  <c:v>206.48708033424253</c:v>
                </c:pt>
                <c:pt idx="1748">
                  <c:v>206.44520643208554</c:v>
                </c:pt>
                <c:pt idx="1749">
                  <c:v>206.51290995944998</c:v>
                </c:pt>
                <c:pt idx="1750">
                  <c:v>206.47256065576758</c:v>
                </c:pt>
                <c:pt idx="1751">
                  <c:v>206.50384712797862</c:v>
                </c:pt>
                <c:pt idx="1752">
                  <c:v>206.52948314581511</c:v>
                </c:pt>
                <c:pt idx="1753">
                  <c:v>206.53511660018785</c:v>
                </c:pt>
                <c:pt idx="1754">
                  <c:v>206.5337359221835</c:v>
                </c:pt>
                <c:pt idx="1755">
                  <c:v>206.65882210972262</c:v>
                </c:pt>
                <c:pt idx="1756">
                  <c:v>206.70104368976433</c:v>
                </c:pt>
                <c:pt idx="1757">
                  <c:v>206.68416260817418</c:v>
                </c:pt>
                <c:pt idx="1758">
                  <c:v>206.66821515356904</c:v>
                </c:pt>
                <c:pt idx="1759">
                  <c:v>206.68451660701845</c:v>
                </c:pt>
                <c:pt idx="1760">
                  <c:v>206.75818215698837</c:v>
                </c:pt>
                <c:pt idx="1761">
                  <c:v>206.84635871298894</c:v>
                </c:pt>
                <c:pt idx="1762">
                  <c:v>206.87893855007832</c:v>
                </c:pt>
                <c:pt idx="1763">
                  <c:v>206.83766638859544</c:v>
                </c:pt>
                <c:pt idx="1764">
                  <c:v>206.7874090779012</c:v>
                </c:pt>
                <c:pt idx="1765">
                  <c:v>206.76004400724403</c:v>
                </c:pt>
                <c:pt idx="1766">
                  <c:v>206.76034828330398</c:v>
                </c:pt>
                <c:pt idx="1767">
                  <c:v>206.76914916413386</c:v>
                </c:pt>
                <c:pt idx="1768">
                  <c:v>206.86348170577497</c:v>
                </c:pt>
                <c:pt idx="1769">
                  <c:v>206.91522951022043</c:v>
                </c:pt>
                <c:pt idx="1770">
                  <c:v>206.94793121667686</c:v>
                </c:pt>
                <c:pt idx="1771">
                  <c:v>206.96023035174943</c:v>
                </c:pt>
                <c:pt idx="1772">
                  <c:v>206.96924239759107</c:v>
                </c:pt>
                <c:pt idx="1773">
                  <c:v>206.97827299529422</c:v>
                </c:pt>
                <c:pt idx="1774">
                  <c:v>207.10724158161128</c:v>
                </c:pt>
                <c:pt idx="1775">
                  <c:v>207.12848716202902</c:v>
                </c:pt>
                <c:pt idx="1776">
                  <c:v>207.18014747914756</c:v>
                </c:pt>
                <c:pt idx="1777">
                  <c:v>207.14412589344917</c:v>
                </c:pt>
                <c:pt idx="1778">
                  <c:v>207.25927798980948</c:v>
                </c:pt>
                <c:pt idx="1779">
                  <c:v>207.14899461420032</c:v>
                </c:pt>
                <c:pt idx="1780">
                  <c:v>207.20726929648836</c:v>
                </c:pt>
                <c:pt idx="1781">
                  <c:v>207.22583931118277</c:v>
                </c:pt>
                <c:pt idx="1782">
                  <c:v>207.26857767323247</c:v>
                </c:pt>
                <c:pt idx="1783">
                  <c:v>207.29528668306068</c:v>
                </c:pt>
                <c:pt idx="1784">
                  <c:v>207.25501827791297</c:v>
                </c:pt>
                <c:pt idx="1785">
                  <c:v>207.23728963585896</c:v>
                </c:pt>
                <c:pt idx="1786">
                  <c:v>207.32379888243878</c:v>
                </c:pt>
                <c:pt idx="1787">
                  <c:v>207.38702904806306</c:v>
                </c:pt>
                <c:pt idx="1788">
                  <c:v>207.37462062401107</c:v>
                </c:pt>
                <c:pt idx="1789">
                  <c:v>213.5191267573874</c:v>
                </c:pt>
                <c:pt idx="1790">
                  <c:v>213.54093948714353</c:v>
                </c:pt>
                <c:pt idx="1791">
                  <c:v>213.55474556604932</c:v>
                </c:pt>
                <c:pt idx="1792">
                  <c:v>213.56404443557494</c:v>
                </c:pt>
                <c:pt idx="1793">
                  <c:v>213.57331732808004</c:v>
                </c:pt>
                <c:pt idx="1794">
                  <c:v>213.58256373468674</c:v>
                </c:pt>
                <c:pt idx="1795">
                  <c:v>213.91218009870903</c:v>
                </c:pt>
                <c:pt idx="1796">
                  <c:v>213.61966882588143</c:v>
                </c:pt>
                <c:pt idx="1797">
                  <c:v>213.62897750596494</c:v>
                </c:pt>
                <c:pt idx="1798">
                  <c:v>213.63830599680895</c:v>
                </c:pt>
                <c:pt idx="1799">
                  <c:v>213.64765424051942</c:v>
                </c:pt>
                <c:pt idx="1800">
                  <c:v>213.67051831202181</c:v>
                </c:pt>
                <c:pt idx="1801">
                  <c:v>213.68543120523776</c:v>
                </c:pt>
                <c:pt idx="1802">
                  <c:v>213.69491856394717</c:v>
                </c:pt>
                <c:pt idx="1803">
                  <c:v>213.70450323992389</c:v>
                </c:pt>
                <c:pt idx="1804">
                  <c:v>213.71413871828216</c:v>
                </c:pt>
                <c:pt idx="1805">
                  <c:v>213.73735762931142</c:v>
                </c:pt>
                <c:pt idx="1806">
                  <c:v>213.75188811538953</c:v>
                </c:pt>
                <c:pt idx="1807">
                  <c:v>213.76131510029208</c:v>
                </c:pt>
                <c:pt idx="1808">
                  <c:v>213.77074666659053</c:v>
                </c:pt>
                <c:pt idx="1809">
                  <c:v>213.78019829699429</c:v>
                </c:pt>
                <c:pt idx="1810">
                  <c:v>213.80348127640198</c:v>
                </c:pt>
                <c:pt idx="1811">
                  <c:v>213.81819069249843</c:v>
                </c:pt>
                <c:pt idx="1812">
                  <c:v>213.70964490305661</c:v>
                </c:pt>
                <c:pt idx="1813">
                  <c:v>213.84683201945444</c:v>
                </c:pt>
                <c:pt idx="1814">
                  <c:v>213.87022455447539</c:v>
                </c:pt>
                <c:pt idx="1815">
                  <c:v>213.95736078941039</c:v>
                </c:pt>
                <c:pt idx="1816">
                  <c:v>214.02174630080367</c:v>
                </c:pt>
                <c:pt idx="1817">
                  <c:v>214.03131278253821</c:v>
                </c:pt>
                <c:pt idx="1818">
                  <c:v>214.04176181632727</c:v>
                </c:pt>
                <c:pt idx="1819">
                  <c:v>214.06481094864807</c:v>
                </c:pt>
                <c:pt idx="1820">
                  <c:v>214.10772787870323</c:v>
                </c:pt>
                <c:pt idx="1821">
                  <c:v>214.11746906910275</c:v>
                </c:pt>
                <c:pt idx="1822">
                  <c:v>214.12721452973034</c:v>
                </c:pt>
                <c:pt idx="1823">
                  <c:v>214.13705762600847</c:v>
                </c:pt>
                <c:pt idx="1824">
                  <c:v>214.02763721448031</c:v>
                </c:pt>
                <c:pt idx="1825">
                  <c:v>214.04233903262241</c:v>
                </c:pt>
                <c:pt idx="1826">
                  <c:v>214.05212829658251</c:v>
                </c:pt>
                <c:pt idx="1827">
                  <c:v>214.06192219444321</c:v>
                </c:pt>
                <c:pt idx="1828">
                  <c:v>214.07168667647531</c:v>
                </c:pt>
                <c:pt idx="1829">
                  <c:v>214.09604916473751</c:v>
                </c:pt>
                <c:pt idx="1830">
                  <c:v>214.11062008010785</c:v>
                </c:pt>
                <c:pt idx="1831">
                  <c:v>214.12037353987699</c:v>
                </c:pt>
                <c:pt idx="1832">
                  <c:v>214.13014741388591</c:v>
                </c:pt>
                <c:pt idx="1833">
                  <c:v>214.13989198076933</c:v>
                </c:pt>
                <c:pt idx="1834">
                  <c:v>214.16435928982355</c:v>
                </c:pt>
                <c:pt idx="1835">
                  <c:v>214.17917147309046</c:v>
                </c:pt>
                <c:pt idx="1836">
                  <c:v>214.18900317682218</c:v>
                </c:pt>
                <c:pt idx="1837">
                  <c:v>214.19884587034929</c:v>
                </c:pt>
                <c:pt idx="1838">
                  <c:v>214.20872342432543</c:v>
                </c:pt>
                <c:pt idx="1839">
                  <c:v>214.23342186926862</c:v>
                </c:pt>
                <c:pt idx="1840">
                  <c:v>214.24824187822989</c:v>
                </c:pt>
                <c:pt idx="1841">
                  <c:v>214.25817568425956</c:v>
                </c:pt>
                <c:pt idx="1842">
                  <c:v>214.26819301622436</c:v>
                </c:pt>
                <c:pt idx="1843">
                  <c:v>214.2782323236743</c:v>
                </c:pt>
                <c:pt idx="1844">
                  <c:v>214.31128392032201</c:v>
                </c:pt>
                <c:pt idx="1845">
                  <c:v>214.32839442114221</c:v>
                </c:pt>
                <c:pt idx="1846">
                  <c:v>214.10825998273683</c:v>
                </c:pt>
                <c:pt idx="1847">
                  <c:v>214.15956509074437</c:v>
                </c:pt>
                <c:pt idx="1848">
                  <c:v>214.17433729244374</c:v>
                </c:pt>
                <c:pt idx="1849">
                  <c:v>214.15738141469487</c:v>
                </c:pt>
                <c:pt idx="1850">
                  <c:v>214.14109011820307</c:v>
                </c:pt>
                <c:pt idx="1851">
                  <c:v>217.70396424641461</c:v>
                </c:pt>
                <c:pt idx="1852">
                  <c:v>217.73371527954066</c:v>
                </c:pt>
                <c:pt idx="1853">
                  <c:v>217.77420836457208</c:v>
                </c:pt>
                <c:pt idx="1854">
                  <c:v>217.79156746235606</c:v>
                </c:pt>
                <c:pt idx="1855">
                  <c:v>217.74434870215836</c:v>
                </c:pt>
                <c:pt idx="1856">
                  <c:v>217.7302610633725</c:v>
                </c:pt>
                <c:pt idx="1857">
                  <c:v>217.75992027551229</c:v>
                </c:pt>
                <c:pt idx="1858">
                  <c:v>217.74511308288544</c:v>
                </c:pt>
                <c:pt idx="1859">
                  <c:v>217.78062543275576</c:v>
                </c:pt>
                <c:pt idx="1860">
                  <c:v>217.78468187691499</c:v>
                </c:pt>
                <c:pt idx="1861">
                  <c:v>217.81197095797609</c:v>
                </c:pt>
                <c:pt idx="1862">
                  <c:v>217.83559851809429</c:v>
                </c:pt>
                <c:pt idx="1863">
                  <c:v>217.85892147030586</c:v>
                </c:pt>
                <c:pt idx="1864">
                  <c:v>217.88886439231044</c:v>
                </c:pt>
                <c:pt idx="1865">
                  <c:v>217.85403165586229</c:v>
                </c:pt>
                <c:pt idx="1866">
                  <c:v>217.87206117862138</c:v>
                </c:pt>
                <c:pt idx="1867">
                  <c:v>218.00602295180863</c:v>
                </c:pt>
                <c:pt idx="1868">
                  <c:v>218.05040150764347</c:v>
                </c:pt>
                <c:pt idx="1869">
                  <c:v>218.05891591522101</c:v>
                </c:pt>
                <c:pt idx="1870">
                  <c:v>218.08429146707121</c:v>
                </c:pt>
                <c:pt idx="1871">
                  <c:v>218.21060964675655</c:v>
                </c:pt>
                <c:pt idx="1872">
                  <c:v>218.24523814070577</c:v>
                </c:pt>
                <c:pt idx="1873">
                  <c:v>218.13809913636993</c:v>
                </c:pt>
                <c:pt idx="1874">
                  <c:v>218.14283915448848</c:v>
                </c:pt>
                <c:pt idx="1875">
                  <c:v>218.1610321915532</c:v>
                </c:pt>
                <c:pt idx="1876">
                  <c:v>218.17580544096867</c:v>
                </c:pt>
                <c:pt idx="1877">
                  <c:v>218.23223600603555</c:v>
                </c:pt>
                <c:pt idx="1878">
                  <c:v>218.25051475426557</c:v>
                </c:pt>
                <c:pt idx="1879">
                  <c:v>218.23262191843943</c:v>
                </c:pt>
                <c:pt idx="1880">
                  <c:v>218.28912043109031</c:v>
                </c:pt>
                <c:pt idx="1881">
                  <c:v>218.31953941948856</c:v>
                </c:pt>
                <c:pt idx="1882">
                  <c:v>218.27556055380174</c:v>
                </c:pt>
                <c:pt idx="1883">
                  <c:v>214.64911161081966</c:v>
                </c:pt>
                <c:pt idx="1884">
                  <c:v>214.63645538474353</c:v>
                </c:pt>
                <c:pt idx="1885">
                  <c:v>214.727929574477</c:v>
                </c:pt>
                <c:pt idx="1886">
                  <c:v>214.73591465241674</c:v>
                </c:pt>
                <c:pt idx="1887">
                  <c:v>214.81332563566275</c:v>
                </c:pt>
                <c:pt idx="1888">
                  <c:v>214.89686293133929</c:v>
                </c:pt>
                <c:pt idx="1889">
                  <c:v>215.03524670591943</c:v>
                </c:pt>
                <c:pt idx="1890">
                  <c:v>215.04580849141473</c:v>
                </c:pt>
                <c:pt idx="1891">
                  <c:v>215.08222912614085</c:v>
                </c:pt>
                <c:pt idx="1892">
                  <c:v>215.06641460221795</c:v>
                </c:pt>
                <c:pt idx="1893">
                  <c:v>215.11587364845616</c:v>
                </c:pt>
                <c:pt idx="1894">
                  <c:v>215.25830082128206</c:v>
                </c:pt>
                <c:pt idx="1895">
                  <c:v>215.28060090704608</c:v>
                </c:pt>
                <c:pt idx="1896">
                  <c:v>215.28199405333569</c:v>
                </c:pt>
                <c:pt idx="1897">
                  <c:v>215.45683363505842</c:v>
                </c:pt>
                <c:pt idx="1898">
                  <c:v>215.44015232308476</c:v>
                </c:pt>
                <c:pt idx="1899">
                  <c:v>215.40357867531586</c:v>
                </c:pt>
                <c:pt idx="1900">
                  <c:v>215.46753512532732</c:v>
                </c:pt>
                <c:pt idx="1901">
                  <c:v>215.46348137349142</c:v>
                </c:pt>
                <c:pt idx="1902">
                  <c:v>215.46999440508213</c:v>
                </c:pt>
                <c:pt idx="1903">
                  <c:v>215.42834029040949</c:v>
                </c:pt>
                <c:pt idx="1904">
                  <c:v>215.45425895611129</c:v>
                </c:pt>
                <c:pt idx="1905">
                  <c:v>215.59680424776738</c:v>
                </c:pt>
                <c:pt idx="1906">
                  <c:v>215.63227341443425</c:v>
                </c:pt>
                <c:pt idx="1907">
                  <c:v>215.53619941571625</c:v>
                </c:pt>
                <c:pt idx="1908">
                  <c:v>215.62188681902813</c:v>
                </c:pt>
                <c:pt idx="1909">
                  <c:v>215.53142969118082</c:v>
                </c:pt>
                <c:pt idx="1910">
                  <c:v>215.44092868858104</c:v>
                </c:pt>
                <c:pt idx="1911">
                  <c:v>215.34551166949592</c:v>
                </c:pt>
                <c:pt idx="1912">
                  <c:v>215.25026043479176</c:v>
                </c:pt>
                <c:pt idx="1913">
                  <c:v>215.1550498019846</c:v>
                </c:pt>
                <c:pt idx="1914">
                  <c:v>215.06567091044175</c:v>
                </c:pt>
                <c:pt idx="1915">
                  <c:v>214.9748289648353</c:v>
                </c:pt>
                <c:pt idx="1916">
                  <c:v>214.87950471067182</c:v>
                </c:pt>
                <c:pt idx="1917">
                  <c:v>214.7842011601106</c:v>
                </c:pt>
                <c:pt idx="1918">
                  <c:v>214.69000075363689</c:v>
                </c:pt>
                <c:pt idx="1919">
                  <c:v>214.60308585156534</c:v>
                </c:pt>
                <c:pt idx="1920">
                  <c:v>214.51403296467112</c:v>
                </c:pt>
                <c:pt idx="1921">
                  <c:v>214.41977386158254</c:v>
                </c:pt>
                <c:pt idx="1922">
                  <c:v>214.32547131412645</c:v>
                </c:pt>
                <c:pt idx="1923">
                  <c:v>214.23046482729683</c:v>
                </c:pt>
                <c:pt idx="1924">
                  <c:v>214.14293545784093</c:v>
                </c:pt>
                <c:pt idx="1925">
                  <c:v>214.05350589593161</c:v>
                </c:pt>
                <c:pt idx="1926">
                  <c:v>213.95913930691205</c:v>
                </c:pt>
                <c:pt idx="1927">
                  <c:v>213.86431401522478</c:v>
                </c:pt>
                <c:pt idx="1928">
                  <c:v>213.76936831073107</c:v>
                </c:pt>
                <c:pt idx="1929">
                  <c:v>213.68187563774495</c:v>
                </c:pt>
                <c:pt idx="1930">
                  <c:v>213.59171365982075</c:v>
                </c:pt>
                <c:pt idx="1931">
                  <c:v>213.4964881670781</c:v>
                </c:pt>
                <c:pt idx="1932">
                  <c:v>213.40126338793434</c:v>
                </c:pt>
                <c:pt idx="1933">
                  <c:v>213.30605597577494</c:v>
                </c:pt>
                <c:pt idx="1934">
                  <c:v>213.21807579782052</c:v>
                </c:pt>
                <c:pt idx="1935">
                  <c:v>213.12804782479969</c:v>
                </c:pt>
                <c:pt idx="1936">
                  <c:v>213.03282307671321</c:v>
                </c:pt>
                <c:pt idx="1937">
                  <c:v>212.93777215829829</c:v>
                </c:pt>
                <c:pt idx="1938">
                  <c:v>212.84344171368903</c:v>
                </c:pt>
                <c:pt idx="1939">
                  <c:v>219.3557274855666</c:v>
                </c:pt>
                <c:pt idx="1940">
                  <c:v>219.26701093256202</c:v>
                </c:pt>
                <c:pt idx="1941">
                  <c:v>219.18727091724853</c:v>
                </c:pt>
                <c:pt idx="1942">
                  <c:v>219.09981417464778</c:v>
                </c:pt>
                <c:pt idx="1943">
                  <c:v>219.00421342757679</c:v>
                </c:pt>
                <c:pt idx="1944">
                  <c:v>218.90862893729059</c:v>
                </c:pt>
                <c:pt idx="1945">
                  <c:v>218.8131231538911</c:v>
                </c:pt>
                <c:pt idx="1946">
                  <c:v>218.72419791881006</c:v>
                </c:pt>
                <c:pt idx="1947">
                  <c:v>218.63258386131213</c:v>
                </c:pt>
                <c:pt idx="1948">
                  <c:v>218.53692489206864</c:v>
                </c:pt>
                <c:pt idx="1949">
                  <c:v>218.44222380842751</c:v>
                </c:pt>
                <c:pt idx="1950">
                  <c:v>216.14609846516558</c:v>
                </c:pt>
                <c:pt idx="1951">
                  <c:v>216.13752941696714</c:v>
                </c:pt>
                <c:pt idx="1952">
                  <c:v>216.13334994988693</c:v>
                </c:pt>
                <c:pt idx="1953">
                  <c:v>216.12477255164282</c:v>
                </c:pt>
                <c:pt idx="1954">
                  <c:v>216.10727514224982</c:v>
                </c:pt>
                <c:pt idx="1955">
                  <c:v>216.16382297966999</c:v>
                </c:pt>
                <c:pt idx="1956">
                  <c:v>216.14844902248737</c:v>
                </c:pt>
                <c:pt idx="1957">
                  <c:v>216.1223026572392</c:v>
                </c:pt>
                <c:pt idx="1958">
                  <c:v>216.12298771483353</c:v>
                </c:pt>
                <c:pt idx="1959">
                  <c:v>216.11568093198349</c:v>
                </c:pt>
                <c:pt idx="1960">
                  <c:v>216.11123062070362</c:v>
                </c:pt>
                <c:pt idx="1961">
                  <c:v>216.11574653975455</c:v>
                </c:pt>
                <c:pt idx="1962">
                  <c:v>216.08652763999586</c:v>
                </c:pt>
                <c:pt idx="1963">
                  <c:v>216.09607216731797</c:v>
                </c:pt>
                <c:pt idx="1964">
                  <c:v>216.08944325595743</c:v>
                </c:pt>
                <c:pt idx="1965">
                  <c:v>216.08718017192069</c:v>
                </c:pt>
                <c:pt idx="1966">
                  <c:v>216.1121328269339</c:v>
                </c:pt>
                <c:pt idx="1967">
                  <c:v>216.17978194492235</c:v>
                </c:pt>
                <c:pt idx="1968">
                  <c:v>216.22488751745129</c:v>
                </c:pt>
                <c:pt idx="1969">
                  <c:v>216.24122202341405</c:v>
                </c:pt>
                <c:pt idx="1970">
                  <c:v>216.27853429007254</c:v>
                </c:pt>
                <c:pt idx="1971">
                  <c:v>216.33018248477748</c:v>
                </c:pt>
                <c:pt idx="1972">
                  <c:v>216.32124322260239</c:v>
                </c:pt>
                <c:pt idx="1973">
                  <c:v>216.32171961736137</c:v>
                </c:pt>
                <c:pt idx="1974">
                  <c:v>216.33282348008569</c:v>
                </c:pt>
                <c:pt idx="1975">
                  <c:v>216.37008632140765</c:v>
                </c:pt>
                <c:pt idx="1976">
                  <c:v>216.37835308793458</c:v>
                </c:pt>
                <c:pt idx="1977">
                  <c:v>216.40466704333693</c:v>
                </c:pt>
                <c:pt idx="1978">
                  <c:v>216.3923924804231</c:v>
                </c:pt>
                <c:pt idx="1979">
                  <c:v>216.41712761983038</c:v>
                </c:pt>
                <c:pt idx="1980">
                  <c:v>216.39462895684076</c:v>
                </c:pt>
                <c:pt idx="1981">
                  <c:v>216.40905148316801</c:v>
                </c:pt>
                <c:pt idx="1982">
                  <c:v>216.42494628490789</c:v>
                </c:pt>
                <c:pt idx="1983">
                  <c:v>216.43022661436552</c:v>
                </c:pt>
                <c:pt idx="1984">
                  <c:v>216.45697012958234</c:v>
                </c:pt>
                <c:pt idx="1985">
                  <c:v>216.45161724307189</c:v>
                </c:pt>
                <c:pt idx="1986">
                  <c:v>216.46450026888982</c:v>
                </c:pt>
                <c:pt idx="1987">
                  <c:v>216.46371756347412</c:v>
                </c:pt>
                <c:pt idx="1988">
                  <c:v>216.49191309873376</c:v>
                </c:pt>
                <c:pt idx="1989">
                  <c:v>216.51711247951187</c:v>
                </c:pt>
                <c:pt idx="1990">
                  <c:v>220.16003467475826</c:v>
                </c:pt>
                <c:pt idx="1991">
                  <c:v>220.14503245786153</c:v>
                </c:pt>
                <c:pt idx="1992">
                  <c:v>220.15225849052129</c:v>
                </c:pt>
                <c:pt idx="1993">
                  <c:v>220.11046611812546</c:v>
                </c:pt>
                <c:pt idx="1994">
                  <c:v>220.1451346701794</c:v>
                </c:pt>
                <c:pt idx="1995">
                  <c:v>220.19188193033807</c:v>
                </c:pt>
                <c:pt idx="1996">
                  <c:v>220.24466020696437</c:v>
                </c:pt>
                <c:pt idx="1997">
                  <c:v>220.28942375611945</c:v>
                </c:pt>
                <c:pt idx="1998">
                  <c:v>220.28939736251209</c:v>
                </c:pt>
                <c:pt idx="1999">
                  <c:v>220.32279884174719</c:v>
                </c:pt>
                <c:pt idx="2000">
                  <c:v>220.29102676837923</c:v>
                </c:pt>
                <c:pt idx="2001">
                  <c:v>220.25194065421098</c:v>
                </c:pt>
                <c:pt idx="2002">
                  <c:v>220.25079643891706</c:v>
                </c:pt>
                <c:pt idx="2003">
                  <c:v>220.22839885456693</c:v>
                </c:pt>
                <c:pt idx="2004">
                  <c:v>220.18829946107809</c:v>
                </c:pt>
                <c:pt idx="2005">
                  <c:v>220.34658695457821</c:v>
                </c:pt>
                <c:pt idx="2006">
                  <c:v>220.43192173865407</c:v>
                </c:pt>
                <c:pt idx="2007">
                  <c:v>220.40515947920164</c:v>
                </c:pt>
                <c:pt idx="2008">
                  <c:v>221.84198023066605</c:v>
                </c:pt>
                <c:pt idx="2009">
                  <c:v>221.8279629283561</c:v>
                </c:pt>
                <c:pt idx="2010">
                  <c:v>221.76710270767637</c:v>
                </c:pt>
                <c:pt idx="2011">
                  <c:v>221.78982629033385</c:v>
                </c:pt>
                <c:pt idx="2012">
                  <c:v>221.88863032723108</c:v>
                </c:pt>
                <c:pt idx="2013">
                  <c:v>221.90758789291976</c:v>
                </c:pt>
                <c:pt idx="2014">
                  <c:v>221.91806422779473</c:v>
                </c:pt>
                <c:pt idx="2015">
                  <c:v>221.89276360048882</c:v>
                </c:pt>
                <c:pt idx="2016">
                  <c:v>221.86140466444058</c:v>
                </c:pt>
                <c:pt idx="2017">
                  <c:v>221.80599608712544</c:v>
                </c:pt>
                <c:pt idx="2018">
                  <c:v>221.83623090115341</c:v>
                </c:pt>
                <c:pt idx="2019">
                  <c:v>221.8061245321135</c:v>
                </c:pt>
                <c:pt idx="2020">
                  <c:v>221.82721622670874</c:v>
                </c:pt>
                <c:pt idx="2021">
                  <c:v>221.82231438908892</c:v>
                </c:pt>
                <c:pt idx="2022">
                  <c:v>221.86075576832823</c:v>
                </c:pt>
                <c:pt idx="2023">
                  <c:v>221.85621301539106</c:v>
                </c:pt>
                <c:pt idx="2024">
                  <c:v>221.87605766390647</c:v>
                </c:pt>
                <c:pt idx="2025">
                  <c:v>221.88973436550802</c:v>
                </c:pt>
                <c:pt idx="2026">
                  <c:v>221.92215250414026</c:v>
                </c:pt>
                <c:pt idx="2027">
                  <c:v>221.94233085198621</c:v>
                </c:pt>
                <c:pt idx="2028">
                  <c:v>221.96527825496619</c:v>
                </c:pt>
                <c:pt idx="2029">
                  <c:v>221.98311485126246</c:v>
                </c:pt>
                <c:pt idx="2030">
                  <c:v>221.97893922646381</c:v>
                </c:pt>
                <c:pt idx="2031">
                  <c:v>221.99037441983367</c:v>
                </c:pt>
                <c:pt idx="2032">
                  <c:v>221.9886164819593</c:v>
                </c:pt>
                <c:pt idx="2033">
                  <c:v>221.98872105034084</c:v>
                </c:pt>
                <c:pt idx="2034">
                  <c:v>222.00416684299941</c:v>
                </c:pt>
                <c:pt idx="2035">
                  <c:v>221.99544953693064</c:v>
                </c:pt>
                <c:pt idx="2036">
                  <c:v>221.9567967657527</c:v>
                </c:pt>
                <c:pt idx="2037">
                  <c:v>221.94068681165479</c:v>
                </c:pt>
                <c:pt idx="2038">
                  <c:v>221.95177192210292</c:v>
                </c:pt>
                <c:pt idx="2039">
                  <c:v>221.93592283088307</c:v>
                </c:pt>
                <c:pt idx="2040">
                  <c:v>230.45986949060446</c:v>
                </c:pt>
                <c:pt idx="2041">
                  <c:v>230.4210029745729</c:v>
                </c:pt>
                <c:pt idx="2042">
                  <c:v>230.41176846368714</c:v>
                </c:pt>
                <c:pt idx="2043">
                  <c:v>230.46891225308718</c:v>
                </c:pt>
                <c:pt idx="2044">
                  <c:v>230.44971160997551</c:v>
                </c:pt>
                <c:pt idx="2045">
                  <c:v>230.46704685412598</c:v>
                </c:pt>
                <c:pt idx="2046">
                  <c:v>230.48938488084008</c:v>
                </c:pt>
                <c:pt idx="2047">
                  <c:v>230.49865980783815</c:v>
                </c:pt>
                <c:pt idx="2048">
                  <c:v>230.53775583345586</c:v>
                </c:pt>
                <c:pt idx="2049">
                  <c:v>230.53374492973623</c:v>
                </c:pt>
                <c:pt idx="2050">
                  <c:v>230.51791105705331</c:v>
                </c:pt>
                <c:pt idx="2051">
                  <c:v>230.57396043346955</c:v>
                </c:pt>
                <c:pt idx="2052">
                  <c:v>230.61796956418218</c:v>
                </c:pt>
                <c:pt idx="2053">
                  <c:v>230.63623058287129</c:v>
                </c:pt>
                <c:pt idx="2054">
                  <c:v>230.63733505920294</c:v>
                </c:pt>
                <c:pt idx="2055">
                  <c:v>230.59830344265441</c:v>
                </c:pt>
                <c:pt idx="2056">
                  <c:v>230.59012608500393</c:v>
                </c:pt>
                <c:pt idx="2057">
                  <c:v>230.57910757067984</c:v>
                </c:pt>
                <c:pt idx="2058">
                  <c:v>230.59594351845658</c:v>
                </c:pt>
                <c:pt idx="2059">
                  <c:v>230.60876313623848</c:v>
                </c:pt>
                <c:pt idx="2060">
                  <c:v>230.62791190057882</c:v>
                </c:pt>
                <c:pt idx="2061">
                  <c:v>230.67052755761023</c:v>
                </c:pt>
                <c:pt idx="2062">
                  <c:v>230.67644189101904</c:v>
                </c:pt>
                <c:pt idx="2063">
                  <c:v>230.85728610197478</c:v>
                </c:pt>
                <c:pt idx="2064">
                  <c:v>230.85410098151473</c:v>
                </c:pt>
                <c:pt idx="2065">
                  <c:v>230.91898855257358</c:v>
                </c:pt>
                <c:pt idx="2066">
                  <c:v>230.96034211011136</c:v>
                </c:pt>
                <c:pt idx="2067">
                  <c:v>230.98516754406094</c:v>
                </c:pt>
                <c:pt idx="2068">
                  <c:v>230.97590542071777</c:v>
                </c:pt>
                <c:pt idx="2069">
                  <c:v>230.98833160785804</c:v>
                </c:pt>
                <c:pt idx="2070">
                  <c:v>231.02299464147583</c:v>
                </c:pt>
                <c:pt idx="2071">
                  <c:v>231.00417676928004</c:v>
                </c:pt>
                <c:pt idx="2072">
                  <c:v>231.4255457075335</c:v>
                </c:pt>
                <c:pt idx="2073">
                  <c:v>231.41624942028645</c:v>
                </c:pt>
                <c:pt idx="2074">
                  <c:v>231.4051795688942</c:v>
                </c:pt>
                <c:pt idx="2075">
                  <c:v>231.39829573833956</c:v>
                </c:pt>
                <c:pt idx="2076">
                  <c:v>231.37225106117936</c:v>
                </c:pt>
                <c:pt idx="2077">
                  <c:v>231.36216481034558</c:v>
                </c:pt>
                <c:pt idx="2078">
                  <c:v>231.36364989375613</c:v>
                </c:pt>
                <c:pt idx="2079">
                  <c:v>231.37326521858705</c:v>
                </c:pt>
                <c:pt idx="2080">
                  <c:v>231.31928287494264</c:v>
                </c:pt>
                <c:pt idx="2081">
                  <c:v>230.60373180354011</c:v>
                </c:pt>
                <c:pt idx="2082">
                  <c:v>230.60343482097713</c:v>
                </c:pt>
                <c:pt idx="2083">
                  <c:v>231.35874520710448</c:v>
                </c:pt>
                <c:pt idx="2084">
                  <c:v>231.35127232112089</c:v>
                </c:pt>
                <c:pt idx="2085">
                  <c:v>231.34617227137767</c:v>
                </c:pt>
                <c:pt idx="2086">
                  <c:v>231.32454155610253</c:v>
                </c:pt>
                <c:pt idx="2087">
                  <c:v>231.3133114866329</c:v>
                </c:pt>
                <c:pt idx="2088">
                  <c:v>231.31625158464368</c:v>
                </c:pt>
                <c:pt idx="2089">
                  <c:v>231.33500016226142</c:v>
                </c:pt>
                <c:pt idx="2090">
                  <c:v>231.32845307371502</c:v>
                </c:pt>
                <c:pt idx="2091">
                  <c:v>231.32421184106812</c:v>
                </c:pt>
                <c:pt idx="2092">
                  <c:v>231.34530895928319</c:v>
                </c:pt>
                <c:pt idx="2093">
                  <c:v>231.35868533246057</c:v>
                </c:pt>
                <c:pt idx="2094">
                  <c:v>231.33745456656328</c:v>
                </c:pt>
                <c:pt idx="2095">
                  <c:v>231.38586586457194</c:v>
                </c:pt>
                <c:pt idx="2096">
                  <c:v>231.4218119785273</c:v>
                </c:pt>
                <c:pt idx="2097">
                  <c:v>231.45598964639836</c:v>
                </c:pt>
                <c:pt idx="2098">
                  <c:v>231.4543605122075</c:v>
                </c:pt>
                <c:pt idx="2099">
                  <c:v>231.47139012432825</c:v>
                </c:pt>
                <c:pt idx="2100">
                  <c:v>231.3769484411329</c:v>
                </c:pt>
                <c:pt idx="2101">
                  <c:v>231.54774911410456</c:v>
                </c:pt>
                <c:pt idx="2102">
                  <c:v>231.55802153086222</c:v>
                </c:pt>
                <c:pt idx="2103">
                  <c:v>231.64577024447061</c:v>
                </c:pt>
                <c:pt idx="2104">
                  <c:v>231.61909717014612</c:v>
                </c:pt>
                <c:pt idx="2105">
                  <c:v>231.52670353492817</c:v>
                </c:pt>
                <c:pt idx="2106">
                  <c:v>231.52811786475712</c:v>
                </c:pt>
                <c:pt idx="2107">
                  <c:v>231.50076261107074</c:v>
                </c:pt>
                <c:pt idx="2108">
                  <c:v>231.53516692201293</c:v>
                </c:pt>
                <c:pt idx="2109">
                  <c:v>231.56069504255177</c:v>
                </c:pt>
                <c:pt idx="2110">
                  <c:v>231.56682733770967</c:v>
                </c:pt>
                <c:pt idx="2111">
                  <c:v>237.62749459336644</c:v>
                </c:pt>
                <c:pt idx="2112">
                  <c:v>237.64793335544621</c:v>
                </c:pt>
                <c:pt idx="2113">
                  <c:v>237.67753617769506</c:v>
                </c:pt>
                <c:pt idx="2114">
                  <c:v>237.6515606589748</c:v>
                </c:pt>
                <c:pt idx="2115">
                  <c:v>237.66928493289549</c:v>
                </c:pt>
                <c:pt idx="2116">
                  <c:v>237.66112608067621</c:v>
                </c:pt>
                <c:pt idx="2117">
                  <c:v>237.67811914618494</c:v>
                </c:pt>
                <c:pt idx="2118">
                  <c:v>237.65250891098725</c:v>
                </c:pt>
                <c:pt idx="2119">
                  <c:v>237.6565882330087</c:v>
                </c:pt>
                <c:pt idx="2120">
                  <c:v>237.67073946429184</c:v>
                </c:pt>
                <c:pt idx="2121">
                  <c:v>237.63931434236451</c:v>
                </c:pt>
                <c:pt idx="2122">
                  <c:v>237.63605690132366</c:v>
                </c:pt>
                <c:pt idx="2123">
                  <c:v>237.64430256855445</c:v>
                </c:pt>
                <c:pt idx="2124">
                  <c:v>237.6885623014156</c:v>
                </c:pt>
                <c:pt idx="2125">
                  <c:v>237.66240335853195</c:v>
                </c:pt>
                <c:pt idx="2126">
                  <c:v>237.70015903694772</c:v>
                </c:pt>
                <c:pt idx="2127">
                  <c:v>237.70195174885998</c:v>
                </c:pt>
                <c:pt idx="2128">
                  <c:v>237.72840976031131</c:v>
                </c:pt>
                <c:pt idx="2129">
                  <c:v>237.75797640657029</c:v>
                </c:pt>
                <c:pt idx="2130">
                  <c:v>237.75137067626778</c:v>
                </c:pt>
                <c:pt idx="2131">
                  <c:v>237.77001964743408</c:v>
                </c:pt>
                <c:pt idx="2132">
                  <c:v>237.76523547547245</c:v>
                </c:pt>
                <c:pt idx="2133">
                  <c:v>237.77966717387523</c:v>
                </c:pt>
                <c:pt idx="2134">
                  <c:v>237.80857555065643</c:v>
                </c:pt>
                <c:pt idx="2135">
                  <c:v>237.81445742046859</c:v>
                </c:pt>
                <c:pt idx="2136">
                  <c:v>237.85303757372498</c:v>
                </c:pt>
                <c:pt idx="2137">
                  <c:v>237.86751325445746</c:v>
                </c:pt>
                <c:pt idx="2138">
                  <c:v>237.95549422014761</c:v>
                </c:pt>
                <c:pt idx="2139">
                  <c:v>237.96621914772072</c:v>
                </c:pt>
                <c:pt idx="2140">
                  <c:v>237.984143381634</c:v>
                </c:pt>
                <c:pt idx="2141">
                  <c:v>238.00978439468494</c:v>
                </c:pt>
                <c:pt idx="2142">
                  <c:v>238.06078384167191</c:v>
                </c:pt>
                <c:pt idx="2143">
                  <c:v>238.12737168071595</c:v>
                </c:pt>
                <c:pt idx="2144">
                  <c:v>238.12377882513741</c:v>
                </c:pt>
                <c:pt idx="2145">
                  <c:v>238.10941504186496</c:v>
                </c:pt>
                <c:pt idx="2146">
                  <c:v>238.12470418030688</c:v>
                </c:pt>
                <c:pt idx="2147">
                  <c:v>238.12461462581496</c:v>
                </c:pt>
                <c:pt idx="2148">
                  <c:v>238.16140614870562</c:v>
                </c:pt>
                <c:pt idx="2149">
                  <c:v>238.15624416651809</c:v>
                </c:pt>
                <c:pt idx="2150">
                  <c:v>238.13212987546814</c:v>
                </c:pt>
                <c:pt idx="2151">
                  <c:v>238.13111715278862</c:v>
                </c:pt>
                <c:pt idx="2152">
                  <c:v>238.11853733093648</c:v>
                </c:pt>
                <c:pt idx="2153">
                  <c:v>238.0993838907537</c:v>
                </c:pt>
                <c:pt idx="2154">
                  <c:v>238.08942607506296</c:v>
                </c:pt>
                <c:pt idx="2155">
                  <c:v>238.08099418497881</c:v>
                </c:pt>
                <c:pt idx="2156">
                  <c:v>238.0646191964579</c:v>
                </c:pt>
                <c:pt idx="2157">
                  <c:v>238.09509409542451</c:v>
                </c:pt>
                <c:pt idx="2158">
                  <c:v>238.09051613110208</c:v>
                </c:pt>
                <c:pt idx="2159">
                  <c:v>238.06663342757122</c:v>
                </c:pt>
                <c:pt idx="2160">
                  <c:v>238.03652238559923</c:v>
                </c:pt>
                <c:pt idx="2161">
                  <c:v>238.13047772941096</c:v>
                </c:pt>
                <c:pt idx="2162">
                  <c:v>238.14691703341552</c:v>
                </c:pt>
                <c:pt idx="2163">
                  <c:v>238.12811598045189</c:v>
                </c:pt>
                <c:pt idx="2164">
                  <c:v>237.92763366265132</c:v>
                </c:pt>
                <c:pt idx="2165">
                  <c:v>237.94836831470744</c:v>
                </c:pt>
                <c:pt idx="2166">
                  <c:v>237.9587991213067</c:v>
                </c:pt>
                <c:pt idx="2167">
                  <c:v>237.9579898411836</c:v>
                </c:pt>
                <c:pt idx="2168">
                  <c:v>237.9685636937345</c:v>
                </c:pt>
                <c:pt idx="2169">
                  <c:v>237.99421840305905</c:v>
                </c:pt>
                <c:pt idx="2170">
                  <c:v>238.0094153823749</c:v>
                </c:pt>
                <c:pt idx="2171">
                  <c:v>238.03263633511764</c:v>
                </c:pt>
                <c:pt idx="2172">
                  <c:v>237.96632020245738</c:v>
                </c:pt>
                <c:pt idx="2173">
                  <c:v>237.94912661429052</c:v>
                </c:pt>
                <c:pt idx="2174">
                  <c:v>237.97580125945851</c:v>
                </c:pt>
                <c:pt idx="2175">
                  <c:v>237.98990019501588</c:v>
                </c:pt>
                <c:pt idx="2176">
                  <c:v>238.0212648692038</c:v>
                </c:pt>
                <c:pt idx="2177">
                  <c:v>238.02075003266924</c:v>
                </c:pt>
                <c:pt idx="2178">
                  <c:v>238.02930332759229</c:v>
                </c:pt>
                <c:pt idx="2179">
                  <c:v>238.00275345304973</c:v>
                </c:pt>
                <c:pt idx="2180">
                  <c:v>238.01239226474377</c:v>
                </c:pt>
                <c:pt idx="2181">
                  <c:v>238.02509734048752</c:v>
                </c:pt>
                <c:pt idx="2182">
                  <c:v>238.04176340180555</c:v>
                </c:pt>
                <c:pt idx="2183">
                  <c:v>238.0718373036176</c:v>
                </c:pt>
                <c:pt idx="2184">
                  <c:v>238.05888198368788</c:v>
                </c:pt>
                <c:pt idx="2185">
                  <c:v>238.07782729517041</c:v>
                </c:pt>
                <c:pt idx="2186">
                  <c:v>238.1005904282857</c:v>
                </c:pt>
                <c:pt idx="2187">
                  <c:v>238.08952214528395</c:v>
                </c:pt>
                <c:pt idx="2188">
                  <c:v>238.05230828402162</c:v>
                </c:pt>
                <c:pt idx="2189">
                  <c:v>245.10255514777609</c:v>
                </c:pt>
                <c:pt idx="2190">
                  <c:v>245.12767016062665</c:v>
                </c:pt>
                <c:pt idx="2191">
                  <c:v>245.14521431087309</c:v>
                </c:pt>
                <c:pt idx="2192">
                  <c:v>245.14566677676353</c:v>
                </c:pt>
                <c:pt idx="2193">
                  <c:v>245.13446527598092</c:v>
                </c:pt>
                <c:pt idx="2194">
                  <c:v>245.1496435160216</c:v>
                </c:pt>
                <c:pt idx="2195">
                  <c:v>245.15432914033175</c:v>
                </c:pt>
                <c:pt idx="2196">
                  <c:v>245.16171713537167</c:v>
                </c:pt>
                <c:pt idx="2197">
                  <c:v>245.15960363498749</c:v>
                </c:pt>
                <c:pt idx="2198">
                  <c:v>245.18163614687077</c:v>
                </c:pt>
                <c:pt idx="2199">
                  <c:v>245.18629889553529</c:v>
                </c:pt>
                <c:pt idx="2200">
                  <c:v>245.20483126567561</c:v>
                </c:pt>
                <c:pt idx="2201">
                  <c:v>245.20101565801832</c:v>
                </c:pt>
                <c:pt idx="2202">
                  <c:v>245.21516067163333</c:v>
                </c:pt>
                <c:pt idx="2203">
                  <c:v>245.22327223380466</c:v>
                </c:pt>
                <c:pt idx="2204">
                  <c:v>245.22040889742649</c:v>
                </c:pt>
                <c:pt idx="2205">
                  <c:v>245.35161340494821</c:v>
                </c:pt>
                <c:pt idx="2206">
                  <c:v>245.3718744277794</c:v>
                </c:pt>
                <c:pt idx="2207">
                  <c:v>245.38475297384159</c:v>
                </c:pt>
                <c:pt idx="2208">
                  <c:v>245.40409844906415</c:v>
                </c:pt>
                <c:pt idx="2209">
                  <c:v>245.46151108166319</c:v>
                </c:pt>
                <c:pt idx="2210">
                  <c:v>245.46619564371451</c:v>
                </c:pt>
                <c:pt idx="2211">
                  <c:v>245.46715968560031</c:v>
                </c:pt>
                <c:pt idx="2212">
                  <c:v>245.44537824958596</c:v>
                </c:pt>
                <c:pt idx="2213">
                  <c:v>245.49276591471084</c:v>
                </c:pt>
                <c:pt idx="2214">
                  <c:v>245.52261725930714</c:v>
                </c:pt>
                <c:pt idx="2215">
                  <c:v>245.53005094346162</c:v>
                </c:pt>
                <c:pt idx="2216">
                  <c:v>245.52605849267789</c:v>
                </c:pt>
                <c:pt idx="2217">
                  <c:v>245.52950950652058</c:v>
                </c:pt>
                <c:pt idx="2218">
                  <c:v>245.29884877690736</c:v>
                </c:pt>
                <c:pt idx="2219">
                  <c:v>245.31977503893737</c:v>
                </c:pt>
                <c:pt idx="2220">
                  <c:v>245.33059944918185</c:v>
                </c:pt>
                <c:pt idx="2221">
                  <c:v>245.36151766143894</c:v>
                </c:pt>
                <c:pt idx="2222">
                  <c:v>245.36606939608819</c:v>
                </c:pt>
                <c:pt idx="2223">
                  <c:v>245.35250894041849</c:v>
                </c:pt>
                <c:pt idx="2224">
                  <c:v>245.35390089379666</c:v>
                </c:pt>
                <c:pt idx="2225">
                  <c:v>245.34920386072079</c:v>
                </c:pt>
                <c:pt idx="2226">
                  <c:v>245.37046314523835</c:v>
                </c:pt>
                <c:pt idx="2227">
                  <c:v>245.38198744213878</c:v>
                </c:pt>
                <c:pt idx="2228">
                  <c:v>245.4173085135117</c:v>
                </c:pt>
                <c:pt idx="2229">
                  <c:v>245.45506785600259</c:v>
                </c:pt>
                <c:pt idx="2230">
                  <c:v>245.42439711753951</c:v>
                </c:pt>
                <c:pt idx="2231">
                  <c:v>237.44328120758661</c:v>
                </c:pt>
                <c:pt idx="2232">
                  <c:v>237.43189427495338</c:v>
                </c:pt>
                <c:pt idx="2233">
                  <c:v>237.42412533450019</c:v>
                </c:pt>
                <c:pt idx="2234">
                  <c:v>237.40424646824275</c:v>
                </c:pt>
                <c:pt idx="2235">
                  <c:v>237.41743703967916</c:v>
                </c:pt>
                <c:pt idx="2236">
                  <c:v>237.42138098546084</c:v>
                </c:pt>
                <c:pt idx="2237">
                  <c:v>238.76473088361917</c:v>
                </c:pt>
                <c:pt idx="2238">
                  <c:v>238.84075032157926</c:v>
                </c:pt>
                <c:pt idx="2239">
                  <c:v>238.82940340413441</c:v>
                </c:pt>
                <c:pt idx="2240">
                  <c:v>239.23693243649686</c:v>
                </c:pt>
                <c:pt idx="2241">
                  <c:v>239.20844710039538</c:v>
                </c:pt>
                <c:pt idx="2242">
                  <c:v>239.25780955129517</c:v>
                </c:pt>
                <c:pt idx="2243">
                  <c:v>239.24536465125107</c:v>
                </c:pt>
                <c:pt idx="2244">
                  <c:v>239.2410820037274</c:v>
                </c:pt>
                <c:pt idx="2245">
                  <c:v>239.16751442503482</c:v>
                </c:pt>
                <c:pt idx="2246">
                  <c:v>239.16445312243019</c:v>
                </c:pt>
                <c:pt idx="2247">
                  <c:v>239.1633428361566</c:v>
                </c:pt>
                <c:pt idx="2248">
                  <c:v>239.16928505310105</c:v>
                </c:pt>
                <c:pt idx="2249">
                  <c:v>239.19371359184214</c:v>
                </c:pt>
                <c:pt idx="2250">
                  <c:v>239.18021799999286</c:v>
                </c:pt>
                <c:pt idx="2251">
                  <c:v>239.17697486166861</c:v>
                </c:pt>
                <c:pt idx="2252">
                  <c:v>239.19749107815065</c:v>
                </c:pt>
                <c:pt idx="2253">
                  <c:v>239.19987471534543</c:v>
                </c:pt>
                <c:pt idx="2254">
                  <c:v>239.21862071915498</c:v>
                </c:pt>
                <c:pt idx="2255">
                  <c:v>239.21479321619324</c:v>
                </c:pt>
                <c:pt idx="2256">
                  <c:v>239.25649839452007</c:v>
                </c:pt>
                <c:pt idx="2257">
                  <c:v>239.25237323274607</c:v>
                </c:pt>
                <c:pt idx="2258">
                  <c:v>239.24285212937431</c:v>
                </c:pt>
                <c:pt idx="2259">
                  <c:v>239.24896428649575</c:v>
                </c:pt>
                <c:pt idx="2260">
                  <c:v>239.26459312712981</c:v>
                </c:pt>
              </c:numCache>
            </c:numRef>
          </c:val>
          <c:smooth val="0"/>
        </c:ser>
        <c:dLbls>
          <c:showLegendKey val="0"/>
          <c:showVal val="0"/>
          <c:showCatName val="0"/>
          <c:showSerName val="0"/>
          <c:showPercent val="0"/>
          <c:showBubbleSize val="0"/>
        </c:dLbls>
        <c:smooth val="0"/>
        <c:axId val="918609440"/>
        <c:axId val="918615320"/>
      </c:lineChart>
      <c:dateAx>
        <c:axId val="918609440"/>
        <c:scaling>
          <c:orientation val="minMax"/>
          <c:max val="42917"/>
          <c:min val="39632"/>
        </c:scaling>
        <c:delete val="0"/>
        <c:axPos val="b"/>
        <c:majorGridlines>
          <c:spPr>
            <a:ln w="9525" cap="flat" cmpd="sng" algn="ctr">
              <a:solidFill>
                <a:schemeClr val="tx1">
                  <a:lumMod val="15000"/>
                  <a:lumOff val="85000"/>
                </a:schemeClr>
              </a:solidFill>
              <a:round/>
            </a:ln>
            <a:effectLst/>
          </c:spPr>
        </c:majorGridlines>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918615320"/>
        <c:crosses val="autoZero"/>
        <c:auto val="1"/>
        <c:lblOffset val="100"/>
        <c:baseTimeUnit val="days"/>
        <c:majorUnit val="6"/>
        <c:majorTimeUnit val="months"/>
      </c:dateAx>
      <c:valAx>
        <c:axId val="918615320"/>
        <c:scaling>
          <c:orientation val="minMax"/>
          <c:max val="30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918609440"/>
        <c:crosses val="autoZero"/>
        <c:crossBetween val="between"/>
        <c:majorUnit val="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4">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Participación del FANVIT en Fibras  </a:t>
            </a:r>
          </a:p>
        </c:rich>
      </c:tx>
      <c:overlay val="0"/>
      <c:spPr>
        <a:noFill/>
        <a:ln>
          <a:noFill/>
        </a:ln>
        <a:effectLst/>
      </c:spPr>
    </c:title>
    <c:autoTitleDeleted val="0"/>
    <c:plotArea>
      <c:layout/>
      <c:doughnutChart>
        <c:varyColors val="1"/>
        <c:ser>
          <c:idx val="0"/>
          <c:order val="0"/>
          <c:dPt>
            <c:idx val="0"/>
            <c:bubble3D val="0"/>
            <c:spPr>
              <a:solidFill>
                <a:srgbClr val="7030A0"/>
              </a:solidFill>
              <a:ln w="19050">
                <a:solidFill>
                  <a:schemeClr val="lt1"/>
                </a:solidFill>
              </a:ln>
              <a:effectLst/>
            </c:spPr>
            <c:extLst xmlns:c16r2="http://schemas.microsoft.com/office/drawing/2015/06/chart">
              <c:ext xmlns:c16="http://schemas.microsoft.com/office/drawing/2014/chart" uri="{C3380CC4-5D6E-409C-BE32-E72D297353CC}">
                <c16:uniqueId val="{00000001-6114-4718-BDBC-155BE50300BF}"/>
              </c:ext>
            </c:extLst>
          </c:dPt>
          <c:dPt>
            <c:idx val="1"/>
            <c:bubble3D val="0"/>
            <c:spPr>
              <a:solidFill>
                <a:srgbClr val="FF9933"/>
              </a:solidFill>
              <a:ln w="19050">
                <a:solidFill>
                  <a:schemeClr val="lt1"/>
                </a:solidFill>
              </a:ln>
              <a:effectLst/>
            </c:spPr>
            <c:extLst xmlns:c16r2="http://schemas.microsoft.com/office/drawing/2015/06/chart">
              <c:ext xmlns:c16="http://schemas.microsoft.com/office/drawing/2014/chart" uri="{C3380CC4-5D6E-409C-BE32-E72D297353CC}">
                <c16:uniqueId val="{00000003-6114-4718-BDBC-155BE50300BF}"/>
              </c:ext>
            </c:extLst>
          </c:dPt>
          <c:dPt>
            <c:idx val="2"/>
            <c:bubble3D val="0"/>
            <c:spPr>
              <a:solidFill>
                <a:srgbClr val="00B050"/>
              </a:solidFill>
              <a:ln w="19050">
                <a:solidFill>
                  <a:schemeClr val="lt1"/>
                </a:solidFill>
              </a:ln>
              <a:effectLst/>
            </c:spPr>
            <c:extLst xmlns:c16r2="http://schemas.microsoft.com/office/drawing/2015/06/chart">
              <c:ext xmlns:c16="http://schemas.microsoft.com/office/drawing/2014/chart" uri="{C3380CC4-5D6E-409C-BE32-E72D297353CC}">
                <c16:uniqueId val="{00000005-6114-4718-BDBC-155BE50300BF}"/>
              </c:ext>
            </c:extLst>
          </c:dPt>
          <c:dPt>
            <c:idx val="3"/>
            <c:bubble3D val="0"/>
            <c:spPr>
              <a:solidFill>
                <a:schemeClr val="accent1">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6114-4718-BDBC-155BE50300BF}"/>
              </c:ext>
            </c:extLst>
          </c:dPt>
          <c:dPt>
            <c:idx val="4"/>
            <c:bubble3D val="0"/>
            <c:spPr>
              <a:solidFill>
                <a:srgbClr val="0070C0"/>
              </a:solidFill>
              <a:ln w="19050">
                <a:solidFill>
                  <a:schemeClr val="lt1"/>
                </a:solidFill>
              </a:ln>
              <a:effectLst/>
            </c:spPr>
            <c:extLst xmlns:c16r2="http://schemas.microsoft.com/office/drawing/2015/06/chart">
              <c:ext xmlns:c16="http://schemas.microsoft.com/office/drawing/2014/chart" uri="{C3380CC4-5D6E-409C-BE32-E72D297353CC}">
                <c16:uniqueId val="{00000009-6114-4718-BDBC-155BE50300BF}"/>
              </c:ext>
            </c:extLst>
          </c:dPt>
          <c:dLbls>
            <c:dLbl>
              <c:idx val="0"/>
              <c:layout>
                <c:manualLayout>
                  <c:x val="0.10833333333333323"/>
                  <c:y val="-4.2437781360066642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6114-4718-BDBC-155BE50300BF}"/>
                </c:ext>
                <c:ext xmlns:c15="http://schemas.microsoft.com/office/drawing/2012/chart" uri="{CE6537A1-D6FC-4f65-9D91-7224C49458BB}"/>
              </c:extLst>
            </c:dLbl>
            <c:dLbl>
              <c:idx val="1"/>
              <c:layout>
                <c:manualLayout>
                  <c:x val="-5.0925337632079971E-17"/>
                  <c:y val="7.870370370370370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6114-4718-BDBC-155BE50300BF}"/>
                </c:ext>
                <c:ext xmlns:c15="http://schemas.microsoft.com/office/drawing/2012/chart" uri="{CE6537A1-D6FC-4f65-9D91-7224C49458BB}"/>
              </c:extLst>
            </c:dLbl>
            <c:dLbl>
              <c:idx val="2"/>
              <c:layout>
                <c:manualLayout>
                  <c:x val="-9.166666666666666E-2"/>
                  <c:y val="-5.55555555555556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6114-4718-BDBC-155BE50300BF}"/>
                </c:ext>
                <c:ext xmlns:c15="http://schemas.microsoft.com/office/drawing/2012/chart" uri="{CE6537A1-D6FC-4f65-9D91-7224C49458BB}"/>
              </c:extLst>
            </c:dLbl>
            <c:dLbl>
              <c:idx val="3"/>
              <c:layout>
                <c:manualLayout>
                  <c:x val="-3.6111111111111108E-2"/>
                  <c:y val="-8.333333333333335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6114-4718-BDBC-155BE50300BF}"/>
                </c:ext>
                <c:ext xmlns:c15="http://schemas.microsoft.com/office/drawing/2012/chart" uri="{CE6537A1-D6FC-4f65-9D91-7224C49458BB}"/>
              </c:extLst>
            </c:dLbl>
            <c:dLbl>
              <c:idx val="4"/>
              <c:layout>
                <c:manualLayout>
                  <c:x val="4.1666666666666664E-2"/>
                  <c:y val="-8.333333333333332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6114-4718-BDBC-155BE50300B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'[FANVIT fibras.xlsx]Hoja1'!$A$2:$A$6</c:f>
              <c:strCache>
                <c:ptCount val="5"/>
                <c:pt idx="0">
                  <c:v>Macquarie</c:v>
                </c:pt>
                <c:pt idx="1">
                  <c:v>Fibra Uno</c:v>
                </c:pt>
                <c:pt idx="2">
                  <c:v>Prologis</c:v>
                </c:pt>
                <c:pt idx="3">
                  <c:v>Terra</c:v>
                </c:pt>
                <c:pt idx="4">
                  <c:v>Monterrey</c:v>
                </c:pt>
              </c:strCache>
            </c:strRef>
          </c:cat>
          <c:val>
            <c:numRef>
              <c:f>'[FANVIT fibras.xlsx]Hoja1'!$C$2:$C$6</c:f>
              <c:numCache>
                <c:formatCode>0%</c:formatCode>
                <c:ptCount val="5"/>
                <c:pt idx="0">
                  <c:v>0.366902502239904</c:v>
                </c:pt>
                <c:pt idx="1">
                  <c:v>0.30299045068569247</c:v>
                </c:pt>
                <c:pt idx="2">
                  <c:v>0.29406872491495245</c:v>
                </c:pt>
                <c:pt idx="3">
                  <c:v>2.6308896684600618E-2</c:v>
                </c:pt>
                <c:pt idx="4">
                  <c:v>9.729425474850591E-3</c:v>
                </c:pt>
              </c:numCache>
            </c:numRef>
          </c:val>
          <c:extLst xmlns:c16r2="http://schemas.microsoft.com/office/drawing/2015/06/chart">
            <c:ext xmlns:c16="http://schemas.microsoft.com/office/drawing/2014/chart" uri="{C3380CC4-5D6E-409C-BE32-E72D297353CC}">
              <c16:uniqueId val="{0000000A-6114-4718-BDBC-155BE50300BF}"/>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rtl="0">
              <a:defRPr sz="1050" b="0" i="0" u="none" strike="noStrike" kern="1200" baseline="0">
                <a:solidFill>
                  <a:srgbClr val="7030A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rtl="0">
              <a:defRPr sz="1050" b="0" i="0" u="none" strike="noStrike" kern="1200" baseline="0">
                <a:solidFill>
                  <a:srgbClr val="FF9933"/>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rtl="0">
              <a:defRPr sz="105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4"/>
        <c:txPr>
          <a:bodyPr rot="0" spcFirstLastPara="1" vertOverflow="ellipsis" vert="horz" wrap="square" anchor="ctr" anchorCtr="1"/>
          <a:lstStyle/>
          <a:p>
            <a:pPr rtl="0">
              <a:defRPr sz="1050" b="0" i="0" u="none" strike="noStrike" kern="1200" baseline="0">
                <a:solidFill>
                  <a:srgbClr val="0070C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rtl="0">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0070C0"/>
              </a:solidFill>
              <a:ln w="19050">
                <a:solidFill>
                  <a:schemeClr val="lt1"/>
                </a:solidFill>
              </a:ln>
              <a:effectLst/>
            </c:spPr>
            <c:extLst xmlns:c16r2="http://schemas.microsoft.com/office/drawing/2015/06/chart">
              <c:ext xmlns:c16="http://schemas.microsoft.com/office/drawing/2014/chart" uri="{C3380CC4-5D6E-409C-BE32-E72D297353CC}">
                <c16:uniqueId val="{00000001-4793-41CD-9EF6-D69988FEDD34}"/>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793-41CD-9EF6-D69988FEDD34}"/>
              </c:ext>
            </c:extLst>
          </c:dPt>
          <c:dPt>
            <c:idx val="2"/>
            <c:bubble3D val="0"/>
            <c:spPr>
              <a:solidFill>
                <a:srgbClr val="0070C0"/>
              </a:solidFill>
              <a:ln w="19050">
                <a:solidFill>
                  <a:schemeClr val="lt1"/>
                </a:solidFill>
              </a:ln>
              <a:effectLst/>
            </c:spPr>
            <c:extLst xmlns:c16r2="http://schemas.microsoft.com/office/drawing/2015/06/chart">
              <c:ext xmlns:c16="http://schemas.microsoft.com/office/drawing/2014/chart" uri="{C3380CC4-5D6E-409C-BE32-E72D297353CC}">
                <c16:uniqueId val="{00000005-4793-41CD-9EF6-D69988FEDD34}"/>
              </c:ext>
            </c:extLst>
          </c:dPt>
          <c:val>
            <c:numRef>
              <c:f>'[FANVIT fibras.xlsx]Hoja1'!$C$12:$C$14</c:f>
              <c:numCache>
                <c:formatCode>0%</c:formatCode>
                <c:ptCount val="3"/>
                <c:pt idx="0">
                  <c:v>0.01</c:v>
                </c:pt>
                <c:pt idx="1">
                  <c:v>0.99</c:v>
                </c:pt>
              </c:numCache>
            </c:numRef>
          </c:val>
          <c:extLst xmlns:c16r2="http://schemas.microsoft.com/office/drawing/2015/06/chart">
            <c:ext xmlns:c16="http://schemas.microsoft.com/office/drawing/2014/chart" uri="{C3380CC4-5D6E-409C-BE32-E72D297353CC}">
              <c16:uniqueId val="{00000006-4793-41CD-9EF6-D69988FEDD3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Rendimientos de las Fibras dentro del FANVIT en 2017*</a:t>
            </a:r>
          </a:p>
        </c:rich>
      </c:tx>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1-A05A-4668-84D0-67DAD89CF0FD}"/>
              </c:ext>
            </c:extLst>
          </c:dPt>
          <c:dPt>
            <c:idx val="1"/>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3-A05A-4668-84D0-67DAD89CF0FD}"/>
              </c:ext>
            </c:extLst>
          </c:dPt>
          <c:dPt>
            <c:idx val="2"/>
            <c:invertIfNegative val="0"/>
            <c:bubble3D val="0"/>
            <c:spPr>
              <a:solidFill>
                <a:srgbClr val="0070C0"/>
              </a:solidFill>
              <a:ln>
                <a:noFill/>
              </a:ln>
              <a:effectLst/>
            </c:spPr>
            <c:extLst xmlns:c16r2="http://schemas.microsoft.com/office/drawing/2015/06/chart">
              <c:ext xmlns:c16="http://schemas.microsoft.com/office/drawing/2014/chart" uri="{C3380CC4-5D6E-409C-BE32-E72D297353CC}">
                <c16:uniqueId val="{00000005-A05A-4668-84D0-67DAD89CF0FD}"/>
              </c:ext>
            </c:extLst>
          </c:dPt>
          <c:dPt>
            <c:idx val="3"/>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7-A05A-4668-84D0-67DAD89CF0FD}"/>
              </c:ext>
            </c:extLst>
          </c:dPt>
          <c:dPt>
            <c:idx val="4"/>
            <c:invertIfNegative val="0"/>
            <c:bubble3D val="0"/>
            <c:spPr>
              <a:solidFill>
                <a:schemeClr val="accent1">
                  <a:lumMod val="40000"/>
                  <a:lumOff val="60000"/>
                </a:schemeClr>
              </a:solidFill>
              <a:ln>
                <a:noFill/>
              </a:ln>
              <a:effectLst/>
            </c:spPr>
            <c:extLst xmlns:c16r2="http://schemas.microsoft.com/office/drawing/2015/06/chart">
              <c:ext xmlns:c16="http://schemas.microsoft.com/office/drawing/2014/chart" uri="{C3380CC4-5D6E-409C-BE32-E72D297353CC}">
                <c16:uniqueId val="{00000009-A05A-4668-84D0-67DAD89CF0FD}"/>
              </c:ext>
            </c:extLst>
          </c:dPt>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7030A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dLbl>
              <c:idx val="1"/>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B05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dLbl>
              <c:idx val="2"/>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'[FANVIT fibras.xlsx]Hoja1'!$R$6:$R$10</c:f>
              <c:strCache>
                <c:ptCount val="5"/>
                <c:pt idx="0">
                  <c:v>Macquarie</c:v>
                </c:pt>
                <c:pt idx="1">
                  <c:v>Prologis</c:v>
                </c:pt>
                <c:pt idx="2">
                  <c:v>Monterrey</c:v>
                </c:pt>
                <c:pt idx="3">
                  <c:v>Funo</c:v>
                </c:pt>
                <c:pt idx="4">
                  <c:v>Terra</c:v>
                </c:pt>
              </c:strCache>
            </c:strRef>
          </c:cat>
          <c:val>
            <c:numRef>
              <c:f>'[FANVIT fibras.xlsx]Hoja1'!$S$6:$S$10</c:f>
              <c:numCache>
                <c:formatCode>0.00%</c:formatCode>
                <c:ptCount val="5"/>
                <c:pt idx="0" formatCode="0%">
                  <c:v>5.8000000000000003E-2</c:v>
                </c:pt>
                <c:pt idx="1">
                  <c:v>0.14299999999999999</c:v>
                </c:pt>
                <c:pt idx="2">
                  <c:v>2.8000000000000001E-2</c:v>
                </c:pt>
                <c:pt idx="3" formatCode="0%">
                  <c:v>-2.1000000000000001E-2</c:v>
                </c:pt>
                <c:pt idx="4">
                  <c:v>0.26600000000000001</c:v>
                </c:pt>
              </c:numCache>
            </c:numRef>
          </c:val>
          <c:extLst xmlns:c16r2="http://schemas.microsoft.com/office/drawing/2015/06/chart">
            <c:ext xmlns:c16="http://schemas.microsoft.com/office/drawing/2014/chart" uri="{C3380CC4-5D6E-409C-BE32-E72D297353CC}">
              <c16:uniqueId val="{0000000A-A05A-4668-84D0-67DAD89CF0FD}"/>
            </c:ext>
          </c:extLst>
        </c:ser>
        <c:dLbls>
          <c:showLegendKey val="0"/>
          <c:showVal val="0"/>
          <c:showCatName val="0"/>
          <c:showSerName val="0"/>
          <c:showPercent val="0"/>
          <c:showBubbleSize val="0"/>
        </c:dLbls>
        <c:gapWidth val="219"/>
        <c:overlap val="-27"/>
        <c:axId val="918613752"/>
        <c:axId val="918610616"/>
      </c:barChart>
      <c:catAx>
        <c:axId val="91861375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918610616"/>
        <c:crosses val="autoZero"/>
        <c:auto val="1"/>
        <c:lblAlgn val="ctr"/>
        <c:lblOffset val="100"/>
        <c:noMultiLvlLbl val="0"/>
      </c:catAx>
      <c:valAx>
        <c:axId val="918610616"/>
        <c:scaling>
          <c:orientation val="minMax"/>
        </c:scaling>
        <c:delete val="1"/>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crossAx val="91861375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Área rentable bruta*</a:t>
            </a:r>
          </a:p>
        </c:rich>
      </c:tx>
      <c:overlay val="0"/>
      <c:spPr>
        <a:noFill/>
        <a:ln>
          <a:noFill/>
        </a:ln>
        <a:effectLst/>
      </c:spPr>
    </c:title>
    <c:autoTitleDeleted val="0"/>
    <c:plotArea>
      <c:layout>
        <c:manualLayout>
          <c:layoutTarget val="inner"/>
          <c:xMode val="edge"/>
          <c:yMode val="edge"/>
          <c:x val="0.13206441092683893"/>
          <c:y val="0.11591433857784672"/>
          <c:w val="0.84599598912360641"/>
          <c:h val="0.5534499316111654"/>
        </c:manualLayout>
      </c:layout>
      <c:barChart>
        <c:barDir val="col"/>
        <c:grouping val="stacked"/>
        <c:varyColors val="0"/>
        <c:ser>
          <c:idx val="0"/>
          <c:order val="0"/>
          <c:tx>
            <c:strRef>
              <c:f>Hoja3!$D$9</c:f>
              <c:strCache>
                <c:ptCount val="1"/>
                <c:pt idx="0">
                  <c:v>Industriales</c:v>
                </c:pt>
              </c:strCache>
            </c:strRef>
          </c:tx>
          <c:spPr>
            <a:solidFill>
              <a:srgbClr val="0070C0"/>
            </a:solidFill>
            <a:ln>
              <a:noFill/>
            </a:ln>
            <a:effectLst/>
          </c:spPr>
          <c:invertIfNegative val="0"/>
          <c:dLbls>
            <c:dLbl>
              <c:idx val="7"/>
              <c:layout>
                <c:manualLayout>
                  <c:x val="4.1163637392258527E-2"/>
                  <c:y val="2.0235538020618293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772-47AD-B307-AF4F415D504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Hoja3!$E$5:$L$5</c:f>
              <c:strCache>
                <c:ptCount val="8"/>
                <c:pt idx="0">
                  <c:v>Fibra Uno</c:v>
                </c:pt>
                <c:pt idx="1">
                  <c:v>Macquaire</c:v>
                </c:pt>
                <c:pt idx="2">
                  <c:v>Terra</c:v>
                </c:pt>
                <c:pt idx="3">
                  <c:v>Prologis</c:v>
                </c:pt>
                <c:pt idx="4">
                  <c:v>Danhos</c:v>
                </c:pt>
                <c:pt idx="5">
                  <c:v>Fibra Shop</c:v>
                </c:pt>
                <c:pt idx="6">
                  <c:v>Fibra Monterrey</c:v>
                </c:pt>
                <c:pt idx="7">
                  <c:v>Fibra HD</c:v>
                </c:pt>
              </c:strCache>
            </c:strRef>
          </c:cat>
          <c:val>
            <c:numRef>
              <c:f>Hoja3!$E$9:$L$9</c:f>
              <c:numCache>
                <c:formatCode>#,##0</c:formatCode>
                <c:ptCount val="8"/>
                <c:pt idx="0">
                  <c:v>3793900</c:v>
                </c:pt>
                <c:pt idx="1">
                  <c:v>2978000</c:v>
                </c:pt>
                <c:pt idx="2">
                  <c:v>3390961</c:v>
                </c:pt>
                <c:pt idx="3">
                  <c:v>3275950</c:v>
                </c:pt>
                <c:pt idx="6">
                  <c:v>264970</c:v>
                </c:pt>
                <c:pt idx="7">
                  <c:v>41560</c:v>
                </c:pt>
              </c:numCache>
            </c:numRef>
          </c:val>
          <c:extLst xmlns:c16r2="http://schemas.microsoft.com/office/drawing/2015/06/chart">
            <c:ext xmlns:c16="http://schemas.microsoft.com/office/drawing/2014/chart" uri="{C3380CC4-5D6E-409C-BE32-E72D297353CC}">
              <c16:uniqueId val="{00000000-1772-47AD-B307-AF4F415D504A}"/>
            </c:ext>
          </c:extLst>
        </c:ser>
        <c:ser>
          <c:idx val="1"/>
          <c:order val="1"/>
          <c:tx>
            <c:v>Comerciales</c:v>
          </c:tx>
          <c:spPr>
            <a:solidFill>
              <a:schemeClr val="bg1">
                <a:lumMod val="65000"/>
              </a:schemeClr>
            </a:solidFill>
            <a:ln>
              <a:noFill/>
            </a:ln>
            <a:effectLst/>
          </c:spPr>
          <c:invertIfNegative val="0"/>
          <c:dLbls>
            <c:dLbl>
              <c:idx val="1"/>
              <c:layout>
                <c:manualLayout>
                  <c:x val="-3.7421488538416843E-3"/>
                  <c:y val="5.78158229160520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772-47AD-B307-AF4F415D504A}"/>
                </c:ext>
                <c:ext xmlns:c15="http://schemas.microsoft.com/office/drawing/2012/chart" uri="{CE6537A1-D6FC-4f65-9D91-7224C49458BB}"/>
              </c:extLst>
            </c:dLbl>
            <c:dLbl>
              <c:idx val="6"/>
              <c:layout>
                <c:manualLayout>
                  <c:x val="-2.8066116403812631E-2"/>
                  <c:y val="-8.672373437407990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772-47AD-B307-AF4F415D504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Hoja3!$E$5:$L$5</c:f>
              <c:strCache>
                <c:ptCount val="8"/>
                <c:pt idx="0">
                  <c:v>Fibra Uno</c:v>
                </c:pt>
                <c:pt idx="1">
                  <c:v>Macquaire</c:v>
                </c:pt>
                <c:pt idx="2">
                  <c:v>Terra</c:v>
                </c:pt>
                <c:pt idx="3">
                  <c:v>Prologis</c:v>
                </c:pt>
                <c:pt idx="4">
                  <c:v>Danhos</c:v>
                </c:pt>
                <c:pt idx="5">
                  <c:v>Fibra Shop</c:v>
                </c:pt>
                <c:pt idx="6">
                  <c:v>Fibra Monterrey</c:v>
                </c:pt>
                <c:pt idx="7">
                  <c:v>Fibra HD</c:v>
                </c:pt>
              </c:strCache>
            </c:strRef>
          </c:cat>
          <c:val>
            <c:numRef>
              <c:f>Hoja3!$E$10:$L$10</c:f>
              <c:numCache>
                <c:formatCode>#,##0</c:formatCode>
                <c:ptCount val="8"/>
                <c:pt idx="0">
                  <c:v>2962200</c:v>
                </c:pt>
                <c:pt idx="1">
                  <c:v>45000</c:v>
                </c:pt>
                <c:pt idx="4">
                  <c:v>408850</c:v>
                </c:pt>
                <c:pt idx="5">
                  <c:v>471718</c:v>
                </c:pt>
                <c:pt idx="6">
                  <c:v>18290</c:v>
                </c:pt>
                <c:pt idx="7">
                  <c:v>75591</c:v>
                </c:pt>
              </c:numCache>
            </c:numRef>
          </c:val>
          <c:extLst xmlns:c16r2="http://schemas.microsoft.com/office/drawing/2015/06/chart">
            <c:ext xmlns:c16="http://schemas.microsoft.com/office/drawing/2014/chart" uri="{C3380CC4-5D6E-409C-BE32-E72D297353CC}">
              <c16:uniqueId val="{00000001-1772-47AD-B307-AF4F415D504A}"/>
            </c:ext>
          </c:extLst>
        </c:ser>
        <c:ser>
          <c:idx val="2"/>
          <c:order val="2"/>
          <c:tx>
            <c:v>Oficinas</c:v>
          </c:tx>
          <c:spPr>
            <a:solidFill>
              <a:srgbClr val="C00000"/>
            </a:solidFill>
            <a:ln>
              <a:noFill/>
            </a:ln>
            <a:effectLst/>
          </c:spPr>
          <c:invertIfNegative val="0"/>
          <c:dLbls>
            <c:dLbl>
              <c:idx val="4"/>
              <c:layout>
                <c:manualLayout>
                  <c:x val="1.3097520988445757E-2"/>
                  <c:y val="-2.7195947875147154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1772-47AD-B307-AF4F415D504A}"/>
                </c:ext>
                <c:ext xmlns:c15="http://schemas.microsoft.com/office/drawing/2012/chart" uri="{CE6537A1-D6FC-4f65-9D91-7224C49458BB}"/>
              </c:extLst>
            </c:dLbl>
            <c:dLbl>
              <c:idx val="6"/>
              <c:layout>
                <c:manualLayout>
                  <c:x val="3.5550414111496002E-2"/>
                  <c:y val="-3.468949374963153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772-47AD-B307-AF4F415D504A}"/>
                </c:ext>
                <c:ext xmlns:c15="http://schemas.microsoft.com/office/drawing/2012/chart" uri="{CE6537A1-D6FC-4f65-9D91-7224C49458BB}"/>
              </c:extLst>
            </c:dLbl>
            <c:dLbl>
              <c:idx val="7"/>
              <c:layout>
                <c:manualLayout>
                  <c:x val="4.4905786246100213E-2"/>
                  <c:y val="-1.4453955729013141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772-47AD-B307-AF4F415D504A}"/>
                </c:ext>
                <c:ext xmlns:c15="http://schemas.microsoft.com/office/drawing/2012/chart" uri="{CE6537A1-D6FC-4f65-9D91-7224C49458BB}"/>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Hoja3!$E$5:$L$5</c:f>
              <c:strCache>
                <c:ptCount val="8"/>
                <c:pt idx="0">
                  <c:v>Fibra Uno</c:v>
                </c:pt>
                <c:pt idx="1">
                  <c:v>Macquaire</c:v>
                </c:pt>
                <c:pt idx="2">
                  <c:v>Terra</c:v>
                </c:pt>
                <c:pt idx="3">
                  <c:v>Prologis</c:v>
                </c:pt>
                <c:pt idx="4">
                  <c:v>Danhos</c:v>
                </c:pt>
                <c:pt idx="5">
                  <c:v>Fibra Shop</c:v>
                </c:pt>
                <c:pt idx="6">
                  <c:v>Fibra Monterrey</c:v>
                </c:pt>
                <c:pt idx="7">
                  <c:v>Fibra HD</c:v>
                </c:pt>
              </c:strCache>
            </c:strRef>
          </c:cat>
          <c:val>
            <c:numRef>
              <c:f>Hoja3!$E$11:$L$11</c:f>
              <c:numCache>
                <c:formatCode>General</c:formatCode>
                <c:ptCount val="8"/>
                <c:pt idx="0" formatCode="#,##0">
                  <c:v>855700</c:v>
                </c:pt>
                <c:pt idx="4" formatCode="#,##0">
                  <c:v>285716</c:v>
                </c:pt>
                <c:pt idx="6" formatCode="#,##0">
                  <c:v>121029</c:v>
                </c:pt>
                <c:pt idx="7" formatCode="#,##0">
                  <c:v>33094</c:v>
                </c:pt>
              </c:numCache>
            </c:numRef>
          </c:val>
          <c:extLst xmlns:c16r2="http://schemas.microsoft.com/office/drawing/2015/06/chart">
            <c:ext xmlns:c16="http://schemas.microsoft.com/office/drawing/2014/chart" uri="{C3380CC4-5D6E-409C-BE32-E72D297353CC}">
              <c16:uniqueId val="{00000002-1772-47AD-B307-AF4F415D504A}"/>
            </c:ext>
          </c:extLst>
        </c:ser>
        <c:dLbls>
          <c:showLegendKey val="0"/>
          <c:showVal val="0"/>
          <c:showCatName val="0"/>
          <c:showSerName val="0"/>
          <c:showPercent val="0"/>
          <c:showBubbleSize val="0"/>
        </c:dLbls>
        <c:gapWidth val="150"/>
        <c:overlap val="100"/>
        <c:axId val="918605912"/>
        <c:axId val="918608264"/>
      </c:barChart>
      <c:catAx>
        <c:axId val="91860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18608264"/>
        <c:crosses val="autoZero"/>
        <c:auto val="1"/>
        <c:lblAlgn val="ctr"/>
        <c:lblOffset val="100"/>
        <c:noMultiLvlLbl val="0"/>
      </c:catAx>
      <c:valAx>
        <c:axId val="918608264"/>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18605912"/>
        <c:crosses val="autoZero"/>
        <c:crossBetween val="between"/>
        <c:dispUnits>
          <c:builtInUnit val="thousands"/>
          <c:dispUnitsLbl>
            <c:layout>
              <c:manualLayout>
                <c:xMode val="edge"/>
                <c:yMode val="edge"/>
                <c:x val="1.0836614834467372E-2"/>
                <c:y val="0.20362527971818656"/>
              </c:manualLayout>
            </c:layout>
            <c:tx>
              <c:rich>
                <a:bodyPr rot="-540000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n-US" dirty="0"/>
                    <a:t>Miles de metros </a:t>
                  </a:r>
                  <a:r>
                    <a:rPr lang="en-US" dirty="0" err="1"/>
                    <a:t>cuadrados</a:t>
                  </a:r>
                  <a:endParaRPr lang="en-US" dirty="0"/>
                </a:p>
              </c:rich>
            </c:tx>
            <c:spPr>
              <a:noFill/>
              <a:ln>
                <a:noFill/>
              </a:ln>
              <a:effectLst/>
            </c:spPr>
          </c:dispUnitsLbl>
        </c:dispUnits>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rgbClr val="C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drawing1.xml><?xml version="1.0" encoding="utf-8"?>
<c:userShapes xmlns:c="http://schemas.openxmlformats.org/drawingml/2006/chart">
  <cdr:relSizeAnchor xmlns:cdr="http://schemas.openxmlformats.org/drawingml/2006/chartDrawing">
    <cdr:from>
      <cdr:x>0</cdr:x>
      <cdr:y>0</cdr:y>
    </cdr:from>
    <cdr:to>
      <cdr:x>0.77586</cdr:x>
      <cdr:y>0.04678</cdr:y>
    </cdr:to>
    <cdr:sp macro="" textlink="">
      <cdr:nvSpPr>
        <cdr:cNvPr id="2" name="TitleUnits" descr="AQAAAAAQAPdEqK5xfkREqmyCHgXx/vTwK2vq8CmsdvVRqEmzv4n4fwzktx6QGm65X/0JmjyqfiIM4IThq8mbTgmRZwDCGS6WV0dbzGsD87dX7eUBCPfCRsk3p5vqYN0sgjeJvATjdFYq65tsJttm9wW/WyuM4NtpRCHcxMnI1utGKFqNSQ/pr+VkL6A0WH7e1qHBzk77VXf+E43Sq2qRmUvaBnhTw+yLCxhJ9h/rkVNbEGqnaYVpGL+7VlBAdAQ+V1ure7GY/Yz1njXwCU2QhyJB3+o2neJORJzlUBVPDQi757K31ITw"/>
        <cdr:cNvSpPr txBox="1"/>
      </cdr:nvSpPr>
      <cdr:spPr>
        <a:xfrm xmlns:a="http://schemas.openxmlformats.org/drawingml/2006/main">
          <a:off x="0" y="-873259"/>
          <a:ext cx="3100134" cy="102333"/>
        </a:xfrm>
        <a:prstGeom xmlns:a="http://schemas.openxmlformats.org/drawingml/2006/main" prst="rect">
          <a:avLst/>
        </a:prstGeom>
        <a:noFill xmlns:a="http://schemas.openxmlformats.org/drawingml/2006/main"/>
      </cdr:spPr>
      <cdr:txBody>
        <a:bodyPr xmlns:a="http://schemas.openxmlformats.org/drawingml/2006/main" vert="horz" wrap="square" lIns="0" tIns="0" rIns="0" bIns="0" rtlCol="0" anchor="b" anchorCtr="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95000"/>
            </a:lnSpc>
          </a:pPr>
          <a:r>
            <a:rPr lang="en-US" sz="700" dirty="0" smtClean="0">
              <a:latin typeface="Credit Suisse Type Light" panose="020B0303040503020204" pitchFamily="34" charset="0"/>
            </a:rPr>
            <a:t>(US$bn)</a:t>
          </a:r>
          <a:endParaRPr lang="en-US" sz="700" dirty="0">
            <a:latin typeface="Credit Suisse Type Light" panose="020B0303040503020204" pitchFamily="34" charset="0"/>
          </a:endParaRPr>
        </a:p>
      </cdr:txBody>
    </cdr:sp>
  </cdr:relSizeAnchor>
  <cdr:relSizeAnchor xmlns:cdr="http://schemas.openxmlformats.org/drawingml/2006/chartDrawing">
    <cdr:from>
      <cdr:x>0.01271</cdr:x>
      <cdr:y>0.92577</cdr:y>
    </cdr:from>
    <cdr:to>
      <cdr:x>0.78857</cdr:x>
      <cdr:y>0.97256</cdr:y>
    </cdr:to>
    <cdr:sp macro="" textlink="">
      <cdr:nvSpPr>
        <cdr:cNvPr id="3" name="TitleUnits" descr="AQAAAAAQAPdEqK5xfkREqmyCHgXx/vTwK2vq8CmsdvVRqEmzv4n4fwzktx6QGm65X/0JmjyqfiIM4IThq8mbTgmRZwDCGS6WV0dbzGsD87dX7eUBCPfCRsk3p5vqYN0sgjeJvATjdFYq65tsJttm9wW/WyuM4NtpRCHcxMnI1utGKFqNSQ/pr+VkL6A0WH7e1qHBzk77VXf+E43Sq2qRmUvaBnhTw+yLCxhJ9h/rkVNbEGqnaYVpGL+7VlBAdAQ+V1ure7GY/Yz1njXwCU2QhyJB3+o2neJORJzlUBVPDQi757K31ITw"/>
        <cdr:cNvSpPr txBox="1"/>
      </cdr:nvSpPr>
      <cdr:spPr>
        <a:xfrm xmlns:a="http://schemas.openxmlformats.org/drawingml/2006/main">
          <a:off x="50800" y="2025036"/>
          <a:ext cx="3100134" cy="102333"/>
        </a:xfrm>
        <a:prstGeom xmlns:a="http://schemas.openxmlformats.org/drawingml/2006/main" prst="rect">
          <a:avLst/>
        </a:prstGeom>
        <a:noFill xmlns:a="http://schemas.openxmlformats.org/drawingml/2006/main"/>
      </cdr:spPr>
      <cdr:txBody>
        <a:bodyPr xmlns:a="http://schemas.openxmlformats.org/drawingml/2006/main" vert="horz" wrap="square" lIns="0" tIns="0" rIns="0" bIns="0" rtlCol="0" anchor="b" anchorCtr="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95000"/>
            </a:lnSpc>
          </a:pPr>
          <a:endParaRPr lang="es-MX" sz="700" dirty="0">
            <a:latin typeface="+mn-lt"/>
          </a:endParaRPr>
        </a:p>
      </cdr:txBody>
    </cdr:sp>
  </cdr:relSizeAnchor>
</c:userShapes>
</file>

<file path=ppt/drawings/drawing2.xml><?xml version="1.0" encoding="utf-8"?>
<c:userShapes xmlns:c="http://schemas.openxmlformats.org/drawingml/2006/chart">
  <cdr:absSizeAnchor xmlns:cdr="http://schemas.openxmlformats.org/drawingml/2006/chartDrawing">
    <cdr:from>
      <cdr:x>0.0042</cdr:x>
      <cdr:y>0.01729</cdr:y>
    </cdr:from>
    <cdr:ext cx="6018784" cy="107786"/>
    <cdr:sp macro="" textlink="">
      <cdr:nvSpPr>
        <cdr:cNvPr id="2" name="ChartUnits"/>
        <cdr:cNvSpPr txBox="1"/>
      </cdr:nvSpPr>
      <cdr:spPr>
        <a:xfrm xmlns:a="http://schemas.openxmlformats.org/drawingml/2006/main">
          <a:off x="25400" y="38100"/>
          <a:ext cx="6018784" cy="107786"/>
        </a:xfrm>
        <a:prstGeom xmlns:a="http://schemas.openxmlformats.org/drawingml/2006/main" prst="rect">
          <a:avLst/>
        </a:prstGeom>
      </cdr:spPr>
      <cdr:txBody>
        <a:bodyPr xmlns:a="http://schemas.openxmlformats.org/drawingml/2006/main" vertOverflow="clip" vert="horz" lIns="0" tIns="0" rIns="0" bIns="0" rtlCol="0" anchor="t" anchorCtr="0">
          <a:noAutofit/>
        </a:bodyPr>
        <a:lstStyle xmlns:a="http://schemas.openxmlformats.org/drawingml/2006/main"/>
        <a:p xmlns:a="http://schemas.openxmlformats.org/drawingml/2006/main">
          <a:pPr algn="l"/>
          <a:endParaRPr lang="en-US" sz="700" b="0" i="0" u="none">
            <a:latin typeface="Credit Suisse Type Light"/>
          </a:endParaRPr>
        </a:p>
      </cdr:txBody>
    </cdr:sp>
  </cdr:absSizeAnchor>
  <cdr:relSizeAnchor xmlns:cdr="http://schemas.openxmlformats.org/drawingml/2006/chartDrawing">
    <cdr:from>
      <cdr:x>0</cdr:x>
      <cdr:y>0</cdr:y>
    </cdr:from>
    <cdr:to>
      <cdr:x>0</cdr:x>
      <cdr:y>0</cdr:y>
    </cdr:to>
    <cdr:sp macro="" textlink="">
      <cdr:nvSpPr>
        <cdr:cNvPr id="3" name="tags" descr="AQAAAAAQAF/BfS2Sx3VDkJqZ2vbxNstrE3x73+P5NklpvzeP6YPGJiOgExqUDv7RClm0XI1ytfZ//2d+x61vCcM/71t88hWIJqaNKckm3PEVfzDfl1GHP8SKJP6uPNV5MNAQpZtOkMdJrViAQ15JTz+D/hFhtYMGmvNb/whAw4zeH9T3WQco"/>
        <cdr:cNvSpPr txBox="1"/>
      </cdr:nvSpPr>
      <cdr:spPr>
        <a:xfrm xmlns:a="http://schemas.openxmlformats.org/drawingml/2006/main">
          <a:off x="0" y="0"/>
          <a:ext cx="0" cy="0"/>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endParaRPr lang="en-US" sz="1100"/>
        </a:p>
      </cdr:txBody>
    </cdr:sp>
  </cdr:relSizeAnchor>
</c:userShapes>
</file>

<file path=ppt/drawings/drawing3.xml><?xml version="1.0" encoding="utf-8"?>
<c:userShapes xmlns:c="http://schemas.openxmlformats.org/drawingml/2006/chart">
  <cdr:absSizeAnchor xmlns:cdr="http://schemas.openxmlformats.org/drawingml/2006/chartDrawing">
    <cdr:from>
      <cdr:x>0.0042</cdr:x>
      <cdr:y>0.01729</cdr:y>
    </cdr:from>
    <cdr:ext cx="6018784" cy="107786"/>
    <cdr:sp macro="" textlink="">
      <cdr:nvSpPr>
        <cdr:cNvPr id="2" name="ChartUnits"/>
        <cdr:cNvSpPr txBox="1"/>
      </cdr:nvSpPr>
      <cdr:spPr>
        <a:xfrm xmlns:a="http://schemas.openxmlformats.org/drawingml/2006/main">
          <a:off x="25400" y="38100"/>
          <a:ext cx="6018784" cy="107786"/>
        </a:xfrm>
        <a:prstGeom xmlns:a="http://schemas.openxmlformats.org/drawingml/2006/main" prst="rect">
          <a:avLst/>
        </a:prstGeom>
      </cdr:spPr>
      <cdr:txBody>
        <a:bodyPr xmlns:a="http://schemas.openxmlformats.org/drawingml/2006/main" vertOverflow="clip" vert="horz" lIns="0" tIns="0" rIns="0" bIns="0" rtlCol="0" anchor="t" anchorCtr="0">
          <a:noAutofit/>
        </a:bodyPr>
        <a:lstStyle xmlns:a="http://schemas.openxmlformats.org/drawingml/2006/main"/>
        <a:p xmlns:a="http://schemas.openxmlformats.org/drawingml/2006/main">
          <a:pPr algn="l"/>
          <a:endParaRPr lang="en-US" sz="700" b="0" i="0" u="none">
            <a:latin typeface="Credit Suisse Type Light"/>
          </a:endParaRPr>
        </a:p>
      </cdr:txBody>
    </cdr:sp>
  </cdr:absSizeAnchor>
  <cdr:relSizeAnchor xmlns:cdr="http://schemas.openxmlformats.org/drawingml/2006/chartDrawing">
    <cdr:from>
      <cdr:x>0</cdr:x>
      <cdr:y>0</cdr:y>
    </cdr:from>
    <cdr:to>
      <cdr:x>0</cdr:x>
      <cdr:y>0</cdr:y>
    </cdr:to>
    <cdr:sp macro="" textlink="">
      <cdr:nvSpPr>
        <cdr:cNvPr id="3" name="tags" descr="AQAAAAAQAF/BfS2Sx3VDkJqZ2vbxNstrE3x73+P5NklpvzeP6YPGJiOgExqUDv7RClm0XI1ytfZ//2d+x61vCcM/71t88hWIJqaNKckm3PEVfzDfl1GHP8SKJP6uPNV5MNAQpZtOkMdJrViAQ15JTz+D/hFhtYMGmvNb/whAw4zeH9T3WQco"/>
        <cdr:cNvSpPr txBox="1"/>
      </cdr:nvSpPr>
      <cdr:spPr>
        <a:xfrm xmlns:a="http://schemas.openxmlformats.org/drawingml/2006/main">
          <a:off x="0" y="0"/>
          <a:ext cx="0" cy="0"/>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endParaRPr lang="en-US" sz="1100"/>
        </a:p>
      </cdr:txBody>
    </cdr:sp>
  </cdr:relSizeAnchor>
</c:userShapes>
</file>

<file path=ppt/drawings/drawing4.xml><?xml version="1.0" encoding="utf-8"?>
<c:userShapes xmlns:c="http://schemas.openxmlformats.org/drawingml/2006/chart">
  <cdr:absSizeAnchor xmlns:cdr="http://schemas.openxmlformats.org/drawingml/2006/chartDrawing">
    <cdr:from>
      <cdr:x>0.00308</cdr:x>
      <cdr:y>0.00916</cdr:y>
    </cdr:from>
    <cdr:ext cx="8211400" cy="107786"/>
    <cdr:sp macro="" textlink="">
      <cdr:nvSpPr>
        <cdr:cNvPr id="2" name="ChartUnits"/>
        <cdr:cNvSpPr txBox="1"/>
      </cdr:nvSpPr>
      <cdr:spPr>
        <a:xfrm xmlns:a="http://schemas.openxmlformats.org/drawingml/2006/main">
          <a:off x="25400" y="38100"/>
          <a:ext cx="8211400" cy="107786"/>
        </a:xfrm>
        <a:prstGeom xmlns:a="http://schemas.openxmlformats.org/drawingml/2006/main" prst="rect">
          <a:avLst/>
        </a:prstGeom>
      </cdr:spPr>
      <cdr:txBody>
        <a:bodyPr xmlns:a="http://schemas.openxmlformats.org/drawingml/2006/main" vertOverflow="clip" vert="horz" lIns="0" tIns="0" rIns="0" bIns="0" rtlCol="0" anchor="t" anchorCtr="0">
          <a:noAutofit/>
        </a:bodyPr>
        <a:lstStyle xmlns:a="http://schemas.openxmlformats.org/drawingml/2006/main"/>
        <a:p xmlns:a="http://schemas.openxmlformats.org/drawingml/2006/main">
          <a:pPr algn="l"/>
          <a:endParaRPr lang="en-US" sz="700" b="0" i="0" u="none">
            <a:latin typeface="Credit Suisse Type Light"/>
          </a:endParaRPr>
        </a:p>
      </cdr:txBody>
    </cdr:sp>
  </cdr:absSizeAnchor>
  <cdr:relSizeAnchor xmlns:cdr="http://schemas.openxmlformats.org/drawingml/2006/chartDrawing">
    <cdr:from>
      <cdr:x>0</cdr:x>
      <cdr:y>0</cdr:y>
    </cdr:from>
    <cdr:to>
      <cdr:x>0</cdr:x>
      <cdr:y>0</cdr:y>
    </cdr:to>
    <cdr:sp macro="" textlink="">
      <cdr:nvSpPr>
        <cdr:cNvPr id="3" name="tags" descr="AQAAAAAQALpQE/VKDt9Mm7QFIw+CnJ6ey/cSZ2nOepUJhcG4JftVvVz+udltjs6oq6Xl+xm21/qUpnbsGoAlZBYiwPB6RjDdYAtagsZCNQnUKqzQO+jyEQYW4cXs/A0pIcKNMPbEJSHhXIstMmz9yzqKXSt1uS8LhOHcVtuvGwEPwFTLCfso"/>
        <cdr:cNvSpPr txBox="1"/>
      </cdr:nvSpPr>
      <cdr:spPr>
        <a:xfrm xmlns:a="http://schemas.openxmlformats.org/drawingml/2006/main">
          <a:off x="0" y="0"/>
          <a:ext cx="0" cy="0"/>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endParaRPr lang="en-US" sz="1100"/>
        </a:p>
      </cdr:txBody>
    </cdr:sp>
  </cdr:relSizeAnchor>
</c:userShapes>
</file>

<file path=ppt/drawings/drawing5.xml><?xml version="1.0" encoding="utf-8"?>
<c:userShapes xmlns:c="http://schemas.openxmlformats.org/drawingml/2006/chart">
  <cdr:absSizeAnchor xmlns:cdr="http://schemas.openxmlformats.org/drawingml/2006/chartDrawing">
    <cdr:from>
      <cdr:x>0.00308</cdr:x>
      <cdr:y>0.00916</cdr:y>
    </cdr:from>
    <cdr:ext cx="8211400" cy="107786"/>
    <cdr:sp macro="" textlink="">
      <cdr:nvSpPr>
        <cdr:cNvPr id="2" name="ChartUnits"/>
        <cdr:cNvSpPr txBox="1"/>
      </cdr:nvSpPr>
      <cdr:spPr>
        <a:xfrm xmlns:a="http://schemas.openxmlformats.org/drawingml/2006/main">
          <a:off x="25400" y="38100"/>
          <a:ext cx="8211400" cy="107786"/>
        </a:xfrm>
        <a:prstGeom xmlns:a="http://schemas.openxmlformats.org/drawingml/2006/main" prst="rect">
          <a:avLst/>
        </a:prstGeom>
      </cdr:spPr>
      <cdr:txBody>
        <a:bodyPr xmlns:a="http://schemas.openxmlformats.org/drawingml/2006/main" vertOverflow="clip" vert="horz" lIns="0" tIns="0" rIns="0" bIns="0" rtlCol="0" anchor="t" anchorCtr="0">
          <a:noAutofit/>
        </a:bodyPr>
        <a:lstStyle xmlns:a="http://schemas.openxmlformats.org/drawingml/2006/main"/>
        <a:p xmlns:a="http://schemas.openxmlformats.org/drawingml/2006/main">
          <a:pPr algn="l"/>
          <a:endParaRPr lang="en-US" sz="700" b="0" i="0" u="none">
            <a:latin typeface="Credit Suisse Type Light"/>
          </a:endParaRPr>
        </a:p>
      </cdr:txBody>
    </cdr:sp>
  </cdr:absSizeAnchor>
  <cdr:relSizeAnchor xmlns:cdr="http://schemas.openxmlformats.org/drawingml/2006/chartDrawing">
    <cdr:from>
      <cdr:x>0</cdr:x>
      <cdr:y>0</cdr:y>
    </cdr:from>
    <cdr:to>
      <cdr:x>0</cdr:x>
      <cdr:y>0</cdr:y>
    </cdr:to>
    <cdr:sp macro="" textlink="">
      <cdr:nvSpPr>
        <cdr:cNvPr id="3" name="tags" descr="AQAAAAAQALpQE/VKDt9Mm7QFIw+CnJ6ey/cSZ2nOepUJhcG4JftVvVz+udltjs6oq6Xl+xm21/qUpnbsGoAlZBYiwPB6RjDdYAtagsZCNQnUKqzQO+jyEQYW4cXs/A0pIcKNMPbEJSHhXIstMmz9yzqKXSt1uS8LhOHcVtuvGwEPwFTLCfso"/>
        <cdr:cNvSpPr txBox="1"/>
      </cdr:nvSpPr>
      <cdr:spPr>
        <a:xfrm xmlns:a="http://schemas.openxmlformats.org/drawingml/2006/main">
          <a:off x="0" y="0"/>
          <a:ext cx="0" cy="0"/>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endParaRPr lang="en-US" sz="1100"/>
        </a:p>
      </cdr:txBody>
    </cdr:sp>
  </cdr:relSizeAnchor>
</c:userShapes>
</file>

<file path=ppt/drawings/drawing6.xml><?xml version="1.0" encoding="utf-8"?>
<c:userShapes xmlns:c="http://schemas.openxmlformats.org/drawingml/2006/chart">
  <cdr:relSizeAnchor xmlns:cdr="http://schemas.openxmlformats.org/drawingml/2006/chartDrawing">
    <cdr:from>
      <cdr:x>0.54528</cdr:x>
      <cdr:y>0.07293</cdr:y>
    </cdr:from>
    <cdr:to>
      <cdr:x>0.7037</cdr:x>
      <cdr:y>0.24387</cdr:y>
    </cdr:to>
    <cdr:sp macro="" textlink="">
      <cdr:nvSpPr>
        <cdr:cNvPr id="2" name="1 CuadroTexto"/>
        <cdr:cNvSpPr txBox="1"/>
      </cdr:nvSpPr>
      <cdr:spPr>
        <a:xfrm xmlns:a="http://schemas.openxmlformats.org/drawingml/2006/main">
          <a:off x="2827514" y="228228"/>
          <a:ext cx="821500" cy="534992"/>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l"/>
          <a:r>
            <a:rPr lang="es-MX" sz="800" b="1" dirty="0" smtClean="0">
              <a:latin typeface="Century Gothic" panose="020B0502020202020204" pitchFamily="34" charset="0"/>
            </a:rPr>
            <a:t>Activo neto</a:t>
          </a:r>
        </a:p>
        <a:p xmlns:a="http://schemas.openxmlformats.org/drawingml/2006/main">
          <a:pPr algn="l"/>
          <a:r>
            <a:rPr lang="es-MX" sz="800" b="1" dirty="0" smtClean="0">
              <a:latin typeface="Century Gothic" panose="020B0502020202020204" pitchFamily="34" charset="0"/>
            </a:rPr>
            <a:t>30 de dic 16 50,304 mdp</a:t>
          </a:r>
          <a:endParaRPr lang="es-MX" sz="800" b="1" dirty="0">
            <a:latin typeface="Century Gothic" panose="020B0502020202020204" pitchFamily="34" charset="0"/>
          </a:endParaRPr>
        </a:p>
      </cdr:txBody>
    </cdr:sp>
  </cdr:relSizeAnchor>
  <cdr:relSizeAnchor xmlns:cdr="http://schemas.openxmlformats.org/drawingml/2006/chartDrawing">
    <cdr:from>
      <cdr:x>0.72491</cdr:x>
      <cdr:y>0.03857</cdr:y>
    </cdr:from>
    <cdr:to>
      <cdr:x>0.89094</cdr:x>
      <cdr:y>0.17374</cdr:y>
    </cdr:to>
    <cdr:sp macro="" textlink="">
      <cdr:nvSpPr>
        <cdr:cNvPr id="3" name="1 CuadroTexto"/>
        <cdr:cNvSpPr txBox="1"/>
      </cdr:nvSpPr>
      <cdr:spPr>
        <a:xfrm xmlns:a="http://schemas.openxmlformats.org/drawingml/2006/main">
          <a:off x="3758982" y="120709"/>
          <a:ext cx="860961" cy="42302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s-MX" sz="800" b="1" dirty="0" smtClean="0">
              <a:latin typeface="Century Gothic" panose="020B0502020202020204" pitchFamily="34" charset="0"/>
            </a:rPr>
            <a:t>Activo neto</a:t>
          </a:r>
        </a:p>
        <a:p xmlns:a="http://schemas.openxmlformats.org/drawingml/2006/main">
          <a:pPr algn="l"/>
          <a:r>
            <a:rPr lang="es-MX" sz="800" b="1" dirty="0" smtClean="0">
              <a:latin typeface="Century Gothic" panose="020B0502020202020204" pitchFamily="34" charset="0"/>
            </a:rPr>
            <a:t>30 de jun 17 59,634 mdp</a:t>
          </a:r>
          <a:endParaRPr lang="es-MX" sz="800" b="1" dirty="0">
            <a:latin typeface="Century Gothic" panose="020B0502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0.08024</cdr:x>
      <cdr:y>0.57867</cdr:y>
    </cdr:from>
    <cdr:to>
      <cdr:x>0.08024</cdr:x>
      <cdr:y>0.65157</cdr:y>
    </cdr:to>
    <cdr:cxnSp macro="">
      <cdr:nvCxnSpPr>
        <cdr:cNvPr id="3" name="Conector recto de flecha 2"/>
        <cdr:cNvCxnSpPr/>
      </cdr:nvCxnSpPr>
      <cdr:spPr>
        <a:xfrm xmlns:a="http://schemas.openxmlformats.org/drawingml/2006/main" flipV="1">
          <a:off x="693250" y="1985110"/>
          <a:ext cx="0" cy="250091"/>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0.09698</cdr:x>
      <cdr:y>0.57753</cdr:y>
    </cdr:from>
    <cdr:to>
      <cdr:x>0.09698</cdr:x>
      <cdr:y>0.65043</cdr:y>
    </cdr:to>
    <cdr:cxnSp macro="">
      <cdr:nvCxnSpPr>
        <cdr:cNvPr id="6" name="Conector recto de flecha 5"/>
        <cdr:cNvCxnSpPr/>
      </cdr:nvCxnSpPr>
      <cdr:spPr>
        <a:xfrm xmlns:a="http://schemas.openxmlformats.org/drawingml/2006/main" flipV="1">
          <a:off x="837835" y="1981202"/>
          <a:ext cx="0" cy="250091"/>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0.34892</cdr:x>
      <cdr:y>0.50121</cdr:y>
    </cdr:from>
    <cdr:to>
      <cdr:x>0.34892</cdr:x>
      <cdr:y>0.58323</cdr:y>
    </cdr:to>
    <cdr:cxnSp macro="">
      <cdr:nvCxnSpPr>
        <cdr:cNvPr id="8" name="Conector recto de flecha 7"/>
        <cdr:cNvCxnSpPr/>
      </cdr:nvCxnSpPr>
      <cdr:spPr>
        <a:xfrm xmlns:a="http://schemas.openxmlformats.org/drawingml/2006/main">
          <a:off x="3014419" y="1719386"/>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0.36385</cdr:x>
      <cdr:y>0.50007</cdr:y>
    </cdr:from>
    <cdr:to>
      <cdr:x>0.36385</cdr:x>
      <cdr:y>0.58209</cdr:y>
    </cdr:to>
    <cdr:cxnSp macro="">
      <cdr:nvCxnSpPr>
        <cdr:cNvPr id="9" name="Conector recto de flecha 8"/>
        <cdr:cNvCxnSpPr/>
      </cdr:nvCxnSpPr>
      <cdr:spPr>
        <a:xfrm xmlns:a="http://schemas.openxmlformats.org/drawingml/2006/main">
          <a:off x="3143373" y="1715478"/>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0.37923</cdr:x>
      <cdr:y>0.49552</cdr:y>
    </cdr:from>
    <cdr:to>
      <cdr:x>0.37923</cdr:x>
      <cdr:y>0.57753</cdr:y>
    </cdr:to>
    <cdr:cxnSp macro="">
      <cdr:nvCxnSpPr>
        <cdr:cNvPr id="10" name="Conector recto de flecha 9"/>
        <cdr:cNvCxnSpPr/>
      </cdr:nvCxnSpPr>
      <cdr:spPr>
        <a:xfrm xmlns:a="http://schemas.openxmlformats.org/drawingml/2006/main">
          <a:off x="3276235" y="1699848"/>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0.56287</cdr:x>
      <cdr:y>0.43172</cdr:y>
    </cdr:from>
    <cdr:to>
      <cdr:x>0.56287</cdr:x>
      <cdr:y>0.51374</cdr:y>
    </cdr:to>
    <cdr:cxnSp macro="">
      <cdr:nvCxnSpPr>
        <cdr:cNvPr id="11" name="Conector recto de flecha 10"/>
        <cdr:cNvCxnSpPr/>
      </cdr:nvCxnSpPr>
      <cdr:spPr>
        <a:xfrm xmlns:a="http://schemas.openxmlformats.org/drawingml/2006/main">
          <a:off x="4862758" y="1481017"/>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0.57825</cdr:x>
      <cdr:y>0.43172</cdr:y>
    </cdr:from>
    <cdr:to>
      <cdr:x>0.57825</cdr:x>
      <cdr:y>0.51374</cdr:y>
    </cdr:to>
    <cdr:cxnSp macro="">
      <cdr:nvCxnSpPr>
        <cdr:cNvPr id="12" name="Conector recto de flecha 11"/>
        <cdr:cNvCxnSpPr/>
      </cdr:nvCxnSpPr>
      <cdr:spPr>
        <a:xfrm xmlns:a="http://schemas.openxmlformats.org/drawingml/2006/main">
          <a:off x="4995619" y="1481017"/>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0.59544</cdr:x>
      <cdr:y>0.43172</cdr:y>
    </cdr:from>
    <cdr:to>
      <cdr:x>0.59544</cdr:x>
      <cdr:y>0.51374</cdr:y>
    </cdr:to>
    <cdr:cxnSp macro="">
      <cdr:nvCxnSpPr>
        <cdr:cNvPr id="13" name="Conector recto de flecha 12"/>
        <cdr:cNvCxnSpPr/>
      </cdr:nvCxnSpPr>
      <cdr:spPr>
        <a:xfrm xmlns:a="http://schemas.openxmlformats.org/drawingml/2006/main">
          <a:off x="5144111" y="1481017"/>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0.81346</cdr:x>
      <cdr:y>0.3406</cdr:y>
    </cdr:from>
    <cdr:to>
      <cdr:x>0.81346</cdr:x>
      <cdr:y>0.42261</cdr:y>
    </cdr:to>
    <cdr:cxnSp macro="">
      <cdr:nvCxnSpPr>
        <cdr:cNvPr id="14" name="Conector recto de flecha 13"/>
        <cdr:cNvCxnSpPr/>
      </cdr:nvCxnSpPr>
      <cdr:spPr>
        <a:xfrm xmlns:a="http://schemas.openxmlformats.org/drawingml/2006/main">
          <a:off x="7027619" y="1168401"/>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0.83246</cdr:x>
      <cdr:y>0.33832</cdr:y>
    </cdr:from>
    <cdr:to>
      <cdr:x>0.83246</cdr:x>
      <cdr:y>0.42033</cdr:y>
    </cdr:to>
    <cdr:cxnSp macro="">
      <cdr:nvCxnSpPr>
        <cdr:cNvPr id="15" name="Conector recto de flecha 14"/>
        <cdr:cNvCxnSpPr/>
      </cdr:nvCxnSpPr>
      <cdr:spPr>
        <a:xfrm xmlns:a="http://schemas.openxmlformats.org/drawingml/2006/main">
          <a:off x="7191743" y="1160586"/>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0.85274</cdr:x>
      <cdr:y>0.3406</cdr:y>
    </cdr:from>
    <cdr:to>
      <cdr:x>0.85274</cdr:x>
      <cdr:y>0.42261</cdr:y>
    </cdr:to>
    <cdr:cxnSp macro="">
      <cdr:nvCxnSpPr>
        <cdr:cNvPr id="16" name="Conector recto de flecha 15"/>
        <cdr:cNvCxnSpPr/>
      </cdr:nvCxnSpPr>
      <cdr:spPr>
        <a:xfrm xmlns:a="http://schemas.openxmlformats.org/drawingml/2006/main">
          <a:off x="7366937" y="1168402"/>
          <a:ext cx="0" cy="281354"/>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0.80596</cdr:x>
      <cdr:y>0.64325</cdr:y>
    </cdr:from>
    <cdr:to>
      <cdr:x>0.96794</cdr:x>
      <cdr:y>0.73593</cdr:y>
    </cdr:to>
    <cdr:sp macro="" textlink="">
      <cdr:nvSpPr>
        <cdr:cNvPr id="17" name="CuadroTexto 16"/>
        <cdr:cNvSpPr txBox="1"/>
      </cdr:nvSpPr>
      <cdr:spPr>
        <a:xfrm xmlns:a="http://schemas.openxmlformats.org/drawingml/2006/main">
          <a:off x="6962867" y="2206638"/>
          <a:ext cx="1399331" cy="3179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x-none" sz="800" dirty="0" smtClean="0"/>
            <a:t>Nivel más bajo en 2017</a:t>
          </a:r>
          <a:endParaRPr lang="es-MX" sz="800" dirty="0"/>
        </a:p>
      </cdr:txBody>
    </cdr:sp>
  </cdr:relSizeAnchor>
</c:userShapes>
</file>

<file path=ppt/drawings/drawing8.xml><?xml version="1.0" encoding="utf-8"?>
<c:userShapes xmlns:c="http://schemas.openxmlformats.org/drawingml/2006/chart">
  <cdr:relSizeAnchor xmlns:cdr="http://schemas.openxmlformats.org/drawingml/2006/chartDrawing">
    <cdr:from>
      <cdr:x>0.88988</cdr:x>
      <cdr:y>0.18268</cdr:y>
    </cdr:from>
    <cdr:to>
      <cdr:x>0.96703</cdr:x>
      <cdr:y>0.26766</cdr:y>
    </cdr:to>
    <cdr:sp macro="" textlink="">
      <cdr:nvSpPr>
        <cdr:cNvPr id="18" name="1 CuadroTexto"/>
        <cdr:cNvSpPr txBox="1"/>
      </cdr:nvSpPr>
      <cdr:spPr>
        <a:xfrm xmlns:a="http://schemas.openxmlformats.org/drawingml/2006/main">
          <a:off x="7713223" y="1149854"/>
          <a:ext cx="668717" cy="53490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b="1" dirty="0"/>
            <a:t> </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30-Junio</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6,497</a:t>
          </a:r>
        </a:p>
      </cdr:txBody>
    </cdr:sp>
  </cdr:relSizeAnchor>
  <cdr:relSizeAnchor xmlns:cdr="http://schemas.openxmlformats.org/drawingml/2006/chartDrawing">
    <cdr:from>
      <cdr:x>0.89059</cdr:x>
      <cdr:y>0.08856</cdr:y>
    </cdr:from>
    <cdr:to>
      <cdr:x>0.96841</cdr:x>
      <cdr:y>0.17068</cdr:y>
    </cdr:to>
    <cdr:sp macro="" textlink="">
      <cdr:nvSpPr>
        <cdr:cNvPr id="3" name="1 CuadroTexto"/>
        <cdr:cNvSpPr txBox="1"/>
      </cdr:nvSpPr>
      <cdr:spPr>
        <a:xfrm xmlns:a="http://schemas.openxmlformats.org/drawingml/2006/main">
          <a:off x="7719444" y="557776"/>
          <a:ext cx="674462" cy="5172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Fondeo</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 30-</a:t>
          </a:r>
          <a:r>
            <a:rPr lang="es-MX" sz="800" b="1" i="0" u="none" strike="noStrike" kern="1200" dirty="0" smtClean="0">
              <a:solidFill>
                <a:srgbClr val="1F497D"/>
              </a:solidFill>
              <a:latin typeface="Century Gothic" pitchFamily="34" charset="0"/>
              <a:ea typeface="+mn-ea"/>
              <a:cs typeface="+mn-cs"/>
            </a:rPr>
            <a:t>Junio</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7,840</a:t>
          </a:r>
          <a:endParaRPr lang="es-MX" sz="800" b="1" i="0" u="none" strike="noStrike" kern="1200" baseline="0" dirty="0">
            <a:solidFill>
              <a:srgbClr val="1F497D"/>
            </a:solidFill>
            <a:latin typeface="Century Gothic" pitchFamily="34" charset="0"/>
            <a:ea typeface="+mn-ea"/>
            <a:cs typeface="+mn-cs"/>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0.0917</cdr:x>
      <cdr:y>0.20256</cdr:y>
    </cdr:from>
    <cdr:to>
      <cdr:x>0.25275</cdr:x>
      <cdr:y>0.24956</cdr:y>
    </cdr:to>
    <cdr:sp macro="" textlink="">
      <cdr:nvSpPr>
        <cdr:cNvPr id="2" name="1 CuadroTexto"/>
        <cdr:cNvSpPr txBox="1"/>
      </cdr:nvSpPr>
      <cdr:spPr>
        <a:xfrm xmlns:a="http://schemas.openxmlformats.org/drawingml/2006/main">
          <a:off x="794817" y="1275011"/>
          <a:ext cx="1395933" cy="2958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0.25275</cdr:x>
      <cdr:y>0.20256</cdr:y>
    </cdr:from>
    <cdr:to>
      <cdr:x>0.36484</cdr:x>
      <cdr:y>0.24547</cdr:y>
    </cdr:to>
    <cdr:sp macro="" textlink="">
      <cdr:nvSpPr>
        <cdr:cNvPr id="3" name="2 CuadroTexto"/>
        <cdr:cNvSpPr txBox="1"/>
      </cdr:nvSpPr>
      <cdr:spPr>
        <a:xfrm xmlns:a="http://schemas.openxmlformats.org/drawingml/2006/main">
          <a:off x="2190752" y="1275011"/>
          <a:ext cx="971550" cy="2700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0.43441</cdr:x>
      <cdr:y>0.20256</cdr:y>
    </cdr:from>
    <cdr:to>
      <cdr:x>0.7914</cdr:x>
      <cdr:y>0.24342</cdr:y>
    </cdr:to>
    <cdr:sp macro="" textlink="">
      <cdr:nvSpPr>
        <cdr:cNvPr id="4" name="3 CuadroTexto"/>
        <cdr:cNvSpPr txBox="1"/>
      </cdr:nvSpPr>
      <cdr:spPr>
        <a:xfrm xmlns:a="http://schemas.openxmlformats.org/drawingml/2006/main">
          <a:off x="3765322" y="1275011"/>
          <a:ext cx="3094300" cy="2571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12/07/2017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0"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12/07/2017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2"/>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0"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21</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27</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28</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29</a:t>
            </a:fld>
            <a:endParaRPr lang="es-MX" dirty="0"/>
          </a:p>
        </p:txBody>
      </p:sp>
    </p:spTree>
    <p:extLst>
      <p:ext uri="{BB962C8B-B14F-4D97-AF65-F5344CB8AC3E}">
        <p14:creationId xmlns:p14="http://schemas.microsoft.com/office/powerpoint/2010/main" val="2266397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33</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62525" cy="3722688"/>
          </a:xfrm>
          <a:prstGeom prst="rect">
            <a:avLst/>
          </a:prstGeom>
        </p:spPr>
      </p:sp>
      <p:sp>
        <p:nvSpPr>
          <p:cNvPr id="3" name="Notes Placeholder 2"/>
          <p:cNvSpPr>
            <a:spLocks noGrp="1"/>
          </p:cNvSpPr>
          <p:nvPr>
            <p:ph type="body" idx="1"/>
          </p:nvPr>
        </p:nvSpPr>
        <p:spPr>
          <a:xfrm>
            <a:off x="679153" y="4715236"/>
            <a:ext cx="5439370" cy="4468043"/>
          </a:xfrm>
          <a:prstGeom prst="rect">
            <a:avLst/>
          </a:prstGeom>
        </p:spPr>
        <p:txBody>
          <a:bodyPr lIns="91700" tIns="45850" rIns="91700" bIns="45850"/>
          <a:lstStyle/>
          <a:p>
            <a:r>
              <a:rPr lang="en-US" dirty="0" smtClean="0"/>
              <a:t>https://www.reit.com/news/videos/fibras-adopting-reit-best-practices-analyst-says</a:t>
            </a:r>
          </a:p>
          <a:p>
            <a:endParaRPr lang="en-US" dirty="0"/>
          </a:p>
        </p:txBody>
      </p:sp>
      <p:sp>
        <p:nvSpPr>
          <p:cNvPr id="4" name="Slide Number Placeholder 3"/>
          <p:cNvSpPr>
            <a:spLocks noGrp="1"/>
          </p:cNvSpPr>
          <p:nvPr>
            <p:ph type="sldNum" sz="quarter" idx="10"/>
          </p:nvPr>
        </p:nvSpPr>
        <p:spPr>
          <a:xfrm>
            <a:off x="3850582" y="9430470"/>
            <a:ext cx="2945557" cy="496070"/>
          </a:xfrm>
          <a:prstGeom prst="rect">
            <a:avLst/>
          </a:prstGeom>
        </p:spPr>
        <p:txBody>
          <a:bodyPr lIns="91700" tIns="45850" rIns="91700" bIns="45850"/>
          <a:lstStyle/>
          <a:p>
            <a:pPr>
              <a:buClr>
                <a:prstClr val="white"/>
              </a:buClr>
            </a:pPr>
            <a:fld id="{2082FDFA-C86D-4A0D-9488-49795833957B}" type="slidenum">
              <a:rPr lang="en-US" smtClean="0">
                <a:solidFill>
                  <a:prstClr val="black"/>
                </a:solidFill>
              </a:rPr>
              <a:pPr>
                <a:buClr>
                  <a:prstClr val="white"/>
                </a:buClr>
              </a:pPr>
              <a:t>37</a:t>
            </a:fld>
            <a:endParaRPr lang="en-US" dirty="0">
              <a:solidFill>
                <a:prstClr val="black"/>
              </a:solidFill>
            </a:endParaRPr>
          </a:p>
        </p:txBody>
      </p:sp>
    </p:spTree>
    <p:extLst>
      <p:ext uri="{BB962C8B-B14F-4D97-AF65-F5344CB8AC3E}">
        <p14:creationId xmlns:p14="http://schemas.microsoft.com/office/powerpoint/2010/main" val="3709446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62525" cy="3722688"/>
          </a:xfrm>
          <a:prstGeom prst="rect">
            <a:avLst/>
          </a:prstGeom>
        </p:spPr>
      </p:sp>
      <p:sp>
        <p:nvSpPr>
          <p:cNvPr id="3" name="Notes Placeholder 2"/>
          <p:cNvSpPr>
            <a:spLocks noGrp="1"/>
          </p:cNvSpPr>
          <p:nvPr>
            <p:ph type="body" idx="1"/>
          </p:nvPr>
        </p:nvSpPr>
        <p:spPr>
          <a:xfrm>
            <a:off x="679153" y="4715236"/>
            <a:ext cx="5439370" cy="4468043"/>
          </a:xfrm>
          <a:prstGeom prst="rect">
            <a:avLst/>
          </a:prstGeom>
        </p:spPr>
        <p:txBody>
          <a:bodyPr lIns="91700" tIns="45850" rIns="91700" bIns="45850"/>
          <a:lstStyle/>
          <a:p>
            <a:r>
              <a:rPr lang="en-US" dirty="0" smtClean="0"/>
              <a:t>https://www.reit.com/news/videos/fibras-adopting-reit-best-practices-analyst-says</a:t>
            </a:r>
          </a:p>
          <a:p>
            <a:endParaRPr lang="en-US" dirty="0"/>
          </a:p>
        </p:txBody>
      </p:sp>
      <p:sp>
        <p:nvSpPr>
          <p:cNvPr id="4" name="Slide Number Placeholder 3"/>
          <p:cNvSpPr>
            <a:spLocks noGrp="1"/>
          </p:cNvSpPr>
          <p:nvPr>
            <p:ph type="sldNum" sz="quarter" idx="10"/>
          </p:nvPr>
        </p:nvSpPr>
        <p:spPr>
          <a:xfrm>
            <a:off x="3850582" y="9430470"/>
            <a:ext cx="2945557" cy="496070"/>
          </a:xfrm>
          <a:prstGeom prst="rect">
            <a:avLst/>
          </a:prstGeom>
        </p:spPr>
        <p:txBody>
          <a:bodyPr lIns="91700" tIns="45850" rIns="91700" bIns="45850"/>
          <a:lstStyle/>
          <a:p>
            <a:pPr>
              <a:buClr>
                <a:prstClr val="white"/>
              </a:buClr>
            </a:pPr>
            <a:fld id="{2082FDFA-C86D-4A0D-9488-49795833957B}" type="slidenum">
              <a:rPr lang="en-US" smtClean="0">
                <a:solidFill>
                  <a:prstClr val="black"/>
                </a:solidFill>
              </a:rPr>
              <a:pPr>
                <a:buClr>
                  <a:prstClr val="white"/>
                </a:buClr>
              </a:pPr>
              <a:t>38</a:t>
            </a:fld>
            <a:endParaRPr lang="en-US" dirty="0">
              <a:solidFill>
                <a:prstClr val="black"/>
              </a:solidFill>
            </a:endParaRPr>
          </a:p>
        </p:txBody>
      </p:sp>
    </p:spTree>
    <p:extLst>
      <p:ext uri="{BB962C8B-B14F-4D97-AF65-F5344CB8AC3E}">
        <p14:creationId xmlns:p14="http://schemas.microsoft.com/office/powerpoint/2010/main" val="3709446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62525" cy="3722688"/>
          </a:xfrm>
          <a:prstGeom prst="rect">
            <a:avLst/>
          </a:prstGeom>
        </p:spPr>
      </p:sp>
      <p:sp>
        <p:nvSpPr>
          <p:cNvPr id="3" name="Notes Placeholder 2"/>
          <p:cNvSpPr>
            <a:spLocks noGrp="1"/>
          </p:cNvSpPr>
          <p:nvPr>
            <p:ph type="body" idx="1"/>
          </p:nvPr>
        </p:nvSpPr>
        <p:spPr>
          <a:xfrm>
            <a:off x="679153" y="4715236"/>
            <a:ext cx="5439370" cy="4468043"/>
          </a:xfrm>
          <a:prstGeom prst="rect">
            <a:avLst/>
          </a:prstGeom>
        </p:spPr>
        <p:txBody>
          <a:bodyPr lIns="91700" tIns="45850" rIns="91700" bIns="45850"/>
          <a:lstStyle/>
          <a:p>
            <a:r>
              <a:rPr lang="en-US" dirty="0" smtClean="0"/>
              <a:t>https://www.reit.com/news/videos/fibras-adopting-reit-best-practices-analyst-says</a:t>
            </a:r>
          </a:p>
          <a:p>
            <a:endParaRPr lang="en-US" dirty="0"/>
          </a:p>
        </p:txBody>
      </p:sp>
      <p:sp>
        <p:nvSpPr>
          <p:cNvPr id="4" name="Slide Number Placeholder 3"/>
          <p:cNvSpPr>
            <a:spLocks noGrp="1"/>
          </p:cNvSpPr>
          <p:nvPr>
            <p:ph type="sldNum" sz="quarter" idx="10"/>
          </p:nvPr>
        </p:nvSpPr>
        <p:spPr>
          <a:xfrm>
            <a:off x="3850582" y="9430470"/>
            <a:ext cx="2945557" cy="496070"/>
          </a:xfrm>
          <a:prstGeom prst="rect">
            <a:avLst/>
          </a:prstGeom>
        </p:spPr>
        <p:txBody>
          <a:bodyPr lIns="91700" tIns="45850" rIns="91700" bIns="45850"/>
          <a:lstStyle/>
          <a:p>
            <a:pPr>
              <a:buClr>
                <a:prstClr val="white"/>
              </a:buClr>
            </a:pPr>
            <a:fld id="{2082FDFA-C86D-4A0D-9488-49795833957B}" type="slidenum">
              <a:rPr lang="en-US" smtClean="0">
                <a:solidFill>
                  <a:prstClr val="black"/>
                </a:solidFill>
              </a:rPr>
              <a:pPr>
                <a:buClr>
                  <a:prstClr val="white"/>
                </a:buClr>
              </a:pPr>
              <a:t>42</a:t>
            </a:fld>
            <a:endParaRPr lang="en-US" dirty="0">
              <a:solidFill>
                <a:prstClr val="black"/>
              </a:solidFill>
            </a:endParaRPr>
          </a:p>
        </p:txBody>
      </p:sp>
    </p:spTree>
    <p:extLst>
      <p:ext uri="{BB962C8B-B14F-4D97-AF65-F5344CB8AC3E}">
        <p14:creationId xmlns:p14="http://schemas.microsoft.com/office/powerpoint/2010/main" val="3709446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xfrm>
            <a:off x="919163" y="746125"/>
            <a:ext cx="4959350" cy="37195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7" name="Rectangle 3"/>
          <p:cNvSpPr>
            <a:spLocks noGrp="1" noChangeArrowheads="1"/>
          </p:cNvSpPr>
          <p:nvPr>
            <p:ph type="body" idx="1"/>
          </p:nvPr>
        </p:nvSpPr>
        <p:spPr bwMode="auto">
          <a:xfrm>
            <a:off x="678834" y="4713613"/>
            <a:ext cx="5440009" cy="44723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91" tIns="44795" rIns="89591" bIns="44795"/>
          <a:lstStyle/>
          <a:p>
            <a:pPr eaLnBrk="1" hangingPunct="1"/>
            <a:endParaRPr lang="ja-JP" altLang="en-US" smtClean="0"/>
          </a:p>
        </p:txBody>
      </p:sp>
    </p:spTree>
    <p:extLst>
      <p:ext uri="{BB962C8B-B14F-4D97-AF65-F5344CB8AC3E}">
        <p14:creationId xmlns:p14="http://schemas.microsoft.com/office/powerpoint/2010/main" val="1345240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xfrm>
            <a:off x="919163" y="746125"/>
            <a:ext cx="4959350" cy="37195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7" name="Rectangle 3"/>
          <p:cNvSpPr>
            <a:spLocks noGrp="1" noChangeArrowheads="1"/>
          </p:cNvSpPr>
          <p:nvPr>
            <p:ph type="body" idx="1"/>
          </p:nvPr>
        </p:nvSpPr>
        <p:spPr bwMode="auto">
          <a:xfrm>
            <a:off x="678834" y="4713613"/>
            <a:ext cx="5440009" cy="44723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91" tIns="44795" rIns="89591" bIns="44795"/>
          <a:lstStyle/>
          <a:p>
            <a:pPr eaLnBrk="1" hangingPunct="1"/>
            <a:endParaRPr lang="ja-JP" altLang="en-US" smtClean="0"/>
          </a:p>
        </p:txBody>
      </p:sp>
    </p:spTree>
    <p:extLst>
      <p:ext uri="{BB962C8B-B14F-4D97-AF65-F5344CB8AC3E}">
        <p14:creationId xmlns:p14="http://schemas.microsoft.com/office/powerpoint/2010/main" val="967410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xfrm>
            <a:off x="919163" y="746125"/>
            <a:ext cx="4959350" cy="37195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7" name="Rectangle 3"/>
          <p:cNvSpPr>
            <a:spLocks noGrp="1" noChangeArrowheads="1"/>
          </p:cNvSpPr>
          <p:nvPr>
            <p:ph type="body" idx="1"/>
          </p:nvPr>
        </p:nvSpPr>
        <p:spPr bwMode="auto">
          <a:xfrm>
            <a:off x="678834" y="4713613"/>
            <a:ext cx="5440009" cy="44723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91" tIns="44795" rIns="89591" bIns="44795"/>
          <a:lstStyle/>
          <a:p>
            <a:pPr eaLnBrk="1" hangingPunct="1"/>
            <a:endParaRPr lang="ja-JP" altLang="en-US" smtClean="0"/>
          </a:p>
        </p:txBody>
      </p:sp>
    </p:spTree>
    <p:extLst>
      <p:ext uri="{BB962C8B-B14F-4D97-AF65-F5344CB8AC3E}">
        <p14:creationId xmlns:p14="http://schemas.microsoft.com/office/powerpoint/2010/main" val="889234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xfrm>
            <a:off x="915988" y="741363"/>
            <a:ext cx="4965700" cy="37242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3" name="Rectangle 3"/>
          <p:cNvSpPr>
            <a:spLocks noGrp="1" noChangeArrowheads="1"/>
          </p:cNvSpPr>
          <p:nvPr>
            <p:ph type="body" idx="1"/>
          </p:nvPr>
        </p:nvSpPr>
        <p:spPr bwMode="auto">
          <a:xfrm>
            <a:off x="678834" y="4713612"/>
            <a:ext cx="5440009" cy="44723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01" tIns="44800" rIns="89601" bIns="44800"/>
          <a:lstStyle/>
          <a:p>
            <a:pPr eaLnBrk="1" hangingPunct="1"/>
            <a:endParaRPr lang="ja-JP" altLang="en-US" smtClean="0"/>
          </a:p>
        </p:txBody>
      </p:sp>
    </p:spTree>
    <p:extLst>
      <p:ext uri="{BB962C8B-B14F-4D97-AF65-F5344CB8AC3E}">
        <p14:creationId xmlns:p14="http://schemas.microsoft.com/office/powerpoint/2010/main" val="1745363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62525" cy="3722688"/>
          </a:xfrm>
          <a:prstGeom prst="rect">
            <a:avLst/>
          </a:prstGeom>
        </p:spPr>
      </p:sp>
      <p:sp>
        <p:nvSpPr>
          <p:cNvPr id="3" name="Notes Placeholder 2"/>
          <p:cNvSpPr>
            <a:spLocks noGrp="1"/>
          </p:cNvSpPr>
          <p:nvPr>
            <p:ph type="body" idx="1"/>
          </p:nvPr>
        </p:nvSpPr>
        <p:spPr>
          <a:xfrm>
            <a:off x="679153" y="4715232"/>
            <a:ext cx="5439370" cy="4468042"/>
          </a:xfrm>
          <a:prstGeom prst="rect">
            <a:avLst/>
          </a:prstGeom>
        </p:spPr>
        <p:txBody>
          <a:bodyPr lIns="91700" tIns="45850" rIns="91700" bIns="45850"/>
          <a:lstStyle/>
          <a:p>
            <a:endParaRPr lang="de-CH" dirty="0"/>
          </a:p>
        </p:txBody>
      </p:sp>
      <p:sp>
        <p:nvSpPr>
          <p:cNvPr id="4" name="Slide Number Placeholder 3"/>
          <p:cNvSpPr>
            <a:spLocks noGrp="1"/>
          </p:cNvSpPr>
          <p:nvPr>
            <p:ph type="sldNum" sz="quarter" idx="10"/>
          </p:nvPr>
        </p:nvSpPr>
        <p:spPr>
          <a:xfrm>
            <a:off x="3850582" y="9430464"/>
            <a:ext cx="2945557" cy="496071"/>
          </a:xfrm>
          <a:prstGeom prst="rect">
            <a:avLst/>
          </a:prstGeom>
        </p:spPr>
        <p:txBody>
          <a:bodyPr lIns="91700" tIns="45850" rIns="91700" bIns="45850"/>
          <a:lstStyle/>
          <a:p>
            <a:pPr>
              <a:buClr>
                <a:prstClr val="white"/>
              </a:buClr>
            </a:pPr>
            <a:fld id="{2082FDFA-C86D-4A0D-9488-49795833957B}" type="slidenum">
              <a:rPr lang="en-US" smtClean="0">
                <a:solidFill>
                  <a:prstClr val="black"/>
                </a:solidFill>
              </a:rPr>
              <a:pPr>
                <a:buClr>
                  <a:prstClr val="white"/>
                </a:buClr>
              </a:pPr>
              <a:t>51</a:t>
            </a:fld>
            <a:endParaRPr lang="en-US" dirty="0">
              <a:solidFill>
                <a:prstClr val="black"/>
              </a:solidFill>
            </a:endParaRPr>
          </a:p>
        </p:txBody>
      </p:sp>
    </p:spTree>
    <p:extLst>
      <p:ext uri="{BB962C8B-B14F-4D97-AF65-F5344CB8AC3E}">
        <p14:creationId xmlns:p14="http://schemas.microsoft.com/office/powerpoint/2010/main" val="1947514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Rot="1" noChangeAspect="1" noChangeArrowheads="1" noTextEdit="1"/>
          </p:cNvSpPr>
          <p:nvPr>
            <p:ph type="sldImg"/>
          </p:nvPr>
        </p:nvSpPr>
        <p:spPr>
          <a:xfrm>
            <a:off x="917575" y="746125"/>
            <a:ext cx="4962525" cy="3722688"/>
          </a:xfrm>
          <a:prstGeom prst="rect">
            <a:avLst/>
          </a:prstGeom>
          <a:ln/>
        </p:spPr>
      </p:sp>
      <p:sp>
        <p:nvSpPr>
          <p:cNvPr id="586755" name="Rectangle 3"/>
          <p:cNvSpPr>
            <a:spLocks noGrp="1" noChangeArrowheads="1"/>
          </p:cNvSpPr>
          <p:nvPr>
            <p:ph type="body" idx="1"/>
          </p:nvPr>
        </p:nvSpPr>
        <p:spPr>
          <a:xfrm>
            <a:off x="679768" y="4715907"/>
            <a:ext cx="5438140" cy="4467701"/>
          </a:xfrm>
          <a:prstGeom prst="rect">
            <a:avLst/>
          </a:prstGeom>
        </p:spPr>
        <p:txBody>
          <a:bodyPr lIns="87262" tIns="43632" rIns="87262" bIns="43632"/>
          <a:lstStyle/>
          <a:p>
            <a:endParaRPr lang="en-US" dirty="0"/>
          </a:p>
        </p:txBody>
      </p:sp>
    </p:spTree>
    <p:extLst>
      <p:ext uri="{BB962C8B-B14F-4D97-AF65-F5344CB8AC3E}">
        <p14:creationId xmlns:p14="http://schemas.microsoft.com/office/powerpoint/2010/main" val="1036535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Rot="1" noChangeAspect="1" noChangeArrowheads="1" noTextEdit="1"/>
          </p:cNvSpPr>
          <p:nvPr>
            <p:ph type="sldImg"/>
          </p:nvPr>
        </p:nvSpPr>
        <p:spPr>
          <a:xfrm>
            <a:off x="917575" y="746125"/>
            <a:ext cx="4962525" cy="3722688"/>
          </a:xfrm>
          <a:prstGeom prst="rect">
            <a:avLst/>
          </a:prstGeom>
          <a:ln/>
        </p:spPr>
      </p:sp>
      <p:sp>
        <p:nvSpPr>
          <p:cNvPr id="586755" name="Rectangle 3"/>
          <p:cNvSpPr>
            <a:spLocks noGrp="1" noChangeArrowheads="1"/>
          </p:cNvSpPr>
          <p:nvPr>
            <p:ph type="body" idx="1"/>
          </p:nvPr>
        </p:nvSpPr>
        <p:spPr>
          <a:xfrm>
            <a:off x="679768" y="4715907"/>
            <a:ext cx="5438140" cy="4467701"/>
          </a:xfrm>
          <a:prstGeom prst="rect">
            <a:avLst/>
          </a:prstGeom>
        </p:spPr>
        <p:txBody>
          <a:bodyPr lIns="87262" tIns="43632" rIns="87262" bIns="43632"/>
          <a:lstStyle/>
          <a:p>
            <a:endParaRPr lang="en-US" dirty="0"/>
          </a:p>
        </p:txBody>
      </p:sp>
    </p:spTree>
    <p:extLst>
      <p:ext uri="{BB962C8B-B14F-4D97-AF65-F5344CB8AC3E}">
        <p14:creationId xmlns:p14="http://schemas.microsoft.com/office/powerpoint/2010/main" val="476850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Rot="1" noChangeAspect="1" noChangeArrowheads="1" noTextEdit="1"/>
          </p:cNvSpPr>
          <p:nvPr>
            <p:ph type="sldImg"/>
          </p:nvPr>
        </p:nvSpPr>
        <p:spPr>
          <a:xfrm>
            <a:off x="917575" y="746125"/>
            <a:ext cx="4962525" cy="3722688"/>
          </a:xfrm>
          <a:prstGeom prst="rect">
            <a:avLst/>
          </a:prstGeom>
          <a:ln/>
        </p:spPr>
      </p:sp>
      <p:sp>
        <p:nvSpPr>
          <p:cNvPr id="586755" name="Rectangle 3"/>
          <p:cNvSpPr>
            <a:spLocks noGrp="1" noChangeArrowheads="1"/>
          </p:cNvSpPr>
          <p:nvPr>
            <p:ph type="body" idx="1"/>
          </p:nvPr>
        </p:nvSpPr>
        <p:spPr>
          <a:xfrm>
            <a:off x="679768" y="4715907"/>
            <a:ext cx="5438140" cy="4467701"/>
          </a:xfrm>
          <a:prstGeom prst="rect">
            <a:avLst/>
          </a:prstGeom>
        </p:spPr>
        <p:txBody>
          <a:bodyPr lIns="87262" tIns="43632" rIns="87262" bIns="43632"/>
          <a:lstStyle/>
          <a:p>
            <a:endParaRPr lang="en-US" dirty="0"/>
          </a:p>
        </p:txBody>
      </p:sp>
    </p:spTree>
    <p:extLst>
      <p:ext uri="{BB962C8B-B14F-4D97-AF65-F5344CB8AC3E}">
        <p14:creationId xmlns:p14="http://schemas.microsoft.com/office/powerpoint/2010/main" val="4016263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Rot="1" noChangeAspect="1" noChangeArrowheads="1" noTextEdit="1"/>
          </p:cNvSpPr>
          <p:nvPr>
            <p:ph type="sldImg"/>
          </p:nvPr>
        </p:nvSpPr>
        <p:spPr>
          <a:xfrm>
            <a:off x="917575" y="746125"/>
            <a:ext cx="4962525" cy="3722688"/>
          </a:xfrm>
          <a:prstGeom prst="rect">
            <a:avLst/>
          </a:prstGeom>
          <a:ln/>
        </p:spPr>
      </p:sp>
      <p:sp>
        <p:nvSpPr>
          <p:cNvPr id="586755" name="Rectangle 3"/>
          <p:cNvSpPr>
            <a:spLocks noGrp="1" noChangeArrowheads="1"/>
          </p:cNvSpPr>
          <p:nvPr>
            <p:ph type="body" idx="1"/>
          </p:nvPr>
        </p:nvSpPr>
        <p:spPr>
          <a:xfrm>
            <a:off x="679768" y="4715907"/>
            <a:ext cx="5438140" cy="4467701"/>
          </a:xfrm>
          <a:prstGeom prst="rect">
            <a:avLst/>
          </a:prstGeom>
        </p:spPr>
        <p:txBody>
          <a:bodyPr lIns="87262" tIns="43632" rIns="87262" bIns="43632"/>
          <a:lstStyle/>
          <a:p>
            <a:endParaRPr lang="en-US" dirty="0"/>
          </a:p>
        </p:txBody>
      </p:sp>
    </p:spTree>
    <p:extLst>
      <p:ext uri="{BB962C8B-B14F-4D97-AF65-F5344CB8AC3E}">
        <p14:creationId xmlns:p14="http://schemas.microsoft.com/office/powerpoint/2010/main" val="4183808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8370" name="Rectangle 2"/>
          <p:cNvSpPr>
            <a:spLocks noGrp="1" noRot="1" noChangeAspect="1" noChangeArrowheads="1" noTextEdit="1"/>
          </p:cNvSpPr>
          <p:nvPr>
            <p:ph type="sldImg"/>
          </p:nvPr>
        </p:nvSpPr>
        <p:spPr bwMode="auto">
          <a:xfrm>
            <a:off x="919163" y="746125"/>
            <a:ext cx="4959350" cy="3719513"/>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38371" name="Rectangle 3"/>
          <p:cNvSpPr>
            <a:spLocks noGrp="1" noChangeArrowheads="1"/>
          </p:cNvSpPr>
          <p:nvPr>
            <p:ph type="body" idx="1"/>
          </p:nvPr>
        </p:nvSpPr>
        <p:spPr bwMode="auto">
          <a:xfrm>
            <a:off x="679339" y="4714795"/>
            <a:ext cx="5439010" cy="4469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573" tIns="41287" rIns="82573" bIns="41287"/>
          <a:lstStyle/>
          <a:p>
            <a:endParaRPr lang="ja-JP" altLang="en-US"/>
          </a:p>
        </p:txBody>
      </p:sp>
    </p:spTree>
    <p:extLst>
      <p:ext uri="{BB962C8B-B14F-4D97-AF65-F5344CB8AC3E}">
        <p14:creationId xmlns:p14="http://schemas.microsoft.com/office/powerpoint/2010/main" val="1199263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62525" cy="3722688"/>
          </a:xfrm>
          <a:prstGeom prst="rect">
            <a:avLst/>
          </a:prstGeom>
        </p:spPr>
      </p:sp>
      <p:sp>
        <p:nvSpPr>
          <p:cNvPr id="3" name="Notes Placeholder 2"/>
          <p:cNvSpPr>
            <a:spLocks noGrp="1"/>
          </p:cNvSpPr>
          <p:nvPr>
            <p:ph type="body" idx="1"/>
          </p:nvPr>
        </p:nvSpPr>
        <p:spPr>
          <a:xfrm>
            <a:off x="680068" y="4716237"/>
            <a:ext cx="5437550" cy="4466716"/>
          </a:xfrm>
          <a:prstGeom prst="rect">
            <a:avLst/>
          </a:prstGeom>
        </p:spPr>
        <p:txBody>
          <a:bodyPr lIns="87262" tIns="43632" rIns="87262" bIns="43632"/>
          <a:lstStyle/>
          <a:p>
            <a:endParaRPr lang="en-US" dirty="0"/>
          </a:p>
        </p:txBody>
      </p:sp>
      <p:sp>
        <p:nvSpPr>
          <p:cNvPr id="4" name="Slide Number Placeholder 3"/>
          <p:cNvSpPr>
            <a:spLocks noGrp="1"/>
          </p:cNvSpPr>
          <p:nvPr>
            <p:ph type="sldNum" sz="quarter" idx="10"/>
          </p:nvPr>
        </p:nvSpPr>
        <p:spPr>
          <a:xfrm>
            <a:off x="3850251" y="9430838"/>
            <a:ext cx="2945954" cy="495754"/>
          </a:xfrm>
          <a:prstGeom prst="rect">
            <a:avLst/>
          </a:prstGeom>
        </p:spPr>
        <p:txBody>
          <a:bodyPr lIns="87262" tIns="43632" rIns="87262" bIns="43632"/>
          <a:lstStyle/>
          <a:p>
            <a:pPr>
              <a:buClr>
                <a:prstClr val="white"/>
              </a:buClr>
            </a:pPr>
            <a:fld id="{2082FDFA-C86D-4A0D-9488-49795833957B}" type="slidenum">
              <a:rPr lang="en-US" smtClean="0">
                <a:solidFill>
                  <a:prstClr val="black"/>
                </a:solidFill>
              </a:rPr>
              <a:pPr>
                <a:buClr>
                  <a:prstClr val="white"/>
                </a:buClr>
              </a:pPr>
              <a:t>62</a:t>
            </a:fld>
            <a:endParaRPr lang="en-US" dirty="0">
              <a:solidFill>
                <a:prstClr val="black"/>
              </a:solidFill>
            </a:endParaRPr>
          </a:p>
        </p:txBody>
      </p:sp>
    </p:spTree>
    <p:extLst>
      <p:ext uri="{BB962C8B-B14F-4D97-AF65-F5344CB8AC3E}">
        <p14:creationId xmlns:p14="http://schemas.microsoft.com/office/powerpoint/2010/main" val="1745552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xfrm>
            <a:off x="915988" y="741363"/>
            <a:ext cx="4965700" cy="37242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4451" name="Rectangle 3"/>
          <p:cNvSpPr>
            <a:spLocks noGrp="1" noChangeArrowheads="1"/>
          </p:cNvSpPr>
          <p:nvPr>
            <p:ph type="body" idx="1"/>
          </p:nvPr>
        </p:nvSpPr>
        <p:spPr bwMode="auto">
          <a:xfrm>
            <a:off x="678834" y="4713612"/>
            <a:ext cx="5440009" cy="44723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591" tIns="44795" rIns="89591" bIns="44795"/>
          <a:lstStyle/>
          <a:p>
            <a:pPr eaLnBrk="1" hangingPunct="1"/>
            <a:endParaRPr lang="ja-JP" altLang="en-US" smtClean="0"/>
          </a:p>
        </p:txBody>
      </p:sp>
    </p:spTree>
    <p:extLst>
      <p:ext uri="{BB962C8B-B14F-4D97-AF65-F5344CB8AC3E}">
        <p14:creationId xmlns:p14="http://schemas.microsoft.com/office/powerpoint/2010/main" val="1879031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874" name="Rectangle 2"/>
          <p:cNvSpPr>
            <a:spLocks noGrp="1" noRot="1" noChangeAspect="1" noChangeArrowheads="1" noTextEdit="1"/>
          </p:cNvSpPr>
          <p:nvPr>
            <p:ph type="sldImg"/>
          </p:nvPr>
        </p:nvSpPr>
        <p:spPr bwMode="auto">
          <a:xfrm>
            <a:off x="906463" y="763588"/>
            <a:ext cx="4972050" cy="3730625"/>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31875" name="Rectangle 3"/>
          <p:cNvSpPr>
            <a:spLocks noGrp="1" noChangeArrowheads="1"/>
          </p:cNvSpPr>
          <p:nvPr>
            <p:ph type="body" idx="1"/>
          </p:nvPr>
        </p:nvSpPr>
        <p:spPr bwMode="auto">
          <a:xfrm>
            <a:off x="914113" y="4724239"/>
            <a:ext cx="4953150" cy="4497361"/>
          </a:xfrm>
          <a:prstGeom prst="rect">
            <a:avLst/>
          </a:prstGeom>
          <a:noFill/>
          <a:ln/>
          <a:extLst>
            <a:ext uri="{909E8E84-426E-40DD-AFC4-6F175D3DCCD1}">
              <a14:hiddenFill xmlns:a14="http://schemas.microsoft.com/office/drawing/2010/main">
                <a:solidFill>
                  <a:srgbClr val="7898B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7" tIns="45708" rIns="91417" bIns="45708" anchor="ctr"/>
          <a:lstStyle/>
          <a:p>
            <a:endParaRPr lang="en-US"/>
          </a:p>
        </p:txBody>
      </p:sp>
    </p:spTree>
    <p:extLst>
      <p:ext uri="{BB962C8B-B14F-4D97-AF65-F5344CB8AC3E}">
        <p14:creationId xmlns:p14="http://schemas.microsoft.com/office/powerpoint/2010/main" val="2110558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77</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84</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86</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87</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120</a:t>
            </a:fld>
            <a:endParaRPr lang="es-MX" dirty="0"/>
          </a:p>
        </p:txBody>
      </p:sp>
    </p:spTree>
    <p:extLst>
      <p:ext uri="{BB962C8B-B14F-4D97-AF65-F5344CB8AC3E}">
        <p14:creationId xmlns:p14="http://schemas.microsoft.com/office/powerpoint/2010/main" val="423926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7.xml"/><Relationship Id="rId4" Type="http://schemas.openxmlformats.org/officeDocument/2006/relationships/tags" Target="../tags/tag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8.xml"/><Relationship Id="rId4" Type="http://schemas.openxmlformats.org/officeDocument/2006/relationships/tags" Target="../tags/tag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340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594751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642097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642097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642097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642097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25480589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4003657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4386023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0613879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14527326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69495777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633292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872521010"/>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7.png"/><Relationship Id="rId4" Type="http://schemas.openxmlformats.org/officeDocument/2006/relationships/slideLayout" Target="../slideLayouts/slideLayout55.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image" Target="../media/image9.jpe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heme" Target="../theme/theme7.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7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6" Type="http://schemas.openxmlformats.org/officeDocument/2006/relationships/image" Target="../media/image9.jpe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theme" Target="../theme/theme9.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02.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29" r:id="rId10"/>
    <p:sldLayoutId id="2147483730" r:id="rId11"/>
    <p:sldLayoutId id="2147483731" r:id="rId12"/>
    <p:sldLayoutId id="2147483732" r:id="rId13"/>
    <p:sldLayoutId id="2147483733" r:id="rId14"/>
    <p:sldLayoutId id="2147483734" r:id="rId15"/>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91.xml"/><Relationship Id="rId2" Type="http://schemas.openxmlformats.org/officeDocument/2006/relationships/slide" Target="slide15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emf"/><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oleObject" Target="../embeddings/oleObject1.bin"/><Relationship Id="rId7"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6.emf"/><Relationship Id="rId4" Type="http://schemas.openxmlformats.org/officeDocument/2006/relationships/package" Target="../embeddings/Microsoft_Excel_Worksheet2.xlsx"/></Relationships>
</file>

<file path=ppt/slides/_rels/slide3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oleObject" Target="../embeddings/oleObject3.bin"/><Relationship Id="rId7" Type="http://schemas.openxmlformats.org/officeDocument/2006/relationships/package" Target="../embeddings/Microsoft_Excel_Worksheet5.xls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8.emf"/><Relationship Id="rId4" Type="http://schemas.openxmlformats.org/officeDocument/2006/relationships/package" Target="../embeddings/Microsoft_Excel_Worksheet4.xlsx"/><Relationship Id="rId9" Type="http://schemas.openxmlformats.org/officeDocument/2006/relationships/slide" Target="slide1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63.xml"/><Relationship Id="rId1" Type="http://schemas.openxmlformats.org/officeDocument/2006/relationships/tags" Target="../tags/tag1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64.xml"/><Relationship Id="rId1" Type="http://schemas.openxmlformats.org/officeDocument/2006/relationships/tags" Target="../tags/tag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6.xml"/><Relationship Id="rId1" Type="http://schemas.openxmlformats.org/officeDocument/2006/relationships/tags" Target="../tags/tag19.xml"/></Relationships>
</file>

<file path=ppt/slides/_rels/slide39.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chart" Target="../charts/chart9.xml"/><Relationship Id="rId7" Type="http://schemas.openxmlformats.org/officeDocument/2006/relationships/chart" Target="../charts/chart13.xml"/><Relationship Id="rId2" Type="http://schemas.openxmlformats.org/officeDocument/2006/relationships/slideLayout" Target="../slideLayouts/slideLayout66.xml"/><Relationship Id="rId1" Type="http://schemas.openxmlformats.org/officeDocument/2006/relationships/tags" Target="../tags/tag20.xml"/><Relationship Id="rId6" Type="http://schemas.openxmlformats.org/officeDocument/2006/relationships/chart" Target="../charts/chart12.xml"/><Relationship Id="rId11" Type="http://schemas.openxmlformats.org/officeDocument/2006/relationships/chart" Target="../charts/chart17.xml"/><Relationship Id="rId5" Type="http://schemas.openxmlformats.org/officeDocument/2006/relationships/chart" Target="../charts/chart11.xml"/><Relationship Id="rId10" Type="http://schemas.openxmlformats.org/officeDocument/2006/relationships/chart" Target="../charts/chart16.xml"/><Relationship Id="rId4" Type="http://schemas.openxmlformats.org/officeDocument/2006/relationships/chart" Target="../charts/chart10.xml"/><Relationship Id="rId9" Type="http://schemas.openxmlformats.org/officeDocument/2006/relationships/chart" Target="../charts/chart1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tags" Target="../tags/tag2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64.xml"/><Relationship Id="rId1" Type="http://schemas.openxmlformats.org/officeDocument/2006/relationships/tags" Target="../tags/tag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9.xml"/><Relationship Id="rId1" Type="http://schemas.openxmlformats.org/officeDocument/2006/relationships/tags" Target="../tags/tag2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0.xml"/><Relationship Id="rId1" Type="http://schemas.openxmlformats.org/officeDocument/2006/relationships/tags" Target="../tags/tag2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9.xml"/><Relationship Id="rId1" Type="http://schemas.openxmlformats.org/officeDocument/2006/relationships/tags" Target="../tags/tag2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9.xml"/><Relationship Id="rId1" Type="http://schemas.openxmlformats.org/officeDocument/2006/relationships/tags" Target="../tags/tag26.xml"/><Relationship Id="rId5" Type="http://schemas.openxmlformats.org/officeDocument/2006/relationships/image" Target="../media/image42.jpeg"/><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9.xml"/></Relationships>
</file>

<file path=ppt/slides/_rels/slide4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66.xml"/><Relationship Id="rId7" Type="http://schemas.openxmlformats.org/officeDocument/2006/relationships/image" Target="../media/image45.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chart" Target="../charts/chart19.xml"/><Relationship Id="rId5" Type="http://schemas.openxmlformats.org/officeDocument/2006/relationships/chart" Target="../charts/chart18.xml"/><Relationship Id="rId10" Type="http://schemas.openxmlformats.org/officeDocument/2006/relationships/image" Target="../media/image47.jpeg"/><Relationship Id="rId4" Type="http://schemas.openxmlformats.org/officeDocument/2006/relationships/image" Target="../media/image44.png"/><Relationship Id="rId9" Type="http://schemas.openxmlformats.org/officeDocument/2006/relationships/chart" Target="../charts/chart2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8.xml"/><Relationship Id="rId1" Type="http://schemas.openxmlformats.org/officeDocument/2006/relationships/tags" Target="../tags/tag29.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tags" Target="../tags/tag30.xml"/></Relationships>
</file>

<file path=ppt/slides/_rels/slide5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4.xml"/><Relationship Id="rId1" Type="http://schemas.openxmlformats.org/officeDocument/2006/relationships/slideLayout" Target="../slideLayouts/slideLayout69.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1.xml"/><Relationship Id="rId1" Type="http://schemas.openxmlformats.org/officeDocument/2006/relationships/tags" Target="../tags/tag31.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tags" Target="../tags/tag32.xml"/><Relationship Id="rId1" Type="http://schemas.openxmlformats.org/officeDocument/2006/relationships/themeOverride" Target="../theme/themeOverride2.xml"/><Relationship Id="rId4" Type="http://schemas.openxmlformats.org/officeDocument/2006/relationships/notesSlide" Target="../notesSlides/notesSlide1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6.xml"/><Relationship Id="rId1" Type="http://schemas.openxmlformats.org/officeDocument/2006/relationships/tags" Target="../tags/tag3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6.xml"/><Relationship Id="rId1" Type="http://schemas.openxmlformats.org/officeDocument/2006/relationships/tags" Target="../tags/tag34.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6.xml"/><Relationship Id="rId1" Type="http://schemas.openxmlformats.org/officeDocument/2006/relationships/tags" Target="../tags/tag35.xml"/></Relationships>
</file>

<file path=ppt/slides/_rels/slide5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slideLayout" Target="../slideLayouts/slideLayout72.xml"/><Relationship Id="rId1" Type="http://schemas.openxmlformats.org/officeDocument/2006/relationships/tags" Target="../tags/tag36.xml"/><Relationship Id="rId5" Type="http://schemas.openxmlformats.org/officeDocument/2006/relationships/chart" Target="../charts/chart24.xml"/><Relationship Id="rId4" Type="http://schemas.openxmlformats.org/officeDocument/2006/relationships/chart" Target="../charts/chart23.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49.emf"/><Relationship Id="rId4" Type="http://schemas.openxmlformats.org/officeDocument/2006/relationships/notesSlide" Target="../notesSlides/notesSlide19.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50.emf"/><Relationship Id="rId5" Type="http://schemas.openxmlformats.org/officeDocument/2006/relationships/chart" Target="../charts/chart26.xml"/><Relationship Id="rId4" Type="http://schemas.openxmlformats.org/officeDocument/2006/relationships/chart" Target="../charts/chart25.xml"/></Relationships>
</file>

<file path=ppt/slides/_rels/slide6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slideLayout" Target="../slideLayouts/slideLayout73.xml"/><Relationship Id="rId1" Type="http://schemas.openxmlformats.org/officeDocument/2006/relationships/tags" Target="../tags/tag41.xml"/><Relationship Id="rId4" Type="http://schemas.openxmlformats.org/officeDocument/2006/relationships/chart" Target="../charts/chart2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8.xml"/></Relationships>
</file>

<file path=ppt/slides/_rels/slide63.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notesSlide" Target="../notesSlides/notesSlide21.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64.xml"/><Relationship Id="rId1" Type="http://schemas.openxmlformats.org/officeDocument/2006/relationships/tags" Target="../tags/tag49.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74.xml"/><Relationship Id="rId1" Type="http://schemas.openxmlformats.org/officeDocument/2006/relationships/tags" Target="../tags/tag50.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2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slide" Target="slide13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8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2.xml"/><Relationship Id="rId6" Type="http://schemas.openxmlformats.org/officeDocument/2006/relationships/chart" Target="../charts/chart38.xml"/><Relationship Id="rId5" Type="http://schemas.openxmlformats.org/officeDocument/2006/relationships/chart" Target="../charts/chart37.xml"/><Relationship Id="rId4" Type="http://schemas.openxmlformats.org/officeDocument/2006/relationships/chart" Target="../charts/chart3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chart" Target="../charts/chart4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chart" Target="../charts/chart5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chart" Target="../charts/chart5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chart" Target="../charts/chart5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chart" Target="../charts/chart6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chart" Target="../charts/chart62.xml"/><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119.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chart" Target="../charts/chart6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chart" Target="../charts/chart6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slide" Target="slide77.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chart" Target="../charts/chart6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chart" Target="../charts/chart68.xml"/><Relationship Id="rId2" Type="http://schemas.openxmlformats.org/officeDocument/2006/relationships/chart" Target="../charts/chart67.xml"/><Relationship Id="rId1" Type="http://schemas.openxmlformats.org/officeDocument/2006/relationships/slideLayout" Target="../slideLayouts/slideLayout2.xml"/><Relationship Id="rId4" Type="http://schemas.openxmlformats.org/officeDocument/2006/relationships/chart" Target="../charts/chart69.xml"/></Relationships>
</file>

<file path=ppt/slides/_rels/slide159.xml.rels><?xml version="1.0" encoding="UTF-8" standalone="yes"?>
<Relationships xmlns="http://schemas.openxmlformats.org/package/2006/relationships"><Relationship Id="rId2" Type="http://schemas.openxmlformats.org/officeDocument/2006/relationships/chart" Target="../charts/chart70.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Julio 2017</a:t>
            </a:r>
            <a:endParaRPr lang="es-ES" dirty="0">
              <a:latin typeface="Century Gothic" pitchFamily="34" charset="0"/>
            </a:endParaRPr>
          </a:p>
        </p:txBody>
      </p:sp>
      <p:sp>
        <p:nvSpPr>
          <p:cNvPr id="5" name="4 Rectángulo"/>
          <p:cNvSpPr/>
          <p:nvPr/>
        </p:nvSpPr>
        <p:spPr>
          <a:xfrm>
            <a:off x="1799304"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033</a:t>
            </a:r>
            <a:endParaRPr lang="es-MX" dirty="0"/>
          </a:p>
        </p:txBody>
      </p:sp>
    </p:spTree>
    <p:extLst>
      <p:ext uri="{BB962C8B-B14F-4D97-AF65-F5344CB8AC3E}">
        <p14:creationId xmlns:p14="http://schemas.microsoft.com/office/powerpoint/2010/main" val="2495123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1517413"/>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Revisión </a:t>
            </a:r>
            <a:r>
              <a:rPr lang="es-MX" sz="1100" dirty="0">
                <a:latin typeface="Century Gothic" panose="020B0502020202020204" pitchFamily="34" charset="0"/>
              </a:rPr>
              <a:t>y propuesta CKD </a:t>
            </a:r>
            <a:r>
              <a:rPr lang="es-MX" sz="1100" dirty="0" smtClean="0">
                <a:latin typeface="Century Gothic" panose="020B0502020202020204" pitchFamily="34" charset="0"/>
              </a:rPr>
              <a:t>de </a:t>
            </a:r>
            <a:r>
              <a:rPr lang="es-MX" sz="1100" dirty="0" err="1" smtClean="0">
                <a:latin typeface="Century Gothic" panose="020B0502020202020204" pitchFamily="34" charset="0"/>
              </a:rPr>
              <a:t>Credit</a:t>
            </a:r>
            <a:r>
              <a:rPr lang="es-MX" sz="1100" dirty="0" smtClean="0">
                <a:latin typeface="Century Gothic" panose="020B0502020202020204" pitchFamily="34" charset="0"/>
              </a:rPr>
              <a:t> </a:t>
            </a:r>
            <a:r>
              <a:rPr lang="es-MX" sz="1100" dirty="0" err="1" smtClean="0">
                <a:latin typeface="Century Gothic" panose="020B0502020202020204" pitchFamily="34" charset="0"/>
              </a:rPr>
              <a:t>Suisse</a:t>
            </a:r>
            <a:r>
              <a:rPr lang="es-MX" sz="1100" dirty="0" smtClean="0">
                <a:latin typeface="Century Gothic" panose="020B0502020202020204" pitchFamily="34" charset="0"/>
              </a:rPr>
              <a:t> de deuda (</a:t>
            </a:r>
            <a:r>
              <a:rPr lang="es-MX" sz="1100" b="1" dirty="0" smtClean="0">
                <a:latin typeface="Century Gothic" panose="020B0502020202020204" pitchFamily="34" charset="0"/>
              </a:rPr>
              <a:t>CSMRTCK 17)</a:t>
            </a:r>
            <a:endParaRPr lang="es-MX" altLang="es-MX" sz="1100" dirty="0" smtClean="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033</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Julio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258457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254250" y="1011238"/>
            <a:ext cx="5726113" cy="1516062"/>
          </a:xfrm>
        </p:spPr>
        <p:txBody>
          <a:bodyPr/>
          <a:lstStyle/>
          <a:p>
            <a:pPr eaLnBrk="1" hangingPunct="1"/>
            <a:r>
              <a:rPr lang="es-MX" altLang="es-MX" sz="2000" b="1" dirty="0">
                <a:latin typeface="Century Gothic" panose="020B0502020202020204" pitchFamily="34" charset="0"/>
                <a:cs typeface="Myriad Pro" charset="0"/>
              </a:rPr>
              <a:t>SITUACIÓN DE LA ECONOMÍA MEXICANA</a:t>
            </a:r>
          </a:p>
        </p:txBody>
      </p:sp>
      <p:sp>
        <p:nvSpPr>
          <p:cNvPr id="3" name="Subtítulo 2"/>
          <p:cNvSpPr>
            <a:spLocks noGrp="1"/>
          </p:cNvSpPr>
          <p:nvPr>
            <p:ph type="subTitle" idx="1"/>
          </p:nvPr>
        </p:nvSpPr>
        <p:spPr>
          <a:xfrm>
            <a:off x="2433638" y="3013075"/>
            <a:ext cx="6253162" cy="1171575"/>
          </a:xfrm>
        </p:spPr>
        <p:txBody>
          <a:bodyPr rtlCol="0"/>
          <a:lstStyle/>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Subdirección de Planeación y Finanzas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Gerencia de Estudios Económicos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INFONAVIT</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07 de julio de 2017</a:t>
            </a:r>
          </a:p>
          <a:p>
            <a:pPr algn="r" eaLnBrk="1" fontAlgn="auto" hangingPunct="1">
              <a:spcAft>
                <a:spcPts val="0"/>
              </a:spcAft>
              <a:buFont typeface="Arial"/>
              <a:buNone/>
              <a:defRPr/>
            </a:pPr>
            <a:endParaRPr lang="es-ES" sz="1800" dirty="0">
              <a:solidFill>
                <a:srgbClr val="FF0000"/>
              </a:solidFill>
              <a:latin typeface="Century Gothic" panose="020B0502020202020204" pitchFamily="34" charset="0"/>
              <a:ea typeface="+mn-ea"/>
            </a:endParaRPr>
          </a:p>
        </p:txBody>
      </p:sp>
      <p:sp>
        <p:nvSpPr>
          <p:cNvPr id="4" name="Marcador de número de diapositiva 3"/>
          <p:cNvSpPr>
            <a:spLocks noGrp="1"/>
          </p:cNvSpPr>
          <p:nvPr>
            <p:ph type="sldNum" sz="quarter" idx="4294967295"/>
          </p:nvPr>
        </p:nvSpPr>
        <p:spPr bwMode="auto">
          <a:xfrm>
            <a:off x="7010400" y="6324600"/>
            <a:ext cx="2133600" cy="365125"/>
          </a:xfrm>
          <a:extLst/>
        </p:spPr>
        <p:txBody>
          <a:bodyPr vert="horz" wrap="square" lIns="91440" tIns="45720" rIns="91440" bIns="45720" numCol="1" anchor="ctr" anchorCtr="0" compatLnSpc="1">
            <a:prstTxWarp prst="textNoShape">
              <a:avLst/>
            </a:prstTxWarp>
          </a:bodyPr>
          <a:lstStyle/>
          <a:p>
            <a:pPr algn="ctr"/>
            <a:fld id="{E83EAC42-2903-4DE9-A48C-996E1C15AA15}" type="slidenum">
              <a:rPr lang="es-ES" altLang="es-MX">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0082006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Marcador de número de diapositiva 3"/>
          <p:cNvSpPr>
            <a:spLocks noGrp="1"/>
          </p:cNvSpPr>
          <p:nvPr>
            <p:ph type="sldNum" sz="quarter" idx="4294967295"/>
          </p:nvPr>
        </p:nvSpPr>
        <p:spPr bwMode="auto">
          <a:xfrm>
            <a:off x="7010400" y="63246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l">
              <a:spcBef>
                <a:spcPct val="0"/>
              </a:spcBef>
              <a:buFontTx/>
              <a:buNone/>
            </a:pPr>
            <a:fld id="{632AC1C5-5977-44A2-9D4C-E3D717872199}" type="slidenum">
              <a:rPr lang="es-ES" altLang="es-MX" sz="1200">
                <a:solidFill>
                  <a:srgbClr val="898989"/>
                </a:solidFill>
                <a:latin typeface="Century Gothic" panose="020B0502020202020204" pitchFamily="34" charset="0"/>
                <a:ea typeface="MS PGothic" panose="020B0600070205080204" pitchFamily="34" charset="-128"/>
              </a:rPr>
              <a:pPr algn="l">
                <a:spcBef>
                  <a:spcPct val="0"/>
                </a:spcBef>
                <a:buFontTx/>
                <a:buNone/>
              </a:pPr>
              <a:t>4</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3" name="Elipse 2"/>
          <p:cNvSpPr/>
          <p:nvPr/>
        </p:nvSpPr>
        <p:spPr>
          <a:xfrm>
            <a:off x="183575" y="719992"/>
            <a:ext cx="3600000" cy="198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smtClean="0">
                <a:latin typeface="Century Gothic" panose="020B0502020202020204" pitchFamily="34" charset="0"/>
              </a:rPr>
              <a:t>En junio, las economías desarrolladas muestran ligero debilitamiento mientras las economías emergentes registran mejor comportamiento</a:t>
            </a:r>
            <a:endParaRPr lang="es-MX" sz="1600" dirty="0">
              <a:latin typeface="Century Gothic" panose="020B0502020202020204" pitchFamily="34" charset="0"/>
            </a:endParaRPr>
          </a:p>
        </p:txBody>
      </p:sp>
      <p:sp>
        <p:nvSpPr>
          <p:cNvPr id="10" name="Elipse 9"/>
          <p:cNvSpPr/>
          <p:nvPr/>
        </p:nvSpPr>
        <p:spPr>
          <a:xfrm>
            <a:off x="2657475" y="2406323"/>
            <a:ext cx="3918130" cy="2108527"/>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economía mexicana muestra ciertos signos de desaceleración en este segundo </a:t>
            </a:r>
            <a:r>
              <a:rPr lang="es-MX" sz="1600" dirty="0" smtClean="0">
                <a:latin typeface="Century Gothic" panose="020B0502020202020204" pitchFamily="34" charset="0"/>
              </a:rPr>
              <a:t>trimestre</a:t>
            </a:r>
            <a:endParaRPr lang="es-MX" sz="1600" dirty="0">
              <a:latin typeface="Century Gothic" panose="020B0502020202020204" pitchFamily="34" charset="0"/>
            </a:endParaRPr>
          </a:p>
        </p:txBody>
      </p:sp>
      <p:sp>
        <p:nvSpPr>
          <p:cNvPr id="11" name="Elipse 10"/>
          <p:cNvSpPr/>
          <p:nvPr/>
        </p:nvSpPr>
        <p:spPr>
          <a:xfrm>
            <a:off x="5180525" y="4349725"/>
            <a:ext cx="3659749"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alta inflación sigue siendo un </a:t>
            </a:r>
            <a:r>
              <a:rPr lang="es-MX" sz="1600" dirty="0" smtClean="0">
                <a:latin typeface="Century Gothic" panose="020B0502020202020204" pitchFamily="34" charset="0"/>
              </a:rPr>
              <a:t>riesgo, al tiempo que la inversión fija bruta registró fuerte caída en abril</a:t>
            </a:r>
            <a:endParaRPr lang="es-MX" sz="1600" dirty="0">
              <a:latin typeface="Century Gothic" panose="020B0502020202020204" pitchFamily="34" charset="0"/>
            </a:endParaRPr>
          </a:p>
        </p:txBody>
      </p:sp>
      <p:sp>
        <p:nvSpPr>
          <p:cNvPr id="12" name="Marcador de contenido 4"/>
          <p:cNvSpPr>
            <a:spLocks noGrp="1"/>
          </p:cNvSpPr>
          <p:nvPr>
            <p:ph idx="1"/>
          </p:nvPr>
        </p:nvSpPr>
        <p:spPr>
          <a:xfrm>
            <a:off x="179388" y="203759"/>
            <a:ext cx="8485187" cy="516233"/>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ASPECTOS RELEVANTES</a:t>
            </a: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p:txBody>
      </p:sp>
      <p:sp>
        <p:nvSpPr>
          <p:cNvPr id="7" name="Marcador de número de diapositiva 3"/>
          <p:cNvSpPr txBox="1">
            <a:spLocks/>
          </p:cNvSpPr>
          <p:nvPr/>
        </p:nvSpPr>
        <p:spPr bwMode="auto">
          <a:xfrm>
            <a:off x="7886700" y="6477000"/>
            <a:ext cx="1409700" cy="365125"/>
          </a:xfrm>
          <a:prstGeom prst="rect">
            <a:avLst/>
          </a:prstGeom>
          <a:extLst/>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E83EAC42-2903-4DE9-A48C-996E1C15AA15}" type="slidenum">
              <a:rPr lang="es-ES" altLang="es-MX"/>
              <a:pPr/>
              <a:t>4</a:t>
            </a:fld>
            <a:endParaRPr lang="es-ES" altLang="es-MX" dirty="0"/>
          </a:p>
        </p:txBody>
      </p:sp>
    </p:spTree>
    <p:extLst>
      <p:ext uri="{BB962C8B-B14F-4D97-AF65-F5344CB8AC3E}">
        <p14:creationId xmlns:p14="http://schemas.microsoft.com/office/powerpoint/2010/main" val="12420551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400" dirty="0">
                <a:latin typeface="Century Gothic" panose="020B0502020202020204" pitchFamily="34" charset="0"/>
                <a:cs typeface="Myriad Pro Light" charset="0"/>
              </a:rPr>
              <a:t>Han mejorado las previsiones de crecimiento de la economía mexicana del 2017…</a:t>
            </a:r>
          </a:p>
          <a:p>
            <a:pPr marL="0" indent="0" eaLnBrk="1" hangingPunct="1">
              <a:buFont typeface="Arial" panose="020B0604020202020204" pitchFamily="34" charset="0"/>
              <a:buNone/>
              <a:defRPr/>
            </a:pPr>
            <a:endParaRPr lang="es-MX" altLang="es-MX" sz="14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400" dirty="0">
              <a:solidFill>
                <a:srgbClr val="C00000"/>
              </a:solidFill>
              <a:latin typeface="Century Gothic" panose="020B0502020202020204" pitchFamily="34" charset="0"/>
              <a:cs typeface="Myriad Pro Light" charset="0"/>
            </a:endParaRPr>
          </a:p>
        </p:txBody>
      </p:sp>
      <p:sp>
        <p:nvSpPr>
          <p:cNvPr id="16387" name="Marcador de número de diapositiva 3"/>
          <p:cNvSpPr>
            <a:spLocks noGrp="1"/>
          </p:cNvSpPr>
          <p:nvPr>
            <p:ph type="sldNum" sz="quarter" idx="4294967295"/>
          </p:nvPr>
        </p:nvSpPr>
        <p:spPr bwMode="auto">
          <a:xfrm>
            <a:off x="7010400" y="6324600"/>
            <a:ext cx="2133600" cy="365125"/>
          </a:xfrm>
          <a:extLst/>
        </p:spPr>
        <p:txBody>
          <a:bodyPr vert="horz" wrap="square" lIns="91440" tIns="45720" rIns="91440" bIns="45720" numCol="1" anchor="ctr" anchorCtr="0" compatLnSpc="1">
            <a:prstTxWarp prst="textNoShape">
              <a:avLst/>
            </a:prstTxWarp>
          </a:bodyPr>
          <a:lstStyle/>
          <a:p>
            <a:pPr algn="ctr"/>
            <a:fld id="{E83EAC42-2903-4DE9-A48C-996E1C15AA15}" type="slidenum">
              <a:rPr lang="es-ES" altLang="es-MX">
                <a:latin typeface="Century Gothic" panose="020B0502020202020204" pitchFamily="34" charset="0"/>
              </a:rPr>
              <a:pPr algn="ctr"/>
              <a:t>5</a:t>
            </a:fld>
            <a:endParaRPr lang="es-ES" altLang="es-MX" dirty="0">
              <a:latin typeface="Century Gothic" panose="020B0502020202020204" pitchFamily="34" charset="0"/>
            </a:endParaRPr>
          </a:p>
        </p:txBody>
      </p:sp>
      <p:pic>
        <p:nvPicPr>
          <p:cNvPr id="2" name="Imagen 1">
            <a:extLst>
              <a:ext uri="{FF2B5EF4-FFF2-40B4-BE49-F238E27FC236}">
                <a16:creationId xmlns="" xmlns:a16="http://schemas.microsoft.com/office/drawing/2014/main" id="{E73CB97D-207B-4968-9B2F-28AAB70134AB}"/>
              </a:ext>
            </a:extLst>
          </p:cNvPr>
          <p:cNvPicPr>
            <a:picLocks noChangeAspect="1"/>
          </p:cNvPicPr>
          <p:nvPr/>
        </p:nvPicPr>
        <p:blipFill>
          <a:blip r:embed="rId2"/>
          <a:stretch>
            <a:fillRect/>
          </a:stretch>
        </p:blipFill>
        <p:spPr>
          <a:xfrm>
            <a:off x="598868" y="1920605"/>
            <a:ext cx="8065707" cy="4346825"/>
          </a:xfrm>
          <a:prstGeom prst="rect">
            <a:avLst/>
          </a:prstGeom>
        </p:spPr>
      </p:pic>
    </p:spTree>
    <p:extLst>
      <p:ext uri="{BB962C8B-B14F-4D97-AF65-F5344CB8AC3E}">
        <p14:creationId xmlns:p14="http://schemas.microsoft.com/office/powerpoint/2010/main" val="203088267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sz="2000" b="1" dirty="0">
                <a:latin typeface="Century Gothic" panose="020B0502020202020204" pitchFamily="34" charset="0"/>
                <a:cs typeface="Myriad Pro" charset="0"/>
              </a:rPr>
              <a:t>Entorno Internacional</a:t>
            </a:r>
          </a:p>
        </p:txBody>
      </p:sp>
      <p:sp>
        <p:nvSpPr>
          <p:cNvPr id="3" name="Marcador de número de diapositiva 3"/>
          <p:cNvSpPr>
            <a:spLocks noGrp="1"/>
          </p:cNvSpPr>
          <p:nvPr>
            <p:ph type="sldNum" sz="quarter" idx="4294967295"/>
          </p:nvPr>
        </p:nvSpPr>
        <p:spPr bwMode="auto">
          <a:xfrm>
            <a:off x="7010400" y="6324600"/>
            <a:ext cx="2133600" cy="365125"/>
          </a:xfrm>
          <a:extLst/>
        </p:spPr>
        <p:txBody>
          <a:bodyPr vert="horz" wrap="square" lIns="91440" tIns="45720" rIns="91440" bIns="45720" numCol="1" anchor="ctr" anchorCtr="0" compatLnSpc="1">
            <a:prstTxWarp prst="textNoShape">
              <a:avLst/>
            </a:prstTxWarp>
          </a:bodyPr>
          <a:lstStyle/>
          <a:p>
            <a:pPr algn="ctr"/>
            <a:fld id="{E83EAC42-2903-4DE9-A48C-996E1C15AA15}" type="slidenum">
              <a:rPr lang="es-ES" altLang="es-MX">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8483850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1190198"/>
            <a:ext cx="8528050" cy="1372373"/>
          </a:xfrm>
        </p:spPr>
        <p:txBody>
          <a:bodyPr/>
          <a:lstStyle/>
          <a:p>
            <a:pPr marL="177800" indent="-177800" algn="just">
              <a:spcBef>
                <a:spcPts val="0"/>
              </a:spcBef>
              <a:spcAft>
                <a:spcPts val="600"/>
              </a:spcAft>
              <a:buClr>
                <a:srgbClr val="C00000"/>
              </a:buClr>
              <a:buSzPct val="110000"/>
            </a:pPr>
            <a:r>
              <a:rPr lang="es-MX" sz="1600" dirty="0">
                <a:latin typeface="Century Gothic" panose="020B0502020202020204" pitchFamily="34" charset="0"/>
                <a:ea typeface="Myriad Pro Light" charset="0"/>
                <a:cs typeface="Myriad Pro Light" charset="0"/>
              </a:rPr>
              <a:t>En junio </a:t>
            </a:r>
            <a:r>
              <a:rPr lang="es-MX" sz="1600" dirty="0" smtClean="0">
                <a:latin typeface="Century Gothic" panose="020B0502020202020204" pitchFamily="34" charset="0"/>
                <a:ea typeface="Myriad Pro Light" charset="0"/>
                <a:cs typeface="Myriad Pro Light" charset="0"/>
              </a:rPr>
              <a:t>se observa una ligera desaceleración en la actividad manufacturera en el mundo desarrollado, mientras </a:t>
            </a:r>
            <a:r>
              <a:rPr lang="es-MX" sz="1600" dirty="0">
                <a:latin typeface="Century Gothic" panose="020B0502020202020204" pitchFamily="34" charset="0"/>
                <a:ea typeface="Myriad Pro Light" charset="0"/>
                <a:cs typeface="Myriad Pro Light" charset="0"/>
              </a:rPr>
              <a:t>que las economías emergentes </a:t>
            </a:r>
            <a:r>
              <a:rPr lang="es-MX" sz="1600" dirty="0" smtClean="0">
                <a:latin typeface="Century Gothic" panose="020B0502020202020204" pitchFamily="34" charset="0"/>
                <a:ea typeface="Myriad Pro Light" charset="0"/>
                <a:cs typeface="Myriad Pro Light" charset="0"/>
              </a:rPr>
              <a:t>mostraron mejores resultados.</a:t>
            </a:r>
            <a:endParaRPr lang="es-MX" sz="1600" dirty="0">
              <a:latin typeface="Century Gothic" panose="020B0502020202020204" pitchFamily="34" charset="0"/>
              <a:ea typeface="Myriad Pro Light" charset="0"/>
              <a:cs typeface="Myriad Pro Light" charset="0"/>
            </a:endParaRPr>
          </a:p>
          <a:p>
            <a:pPr marL="177800" indent="-177800" algn="just">
              <a:spcBef>
                <a:spcPts val="0"/>
              </a:spcBef>
              <a:spcAft>
                <a:spcPts val="600"/>
              </a:spcAft>
              <a:buClr>
                <a:srgbClr val="C00000"/>
              </a:buClr>
              <a:buSzPct val="110000"/>
            </a:pPr>
            <a:r>
              <a:rPr lang="es-MX" sz="1600" dirty="0" smtClean="0">
                <a:latin typeface="Century Gothic" panose="020B0502020202020204" pitchFamily="34" charset="0"/>
                <a:ea typeface="Myriad Pro Light" charset="0"/>
                <a:cs typeface="Myriad Pro Light" charset="0"/>
              </a:rPr>
              <a:t>Se espera que Estados </a:t>
            </a:r>
            <a:r>
              <a:rPr lang="es-MX" sz="1600" dirty="0">
                <a:latin typeface="Century Gothic" panose="020B0502020202020204" pitchFamily="34" charset="0"/>
                <a:ea typeface="Myriad Pro Light" charset="0"/>
                <a:cs typeface="Myriad Pro Light" charset="0"/>
              </a:rPr>
              <a:t>Unidos </a:t>
            </a:r>
            <a:r>
              <a:rPr lang="es-MX" sz="1600" dirty="0" smtClean="0">
                <a:latin typeface="Century Gothic" panose="020B0502020202020204" pitchFamily="34" charset="0"/>
                <a:ea typeface="Myriad Pro Light" charset="0"/>
                <a:cs typeface="Myriad Pro Light" charset="0"/>
              </a:rPr>
              <a:t>muestra mayor actividad económica durante el segundo trimestre de este año. </a:t>
            </a:r>
            <a:endParaRPr lang="es-MX" sz="1600" dirty="0">
              <a:latin typeface="Century Gothic" panose="020B0502020202020204" pitchFamily="34" charset="0"/>
              <a:ea typeface="Myriad Pro Light" charset="0"/>
              <a:cs typeface="Myriad Pro Light" charset="0"/>
            </a:endParaRPr>
          </a:p>
          <a:p>
            <a:pPr marL="0" indent="0" eaLnBrk="1" hangingPunct="1">
              <a:buClr>
                <a:srgbClr val="C00000"/>
              </a:buClr>
              <a:buNone/>
              <a:defRPr/>
            </a:pPr>
            <a:endParaRPr lang="es-MX" altLang="es-MX" sz="900" dirty="0">
              <a:latin typeface="Century Gothic" panose="020B0502020202020204" pitchFamily="34" charset="0"/>
              <a:cs typeface="Myriad Pro Light" charset="0"/>
            </a:endParaRPr>
          </a:p>
        </p:txBody>
      </p:sp>
      <p:sp>
        <p:nvSpPr>
          <p:cNvPr id="8195" name="Marcador de número de diapositiva 3"/>
          <p:cNvSpPr>
            <a:spLocks noGrp="1"/>
          </p:cNvSpPr>
          <p:nvPr>
            <p:ph type="sldNum" sz="quarter" idx="4294967295"/>
          </p:nvPr>
        </p:nvSpPr>
        <p:spPr bwMode="auto">
          <a:xfrm>
            <a:off x="7010400" y="63246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l">
              <a:spcBef>
                <a:spcPct val="0"/>
              </a:spcBef>
              <a:buFontTx/>
              <a:buNone/>
            </a:pPr>
            <a:fld id="{632AC1C5-5977-44A2-9D4C-E3D717872199}" type="slidenum">
              <a:rPr lang="es-ES" altLang="es-MX" sz="1200">
                <a:solidFill>
                  <a:srgbClr val="898989"/>
                </a:solidFill>
                <a:latin typeface="Century Gothic" panose="020B0502020202020204" pitchFamily="34" charset="0"/>
                <a:ea typeface="MS PGothic" panose="020B0600070205080204" pitchFamily="34" charset="-128"/>
              </a:rPr>
              <a:pPr algn="l">
                <a:spcBef>
                  <a:spcPct val="0"/>
                </a:spcBef>
                <a:buFontTx/>
                <a:buNone/>
              </a:pPr>
              <a:t>7</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9" name="Marcador de contenido 4"/>
          <p:cNvSpPr txBox="1">
            <a:spLocks/>
          </p:cNvSpPr>
          <p:nvPr/>
        </p:nvSpPr>
        <p:spPr bwMode="auto">
          <a:xfrm>
            <a:off x="201613" y="282576"/>
            <a:ext cx="8528050" cy="41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Se observa un crecimiento mundial más </a:t>
            </a:r>
            <a:r>
              <a:rPr lang="es-MX" altLang="es-MX" sz="2000" b="1" dirty="0" smtClean="0">
                <a:solidFill>
                  <a:srgbClr val="C00000"/>
                </a:solidFill>
                <a:latin typeface="Century Gothic" panose="020B0502020202020204" pitchFamily="34" charset="0"/>
                <a:cs typeface="Myriad Pro Light" charset="0"/>
              </a:rPr>
              <a:t>favorable</a:t>
            </a:r>
            <a:endParaRPr lang="es-MX" altLang="es-MX" sz="900" dirty="0">
              <a:latin typeface="Century Gothic" panose="020B0502020202020204" pitchFamily="34" charset="0"/>
              <a:cs typeface="Myriad Pro Light" charset="0"/>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2871989"/>
            <a:ext cx="4322763" cy="3817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894" y="2871989"/>
            <a:ext cx="4346575" cy="381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arcador de número de diapositiva 3"/>
          <p:cNvSpPr txBox="1">
            <a:spLocks/>
          </p:cNvSpPr>
          <p:nvPr/>
        </p:nvSpPr>
        <p:spPr bwMode="auto">
          <a:xfrm>
            <a:off x="8410574" y="6477000"/>
            <a:ext cx="885825" cy="365125"/>
          </a:xfrm>
          <a:prstGeom prst="rect">
            <a:avLst/>
          </a:prstGeom>
          <a:extLst/>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E83EAC42-2903-4DE9-A48C-996E1C15AA15}" type="slidenum">
              <a:rPr lang="es-ES" altLang="es-MX"/>
              <a:pPr/>
              <a:t>7</a:t>
            </a:fld>
            <a:endParaRPr lang="es-ES" altLang="es-MX" dirty="0"/>
          </a:p>
        </p:txBody>
      </p:sp>
    </p:spTree>
    <p:extLst>
      <p:ext uri="{BB962C8B-B14F-4D97-AF65-F5344CB8AC3E}">
        <p14:creationId xmlns:p14="http://schemas.microsoft.com/office/powerpoint/2010/main" val="78284518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586854"/>
            <a:ext cx="8528050" cy="6102871"/>
          </a:xfrm>
        </p:spPr>
        <p:txBody>
          <a:bodyPr/>
          <a:lstStyle/>
          <a:p>
            <a:pPr marL="0" indent="0" eaLnBrk="1" hangingPunct="1">
              <a:buFont typeface="Arial" panose="020B0604020202020204" pitchFamily="34" charset="0"/>
              <a:buNone/>
              <a:defRPr/>
            </a:pPr>
            <a:endParaRPr lang="es-MX" altLang="es-MX" b="1" dirty="0">
              <a:solidFill>
                <a:srgbClr val="C00000"/>
              </a:solidFill>
              <a:latin typeface="+mn-lt"/>
              <a:cs typeface="Myriad Pro Light" charset="0"/>
            </a:endParaRPr>
          </a:p>
          <a:p>
            <a:pPr marL="0" indent="0" eaLnBrk="1" hangingPunct="1">
              <a:buNone/>
              <a:defRPr/>
            </a:pPr>
            <a:endParaRPr lang="es-MX" altLang="es-MX" sz="1050" dirty="0">
              <a:cs typeface="Myriad Pro Light" charset="0"/>
            </a:endParaRPr>
          </a:p>
        </p:txBody>
      </p:sp>
      <p:sp>
        <p:nvSpPr>
          <p:cNvPr id="8195" name="Marcador de número de diapositiva 3"/>
          <p:cNvSpPr>
            <a:spLocks noGrp="1"/>
          </p:cNvSpPr>
          <p:nvPr>
            <p:ph type="sldNum" sz="quarter" idx="4294967295"/>
          </p:nvPr>
        </p:nvSpPr>
        <p:spPr bwMode="auto">
          <a:xfrm>
            <a:off x="7010400" y="63246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l">
              <a:spcBef>
                <a:spcPct val="0"/>
              </a:spcBef>
              <a:buFontTx/>
              <a:buNone/>
            </a:pPr>
            <a:fld id="{632AC1C5-5977-44A2-9D4C-E3D717872199}" type="slidenum">
              <a:rPr lang="es-ES" altLang="es-MX" sz="1200">
                <a:solidFill>
                  <a:srgbClr val="898989"/>
                </a:solidFill>
                <a:latin typeface="Myriad Pro" charset="0"/>
                <a:ea typeface="MS PGothic" panose="020B0600070205080204" pitchFamily="34" charset="-128"/>
              </a:rPr>
              <a:pPr algn="l">
                <a:spcBef>
                  <a:spcPct val="0"/>
                </a:spcBef>
                <a:buFontTx/>
                <a:buNone/>
              </a:pPr>
              <a:t>8</a:t>
            </a:fld>
            <a:endParaRPr lang="es-ES" altLang="es-MX" sz="1200">
              <a:solidFill>
                <a:srgbClr val="898989"/>
              </a:solidFill>
              <a:latin typeface="Myriad Pro" charset="0"/>
              <a:ea typeface="MS PGothic" panose="020B0600070205080204" pitchFamily="34" charset="-128"/>
            </a:endParaRPr>
          </a:p>
        </p:txBody>
      </p:sp>
      <p:sp>
        <p:nvSpPr>
          <p:cNvPr id="3" name="2 CuadroTexto"/>
          <p:cNvSpPr txBox="1"/>
          <p:nvPr/>
        </p:nvSpPr>
        <p:spPr>
          <a:xfrm>
            <a:off x="201613" y="433079"/>
            <a:ext cx="8528050" cy="2246769"/>
          </a:xfrm>
          <a:prstGeom prst="rect">
            <a:avLst/>
          </a:prstGeom>
          <a:noFill/>
        </p:spPr>
        <p:txBody>
          <a:bodyPr wrap="square" rtlCol="0">
            <a:spAutoFit/>
          </a:bodyPr>
          <a:lstStyle/>
          <a:p>
            <a:r>
              <a:rPr lang="es-MX" sz="2000" b="1" dirty="0">
                <a:solidFill>
                  <a:srgbClr val="C00000"/>
                </a:solidFill>
                <a:latin typeface="Century Gothic" panose="020B0502020202020204" pitchFamily="34" charset="0"/>
                <a:ea typeface="MS PGothic" panose="020B0600070205080204" pitchFamily="34" charset="-128"/>
                <a:cs typeface="Myriad Pro Light" charset="0"/>
              </a:rPr>
              <a:t>Mercados </a:t>
            </a:r>
            <a:r>
              <a:rPr lang="es-MX" sz="2000" b="1" dirty="0" smtClean="0">
                <a:solidFill>
                  <a:srgbClr val="C00000"/>
                </a:solidFill>
                <a:latin typeface="Century Gothic" panose="020B0502020202020204" pitchFamily="34" charset="0"/>
                <a:ea typeface="MS PGothic" panose="020B0600070205080204" pitchFamily="34" charset="-128"/>
                <a:cs typeface="Myriad Pro Light" charset="0"/>
              </a:rPr>
              <a:t>Financieros</a:t>
            </a:r>
          </a:p>
          <a:p>
            <a:endParaRPr lang="es-MX" sz="2000" b="1" dirty="0">
              <a:solidFill>
                <a:srgbClr val="C00000"/>
              </a:solidFill>
              <a:latin typeface="Century Gothic" panose="020B0502020202020204" pitchFamily="34" charset="0"/>
              <a:ea typeface="MS PGothic" panose="020B0600070205080204" pitchFamily="34" charset="-128"/>
              <a:cs typeface="Myriad Pro Light" charset="0"/>
            </a:endParaRPr>
          </a:p>
          <a:p>
            <a:endParaRPr lang="es-MX" sz="2000" b="1" dirty="0">
              <a:solidFill>
                <a:srgbClr val="C00000"/>
              </a:solidFill>
              <a:latin typeface="Century Gothic" panose="020B0502020202020204" pitchFamily="34" charset="0"/>
              <a:ea typeface="MS PGothic" panose="020B0600070205080204" pitchFamily="34" charset="-128"/>
              <a:cs typeface="Myriad Pro Light" charset="0"/>
            </a:endParaRPr>
          </a:p>
          <a:p>
            <a:pPr marL="285750" indent="-285750">
              <a:buClr>
                <a:srgbClr val="C00000"/>
              </a:buClr>
              <a:buFont typeface="Arial" charset="0"/>
              <a:buChar char="•"/>
            </a:pPr>
            <a:r>
              <a:rPr lang="es-MX" sz="1600" dirty="0" smtClean="0">
                <a:latin typeface="Century Gothic" panose="020B0502020202020204" pitchFamily="34" charset="0"/>
              </a:rPr>
              <a:t>Aunque ha disminuido la volatilidad en los mercados financieros internacionales, su comportamiento sigue siendo mixto. </a:t>
            </a:r>
            <a:endParaRPr lang="es-MX" sz="1600" dirty="0">
              <a:latin typeface="Century Gothic" panose="020B0502020202020204" pitchFamily="34" charset="0"/>
            </a:endParaRPr>
          </a:p>
          <a:p>
            <a:pPr marL="285750" indent="-285750">
              <a:buClr>
                <a:srgbClr val="C00000"/>
              </a:buClr>
              <a:buFont typeface="Arial" charset="0"/>
              <a:buChar char="•"/>
            </a:pPr>
            <a:endParaRPr lang="es-MX" sz="1600" dirty="0">
              <a:latin typeface="Century Gothic" panose="020B0502020202020204" pitchFamily="34" charset="0"/>
            </a:endParaRPr>
          </a:p>
          <a:p>
            <a:pPr marL="285750" indent="-285750">
              <a:buClr>
                <a:srgbClr val="C00000"/>
              </a:buClr>
              <a:buFont typeface="Arial" charset="0"/>
              <a:buChar char="•"/>
            </a:pPr>
            <a:r>
              <a:rPr lang="es-MX" sz="1600" dirty="0" smtClean="0">
                <a:latin typeface="Century Gothic" panose="020B0502020202020204" pitchFamily="34" charset="0"/>
              </a:rPr>
              <a:t>El precio de los </a:t>
            </a:r>
            <a:r>
              <a:rPr lang="es-MX" sz="1600" i="1" dirty="0" smtClean="0">
                <a:latin typeface="Century Gothic" panose="020B0502020202020204" pitchFamily="34" charset="0"/>
              </a:rPr>
              <a:t>commodities</a:t>
            </a:r>
            <a:r>
              <a:rPr lang="es-MX" sz="1600" dirty="0" smtClean="0">
                <a:latin typeface="Century Gothic" panose="020B0502020202020204" pitchFamily="34" charset="0"/>
              </a:rPr>
              <a:t> sigue deteriorándose mientras que los mercados accionarios </a:t>
            </a:r>
            <a:r>
              <a:rPr lang="es-MX" sz="1600" dirty="0">
                <a:latin typeface="Century Gothic" panose="020B0502020202020204" pitchFamily="34" charset="0"/>
              </a:rPr>
              <a:t>mantiene su dinamismo, aunque con menor </a:t>
            </a:r>
            <a:r>
              <a:rPr lang="es-MX" sz="1600" dirty="0" smtClean="0">
                <a:latin typeface="Century Gothic" panose="020B0502020202020204" pitchFamily="34" charset="0"/>
              </a:rPr>
              <a:t>intensidad.</a:t>
            </a:r>
            <a:endParaRPr lang="es-MX" sz="1600" dirty="0">
              <a:latin typeface="Century Gothic" panose="020B0502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987901"/>
            <a:ext cx="4408487" cy="3607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371" y="2897746"/>
            <a:ext cx="4322763" cy="377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arcador de número de diapositiva 3"/>
          <p:cNvSpPr txBox="1">
            <a:spLocks/>
          </p:cNvSpPr>
          <p:nvPr/>
        </p:nvSpPr>
        <p:spPr bwMode="auto">
          <a:xfrm>
            <a:off x="8477250" y="6477000"/>
            <a:ext cx="66675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yriad Pro Light" charset="0"/>
                <a:ea typeface="Myriad Pro Light" charset="0"/>
                <a:cs typeface="Myriad Pro Light"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charset="0"/>
                <a:ea typeface="Myriad Pro Light" charset="0"/>
                <a:cs typeface="Myriad Pro Light"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charset="0"/>
                <a:ea typeface="Myriad Pro Light" charset="0"/>
                <a:cs typeface="Myriad Pro Light" charset="0"/>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9pPr>
          </a:lstStyle>
          <a:p>
            <a:pPr algn="ctr">
              <a:spcBef>
                <a:spcPct val="0"/>
              </a:spcBef>
              <a:buFontTx/>
              <a:buNone/>
            </a:pPr>
            <a:fld id="{E83EAC42-2903-4DE9-A48C-996E1C15AA15}" type="slidenum">
              <a:rPr lang="es-ES" altLang="es-MX" sz="1200" smtClean="0">
                <a:solidFill>
                  <a:srgbClr val="898989"/>
                </a:solidFill>
                <a:latin typeface="Century Gothic" panose="020B0502020202020204" pitchFamily="34" charset="0"/>
                <a:ea typeface="MS PGothic" panose="020B0600070205080204" pitchFamily="34" charset="-128"/>
              </a:rPr>
              <a:pPr algn="ctr">
                <a:spcBef>
                  <a:spcPct val="0"/>
                </a:spcBef>
                <a:buFontTx/>
                <a:buNone/>
              </a:pPr>
              <a:t>8</a:t>
            </a:fld>
            <a:endParaRPr lang="es-ES" altLang="es-MX" sz="1200" dirty="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417863762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sz="2000" b="1" dirty="0">
                <a:latin typeface="Century Gothic" panose="020B0502020202020204" pitchFamily="34" charset="0"/>
                <a:cs typeface="Myriad Pro" charset="0"/>
              </a:rPr>
              <a:t>Economía mexicana</a:t>
            </a:r>
          </a:p>
        </p:txBody>
      </p:sp>
      <p:sp>
        <p:nvSpPr>
          <p:cNvPr id="3" name="Marcador de número de diapositiva 3"/>
          <p:cNvSpPr>
            <a:spLocks noGrp="1"/>
          </p:cNvSpPr>
          <p:nvPr>
            <p:ph type="sldNum" sz="quarter" idx="4294967295"/>
          </p:nvPr>
        </p:nvSpPr>
        <p:spPr bwMode="auto">
          <a:xfrm>
            <a:off x="7010400" y="63246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fld id="{E83EAC42-2903-4DE9-A48C-996E1C15AA15}" type="slidenum">
              <a:rPr lang="es-ES" altLang="es-MX">
                <a:latin typeface="Century Gothic" panose="020B0502020202020204" pitchFamily="34" charset="0"/>
                <a:ea typeface="MS PGothic" panose="020B0600070205080204" pitchFamily="34" charset="-128"/>
                <a:cs typeface="Myriad Pro Light" charset="0"/>
              </a:rPr>
              <a:pPr algn="ctr"/>
              <a:t>9</a:t>
            </a:fld>
            <a:endParaRPr lang="es-ES" altLang="es-MX" dirty="0">
              <a:latin typeface="Century Gothic" panose="020B0502020202020204" pitchFamily="34" charset="0"/>
              <a:ea typeface="MS PGothic" panose="020B0600070205080204" pitchFamily="34" charset="-128"/>
              <a:cs typeface="Myriad Pro Light" charset="0"/>
            </a:endParaRPr>
          </a:p>
        </p:txBody>
      </p:sp>
    </p:spTree>
    <p:extLst>
      <p:ext uri="{BB962C8B-B14F-4D97-AF65-F5344CB8AC3E}">
        <p14:creationId xmlns:p14="http://schemas.microsoft.com/office/powerpoint/2010/main" val="130694687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12725" y="92075"/>
            <a:ext cx="8528050" cy="1917700"/>
          </a:xfrm>
        </p:spPr>
        <p:txBody>
          <a:bodyPr/>
          <a:lstStyle/>
          <a:p>
            <a:pPr marL="0" indent="0" eaLnBrk="1" hangingPunct="1">
              <a:buFont typeface="Arial" panose="020B0604020202020204" pitchFamily="34" charset="0"/>
              <a:buNone/>
              <a:defRPr/>
            </a:pPr>
            <a:endParaRPr lang="es-MX" altLang="es-MX" sz="2000" b="1" dirty="0" smtClean="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2000" b="1" dirty="0" smtClean="0">
                <a:solidFill>
                  <a:srgbClr val="C00000"/>
                </a:solidFill>
                <a:latin typeface="Century Gothic" panose="020B0502020202020204" pitchFamily="34" charset="0"/>
                <a:cs typeface="Myriad Pro Light" charset="0"/>
              </a:rPr>
              <a:t>Economía mexicana</a:t>
            </a: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600" dirty="0">
                <a:latin typeface="Century Gothic" panose="020B0502020202020204" pitchFamily="34" charset="0"/>
                <a:cs typeface="Myriad Pro Light" charset="0"/>
              </a:rPr>
              <a:t>La actividad económica nacional está mostrando ciertos signos de desaceleración en el segundo trimestre. El consumo privado sigue aumentado, pero a tasas menores, mientras que la inversión </a:t>
            </a:r>
            <a:r>
              <a:rPr lang="es-MX" altLang="es-MX" sz="1600" dirty="0" smtClean="0">
                <a:latin typeface="Century Gothic" panose="020B0502020202020204" pitchFamily="34" charset="0"/>
                <a:cs typeface="Myriad Pro Light" charset="0"/>
              </a:rPr>
              <a:t>disminuyó de manera importante en abril.</a:t>
            </a:r>
            <a:endParaRPr lang="es-MX" altLang="es-MX" sz="16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p:txBody>
      </p:sp>
      <p:sp>
        <p:nvSpPr>
          <p:cNvPr id="8195" name="Marcador de número de diapositiva 3"/>
          <p:cNvSpPr>
            <a:spLocks noGrp="1"/>
          </p:cNvSpPr>
          <p:nvPr>
            <p:ph type="sldNum" sz="quarter" idx="4294967295"/>
          </p:nvPr>
        </p:nvSpPr>
        <p:spPr bwMode="auto">
          <a:xfrm>
            <a:off x="8372474" y="6459941"/>
            <a:ext cx="7715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632AC1C5-5977-44A2-9D4C-E3D717872199}"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2100668"/>
            <a:ext cx="4511675"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0" y="2100668"/>
            <a:ext cx="4505325" cy="44989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665156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2" y="173391"/>
            <a:ext cx="8733897" cy="1893534"/>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Laboral</a:t>
            </a:r>
          </a:p>
          <a:p>
            <a:pPr marL="0" indent="0" eaLnBrk="1" hangingPunct="1">
              <a:buNone/>
              <a:defRPr/>
            </a:pPr>
            <a:endParaRPr lang="es-MX" altLang="es-MX" sz="1050" dirty="0" smtClean="0">
              <a:latin typeface="Century Gothic" panose="020B0502020202020204" pitchFamily="34" charset="0"/>
              <a:cs typeface="Myriad Pro Light" charset="0"/>
            </a:endParaRPr>
          </a:p>
          <a:p>
            <a:pPr marL="0" indent="0" eaLnBrk="1" hangingPunct="1">
              <a:buNone/>
              <a:defRPr/>
            </a:pPr>
            <a:endParaRPr lang="es-MX" altLang="es-MX" sz="1050" dirty="0">
              <a:latin typeface="Century Gothic" panose="020B0502020202020204" pitchFamily="34" charset="0"/>
              <a:cs typeface="Myriad Pro Light" charset="0"/>
            </a:endParaRPr>
          </a:p>
          <a:p>
            <a:pPr marL="0" indent="0" eaLnBrk="1" hangingPunct="1">
              <a:buNone/>
              <a:defRPr/>
            </a:pPr>
            <a:endParaRPr lang="es-MX" altLang="es-MX" sz="1050" dirty="0" smtClean="0">
              <a:latin typeface="Century Gothic" panose="020B0502020202020204" pitchFamily="34" charset="0"/>
              <a:cs typeface="Myriad Pro Light" charset="0"/>
            </a:endParaRPr>
          </a:p>
          <a:p>
            <a:pPr marL="0" indent="0" eaLnBrk="1" hangingPunct="1">
              <a:buNone/>
              <a:defRPr/>
            </a:pPr>
            <a:endParaRPr lang="es-MX" altLang="es-MX" sz="1050" dirty="0">
              <a:latin typeface="Century Gothic" panose="020B0502020202020204" pitchFamily="34" charset="0"/>
              <a:cs typeface="Myriad Pro Light" charset="0"/>
            </a:endParaRPr>
          </a:p>
          <a:p>
            <a:pPr eaLnBrk="1" hangingPunct="1">
              <a:buClr>
                <a:srgbClr val="C00000"/>
              </a:buClr>
              <a:defRPr/>
            </a:pPr>
            <a:r>
              <a:rPr lang="es-MX" altLang="es-MX" sz="1600" dirty="0">
                <a:latin typeface="Century Gothic" panose="020B0502020202020204" pitchFamily="34" charset="0"/>
                <a:cs typeface="Myriad Pro Light" charset="0"/>
              </a:rPr>
              <a:t>El empleo formal privado continuó creciendo. En mayo se registraron 790 mil nuevos puestos laborales (12 meses). </a:t>
            </a:r>
          </a:p>
          <a:p>
            <a:pPr eaLnBrk="1" hangingPunct="1">
              <a:buClr>
                <a:srgbClr val="C00000"/>
              </a:buClr>
              <a:defRPr/>
            </a:pPr>
            <a:r>
              <a:rPr lang="es-MX" altLang="es-MX" sz="1600" dirty="0">
                <a:latin typeface="Century Gothic" panose="020B0502020202020204" pitchFamily="34" charset="0"/>
                <a:cs typeface="Myriad Pro Light" charset="0"/>
              </a:rPr>
              <a:t>Sin embargo, la masa salarial muestra tasas menores de crecimiento</a:t>
            </a:r>
          </a:p>
        </p:txBody>
      </p:sp>
      <p:sp>
        <p:nvSpPr>
          <p:cNvPr id="8195" name="Marcador de número de diapositiva 3"/>
          <p:cNvSpPr>
            <a:spLocks noGrp="1"/>
          </p:cNvSpPr>
          <p:nvPr>
            <p:ph type="sldNum" sz="quarter" idx="4294967295"/>
          </p:nvPr>
        </p:nvSpPr>
        <p:spPr bwMode="auto">
          <a:xfrm>
            <a:off x="8334374" y="6428325"/>
            <a:ext cx="7143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fld id="{632AC1C5-5977-44A2-9D4C-E3D717872199}" type="slidenum">
              <a:rPr lang="es-ES" altLang="es-MX">
                <a:latin typeface="Century Gothic" panose="020B0502020202020204" pitchFamily="34" charset="0"/>
                <a:ea typeface="MS PGothic" panose="020B0600070205080204" pitchFamily="34" charset="-128"/>
                <a:cs typeface="Myriad Pro Light" charset="0"/>
              </a:rPr>
              <a:pPr algn="ctr"/>
              <a:t>11</a:t>
            </a:fld>
            <a:endParaRPr lang="es-ES" altLang="es-MX">
              <a:latin typeface="Century Gothic" panose="020B0502020202020204" pitchFamily="34" charset="0"/>
              <a:ea typeface="MS PGothic" panose="020B0600070205080204" pitchFamily="34" charset="-128"/>
              <a:cs typeface="Myriad Pro Light"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2" y="2897188"/>
            <a:ext cx="4408487"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875" y="2935825"/>
            <a:ext cx="4093634" cy="349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24679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a:t>
            </a:r>
            <a:r>
              <a:rPr lang="es-MX" altLang="es-MX" sz="2000" b="1" dirty="0" smtClean="0">
                <a:solidFill>
                  <a:srgbClr val="C00000"/>
                </a:solidFill>
                <a:latin typeface="Century Gothic" panose="020B0502020202020204" pitchFamily="34" charset="0"/>
                <a:cs typeface="Myriad Pro Light" charset="0"/>
              </a:rPr>
              <a:t>cambiario</a:t>
            </a: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a:buClr>
                <a:srgbClr val="C00000"/>
              </a:buClr>
              <a:defRPr/>
            </a:pPr>
            <a:r>
              <a:rPr lang="es-MX" altLang="es-MX" sz="1600" dirty="0">
                <a:latin typeface="Century Gothic" panose="020B0502020202020204" pitchFamily="34" charset="0"/>
                <a:cs typeface="Myriad Pro Light" charset="0"/>
              </a:rPr>
              <a:t>El tipo de cambio mantiene su apreciación durante el 2017, la cual ha sido de </a:t>
            </a:r>
            <a:r>
              <a:rPr lang="es-MX" altLang="es-MX" sz="1600" dirty="0" smtClean="0">
                <a:latin typeface="Century Gothic" panose="020B0502020202020204" pitchFamily="34" charset="0"/>
                <a:cs typeface="Myriad Pro Light" charset="0"/>
              </a:rPr>
              <a:t>11.1% </a:t>
            </a:r>
            <a:endParaRPr lang="es-MX" altLang="es-MX" sz="1600" dirty="0">
              <a:latin typeface="Century Gothic" panose="020B0502020202020204" pitchFamily="34" charset="0"/>
              <a:cs typeface="Myriad Pro Light" charset="0"/>
            </a:endParaRPr>
          </a:p>
          <a:p>
            <a:pPr>
              <a:buClr>
                <a:srgbClr val="C00000"/>
              </a:buClr>
              <a:defRPr/>
            </a:pPr>
            <a:r>
              <a:rPr lang="es-MX" altLang="es-MX" sz="1600" dirty="0">
                <a:latin typeface="Century Gothic" panose="020B0502020202020204" pitchFamily="34" charset="0"/>
                <a:cs typeface="Myriad Pro Light" charset="0"/>
              </a:rPr>
              <a:t>El peso ha sido una de las monedas con mejor comportamiento en lo que va de este año</a:t>
            </a:r>
          </a:p>
        </p:txBody>
      </p:sp>
      <p:sp>
        <p:nvSpPr>
          <p:cNvPr id="11267" name="Marcador de número de diapositiva 3"/>
          <p:cNvSpPr>
            <a:spLocks noGrp="1"/>
          </p:cNvSpPr>
          <p:nvPr>
            <p:ph type="sldNum" sz="quarter" idx="4294967295"/>
          </p:nvPr>
        </p:nvSpPr>
        <p:spPr bwMode="auto">
          <a:xfrm>
            <a:off x="8296275" y="6362700"/>
            <a:ext cx="7048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37F9C7FF-920E-4784-AE1C-ECD5CF397740}"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12</a:t>
            </a:fld>
            <a:endParaRPr lang="es-ES" altLang="es-MX" sz="1200">
              <a:solidFill>
                <a:srgbClr val="898989"/>
              </a:solidFill>
              <a:latin typeface="Century Gothic" panose="020B0502020202020204" pitchFamily="34" charset="0"/>
              <a:ea typeface="MS PGothic" panose="020B0600070205080204" pitchFamily="34" charset="-128"/>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2536607"/>
            <a:ext cx="42005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640" y="2542957"/>
            <a:ext cx="4352925" cy="397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89880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Comercio exterior</a:t>
            </a:r>
          </a:p>
          <a:p>
            <a:pPr marL="0" indent="0">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a:buClr>
                <a:srgbClr val="C00000"/>
              </a:buClr>
              <a:defRPr/>
            </a:pPr>
            <a:r>
              <a:rPr lang="es-MX" altLang="es-MX" sz="1600" dirty="0">
                <a:latin typeface="Century Gothic" panose="020B0502020202020204" pitchFamily="34" charset="0"/>
                <a:cs typeface="Myriad Pro Light" charset="0"/>
              </a:rPr>
              <a:t>La exportaciones no petroleras mantienen su dinamismo lo que ha permitido una importante mejoría en la balanza comercial</a:t>
            </a:r>
          </a:p>
          <a:p>
            <a:pPr>
              <a:buClr>
                <a:srgbClr val="C00000"/>
              </a:buClr>
              <a:defRPr/>
            </a:pPr>
            <a:endParaRPr lang="es-MX" altLang="es-MX" sz="1600" dirty="0">
              <a:latin typeface="Century Gothic" panose="020B0502020202020204" pitchFamily="34" charset="0"/>
              <a:cs typeface="Myriad Pro Light" charset="0"/>
            </a:endParaRPr>
          </a:p>
          <a:p>
            <a:pPr>
              <a:defRPr/>
            </a:pPr>
            <a:endParaRPr lang="es-MX" altLang="es-MX" sz="700" dirty="0">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sz="2000" dirty="0">
              <a:latin typeface="Century Gothic" panose="020B0502020202020204" pitchFamily="34" charset="0"/>
              <a:cs typeface="Myriad Pro Light" charset="0"/>
            </a:endParaRPr>
          </a:p>
        </p:txBody>
      </p:sp>
      <p:sp>
        <p:nvSpPr>
          <p:cNvPr id="11267" name="Marcador de número de diapositiva 3"/>
          <p:cNvSpPr>
            <a:spLocks noGrp="1"/>
          </p:cNvSpPr>
          <p:nvPr>
            <p:ph type="sldNum" sz="quarter" idx="4294967295"/>
          </p:nvPr>
        </p:nvSpPr>
        <p:spPr bwMode="auto">
          <a:xfrm>
            <a:off x="8315324" y="6402387"/>
            <a:ext cx="6000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37F9C7FF-920E-4784-AE1C-ECD5CF397740}"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13</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1" y="2455862"/>
            <a:ext cx="4518025" cy="397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97100"/>
            <a:ext cx="4492625" cy="412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117281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2490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Precios y tasas de interés</a:t>
            </a:r>
          </a:p>
          <a:p>
            <a:pPr marL="0" indent="0" eaLnBrk="1" hangingPunct="1">
              <a:buFont typeface="Arial" panose="020B0604020202020204" pitchFamily="34" charset="0"/>
              <a:buNone/>
              <a:defRPr/>
            </a:pPr>
            <a:endParaRPr lang="es-MX" altLang="es-MX" sz="2000" b="1" dirty="0" smtClean="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a:buClr>
                <a:srgbClr val="C00000"/>
              </a:buClr>
              <a:defRPr/>
            </a:pPr>
            <a:r>
              <a:rPr lang="es-MX" altLang="es-MX" sz="1600" dirty="0">
                <a:latin typeface="Century Gothic" panose="020B0502020202020204" pitchFamily="34" charset="0"/>
                <a:cs typeface="Myriad Pro Light" charset="0"/>
              </a:rPr>
              <a:t>La inflación se ha mantenido a niveles altos (6.30% durante la primera quincena de junio), lo que condujo a que Banxico aumentara nuevamente su tasa de referencia en 25 </a:t>
            </a:r>
            <a:r>
              <a:rPr lang="es-MX" altLang="es-MX" sz="1600" dirty="0" err="1">
                <a:latin typeface="Century Gothic" panose="020B0502020202020204" pitchFamily="34" charset="0"/>
                <a:cs typeface="Myriad Pro Light" charset="0"/>
              </a:rPr>
              <a:t>pb</a:t>
            </a:r>
            <a:r>
              <a:rPr lang="es-MX" altLang="es-MX" sz="1600" dirty="0">
                <a:latin typeface="Century Gothic" panose="020B0502020202020204" pitchFamily="34" charset="0"/>
                <a:cs typeface="Myriad Pro Light" charset="0"/>
              </a:rPr>
              <a:t>, ubicándola en 7%</a:t>
            </a:r>
          </a:p>
        </p:txBody>
      </p:sp>
      <p:sp>
        <p:nvSpPr>
          <p:cNvPr id="14339"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14</a:t>
            </a:fld>
            <a:endParaRPr lang="es-ES" altLang="es-MX" sz="1200">
              <a:solidFill>
                <a:srgbClr val="898989"/>
              </a:solidFill>
              <a:latin typeface="Century Gothic" panose="020B0502020202020204" pitchFamily="34" charset="0"/>
              <a:ea typeface="MS PGothic" panose="020B0600070205080204" pitchFamily="34" charset="-128"/>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5328" y="2473665"/>
            <a:ext cx="442595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n 1">
            <a:extLst>
              <a:ext uri="{FF2B5EF4-FFF2-40B4-BE49-F238E27FC236}">
                <a16:creationId xmlns="" xmlns:a16="http://schemas.microsoft.com/office/drawing/2014/main" id="{6AE1A83E-651D-47F0-A20F-EF63BD01CDA3}"/>
              </a:ext>
            </a:extLst>
          </p:cNvPr>
          <p:cNvPicPr>
            <a:picLocks noChangeAspect="1"/>
          </p:cNvPicPr>
          <p:nvPr/>
        </p:nvPicPr>
        <p:blipFill>
          <a:blip r:embed="rId3"/>
          <a:stretch>
            <a:fillRect/>
          </a:stretch>
        </p:blipFill>
        <p:spPr>
          <a:xfrm>
            <a:off x="315987" y="2473665"/>
            <a:ext cx="3962743" cy="4151736"/>
          </a:xfrm>
          <a:prstGeom prst="rect">
            <a:avLst/>
          </a:prstGeom>
        </p:spPr>
      </p:pic>
    </p:spTree>
    <p:extLst>
      <p:ext uri="{BB962C8B-B14F-4D97-AF65-F5344CB8AC3E}">
        <p14:creationId xmlns:p14="http://schemas.microsoft.com/office/powerpoint/2010/main" val="27977330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18952"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Crédito Bancario</a:t>
            </a:r>
          </a:p>
          <a:p>
            <a:pPr marL="0" indent="0" eaLnBrk="1" hangingPunct="1">
              <a:buFont typeface="Arial" panose="020B0604020202020204" pitchFamily="34" charset="0"/>
              <a:buNone/>
              <a:defRPr/>
            </a:pPr>
            <a:endParaRPr lang="es-MX" altLang="es-MX" sz="2000"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600" dirty="0">
                <a:latin typeface="Century Gothic" panose="020B0502020202020204" pitchFamily="34" charset="0"/>
                <a:cs typeface="Myriad Pro Light" charset="0"/>
              </a:rPr>
              <a:t>Durante abril se mantuvo el crecimiento del crédito a la vivienda, aunque se observa una pérdida de dinamismo comparado con el 2016. </a:t>
            </a:r>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8872" y="2239961"/>
            <a:ext cx="45720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61" y="2239961"/>
            <a:ext cx="4548187" cy="409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arcador de número de diapositiva 3"/>
          <p:cNvSpPr txBox="1">
            <a:spLocks/>
          </p:cNvSpPr>
          <p:nvPr/>
        </p:nvSpPr>
        <p:spPr bwMode="auto">
          <a:xfrm>
            <a:off x="8353424" y="6442838"/>
            <a:ext cx="7905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yriad Pro Light" charset="0"/>
                <a:ea typeface="Myriad Pro Light" charset="0"/>
                <a:cs typeface="Myriad Pro Light"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charset="0"/>
                <a:ea typeface="Myriad Pro Light" charset="0"/>
                <a:cs typeface="Myriad Pro Light"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charset="0"/>
                <a:ea typeface="Myriad Pro Light" charset="0"/>
                <a:cs typeface="Myriad Pro Light" charset="0"/>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kern="1200">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smtClean="0">
                <a:solidFill>
                  <a:srgbClr val="898989"/>
                </a:solidFill>
                <a:latin typeface="Century Gothic" panose="020B0502020202020204" pitchFamily="34" charset="0"/>
                <a:ea typeface="MS PGothic" panose="020B0600070205080204" pitchFamily="34" charset="-128"/>
              </a:rPr>
              <a:pPr algn="ctr">
                <a:spcBef>
                  <a:spcPct val="0"/>
                </a:spcBef>
                <a:buFontTx/>
                <a:buNone/>
              </a:pPr>
              <a:t>15</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144142015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Gráfico 19">
            <a:extLst>
              <a:ext uri="{FF2B5EF4-FFF2-40B4-BE49-F238E27FC236}">
                <a16:creationId xmlns:a16="http://schemas.microsoft.com/office/drawing/2014/main" xmlns="" id="{00000000-0008-0000-0700-000002000000}"/>
              </a:ext>
            </a:extLst>
          </p:cNvPr>
          <p:cNvGraphicFramePr>
            <a:graphicFrameLocks/>
          </p:cNvGraphicFramePr>
          <p:nvPr>
            <p:extLst>
              <p:ext uri="{D42A27DB-BD31-4B8C-83A1-F6EECF244321}">
                <p14:modId xmlns:p14="http://schemas.microsoft.com/office/powerpoint/2010/main" val="1191132858"/>
              </p:ext>
            </p:extLst>
          </p:nvPr>
        </p:nvGraphicFramePr>
        <p:xfrm>
          <a:off x="95809" y="1982753"/>
          <a:ext cx="4314825" cy="47434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Gráfico 20">
            <a:extLst>
              <a:ext uri="{FF2B5EF4-FFF2-40B4-BE49-F238E27FC236}">
                <a16:creationId xmlns:a16="http://schemas.microsoft.com/office/drawing/2014/main" xmlns="" id="{00000000-0008-0000-0700-000005000000}"/>
              </a:ext>
            </a:extLst>
          </p:cNvPr>
          <p:cNvGraphicFramePr>
            <a:graphicFrameLocks/>
          </p:cNvGraphicFramePr>
          <p:nvPr>
            <p:extLst>
              <p:ext uri="{D42A27DB-BD31-4B8C-83A1-F6EECF244321}">
                <p14:modId xmlns:p14="http://schemas.microsoft.com/office/powerpoint/2010/main" val="2189448371"/>
              </p:ext>
            </p:extLst>
          </p:nvPr>
        </p:nvGraphicFramePr>
        <p:xfrm>
          <a:off x="4536140" y="1982752"/>
          <a:ext cx="4314825" cy="4743449"/>
        </p:xfrm>
        <a:graphic>
          <a:graphicData uri="http://schemas.openxmlformats.org/drawingml/2006/chart">
            <c:chart xmlns:c="http://schemas.openxmlformats.org/drawingml/2006/chart" xmlns:r="http://schemas.openxmlformats.org/officeDocument/2006/relationships" r:id="rId3"/>
          </a:graphicData>
        </a:graphic>
      </p:graphicFrame>
      <p:sp>
        <p:nvSpPr>
          <p:cNvPr id="2" name="Título 1"/>
          <p:cNvSpPr>
            <a:spLocks noGrp="1"/>
          </p:cNvSpPr>
          <p:nvPr>
            <p:ph type="title"/>
          </p:nvPr>
        </p:nvSpPr>
        <p:spPr>
          <a:xfrm>
            <a:off x="457199" y="184355"/>
            <a:ext cx="7307827" cy="1010263"/>
          </a:xfrm>
        </p:spPr>
        <p:txBody>
          <a:bodyPr/>
          <a:lstStyle/>
          <a:p>
            <a:r>
              <a:rPr lang="es-MX" sz="2000" b="1" dirty="0">
                <a:latin typeface="Century Gothic" panose="020B0502020202020204" pitchFamily="34" charset="0"/>
              </a:rPr>
              <a:t>Tasas nominales apuntan a próximos recortes en la tasa de referencia de Banxico</a:t>
            </a:r>
          </a:p>
        </p:txBody>
      </p:sp>
      <p:sp>
        <p:nvSpPr>
          <p:cNvPr id="4" name="Marcador de número de diapositiva 3"/>
          <p:cNvSpPr>
            <a:spLocks noGrp="1"/>
          </p:cNvSpPr>
          <p:nvPr>
            <p:ph type="sldNum" sz="quarter" idx="12"/>
          </p:nvPr>
        </p:nvSpPr>
        <p:spPr>
          <a:xfrm>
            <a:off x="6693552" y="652014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8" name="2 Marcador de contenido"/>
          <p:cNvSpPr txBox="1">
            <a:spLocks/>
          </p:cNvSpPr>
          <p:nvPr/>
        </p:nvSpPr>
        <p:spPr>
          <a:xfrm>
            <a:off x="144000" y="6627922"/>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Valmer</a:t>
            </a:r>
            <a:endParaRPr lang="es-MX" sz="900" dirty="0">
              <a:latin typeface="Century Gothic" panose="020B0502020202020204" pitchFamily="34" charset="0"/>
            </a:endParaRPr>
          </a:p>
        </p:txBody>
      </p:sp>
      <p:sp>
        <p:nvSpPr>
          <p:cNvPr id="22" name="2 Marcador de contenido"/>
          <p:cNvSpPr>
            <a:spLocks noGrp="1"/>
          </p:cNvSpPr>
          <p:nvPr>
            <p:ph idx="1"/>
          </p:nvPr>
        </p:nvSpPr>
        <p:spPr>
          <a:xfrm>
            <a:off x="144000" y="1251710"/>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curva de tasas reales aún refleja el periodo de alta inflación actual. Los inversionistas mantienen sus posiciones en </a:t>
            </a:r>
            <a:r>
              <a:rPr lang="es-MX" sz="1600" dirty="0" err="1">
                <a:latin typeface="Century Gothic" panose="020B0502020202020204" pitchFamily="34" charset="0"/>
              </a:rPr>
              <a:t>Udibonos</a:t>
            </a:r>
            <a:r>
              <a:rPr lang="es-MX" sz="1600"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cxnSp>
        <p:nvCxnSpPr>
          <p:cNvPr id="5" name="Conector recto de flecha 4"/>
          <p:cNvCxnSpPr/>
          <p:nvPr/>
        </p:nvCxnSpPr>
        <p:spPr>
          <a:xfrm>
            <a:off x="3644721" y="3168203"/>
            <a:ext cx="0" cy="97879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ector recto de flecha 9"/>
          <p:cNvCxnSpPr/>
          <p:nvPr/>
        </p:nvCxnSpPr>
        <p:spPr>
          <a:xfrm flipV="1">
            <a:off x="5123001" y="3185161"/>
            <a:ext cx="0" cy="184403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ector recto de flecha 12"/>
          <p:cNvCxnSpPr/>
          <p:nvPr/>
        </p:nvCxnSpPr>
        <p:spPr>
          <a:xfrm flipV="1">
            <a:off x="4330521" y="4101277"/>
            <a:ext cx="0" cy="22688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5839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191730"/>
            <a:ext cx="7293078" cy="1032386"/>
          </a:xfrm>
        </p:spPr>
        <p:txBody>
          <a:bodyPr/>
          <a:lstStyle/>
          <a:p>
            <a:r>
              <a:rPr lang="es-MX" sz="2000" b="1" dirty="0">
                <a:latin typeface="Century Gothic" panose="020B0502020202020204" pitchFamily="34" charset="0"/>
              </a:rPr>
              <a:t>Los indicadores económicos han estado por debajo de los estimados, cumpliendo la predicciones en tasas de interés </a:t>
            </a:r>
          </a:p>
        </p:txBody>
      </p:sp>
      <p:sp>
        <p:nvSpPr>
          <p:cNvPr id="4" name="Marcador de número de diapositiva 3"/>
          <p:cNvSpPr>
            <a:spLocks noGrp="1"/>
          </p:cNvSpPr>
          <p:nvPr>
            <p:ph type="sldNum" sz="quarter" idx="12"/>
          </p:nvPr>
        </p:nvSpPr>
        <p:spPr>
          <a:xfrm>
            <a:off x="8113060" y="6356350"/>
            <a:ext cx="57374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17</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11" name="Gráfico 10">
            <a:extLst>
              <a:ext uri="{FF2B5EF4-FFF2-40B4-BE49-F238E27FC236}">
                <a16:creationId xmlns:a16="http://schemas.microsoft.com/office/drawing/2014/main" xmlns="" id="{429410A4-05F5-4DAD-9CBE-818BD5781F17}"/>
              </a:ext>
            </a:extLst>
          </p:cNvPr>
          <p:cNvGraphicFramePr>
            <a:graphicFrameLocks/>
          </p:cNvGraphicFramePr>
          <p:nvPr>
            <p:extLst>
              <p:ext uri="{D42A27DB-BD31-4B8C-83A1-F6EECF244321}">
                <p14:modId xmlns:p14="http://schemas.microsoft.com/office/powerpoint/2010/main" val="1892984063"/>
              </p:ext>
            </p:extLst>
          </p:nvPr>
        </p:nvGraphicFramePr>
        <p:xfrm>
          <a:off x="457200" y="1497106"/>
          <a:ext cx="8077200" cy="485847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ángulo 2"/>
          <p:cNvSpPr/>
          <p:nvPr/>
        </p:nvSpPr>
        <p:spPr>
          <a:xfrm>
            <a:off x="1873624" y="1990127"/>
            <a:ext cx="797858" cy="3701698"/>
          </a:xfrm>
          <a:prstGeom prst="rect">
            <a:avLst/>
          </a:prstGeom>
          <a:solidFill>
            <a:srgbClr val="0070C0">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2" name="Rectángulo 11"/>
          <p:cNvSpPr/>
          <p:nvPr/>
        </p:nvSpPr>
        <p:spPr>
          <a:xfrm>
            <a:off x="4007223" y="1990165"/>
            <a:ext cx="403411" cy="3701478"/>
          </a:xfrm>
          <a:prstGeom prst="rect">
            <a:avLst/>
          </a:prstGeom>
          <a:solidFill>
            <a:srgbClr val="0070C0">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3" name="Rectángulo 12"/>
          <p:cNvSpPr/>
          <p:nvPr/>
        </p:nvSpPr>
        <p:spPr>
          <a:xfrm>
            <a:off x="7835154" y="1990127"/>
            <a:ext cx="277906" cy="3701698"/>
          </a:xfrm>
          <a:prstGeom prst="rect">
            <a:avLst/>
          </a:prstGeom>
          <a:solidFill>
            <a:srgbClr val="0070C0">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2 Marcador de contenido"/>
          <p:cNvSpPr txBox="1">
            <a:spLocks/>
          </p:cNvSpPr>
          <p:nvPr/>
        </p:nvSpPr>
        <p:spPr>
          <a:xfrm>
            <a:off x="201244" y="6328355"/>
            <a:ext cx="814489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 Entre más alto el índice, existen más datos publicados relacionados con crecimiento que sobrepasaron sus pronósticos, y viceversa.</a:t>
            </a:r>
          </a:p>
        </p:txBody>
      </p:sp>
    </p:spTree>
    <p:extLst>
      <p:ext uri="{BB962C8B-B14F-4D97-AF65-F5344CB8AC3E}">
        <p14:creationId xmlns:p14="http://schemas.microsoft.com/office/powerpoint/2010/main" val="4035545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13851"/>
            <a:ext cx="7628401" cy="1035751"/>
          </a:xfrm>
        </p:spPr>
        <p:txBody>
          <a:bodyPr>
            <a:noAutofit/>
          </a:bodyPr>
          <a:lstStyle/>
          <a:p>
            <a:r>
              <a:rPr lang="es-ES" sz="2000" b="1" dirty="0">
                <a:latin typeface="Century Gothic" panose="020B0502020202020204" pitchFamily="34" charset="0"/>
              </a:rPr>
              <a:t>Esto mantiene las tasas relativamente acotadas en EUA y con alzas recientes en Europa, lo que ha debilitado al dólar frente a todas las monedas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6" y="1249603"/>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incluso con alzas recientes, ante comentarios de la Reserva Federal de una eventual reducción de su balance.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Europa, el Banco Central Europeo se ha mostrado más confiado en temas de crecimiento e inflación.</a:t>
            </a:r>
          </a:p>
        </p:txBody>
      </p:sp>
      <p:graphicFrame>
        <p:nvGraphicFramePr>
          <p:cNvPr id="22" name="Gráfico 21">
            <a:extLst>
              <a:ext uri="{FF2B5EF4-FFF2-40B4-BE49-F238E27FC236}">
                <a16:creationId xmlns:a16="http://schemas.microsoft.com/office/drawing/2014/main" xmlns="" id="{CE11C1A9-DBB6-43D4-81C2-DF9B14A775FB}"/>
              </a:ext>
            </a:extLst>
          </p:cNvPr>
          <p:cNvGraphicFramePr>
            <a:graphicFrameLocks/>
          </p:cNvGraphicFramePr>
          <p:nvPr>
            <p:extLst/>
          </p:nvPr>
        </p:nvGraphicFramePr>
        <p:xfrm>
          <a:off x="153426" y="2575602"/>
          <a:ext cx="4373750" cy="38135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6" name="Gráfico 25">
            <a:extLst>
              <a:ext uri="{FF2B5EF4-FFF2-40B4-BE49-F238E27FC236}">
                <a16:creationId xmlns:a16="http://schemas.microsoft.com/office/drawing/2014/main" xmlns="" id="{5943AA3F-AC89-4C7A-AC7C-292C04CCB43C}"/>
              </a:ext>
            </a:extLst>
          </p:cNvPr>
          <p:cNvGraphicFramePr>
            <a:graphicFrameLocks/>
          </p:cNvGraphicFramePr>
          <p:nvPr>
            <p:extLst/>
          </p:nvPr>
        </p:nvGraphicFramePr>
        <p:xfrm>
          <a:off x="4616823" y="2575602"/>
          <a:ext cx="4364323" cy="3813502"/>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Conector recto 4"/>
          <p:cNvCxnSpPr/>
          <p:nvPr/>
        </p:nvCxnSpPr>
        <p:spPr>
          <a:xfrm flipH="1">
            <a:off x="905435" y="4757528"/>
            <a:ext cx="3469341" cy="0"/>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sp>
        <p:nvSpPr>
          <p:cNvPr id="8" name="Marcador de número de diapositiva 3"/>
          <p:cNvSpPr>
            <a:spLocks noGrp="1"/>
          </p:cNvSpPr>
          <p:nvPr>
            <p:ph type="sldNum" sz="quarter" idx="12"/>
          </p:nvPr>
        </p:nvSpPr>
        <p:spPr>
          <a:xfrm>
            <a:off x="8113060" y="6356350"/>
            <a:ext cx="57374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69061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244" y="191729"/>
            <a:ext cx="7563781" cy="1017639"/>
          </a:xfrm>
        </p:spPr>
        <p:txBody>
          <a:bodyPr/>
          <a:lstStyle/>
          <a:p>
            <a:r>
              <a:rPr lang="es-MX" sz="2000" b="1" dirty="0">
                <a:latin typeface="Century Gothic" panose="020B0502020202020204" pitchFamily="34" charset="0"/>
              </a:rPr>
              <a:t>El debilitamiento del dólar a nivel internacional ha estado relacionado con la fortaleza del peso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9" name="Gráfico 8">
            <a:extLst>
              <a:ext uri="{FF2B5EF4-FFF2-40B4-BE49-F238E27FC236}">
                <a16:creationId xmlns:a16="http://schemas.microsoft.com/office/drawing/2014/main" xmlns="" id="{03E8154F-4BC7-4445-9DE6-3B56AF20E77E}"/>
              </a:ext>
            </a:extLst>
          </p:cNvPr>
          <p:cNvGraphicFramePr>
            <a:graphicFrameLocks/>
          </p:cNvGraphicFramePr>
          <p:nvPr>
            <p:extLst>
              <p:ext uri="{D42A27DB-BD31-4B8C-83A1-F6EECF244321}">
                <p14:modId xmlns:p14="http://schemas.microsoft.com/office/powerpoint/2010/main" val="285313272"/>
              </p:ext>
            </p:extLst>
          </p:nvPr>
        </p:nvGraphicFramePr>
        <p:xfrm>
          <a:off x="690282" y="1828800"/>
          <a:ext cx="7566211" cy="4651292"/>
        </p:xfrm>
        <a:graphic>
          <a:graphicData uri="http://schemas.openxmlformats.org/drawingml/2006/chart">
            <c:chart xmlns:c="http://schemas.openxmlformats.org/drawingml/2006/chart" xmlns:r="http://schemas.openxmlformats.org/officeDocument/2006/relationships" r:id="rId2"/>
          </a:graphicData>
        </a:graphic>
      </p:graphicFrame>
      <p:sp>
        <p:nvSpPr>
          <p:cNvPr id="10" name="2 Marcador de contenido"/>
          <p:cNvSpPr>
            <a:spLocks noGrp="1"/>
          </p:cNvSpPr>
          <p:nvPr>
            <p:ph idx="1"/>
          </p:nvPr>
        </p:nvSpPr>
        <p:spPr>
          <a:xfrm>
            <a:off x="153426" y="126124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también es consecuencia de una reducción de riesgos intrínsecos en México que estaban implícitos en las tasas y el tipo de cambio. </a:t>
            </a:r>
          </a:p>
        </p:txBody>
      </p:sp>
    </p:spTree>
    <p:extLst>
      <p:ext uri="{BB962C8B-B14F-4D97-AF65-F5344CB8AC3E}">
        <p14:creationId xmlns:p14="http://schemas.microsoft.com/office/powerpoint/2010/main" val="4168581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244" y="280457"/>
            <a:ext cx="7571155" cy="631825"/>
          </a:xfrm>
        </p:spPr>
        <p:txBody>
          <a:bodyPr/>
          <a:lstStyle/>
          <a:p>
            <a:r>
              <a:rPr lang="es-MX" sz="2000" b="1" dirty="0">
                <a:latin typeface="Century Gothic" panose="020B0502020202020204" pitchFamily="34" charset="0"/>
              </a:rPr>
              <a:t>Y del lado mexicano, el mercado descuenta una baja de 100pb en la tasa de fondeo para 2018</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20</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Cálculos del Infonavit con información de </a:t>
            </a:r>
            <a:r>
              <a:rPr lang="es-MX" sz="900" dirty="0" err="1">
                <a:latin typeface="Century Gothic" panose="020B0502020202020204" pitchFamily="34" charset="0"/>
              </a:rPr>
              <a:t>Valmer</a:t>
            </a:r>
            <a:endParaRPr lang="es-MX" sz="900" dirty="0">
              <a:latin typeface="Century Gothic" panose="020B0502020202020204" pitchFamily="34" charset="0"/>
            </a:endParaRPr>
          </a:p>
        </p:txBody>
      </p:sp>
      <p:sp>
        <p:nvSpPr>
          <p:cNvPr id="10" name="2 Marcador de contenido"/>
          <p:cNvSpPr>
            <a:spLocks noGrp="1"/>
          </p:cNvSpPr>
          <p:nvPr>
            <p:ph idx="1"/>
          </p:nvPr>
        </p:nvSpPr>
        <p:spPr>
          <a:xfrm>
            <a:off x="153426" y="126124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eventualmente podría reducir la fortaleza de nuestra moneda hacia principios del próximo año. </a:t>
            </a:r>
          </a:p>
        </p:txBody>
      </p:sp>
      <p:graphicFrame>
        <p:nvGraphicFramePr>
          <p:cNvPr id="7" name="Gráfico 6">
            <a:extLst>
              <a:ext uri="{FF2B5EF4-FFF2-40B4-BE49-F238E27FC236}">
                <a16:creationId xmlns:a16="http://schemas.microsoft.com/office/drawing/2014/main" xmlns="" id="{4210D43C-D7AA-4AC2-84E9-0A2FEEF3D672}"/>
              </a:ext>
            </a:extLst>
          </p:cNvPr>
          <p:cNvGraphicFramePr>
            <a:graphicFrameLocks/>
          </p:cNvGraphicFramePr>
          <p:nvPr>
            <p:extLst>
              <p:ext uri="{D42A27DB-BD31-4B8C-83A1-F6EECF244321}">
                <p14:modId xmlns:p14="http://schemas.microsoft.com/office/powerpoint/2010/main" val="1192527247"/>
              </p:ext>
            </p:extLst>
          </p:nvPr>
        </p:nvGraphicFramePr>
        <p:xfrm>
          <a:off x="1344706" y="2053291"/>
          <a:ext cx="6454587" cy="43030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8847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194603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21</a:t>
            </a:fld>
            <a:endParaRPr lang="es-ES" altLang="es-MX" dirty="0">
              <a:latin typeface="Century Gothic" panose="020B0502020202020204" pitchFamily="34" charset="0"/>
            </a:endParaRP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Revisión </a:t>
            </a:r>
            <a:r>
              <a:rPr lang="es-MX" sz="1100" dirty="0">
                <a:latin typeface="Century Gothic" panose="020B0502020202020204" pitchFamily="34" charset="0"/>
              </a:rPr>
              <a:t>y propuesta CKD </a:t>
            </a:r>
            <a:r>
              <a:rPr lang="es-MX" sz="1100" dirty="0" smtClean="0">
                <a:latin typeface="Century Gothic" panose="020B0502020202020204" pitchFamily="34" charset="0"/>
              </a:rPr>
              <a:t>de Credit </a:t>
            </a:r>
            <a:r>
              <a:rPr lang="es-MX" sz="1100" dirty="0">
                <a:latin typeface="Century Gothic" panose="020B0502020202020204" pitchFamily="34" charset="0"/>
              </a:rPr>
              <a:t>Suisse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altLang="es-MX" sz="1100" dirty="0" smtClean="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033</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Julio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21505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Gubernamental</a:t>
            </a:r>
          </a:p>
          <a:p>
            <a:pPr algn="ctr"/>
            <a:r>
              <a:rPr lang="es-MX" sz="1600" b="1" dirty="0" smtClean="0">
                <a:latin typeface="Century Gothic" panose="020B0502020202020204" pitchFamily="34" charset="0"/>
              </a:rPr>
              <a:t>57.2%</a:t>
            </a:r>
            <a:endParaRPr lang="es-MX" sz="1600" b="1" dirty="0">
              <a:latin typeface="Century Gothic" panose="020B0502020202020204" pitchFamily="34" charset="0"/>
            </a:endParaRPr>
          </a:p>
        </p:txBody>
      </p:sp>
      <p:sp>
        <p:nvSpPr>
          <p:cNvPr id="20" name="Rectángulo 19"/>
          <p:cNvSpPr/>
          <p:nvPr/>
        </p:nvSpPr>
        <p:spPr>
          <a:xfrm>
            <a:off x="2254316" y="1591348"/>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Mantener duración objetivo-diversificado</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Real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Variable</a:t>
            </a: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Incertidumbre en asuntos políticos globales y locales, así como de acciones de bancos centrales mantiene acotado el potencial de renta fija.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Corporativos</a:t>
            </a:r>
            <a:r>
              <a:rPr lang="es-MX" sz="1600" b="1" dirty="0" smtClean="0">
                <a:latin typeface="Century Gothic" panose="020B0502020202020204" pitchFamily="34" charset="0"/>
              </a:rPr>
              <a:t>*</a:t>
            </a:r>
          </a:p>
          <a:p>
            <a:pPr algn="ctr"/>
            <a:r>
              <a:rPr lang="es-MX" sz="1600" b="1" dirty="0" smtClean="0">
                <a:latin typeface="Century Gothic" panose="020B0502020202020204" pitchFamily="34" charset="0"/>
              </a:rPr>
              <a:t>22.1%</a:t>
            </a:r>
            <a:endParaRPr lang="es-MX" sz="1600" b="1" dirty="0">
              <a:latin typeface="Century Gothic" panose="020B0502020202020204" pitchFamily="34" charset="0"/>
            </a:endParaRPr>
          </a:p>
        </p:txBody>
      </p:sp>
      <p:sp>
        <p:nvSpPr>
          <p:cNvPr id="31" name="Rectángulo 30"/>
          <p:cNvSpPr/>
          <p:nvPr/>
        </p:nvSpPr>
        <p:spPr>
          <a:xfrm>
            <a:off x="2254317" y="2531630"/>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Compras selectivas</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Las sobretasas de este tipo de instrumentos han bajado, pero ante la perspectiva en tasas se han estancado. </a:t>
            </a:r>
          </a:p>
        </p:txBody>
      </p:sp>
      <p:sp>
        <p:nvSpPr>
          <p:cNvPr id="35" name="Rectángulo 34"/>
          <p:cNvSpPr/>
          <p:nvPr/>
        </p:nvSpPr>
        <p:spPr>
          <a:xfrm>
            <a:off x="262552" y="3616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Renta Variable</a:t>
            </a:r>
          </a:p>
          <a:p>
            <a:pPr algn="ctr"/>
            <a:r>
              <a:rPr lang="es-MX" sz="1600" b="1" dirty="0" smtClean="0">
                <a:latin typeface="Century Gothic" panose="020B0502020202020204" pitchFamily="34" charset="0"/>
              </a:rPr>
              <a:t>7.3%</a:t>
            </a:r>
            <a:endParaRPr lang="es-MX" sz="1600" b="1" dirty="0">
              <a:latin typeface="Century Gothic" panose="020B0502020202020204" pitchFamily="34" charset="0"/>
            </a:endParaRPr>
          </a:p>
        </p:txBody>
      </p:sp>
      <p:sp>
        <p:nvSpPr>
          <p:cNvPr id="36" name="Rectángulo 35"/>
          <p:cNvSpPr/>
          <p:nvPr/>
        </p:nvSpPr>
        <p:spPr>
          <a:xfrm>
            <a:off x="2254316" y="3616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5" name="Rectángulo 44"/>
          <p:cNvSpPr/>
          <p:nvPr/>
        </p:nvSpPr>
        <p:spPr>
          <a:xfrm>
            <a:off x="5617663" y="3616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Fase del ciclo económico de menor crecimiento, que coincide con menor liquidez en el verano. En pausa hasta la publicación de reportes trimestrales.</a:t>
            </a:r>
          </a:p>
        </p:txBody>
      </p:sp>
      <p:sp>
        <p:nvSpPr>
          <p:cNvPr id="46" name="Rectángulo 45"/>
          <p:cNvSpPr/>
          <p:nvPr/>
        </p:nvSpPr>
        <p:spPr>
          <a:xfrm>
            <a:off x="262552" y="5507217"/>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err="1">
                <a:latin typeface="Century Gothic" panose="020B0502020202020204" pitchFamily="34" charset="0"/>
              </a:rPr>
              <a:t>CKDs</a:t>
            </a:r>
            <a:endParaRPr lang="es-MX" sz="1600" b="1" dirty="0">
              <a:latin typeface="Century Gothic" panose="020B0502020202020204" pitchFamily="34" charset="0"/>
            </a:endParaRPr>
          </a:p>
          <a:p>
            <a:pPr algn="ctr"/>
            <a:r>
              <a:rPr lang="es-MX" sz="1600" b="1" dirty="0" smtClean="0">
                <a:latin typeface="Century Gothic" panose="020B0502020202020204" pitchFamily="34" charset="0"/>
              </a:rPr>
              <a:t>0.3% (1.2%)</a:t>
            </a:r>
            <a:endParaRPr lang="es-MX" sz="1600" b="1" dirty="0">
              <a:latin typeface="Century Gothic" panose="020B0502020202020204" pitchFamily="34" charset="0"/>
            </a:endParaRPr>
          </a:p>
        </p:txBody>
      </p:sp>
      <p:sp>
        <p:nvSpPr>
          <p:cNvPr id="47" name="Rectángulo 46"/>
          <p:cNvSpPr/>
          <p:nvPr/>
        </p:nvSpPr>
        <p:spPr>
          <a:xfrm>
            <a:off x="2254316" y="5507217"/>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0" name="Rectángulo 49"/>
          <p:cNvSpPr/>
          <p:nvPr/>
        </p:nvSpPr>
        <p:spPr>
          <a:xfrm>
            <a:off x="5617663" y="550721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En etapa de bajo crecimiento, se pueden hallar oportunidades sectoriales en activos no convencionales.</a:t>
            </a:r>
          </a:p>
        </p:txBody>
      </p:sp>
      <p:sp>
        <p:nvSpPr>
          <p:cNvPr id="51" name="Rectángulo 50"/>
          <p:cNvSpPr/>
          <p:nvPr/>
        </p:nvSpPr>
        <p:spPr>
          <a:xfrm>
            <a:off x="262551" y="4555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Fibras</a:t>
            </a:r>
          </a:p>
          <a:p>
            <a:pPr algn="ctr"/>
            <a:r>
              <a:rPr lang="es-MX" sz="1600" b="1" dirty="0" smtClean="0">
                <a:latin typeface="Century Gothic" panose="020B0502020202020204" pitchFamily="34" charset="0"/>
              </a:rPr>
              <a:t>1.0%</a:t>
            </a:r>
            <a:endParaRPr lang="es-MX" sz="1600" b="1" dirty="0">
              <a:latin typeface="Century Gothic" panose="020B0502020202020204" pitchFamily="34" charset="0"/>
            </a:endParaRPr>
          </a:p>
        </p:txBody>
      </p:sp>
      <p:sp>
        <p:nvSpPr>
          <p:cNvPr id="52" name="Rectángulo 51"/>
          <p:cNvSpPr/>
          <p:nvPr/>
        </p:nvSpPr>
        <p:spPr>
          <a:xfrm>
            <a:off x="2254315" y="4555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555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Tipo de activo y % en portafolio</a:t>
            </a:r>
          </a:p>
        </p:txBody>
      </p:sp>
      <p:sp>
        <p:nvSpPr>
          <p:cNvPr id="3" name="CuadroTexto 2"/>
          <p:cNvSpPr txBox="1"/>
          <p:nvPr/>
        </p:nvSpPr>
        <p:spPr>
          <a:xfrm>
            <a:off x="222791" y="6404206"/>
            <a:ext cx="3169457" cy="200055"/>
          </a:xfrm>
          <a:prstGeom prst="rect">
            <a:avLst/>
          </a:prstGeom>
          <a:noFill/>
        </p:spPr>
        <p:txBody>
          <a:bodyPr wrap="none" rtlCol="0">
            <a:spAutoFit/>
          </a:bodyPr>
          <a:lstStyle/>
          <a:p>
            <a:r>
              <a:rPr lang="es-MX" sz="700" dirty="0">
                <a:latin typeface="Century Gothic" panose="020B0502020202020204" pitchFamily="34" charset="0"/>
              </a:rPr>
              <a:t>*Incluye papeles donde el emisor es un corporativo o un fideicomiso</a:t>
            </a:r>
          </a:p>
        </p:txBody>
      </p:sp>
      <p:sp>
        <p:nvSpPr>
          <p:cNvPr id="27" name="2 Marcador de número de diapositiva"/>
          <p:cNvSpPr>
            <a:spLocks noGrp="1"/>
          </p:cNvSpPr>
          <p:nvPr>
            <p:ph type="sldNum" sz="quarter" idx="12"/>
          </p:nvPr>
        </p:nvSpPr>
        <p:spPr>
          <a:xfrm>
            <a:off x="8678174" y="6479281"/>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09195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p:cNvGraphicFramePr>
            <a:graphicFrameLocks noGrp="1"/>
          </p:cNvGraphicFramePr>
          <p:nvPr>
            <p:extLst>
              <p:ext uri="{D42A27DB-BD31-4B8C-83A1-F6EECF244321}">
                <p14:modId xmlns:p14="http://schemas.microsoft.com/office/powerpoint/2010/main" val="3631181832"/>
              </p:ext>
            </p:extLst>
          </p:nvPr>
        </p:nvGraphicFramePr>
        <p:xfrm>
          <a:off x="457200" y="1326776"/>
          <a:ext cx="7563507" cy="5394699"/>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200" y="274638"/>
            <a:ext cx="7268308" cy="631825"/>
          </a:xfrm>
        </p:spPr>
        <p:txBody>
          <a:bodyPr/>
          <a:lstStyle/>
          <a:p>
            <a:pPr algn="ctr"/>
            <a:r>
              <a:rPr lang="es-MX" sz="2000" b="1" dirty="0">
                <a:latin typeface="Century Gothic" panose="020B0502020202020204" pitchFamily="34" charset="0"/>
              </a:rPr>
              <a:t>Resultado </a:t>
            </a:r>
            <a:r>
              <a:rPr lang="es-MX" sz="2000" b="1" dirty="0" smtClean="0">
                <a:latin typeface="Century Gothic" panose="020B0502020202020204" pitchFamily="34" charset="0"/>
              </a:rPr>
              <a:t>FANVIT </a:t>
            </a:r>
            <a:br>
              <a:rPr lang="es-MX" sz="2000" b="1" dirty="0" smtClean="0">
                <a:latin typeface="Century Gothic" panose="020B0502020202020204" pitchFamily="34" charset="0"/>
              </a:rPr>
            </a:br>
            <a:r>
              <a:rPr lang="es-MX" sz="2000" b="1" dirty="0" smtClean="0">
                <a:latin typeface="Century Gothic" panose="020B0502020202020204" pitchFamily="34" charset="0"/>
              </a:rPr>
              <a:t>primer </a:t>
            </a:r>
            <a:r>
              <a:rPr lang="es-MX" sz="2000" b="1" dirty="0">
                <a:latin typeface="Century Gothic" panose="020B0502020202020204" pitchFamily="34" charset="0"/>
              </a:rPr>
              <a:t>semestre de 2017 </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2000" b="1" dirty="0" smtClean="0">
                <a:latin typeface="Century Gothic" panose="020B0502020202020204" pitchFamily="34" charset="0"/>
              </a:rPr>
              <a:t>5,427 mdp</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23</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Cálculos de MFGI</a:t>
            </a:r>
          </a:p>
        </p:txBody>
      </p:sp>
    </p:spTree>
    <p:extLst>
      <p:ext uri="{BB962C8B-B14F-4D97-AF65-F5344CB8AC3E}">
        <p14:creationId xmlns:p14="http://schemas.microsoft.com/office/powerpoint/2010/main" val="42945302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245" y="274638"/>
            <a:ext cx="7524263" cy="968008"/>
          </a:xfrm>
        </p:spPr>
        <p:txBody>
          <a:bodyPr/>
          <a:lstStyle/>
          <a:p>
            <a:r>
              <a:rPr lang="es-MX" sz="2000" b="1" dirty="0">
                <a:latin typeface="Century Gothic" panose="020B0502020202020204" pitchFamily="34" charset="0"/>
              </a:rPr>
              <a:t>Se propone no tomar utilidades de las posiciones actuales debido a la alta liquidez </a:t>
            </a:r>
            <a:r>
              <a:rPr lang="es-MX" sz="2000" b="1" dirty="0" smtClean="0">
                <a:latin typeface="Century Gothic" panose="020B0502020202020204" pitchFamily="34" charset="0"/>
              </a:rPr>
              <a:t>actual y los flujos futuros esperados</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Cálculos de </a:t>
            </a:r>
            <a:r>
              <a:rPr lang="es-MX" sz="900" dirty="0" smtClean="0">
                <a:latin typeface="Century Gothic" panose="020B0502020202020204" pitchFamily="34" charset="0"/>
              </a:rPr>
              <a:t>Gerencia Sr. CI</a:t>
            </a:r>
            <a:endParaRPr lang="es-MX" sz="900" dirty="0">
              <a:latin typeface="Century Gothic" panose="020B0502020202020204" pitchFamily="34" charset="0"/>
            </a:endParaRPr>
          </a:p>
        </p:txBody>
      </p:sp>
      <p:sp>
        <p:nvSpPr>
          <p:cNvPr id="6" name="2 Marcador de contenido"/>
          <p:cNvSpPr>
            <a:spLocks noGrp="1"/>
          </p:cNvSpPr>
          <p:nvPr>
            <p:ph idx="1"/>
          </p:nvPr>
        </p:nvSpPr>
        <p:spPr>
          <a:xfrm>
            <a:off x="144000" y="1339403"/>
            <a:ext cx="8747499" cy="8243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Si bien ha habido un alto rendimiento del FANVIT durante el 1S17, el monto de liquidez es elevado </a:t>
            </a:r>
            <a:r>
              <a:rPr lang="es-MX" sz="1600" dirty="0" smtClean="0">
                <a:latin typeface="Century Gothic" panose="020B0502020202020204" pitchFamily="34" charset="0"/>
              </a:rPr>
              <a:t>(7.9% </a:t>
            </a:r>
            <a:r>
              <a:rPr lang="es-MX" sz="1600" dirty="0">
                <a:latin typeface="Century Gothic" panose="020B0502020202020204" pitchFamily="34" charset="0"/>
              </a:rPr>
              <a:t>del portafolio) y mantendría su crecimiento.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Por lo tanto, de tomarse utilidades, se contaría con un nivel de liquidez aún más grande.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supondría el buscar instrumentos atractivos para el portafolio.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Ante la baja liquidez temporal en los mercados y una reducida oferta de colocaciones para el tamaño del efectivo en el FANVIT, las opciones para invertir se reducirían a 2: </a:t>
            </a:r>
          </a:p>
          <a:p>
            <a:pPr marL="581025" lvl="1"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Mantenerlo en liquidez a la tasa de fondeo, desaprovechando el posicionamiento para una eventual baja de tasas de Banxico.</a:t>
            </a:r>
          </a:p>
          <a:p>
            <a:pPr marL="581025" lvl="1"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Volver a comprar bonos gubernamentales.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Tree>
    <p:extLst>
      <p:ext uri="{BB962C8B-B14F-4D97-AF65-F5344CB8AC3E}">
        <p14:creationId xmlns:p14="http://schemas.microsoft.com/office/powerpoint/2010/main" val="23294225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Resumen expectativas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399631897"/>
              </p:ext>
            </p:extLst>
          </p:nvPr>
        </p:nvGraphicFramePr>
        <p:xfrm>
          <a:off x="257174" y="1306829"/>
          <a:ext cx="8629650" cy="4789171"/>
        </p:xfrm>
        <a:graphic>
          <a:graphicData uri="http://schemas.openxmlformats.org/drawingml/2006/table">
            <a:tbl>
              <a:tblPr firstRow="1" bandRow="1">
                <a:tableStyleId>{5C22544A-7EE6-4342-B048-85BDC9FD1C3A}</a:tableStyleId>
              </a:tblPr>
              <a:tblGrid>
                <a:gridCol w="1581151">
                  <a:extLst>
                    <a:ext uri="{9D8B030D-6E8A-4147-A177-3AD203B41FA5}">
                      <a16:colId xmlns="" xmlns:a16="http://schemas.microsoft.com/office/drawing/2014/main" val="221602515"/>
                    </a:ext>
                  </a:extLst>
                </a:gridCol>
                <a:gridCol w="1666875">
                  <a:extLst>
                    <a:ext uri="{9D8B030D-6E8A-4147-A177-3AD203B41FA5}">
                      <a16:colId xmlns="" xmlns:a16="http://schemas.microsoft.com/office/drawing/2014/main" val="3699543574"/>
                    </a:ext>
                  </a:extLst>
                </a:gridCol>
                <a:gridCol w="5381624">
                  <a:extLst>
                    <a:ext uri="{9D8B030D-6E8A-4147-A177-3AD203B41FA5}">
                      <a16:colId xmlns="" xmlns:a16="http://schemas.microsoft.com/office/drawing/2014/main" val="3405690672"/>
                    </a:ext>
                  </a:extLst>
                </a:gridCol>
              </a:tblGrid>
              <a:tr h="323851">
                <a:tc>
                  <a:txBody>
                    <a:bodyPr/>
                    <a:lstStyle/>
                    <a:p>
                      <a:r>
                        <a:rPr lang="es-MX" sz="1000" dirty="0">
                          <a:latin typeface="Century Gothic" panose="020B0502020202020204" pitchFamily="34" charset="0"/>
                        </a:rPr>
                        <a:t>Tema (ordenado por nivel de importancia)</a:t>
                      </a:r>
                    </a:p>
                  </a:txBody>
                  <a:tcPr/>
                </a:tc>
                <a:tc>
                  <a:txBody>
                    <a:bodyPr/>
                    <a:lstStyle/>
                    <a:p>
                      <a:r>
                        <a:rPr lang="es-MX" sz="1000" dirty="0">
                          <a:latin typeface="Century Gothic" panose="020B0502020202020204" pitchFamily="34" charset="0"/>
                        </a:rPr>
                        <a:t>Evolución (vs último dato del año anterior)</a:t>
                      </a:r>
                    </a:p>
                  </a:txBody>
                  <a:tcPr/>
                </a:tc>
                <a:tc>
                  <a:txBody>
                    <a:bodyPr/>
                    <a:lstStyle/>
                    <a:p>
                      <a:pPr algn="ctr"/>
                      <a:r>
                        <a:rPr lang="es-MX" sz="1000" dirty="0">
                          <a:latin typeface="Century Gothic" panose="020B0502020202020204" pitchFamily="34" charset="0"/>
                        </a:rPr>
                        <a:t>Comentario</a:t>
                      </a:r>
                    </a:p>
                  </a:txBody>
                  <a:tcPr anchor="ctr"/>
                </a:tc>
                <a:extLst>
                  <a:ext uri="{0D108BD9-81ED-4DB2-BD59-A6C34878D82A}">
                    <a16:rowId xmlns="" xmlns:a16="http://schemas.microsoft.com/office/drawing/2014/main" val="706043697"/>
                  </a:ext>
                </a:extLst>
              </a:tr>
              <a:tr h="375286">
                <a:tc>
                  <a:txBody>
                    <a:bodyPr/>
                    <a:lstStyle/>
                    <a:p>
                      <a:r>
                        <a:rPr lang="es-MX" sz="1000" dirty="0">
                          <a:latin typeface="Century Gothic" panose="020B0502020202020204" pitchFamily="34" charset="0"/>
                        </a:rPr>
                        <a:t>Tasa de interés de referencia de EUA</a:t>
                      </a:r>
                    </a:p>
                  </a:txBody>
                  <a:tcPr anchor="ctr"/>
                </a:tc>
                <a:tc>
                  <a:txBody>
                    <a:bodyPr/>
                    <a:lstStyle/>
                    <a:p>
                      <a:endParaRPr lang="es-MX" sz="1000" dirty="0">
                        <a:latin typeface="Century Gothic" panose="020B0502020202020204" pitchFamily="34" charset="0"/>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000" dirty="0">
                          <a:latin typeface="Century Gothic" panose="020B0502020202020204" pitchFamily="34" charset="0"/>
                        </a:rPr>
                        <a:t>En EUA, la FED ha enviado señales alcistas, los analistas esperan un</a:t>
                      </a:r>
                      <a:r>
                        <a:rPr lang="es-MX" sz="1000" baseline="0" dirty="0">
                          <a:latin typeface="Century Gothic" panose="020B0502020202020204" pitchFamily="34" charset="0"/>
                        </a:rPr>
                        <a:t> aumento de 25pb más para este año; el mercado espera el aumento en diciembre. </a:t>
                      </a:r>
                      <a:endParaRPr lang="es-MX" sz="1000" dirty="0">
                        <a:latin typeface="Century Gothic" panose="020B0502020202020204" pitchFamily="34" charset="0"/>
                      </a:endParaRPr>
                    </a:p>
                  </a:txBody>
                  <a:tcPr/>
                </a:tc>
                <a:extLst>
                  <a:ext uri="{0D108BD9-81ED-4DB2-BD59-A6C34878D82A}">
                    <a16:rowId xmlns="" xmlns:a16="http://schemas.microsoft.com/office/drawing/2014/main" val="2186563687"/>
                  </a:ext>
                </a:extLst>
              </a:tr>
              <a:tr h="493396">
                <a:tc>
                  <a:txBody>
                    <a:bodyPr/>
                    <a:lstStyle/>
                    <a:p>
                      <a:r>
                        <a:rPr lang="es-MX" sz="1000" dirty="0">
                          <a:latin typeface="Century Gothic" panose="020B0502020202020204" pitchFamily="34" charset="0"/>
                        </a:rPr>
                        <a:t>Tasa de interés de referencia México</a:t>
                      </a:r>
                    </a:p>
                  </a:txBody>
                  <a:tcPr anchor="ctr"/>
                </a:tc>
                <a:tc>
                  <a:txBody>
                    <a:bodyPr/>
                    <a:lstStyle/>
                    <a:p>
                      <a:endParaRPr lang="es-MX" sz="1000" dirty="0">
                        <a:latin typeface="Century Gothic" panose="020B0502020202020204" pitchFamily="34" charset="0"/>
                      </a:endParaRPr>
                    </a:p>
                  </a:txBody>
                  <a:tcPr/>
                </a:tc>
                <a:tc>
                  <a:txBody>
                    <a:bodyPr/>
                    <a:lstStyle/>
                    <a:p>
                      <a:pPr marL="171450" indent="-171450">
                        <a:buFont typeface="Arial" panose="020B0604020202020204" pitchFamily="34" charset="0"/>
                        <a:buChar char="•"/>
                      </a:pPr>
                      <a:r>
                        <a:rPr lang="es-MX" sz="1000" dirty="0">
                          <a:latin typeface="Century Gothic" panose="020B0502020202020204" pitchFamily="34" charset="0"/>
                        </a:rPr>
                        <a:t>Los analistas estiman un recorte</a:t>
                      </a:r>
                      <a:r>
                        <a:rPr lang="es-MX" sz="1000" baseline="0" dirty="0">
                          <a:latin typeface="Century Gothic" panose="020B0502020202020204" pitchFamily="34" charset="0"/>
                        </a:rPr>
                        <a:t> de</a:t>
                      </a:r>
                      <a:r>
                        <a:rPr lang="es-MX" sz="1000" dirty="0">
                          <a:latin typeface="Century Gothic" panose="020B0502020202020204" pitchFamily="34" charset="0"/>
                        </a:rPr>
                        <a:t> 25pb en junio de 2018. Por su parte, el mercado</a:t>
                      </a:r>
                      <a:r>
                        <a:rPr lang="es-MX" sz="1000" baseline="0" dirty="0">
                          <a:latin typeface="Century Gothic" panose="020B0502020202020204" pitchFamily="34" charset="0"/>
                        </a:rPr>
                        <a:t> está esperando disminuciones de 25 </a:t>
                      </a:r>
                      <a:r>
                        <a:rPr lang="es-MX" sz="1000" baseline="0" dirty="0" err="1">
                          <a:latin typeface="Century Gothic" panose="020B0502020202020204" pitchFamily="34" charset="0"/>
                        </a:rPr>
                        <a:t>ó</a:t>
                      </a:r>
                      <a:r>
                        <a:rPr lang="es-MX" sz="1000" baseline="0" dirty="0">
                          <a:latin typeface="Century Gothic" panose="020B0502020202020204" pitchFamily="34" charset="0"/>
                        </a:rPr>
                        <a:t> 50pb entre diciembre de 2017 y marzo de 2018.</a:t>
                      </a:r>
                      <a:endParaRPr lang="es-MX" sz="1000" dirty="0">
                        <a:latin typeface="Century Gothic" panose="020B0502020202020204" pitchFamily="34" charset="0"/>
                      </a:endParaRPr>
                    </a:p>
                  </a:txBody>
                  <a:tcPr/>
                </a:tc>
                <a:extLst>
                  <a:ext uri="{0D108BD9-81ED-4DB2-BD59-A6C34878D82A}">
                    <a16:rowId xmlns="" xmlns:a16="http://schemas.microsoft.com/office/drawing/2014/main" val="3510077379"/>
                  </a:ext>
                </a:extLst>
              </a:tr>
              <a:tr h="373381">
                <a:tc>
                  <a:txBody>
                    <a:bodyPr/>
                    <a:lstStyle/>
                    <a:p>
                      <a:r>
                        <a:rPr lang="es-MX" sz="1000" dirty="0">
                          <a:latin typeface="Century Gothic" panose="020B0502020202020204" pitchFamily="34" charset="0"/>
                        </a:rPr>
                        <a:t>Tipo</a:t>
                      </a:r>
                      <a:r>
                        <a:rPr lang="es-MX" sz="1000" baseline="0" dirty="0">
                          <a:latin typeface="Century Gothic" panose="020B0502020202020204" pitchFamily="34" charset="0"/>
                        </a:rPr>
                        <a:t> de cambio (MXNUSD)</a:t>
                      </a:r>
                      <a:endParaRPr lang="es-MX" sz="1000" dirty="0">
                        <a:latin typeface="Century Gothic" panose="020B0502020202020204" pitchFamily="34" charset="0"/>
                      </a:endParaRPr>
                    </a:p>
                  </a:txBody>
                  <a:tcPr anchor="ctr"/>
                </a:tc>
                <a:tc>
                  <a:txBody>
                    <a:bodyPr/>
                    <a:lstStyle/>
                    <a:p>
                      <a:endParaRPr lang="es-MX" sz="1000" dirty="0">
                        <a:latin typeface="Century Gothic" panose="020B0502020202020204" pitchFamily="34" charset="0"/>
                      </a:endParaRPr>
                    </a:p>
                  </a:txBody>
                  <a:tcPr/>
                </a:tc>
                <a:tc>
                  <a:txBody>
                    <a:bodyPr/>
                    <a:lstStyle/>
                    <a:p>
                      <a:pPr marL="171450" indent="-171450">
                        <a:buFont typeface="Arial" panose="020B0604020202020204" pitchFamily="34" charset="0"/>
                        <a:buChar char="•"/>
                      </a:pPr>
                      <a:r>
                        <a:rPr lang="es-MX" sz="1000" dirty="0">
                          <a:latin typeface="Century Gothic" panose="020B0502020202020204" pitchFamily="34" charset="0"/>
                        </a:rPr>
                        <a:t>El dólar ha perdido valor frente a todas las </a:t>
                      </a:r>
                      <a:r>
                        <a:rPr lang="es-MX" sz="1000" baseline="0" dirty="0">
                          <a:latin typeface="Century Gothic" panose="020B0502020202020204" pitchFamily="34" charset="0"/>
                        </a:rPr>
                        <a:t>monedas </a:t>
                      </a:r>
                      <a:r>
                        <a:rPr lang="es-MX" sz="1000" dirty="0">
                          <a:latin typeface="Century Gothic" panose="020B0502020202020204" pitchFamily="34" charset="0"/>
                        </a:rPr>
                        <a:t>principales</a:t>
                      </a:r>
                      <a:r>
                        <a:rPr lang="es-MX" sz="1000" baseline="0" dirty="0">
                          <a:latin typeface="Century Gothic" panose="020B0502020202020204" pitchFamily="34" charset="0"/>
                        </a:rPr>
                        <a:t> (excepto el real brasileño); México ha sido el más fortalecido con una apreciación de 15%. La expectativa para el cierre de este año ha disminuido a 18.</a:t>
                      </a:r>
                      <a:endParaRPr lang="es-MX" sz="1000" dirty="0">
                        <a:latin typeface="Century Gothic" panose="020B0502020202020204" pitchFamily="34" charset="0"/>
                      </a:endParaRPr>
                    </a:p>
                  </a:txBody>
                  <a:tcPr/>
                </a:tc>
                <a:extLst>
                  <a:ext uri="{0D108BD9-81ED-4DB2-BD59-A6C34878D82A}">
                    <a16:rowId xmlns="" xmlns:a16="http://schemas.microsoft.com/office/drawing/2014/main" val="3667455811"/>
                  </a:ext>
                </a:extLst>
              </a:tr>
              <a:tr h="281941">
                <a:tc>
                  <a:txBody>
                    <a:bodyPr/>
                    <a:lstStyle/>
                    <a:p>
                      <a:r>
                        <a:rPr lang="es-MX" sz="1000" dirty="0">
                          <a:latin typeface="Century Gothic" panose="020B0502020202020204" pitchFamily="34" charset="0"/>
                        </a:rPr>
                        <a:t>Flujos internacionales renta fija</a:t>
                      </a:r>
                    </a:p>
                  </a:txBody>
                  <a:tcPr anchor="ctr"/>
                </a:tc>
                <a:tc>
                  <a:txBody>
                    <a:bodyPr/>
                    <a:lstStyle/>
                    <a:p>
                      <a:endParaRPr lang="es-MX" sz="1000" dirty="0">
                        <a:latin typeface="Century Gothic" panose="020B0502020202020204" pitchFamily="34" charset="0"/>
                      </a:endParaRPr>
                    </a:p>
                  </a:txBody>
                  <a:tcPr/>
                </a:tc>
                <a:tc>
                  <a:txBody>
                    <a:bodyPr/>
                    <a:lstStyle/>
                    <a:p>
                      <a:pPr marL="171450" indent="-171450">
                        <a:buFont typeface="Arial" panose="020B0604020202020204" pitchFamily="34" charset="0"/>
                        <a:buChar char="•"/>
                      </a:pPr>
                      <a:r>
                        <a:rPr lang="es-MX" sz="1000" dirty="0">
                          <a:latin typeface="Century Gothic" panose="020B0502020202020204" pitchFamily="34" charset="0"/>
                        </a:rPr>
                        <a:t>Los extranjeros han aumentado su posición en la curva de M bonos intercambiando parte corta por parte larga de la curva.</a:t>
                      </a:r>
                    </a:p>
                  </a:txBody>
                  <a:tcPr/>
                </a:tc>
                <a:extLst>
                  <a:ext uri="{0D108BD9-81ED-4DB2-BD59-A6C34878D82A}">
                    <a16:rowId xmlns="" xmlns:a16="http://schemas.microsoft.com/office/drawing/2014/main" val="141944350"/>
                  </a:ext>
                </a:extLst>
              </a:tr>
              <a:tr h="447676">
                <a:tc>
                  <a:txBody>
                    <a:bodyPr/>
                    <a:lstStyle/>
                    <a:p>
                      <a:r>
                        <a:rPr lang="es-MX" sz="1000" dirty="0">
                          <a:latin typeface="Century Gothic" panose="020B0502020202020204" pitchFamily="34" charset="0"/>
                        </a:rPr>
                        <a:t>Flujos nacionales renta fija</a:t>
                      </a:r>
                    </a:p>
                  </a:txBody>
                  <a:tcPr anchor="ctr"/>
                </a:tc>
                <a:tc>
                  <a:txBody>
                    <a:bodyPr/>
                    <a:lstStyle/>
                    <a:p>
                      <a:endParaRPr lang="es-MX" sz="1000" dirty="0">
                        <a:latin typeface="Century Gothic" panose="020B0502020202020204" pitchFamily="34" charset="0"/>
                      </a:endParaRPr>
                    </a:p>
                  </a:txBody>
                  <a:tcPr/>
                </a:tc>
                <a:tc>
                  <a:txBody>
                    <a:bodyPr/>
                    <a:lstStyle/>
                    <a:p>
                      <a:pPr marL="171450" indent="-171450">
                        <a:buFont typeface="Arial" panose="020B0604020202020204" pitchFamily="34" charset="0"/>
                        <a:buChar char="•"/>
                      </a:pPr>
                      <a:r>
                        <a:rPr lang="es-MX" sz="1000" dirty="0">
                          <a:latin typeface="Century Gothic" panose="020B0502020202020204" pitchFamily="34" charset="0"/>
                        </a:rPr>
                        <a:t>Las Afores han disminuido su tenencia</a:t>
                      </a:r>
                      <a:r>
                        <a:rPr lang="es-MX" sz="1000" baseline="0" dirty="0">
                          <a:latin typeface="Century Gothic" panose="020B0502020202020204" pitchFamily="34" charset="0"/>
                        </a:rPr>
                        <a:t> y plazo de inversión en bonos. Por su parte, las sociedades de inversión y otros participantes (como INFONAVIT) han aumentado participación y plazo de inversión.</a:t>
                      </a:r>
                      <a:endParaRPr lang="es-MX" sz="1000" dirty="0">
                        <a:latin typeface="Century Gothic" panose="020B0502020202020204" pitchFamily="34" charset="0"/>
                      </a:endParaRPr>
                    </a:p>
                  </a:txBody>
                  <a:tcPr/>
                </a:tc>
                <a:extLst>
                  <a:ext uri="{0D108BD9-81ED-4DB2-BD59-A6C34878D82A}">
                    <a16:rowId xmlns="" xmlns:a16="http://schemas.microsoft.com/office/drawing/2014/main" val="1197261613"/>
                  </a:ext>
                </a:extLst>
              </a:tr>
              <a:tr h="289561">
                <a:tc>
                  <a:txBody>
                    <a:bodyPr/>
                    <a:lstStyle/>
                    <a:p>
                      <a:r>
                        <a:rPr lang="es-MX" sz="1000" dirty="0">
                          <a:latin typeface="Century Gothic" panose="020B0502020202020204" pitchFamily="34" charset="0"/>
                        </a:rPr>
                        <a:t>Tratado</a:t>
                      </a:r>
                      <a:r>
                        <a:rPr lang="es-MX" sz="1000" baseline="0" dirty="0">
                          <a:latin typeface="Century Gothic" panose="020B0502020202020204" pitchFamily="34" charset="0"/>
                        </a:rPr>
                        <a:t> de Libre Comercio (NAFTA)</a:t>
                      </a:r>
                      <a:endParaRPr lang="es-MX" sz="1000" dirty="0">
                        <a:latin typeface="Century Gothic" panose="020B0502020202020204" pitchFamily="34" charset="0"/>
                      </a:endParaRPr>
                    </a:p>
                  </a:txBody>
                  <a:tcPr anchor="ctr"/>
                </a:tc>
                <a:tc>
                  <a:txBody>
                    <a:bodyPr/>
                    <a:lstStyle/>
                    <a:p>
                      <a:endParaRPr lang="es-MX" sz="1000" dirty="0">
                        <a:latin typeface="Century Gothic" panose="020B0502020202020204" pitchFamily="34" charset="0"/>
                      </a:endParaRPr>
                    </a:p>
                  </a:txBody>
                  <a:tcPr/>
                </a:tc>
                <a:tc>
                  <a:txBody>
                    <a:bodyPr/>
                    <a:lstStyle/>
                    <a:p>
                      <a:pPr marL="171450" indent="-171450">
                        <a:buFont typeface="Arial" panose="020B0604020202020204" pitchFamily="34" charset="0"/>
                        <a:buChar char="•"/>
                      </a:pPr>
                      <a:r>
                        <a:rPr lang="es-MX" sz="1000" dirty="0">
                          <a:latin typeface="Century Gothic" panose="020B0502020202020204" pitchFamily="34" charset="0"/>
                        </a:rPr>
                        <a:t>Hay confianza en que el resultado será positivo, sin embargo, se anticipa aumento de volatilidad durante la negociación que iniciará el 16 de agosto.</a:t>
                      </a:r>
                    </a:p>
                  </a:txBody>
                  <a:tcPr/>
                </a:tc>
                <a:extLst>
                  <a:ext uri="{0D108BD9-81ED-4DB2-BD59-A6C34878D82A}">
                    <a16:rowId xmlns="" xmlns:a16="http://schemas.microsoft.com/office/drawing/2014/main" val="3632996609"/>
                  </a:ext>
                </a:extLst>
              </a:tr>
              <a:tr h="3695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000" dirty="0">
                          <a:latin typeface="Century Gothic" panose="020B0502020202020204" pitchFamily="34" charset="0"/>
                        </a:rPr>
                        <a:t>Calificación México</a:t>
                      </a:r>
                    </a:p>
                  </a:txBody>
                  <a:tcPr anchor="ctr"/>
                </a:tc>
                <a:tc>
                  <a:txBody>
                    <a:bodyPr/>
                    <a:lstStyle/>
                    <a:p>
                      <a:endParaRPr lang="es-MX" sz="1000" dirty="0">
                        <a:latin typeface="Century Gothic" panose="020B0502020202020204" pitchFamily="34" charset="0"/>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000" dirty="0">
                          <a:latin typeface="Century Gothic" panose="020B0502020202020204" pitchFamily="34" charset="0"/>
                        </a:rPr>
                        <a:t>Perspectiva negativa por todas las calificadoras.</a:t>
                      </a:r>
                    </a:p>
                  </a:txBody>
                  <a:tcPr/>
                </a:tc>
                <a:extLst>
                  <a:ext uri="{0D108BD9-81ED-4DB2-BD59-A6C34878D82A}">
                    <a16:rowId xmlns="" xmlns:a16="http://schemas.microsoft.com/office/drawing/2014/main" val="3526601967"/>
                  </a:ext>
                </a:extLst>
              </a:tr>
              <a:tr h="3705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000" dirty="0">
                          <a:latin typeface="Century Gothic" panose="020B0502020202020204" pitchFamily="34" charset="0"/>
                        </a:rPr>
                        <a:t>Renta variable internacional</a:t>
                      </a:r>
                    </a:p>
                  </a:txBody>
                  <a:tcPr anchor="ctr"/>
                </a:tc>
                <a:tc>
                  <a:txBody>
                    <a:bodyPr/>
                    <a:lstStyle/>
                    <a:p>
                      <a:endParaRPr lang="es-MX" sz="1000" dirty="0">
                        <a:latin typeface="Century Gothic" panose="020B0502020202020204" pitchFamily="34" charset="0"/>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000" dirty="0">
                          <a:latin typeface="Century Gothic" panose="020B0502020202020204" pitchFamily="34" charset="0"/>
                        </a:rPr>
                        <a:t>Múltiplos elevados. Expectativas de crecimiento y alta liquidez han soportado las alzas, sin embargo, caídas</a:t>
                      </a:r>
                      <a:r>
                        <a:rPr lang="es-MX" sz="1000" baseline="0" dirty="0">
                          <a:latin typeface="Century Gothic" panose="020B0502020202020204" pitchFamily="34" charset="0"/>
                        </a:rPr>
                        <a:t> latentes entre 1 y 10% dependiendo el catalizador</a:t>
                      </a:r>
                      <a:endParaRPr lang="es-MX" sz="1000" dirty="0">
                        <a:latin typeface="Century Gothic" panose="020B0502020202020204" pitchFamily="34" charset="0"/>
                      </a:endParaRPr>
                    </a:p>
                  </a:txBody>
                  <a:tcPr/>
                </a:tc>
                <a:extLst>
                  <a:ext uri="{0D108BD9-81ED-4DB2-BD59-A6C34878D82A}">
                    <a16:rowId xmlns="" xmlns:a16="http://schemas.microsoft.com/office/drawing/2014/main" val="2710433319"/>
                  </a:ext>
                </a:extLst>
              </a:tr>
              <a:tr h="3705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000" dirty="0">
                          <a:latin typeface="Century Gothic" panose="020B0502020202020204" pitchFamily="34" charset="0"/>
                        </a:rPr>
                        <a:t>Inflación México</a:t>
                      </a:r>
                    </a:p>
                  </a:txBody>
                  <a:tcPr anchor="ctr"/>
                </a:tc>
                <a:tc>
                  <a:txBody>
                    <a:bodyPr/>
                    <a:lstStyle/>
                    <a:p>
                      <a:endParaRPr lang="es-MX" sz="1000" dirty="0">
                        <a:latin typeface="Century Gothic" panose="020B0502020202020204" pitchFamily="34" charset="0"/>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000" dirty="0">
                          <a:latin typeface="Century Gothic" panose="020B0502020202020204" pitchFamily="34" charset="0"/>
                        </a:rPr>
                        <a:t>Este año</a:t>
                      </a:r>
                      <a:r>
                        <a:rPr lang="es-MX" sz="1000" baseline="0" dirty="0">
                          <a:latin typeface="Century Gothic" panose="020B0502020202020204" pitchFamily="34" charset="0"/>
                        </a:rPr>
                        <a:t> se espera una inflación de 6%. En relación al año anterior, la expectativa de largo plazo ha aumentado 20pb y el consenso la estima en 3.5%.</a:t>
                      </a:r>
                      <a:endParaRPr lang="es-MX" sz="1000" dirty="0">
                        <a:latin typeface="Century Gothic" panose="020B0502020202020204" pitchFamily="34" charset="0"/>
                      </a:endParaRPr>
                    </a:p>
                  </a:txBody>
                  <a:tcPr/>
                </a:tc>
                <a:extLst>
                  <a:ext uri="{0D108BD9-81ED-4DB2-BD59-A6C34878D82A}">
                    <a16:rowId xmlns="" xmlns:a16="http://schemas.microsoft.com/office/drawing/2014/main" val="1095041221"/>
                  </a:ext>
                </a:extLst>
              </a:tr>
              <a:tr h="36004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000" kern="1200" dirty="0">
                          <a:solidFill>
                            <a:schemeClr val="dk1"/>
                          </a:solidFill>
                          <a:latin typeface="Century Gothic" panose="020B0502020202020204" pitchFamily="34" charset="0"/>
                          <a:ea typeface="+mn-ea"/>
                          <a:cs typeface="+mn-cs"/>
                        </a:rPr>
                        <a:t>Elecciones en México</a:t>
                      </a:r>
                    </a:p>
                  </a:txBody>
                  <a:tcPr anchor="ctr"/>
                </a:tc>
                <a:tc>
                  <a:txBody>
                    <a:bodyPr/>
                    <a:lstStyle/>
                    <a:p>
                      <a:pPr algn="ctr"/>
                      <a:r>
                        <a:rPr lang="es-MX" sz="1000" dirty="0">
                          <a:latin typeface="Century Gothic" panose="020B0502020202020204" pitchFamily="34" charset="0"/>
                        </a:rPr>
                        <a:t>Datos</a:t>
                      </a:r>
                      <a:r>
                        <a:rPr lang="es-MX" sz="1000" baseline="0" dirty="0">
                          <a:latin typeface="Century Gothic" panose="020B0502020202020204" pitchFamily="34" charset="0"/>
                        </a:rPr>
                        <a:t> de El Financiero de junio</a:t>
                      </a:r>
                      <a:endParaRPr lang="es-MX" sz="1000" dirty="0">
                        <a:latin typeface="Century Gothic" panose="020B0502020202020204" pitchFamily="34" charset="0"/>
                      </a:endParaRPr>
                    </a:p>
                  </a:txBody>
                  <a:tcPr/>
                </a:tc>
                <a:tc>
                  <a:txBody>
                    <a:bodyPr/>
                    <a:lstStyle/>
                    <a:p>
                      <a:pPr marL="171450" indent="-171450" algn="l" defTabSz="457200" rtl="0" eaLnBrk="1" latinLnBrk="0" hangingPunct="1">
                        <a:buFont typeface="Arial" panose="020B0604020202020204" pitchFamily="34" charset="0"/>
                        <a:buChar char="•"/>
                      </a:pPr>
                      <a:r>
                        <a:rPr lang="es-MX" sz="1000" kern="1200" dirty="0">
                          <a:solidFill>
                            <a:schemeClr val="dk1"/>
                          </a:solidFill>
                          <a:latin typeface="Century Gothic" panose="020B0502020202020204" pitchFamily="34" charset="0"/>
                          <a:ea typeface="+mn-ea"/>
                          <a:cs typeface="+mn-cs"/>
                        </a:rPr>
                        <a:t>AMLO se posiciona en primer lugar con un 30%. Osorio Chong como</a:t>
                      </a:r>
                      <a:r>
                        <a:rPr lang="es-MX" sz="1000" kern="1200" baseline="0" dirty="0">
                          <a:solidFill>
                            <a:schemeClr val="dk1"/>
                          </a:solidFill>
                          <a:latin typeface="Century Gothic" panose="020B0502020202020204" pitchFamily="34" charset="0"/>
                          <a:ea typeface="+mn-ea"/>
                          <a:cs typeface="+mn-cs"/>
                        </a:rPr>
                        <a:t> puntero del PRI, le sigue Videgaray y Meade. En el PAN Anaya el segundo más fuerte</a:t>
                      </a:r>
                      <a:r>
                        <a:rPr lang="es-MX" sz="1000" kern="1200" baseline="0" dirty="0" smtClean="0">
                          <a:solidFill>
                            <a:schemeClr val="dk1"/>
                          </a:solidFill>
                          <a:latin typeface="Century Gothic" panose="020B0502020202020204" pitchFamily="34" charset="0"/>
                          <a:ea typeface="+mn-ea"/>
                          <a:cs typeface="+mn-cs"/>
                        </a:rPr>
                        <a:t>.</a:t>
                      </a:r>
                      <a:endParaRPr lang="es-MX" sz="1000" dirty="0">
                        <a:latin typeface="Century Gothic" panose="020B0502020202020204" pitchFamily="34" charset="0"/>
                      </a:endParaRPr>
                    </a:p>
                  </a:txBody>
                  <a:tcPr/>
                </a:tc>
                <a:extLst>
                  <a:ext uri="{0D108BD9-81ED-4DB2-BD59-A6C34878D82A}">
                    <a16:rowId xmlns="" xmlns:a16="http://schemas.microsoft.com/office/drawing/2014/main" val="3539905620"/>
                  </a:ext>
                </a:extLst>
              </a:tr>
            </a:tbl>
          </a:graphicData>
        </a:graphic>
      </p:graphicFrame>
      <p:sp>
        <p:nvSpPr>
          <p:cNvPr id="9" name="Flecha: hacia arriba 8"/>
          <p:cNvSpPr/>
          <p:nvPr/>
        </p:nvSpPr>
        <p:spPr>
          <a:xfrm>
            <a:off x="2531873" y="1794092"/>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1" name="Flecha: hacia arriba 10"/>
          <p:cNvSpPr/>
          <p:nvPr/>
        </p:nvSpPr>
        <p:spPr>
          <a:xfrm>
            <a:off x="2564992" y="2730446"/>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7" name="Flecha: hacia arriba 16"/>
          <p:cNvSpPr/>
          <p:nvPr/>
        </p:nvSpPr>
        <p:spPr>
          <a:xfrm>
            <a:off x="2564993" y="3245422"/>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8" name="CuadroTexto 17"/>
          <p:cNvSpPr txBox="1"/>
          <p:nvPr/>
        </p:nvSpPr>
        <p:spPr>
          <a:xfrm>
            <a:off x="70022" y="6240874"/>
            <a:ext cx="8731078" cy="276999"/>
          </a:xfrm>
          <a:prstGeom prst="rect">
            <a:avLst/>
          </a:prstGeom>
          <a:noFill/>
        </p:spPr>
        <p:txBody>
          <a:bodyPr wrap="square" rtlCol="0">
            <a:spAutoFit/>
          </a:bodyPr>
          <a:lstStyle/>
          <a:p>
            <a:r>
              <a:rPr lang="es-MX" sz="1200" b="1" dirty="0" smtClean="0">
                <a:latin typeface="Century Gothic" panose="020B0502020202020204" pitchFamily="34" charset="0"/>
              </a:rPr>
              <a:t> Simbología</a:t>
            </a:r>
            <a:r>
              <a:rPr lang="es-MX" sz="1200" b="1" dirty="0">
                <a:latin typeface="Century Gothic" panose="020B0502020202020204" pitchFamily="34" charset="0"/>
              </a:rPr>
              <a:t>:</a:t>
            </a:r>
            <a:r>
              <a:rPr lang="es-MX" sz="1200" dirty="0">
                <a:latin typeface="Century Gothic" panose="020B0502020202020204" pitchFamily="34" charset="0"/>
              </a:rPr>
              <a:t>	             </a:t>
            </a:r>
            <a:r>
              <a:rPr lang="es-MX" sz="1200" dirty="0" smtClean="0">
                <a:latin typeface="Century Gothic" panose="020B0502020202020204" pitchFamily="34" charset="0"/>
              </a:rPr>
              <a:t>:</a:t>
            </a:r>
            <a:r>
              <a:rPr lang="es-MX" sz="1200" dirty="0">
                <a:latin typeface="Century Gothic" panose="020B0502020202020204" pitchFamily="34" charset="0"/>
              </a:rPr>
              <a:t>Aumentó </a:t>
            </a:r>
            <a:r>
              <a:rPr lang="es-MX" sz="1200" dirty="0" smtClean="0">
                <a:latin typeface="Century Gothic" panose="020B0502020202020204" pitchFamily="34" charset="0"/>
              </a:rPr>
              <a:t>expectativa           </a:t>
            </a:r>
            <a:r>
              <a:rPr lang="es-MX" sz="1200" dirty="0">
                <a:latin typeface="Century Gothic" panose="020B0502020202020204" pitchFamily="34" charset="0"/>
              </a:rPr>
              <a:t>:Se mantuvo igual la </a:t>
            </a:r>
            <a:r>
              <a:rPr lang="es-MX" sz="1200" dirty="0" smtClean="0">
                <a:latin typeface="Century Gothic" panose="020B0502020202020204" pitchFamily="34" charset="0"/>
              </a:rPr>
              <a:t>expectativa   </a:t>
            </a:r>
            <a:r>
              <a:rPr lang="es-MX" sz="1200" dirty="0">
                <a:latin typeface="Century Gothic" panose="020B0502020202020204" pitchFamily="34" charset="0"/>
              </a:rPr>
              <a:t>	     :Disminuyó la </a:t>
            </a:r>
            <a:r>
              <a:rPr lang="es-MX" sz="1200" dirty="0" smtClean="0">
                <a:latin typeface="Century Gothic" panose="020B0502020202020204" pitchFamily="34" charset="0"/>
              </a:rPr>
              <a:t>expectativa</a:t>
            </a:r>
            <a:endParaRPr lang="es-MX" sz="1200" dirty="0">
              <a:latin typeface="Century Gothic" panose="020B0502020202020204" pitchFamily="34" charset="0"/>
            </a:endParaRPr>
          </a:p>
        </p:txBody>
      </p:sp>
      <p:sp>
        <p:nvSpPr>
          <p:cNvPr id="19" name="Flecha: hacia arriba 18"/>
          <p:cNvSpPr/>
          <p:nvPr/>
        </p:nvSpPr>
        <p:spPr>
          <a:xfrm>
            <a:off x="1276846" y="6217259"/>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0" name="Flecha: hacia arriba 19"/>
          <p:cNvSpPr/>
          <p:nvPr/>
        </p:nvSpPr>
        <p:spPr>
          <a:xfrm rot="5400000">
            <a:off x="3462267" y="6246146"/>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21" name="Flecha: hacia arriba 20"/>
          <p:cNvSpPr/>
          <p:nvPr/>
        </p:nvSpPr>
        <p:spPr>
          <a:xfrm rot="10800000">
            <a:off x="6405927" y="6262218"/>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22" name="Flecha: hacia arriba 21"/>
          <p:cNvSpPr/>
          <p:nvPr/>
        </p:nvSpPr>
        <p:spPr>
          <a:xfrm rot="10800000">
            <a:off x="2541136" y="2315778"/>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3" name="CuadroTexto 2"/>
          <p:cNvSpPr txBox="1"/>
          <p:nvPr/>
        </p:nvSpPr>
        <p:spPr>
          <a:xfrm>
            <a:off x="1997149" y="3693077"/>
            <a:ext cx="1481896" cy="253916"/>
          </a:xfrm>
          <a:prstGeom prst="rect">
            <a:avLst/>
          </a:prstGeom>
          <a:noFill/>
        </p:spPr>
        <p:txBody>
          <a:bodyPr wrap="square" rtlCol="0">
            <a:spAutoFit/>
          </a:bodyPr>
          <a:lstStyle/>
          <a:p>
            <a:pPr algn="ctr"/>
            <a:r>
              <a:rPr lang="es-MX" sz="1050" b="1" dirty="0">
                <a:latin typeface="Century Gothic" panose="020B0502020202020204" pitchFamily="34" charset="0"/>
              </a:rPr>
              <a:t>Movimientos mixtos</a:t>
            </a:r>
          </a:p>
        </p:txBody>
      </p:sp>
      <p:sp>
        <p:nvSpPr>
          <p:cNvPr id="23" name="Flecha: hacia arriba 22"/>
          <p:cNvSpPr/>
          <p:nvPr/>
        </p:nvSpPr>
        <p:spPr>
          <a:xfrm rot="5400000">
            <a:off x="2572245" y="4179547"/>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26" name="Flecha: hacia arriba 25"/>
          <p:cNvSpPr/>
          <p:nvPr/>
        </p:nvSpPr>
        <p:spPr>
          <a:xfrm rot="10800000">
            <a:off x="2555468" y="4583811"/>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27" name="Flecha: hacia arriba 26"/>
          <p:cNvSpPr/>
          <p:nvPr/>
        </p:nvSpPr>
        <p:spPr>
          <a:xfrm rot="10800000">
            <a:off x="2555468" y="4972557"/>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28" name="Flecha: hacia arriba 27"/>
          <p:cNvSpPr/>
          <p:nvPr/>
        </p:nvSpPr>
        <p:spPr>
          <a:xfrm>
            <a:off x="2555468" y="5350036"/>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4" name="Marcador de número de diapositiva 3"/>
          <p:cNvSpPr>
            <a:spLocks noGrp="1"/>
          </p:cNvSpPr>
          <p:nvPr>
            <p:ph type="sldNum" sz="quarter" idx="4294967295"/>
          </p:nvPr>
        </p:nvSpPr>
        <p:spPr bwMode="auto">
          <a:xfrm>
            <a:off x="8291512" y="6478881"/>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25</a:t>
            </a:fld>
            <a:endParaRPr lang="es-ES" altLang="es-MX" sz="1200" dirty="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37112088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57200" y="1600200"/>
            <a:ext cx="8229600" cy="4525963"/>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7 y 8.5 años el plazo promedio ponderado del portafolio (actual </a:t>
            </a:r>
            <a:r>
              <a:rPr lang="es-MX" sz="1400" dirty="0" smtClean="0">
                <a:latin typeface="Century Gothic" panose="020B0502020202020204" pitchFamily="34" charset="0"/>
                <a:ea typeface="Calibri"/>
                <a:cs typeface="Times New Roman"/>
              </a:rPr>
              <a:t>7.2).</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a:t>
            </a:r>
            <a:r>
              <a:rPr lang="es-MX" sz="1400" dirty="0">
                <a:latin typeface="Century Gothic" panose="020B0502020202020204" pitchFamily="34" charset="0"/>
                <a:ea typeface="Calibri"/>
                <a:cs typeface="Times New Roman"/>
              </a:rPr>
              <a:t>hasta un  8% del Activo Neto en Renta Variable y 3% en </a:t>
            </a:r>
            <a:r>
              <a:rPr lang="es-MX" sz="1400" dirty="0" smtClean="0">
                <a:latin typeface="Century Gothic" panose="020B0502020202020204" pitchFamily="34" charset="0"/>
                <a:ea typeface="Calibri"/>
                <a:cs typeface="Times New Roman"/>
              </a:rPr>
              <a:t>6 Fibras diversificadas e industriales. Las compras se realizarían en forma paulatina (     )</a:t>
            </a:r>
          </a:p>
          <a:p>
            <a:pPr lvl="1" algn="just">
              <a:spcAft>
                <a:spcPts val="0"/>
              </a:spcAft>
              <a:buClr>
                <a:srgbClr val="C00000"/>
              </a:buClr>
              <a:buFont typeface="Symbol"/>
              <a:buChar char=""/>
            </a:pP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a:t>
            </a:r>
            <a:r>
              <a:rPr lang="es-MX" sz="1400" dirty="0" smtClean="0">
                <a:latin typeface="Century Gothic" panose="020B0502020202020204" pitchFamily="34" charset="0"/>
                <a:ea typeface="Calibri"/>
                <a:cs typeface="Times New Roman"/>
              </a:rPr>
              <a:t>gestión (      ).</a:t>
            </a: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535051" y="6310312"/>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26</a:t>
            </a:fld>
            <a:endParaRPr lang="es-ES" altLang="es-MX" dirty="0">
              <a:latin typeface="Century Gothic" panose="020B0502020202020204" pitchFamily="34" charset="0"/>
            </a:endParaRPr>
          </a:p>
        </p:txBody>
      </p:sp>
      <p:sp>
        <p:nvSpPr>
          <p:cNvPr id="4" name="3 Flecha derecha">
            <a:hlinkClick r:id="rId2" action="ppaction://hlinksldjump"/>
          </p:cNvPr>
          <p:cNvSpPr/>
          <p:nvPr/>
        </p:nvSpPr>
        <p:spPr>
          <a:xfrm>
            <a:off x="7797293" y="2618065"/>
            <a:ext cx="200489" cy="17665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5 Flecha derecha">
            <a:hlinkClick r:id="rId3" action="ppaction://hlinksldjump"/>
          </p:cNvPr>
          <p:cNvSpPr/>
          <p:nvPr/>
        </p:nvSpPr>
        <p:spPr>
          <a:xfrm>
            <a:off x="6684134" y="4065497"/>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853293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234608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Revisión </a:t>
            </a:r>
            <a:r>
              <a:rPr lang="es-MX" sz="1100" dirty="0">
                <a:latin typeface="Century Gothic" panose="020B0502020202020204" pitchFamily="34" charset="0"/>
              </a:rPr>
              <a:t>y propuesta CKD </a:t>
            </a:r>
            <a:r>
              <a:rPr lang="es-MX" sz="1100" dirty="0" smtClean="0">
                <a:latin typeface="Century Gothic" panose="020B0502020202020204" pitchFamily="34" charset="0"/>
              </a:rPr>
              <a:t>de Credit </a:t>
            </a:r>
            <a:r>
              <a:rPr lang="es-MX" sz="1100" dirty="0">
                <a:latin typeface="Century Gothic" panose="020B0502020202020204" pitchFamily="34" charset="0"/>
              </a:rPr>
              <a:t>Suisse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altLang="es-MX" sz="1100" dirty="0" smtClean="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033</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Julio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21505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30 de junio de 2017</a:t>
            </a: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
        <p:nvSpPr>
          <p:cNvPr id="5" name="CuadroTexto 4"/>
          <p:cNvSpPr txBox="1"/>
          <p:nvPr/>
        </p:nvSpPr>
        <p:spPr>
          <a:xfrm>
            <a:off x="91664" y="6552198"/>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392882" y="1359645"/>
            <a:ext cx="4303317" cy="338554"/>
          </a:xfrm>
          <a:prstGeom prst="rect">
            <a:avLst/>
          </a:prstGeom>
          <a:noFill/>
        </p:spPr>
        <p:txBody>
          <a:bodyPr wrap="square" rtlCol="0">
            <a:spAutoFit/>
          </a:bodyPr>
          <a:lstStyle/>
          <a:p>
            <a:r>
              <a:rPr lang="es-MX" sz="800" b="1" dirty="0"/>
              <a:t>Fecha: 30 de junio 2017. * Suma de Activos Netos de las Siefores al 31 de mayo. ** VaR Paramétrico al 99% de confianza horizonte a un día.</a:t>
            </a:r>
          </a:p>
        </p:txBody>
      </p:sp>
      <p:sp>
        <p:nvSpPr>
          <p:cNvPr id="19" name="CuadroTexto 18"/>
          <p:cNvSpPr txBox="1"/>
          <p:nvPr/>
        </p:nvSpPr>
        <p:spPr>
          <a:xfrm>
            <a:off x="4798170" y="6541723"/>
            <a:ext cx="3345972" cy="338554"/>
          </a:xfrm>
          <a:prstGeom prst="rect">
            <a:avLst/>
          </a:prstGeom>
          <a:noFill/>
        </p:spPr>
        <p:txBody>
          <a:bodyPr wrap="square" rtlCol="0">
            <a:spAutoFit/>
          </a:bodyPr>
          <a:lstStyle/>
          <a:p>
            <a:r>
              <a:rPr lang="es-MX" sz="800" b="1" dirty="0"/>
              <a:t>Calculado del 31 dic 2016 al 30 de junio del 2017 con base en el “valor del portafolio”.</a:t>
            </a:r>
          </a:p>
        </p:txBody>
      </p:sp>
      <p:sp>
        <p:nvSpPr>
          <p:cNvPr id="18" name="CuadroTexto 17"/>
          <p:cNvSpPr txBox="1"/>
          <p:nvPr/>
        </p:nvSpPr>
        <p:spPr>
          <a:xfrm>
            <a:off x="92160" y="3208807"/>
            <a:ext cx="3282279" cy="58477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sp>
        <p:nvSpPr>
          <p:cNvPr id="15" name="CuadroTexto 14"/>
          <p:cNvSpPr txBox="1"/>
          <p:nvPr/>
        </p:nvSpPr>
        <p:spPr>
          <a:xfrm>
            <a:off x="4291075" y="1745493"/>
            <a:ext cx="3245476" cy="1384995"/>
          </a:xfrm>
          <a:prstGeom prst="rect">
            <a:avLst/>
          </a:prstGeom>
          <a:noFill/>
        </p:spPr>
        <p:txBody>
          <a:bodyPr wrap="square" rtlCol="0">
            <a:spAutoFit/>
          </a:bodyPr>
          <a:lstStyle/>
          <a:p>
            <a:r>
              <a:rPr lang="es-MX" dirty="0"/>
              <a:t>Efecto Trump   	- 3,436 mdp</a:t>
            </a:r>
          </a:p>
          <a:p>
            <a:r>
              <a:rPr lang="es-MX" sz="1200" dirty="0"/>
              <a:t>(8-11 nov.)</a:t>
            </a:r>
          </a:p>
          <a:p>
            <a:r>
              <a:rPr lang="es-MX" dirty="0"/>
              <a:t>Resultado 2016   	  1,006 mdp</a:t>
            </a:r>
          </a:p>
          <a:p>
            <a:r>
              <a:rPr lang="es-MX" dirty="0"/>
              <a:t>Resultado 2017	*</a:t>
            </a:r>
            <a:r>
              <a:rPr lang="es-MX" u="sng" dirty="0"/>
              <a:t>5,427 </a:t>
            </a:r>
            <a:r>
              <a:rPr lang="es-MX" u="sng" dirty="0" err="1"/>
              <a:t>mdp</a:t>
            </a:r>
            <a:endParaRPr lang="es-MX" u="sng" dirty="0"/>
          </a:p>
          <a:p>
            <a:r>
              <a:rPr lang="es-MX" dirty="0"/>
              <a:t>                                     6,433 mdp</a:t>
            </a:r>
          </a:p>
        </p:txBody>
      </p:sp>
      <p:sp>
        <p:nvSpPr>
          <p:cNvPr id="13" name="CuadroTexto 12"/>
          <p:cNvSpPr txBox="1"/>
          <p:nvPr/>
        </p:nvSpPr>
        <p:spPr>
          <a:xfrm>
            <a:off x="4291074" y="3035878"/>
            <a:ext cx="4548125" cy="584775"/>
          </a:xfrm>
          <a:prstGeom prst="rect">
            <a:avLst/>
          </a:prstGeom>
          <a:solidFill>
            <a:schemeClr val="bg1"/>
          </a:solidFill>
        </p:spPr>
        <p:txBody>
          <a:bodyPr wrap="square" rtlCol="0">
            <a:spAutoFit/>
          </a:bodyPr>
          <a:lstStyle/>
          <a:p>
            <a:pPr algn="just"/>
            <a:r>
              <a:rPr lang="es-MX" sz="800" b="1" dirty="0"/>
              <a:t>*Resultado proporcionado por el área de Riesgos. </a:t>
            </a:r>
          </a:p>
          <a:p>
            <a:pPr algn="just"/>
            <a:r>
              <a:rPr lang="es-MX" sz="800" b="1" dirty="0"/>
              <a:t>La atribución al rendimiento es bruto, por lo tanto a los activos netos se le suman los gastos no equiparables </a:t>
            </a:r>
            <a:r>
              <a:rPr lang="es-MX" sz="800" b="1" dirty="0" smtClean="0"/>
              <a:t>, cupones </a:t>
            </a:r>
            <a:r>
              <a:rPr lang="es-MX" sz="800" b="1" dirty="0"/>
              <a:t>pendientes y compras/ventas por liquidar que equivalen a 116 mdp.</a:t>
            </a:r>
          </a:p>
          <a:p>
            <a:pPr algn="just"/>
            <a:r>
              <a:rPr lang="es-MX" sz="800" b="1" dirty="0" smtClean="0"/>
              <a:t>El </a:t>
            </a:r>
            <a:r>
              <a:rPr lang="es-MX" sz="800" b="1" dirty="0"/>
              <a:t>resultado podría variar no más del 1% por redondeos.</a:t>
            </a:r>
          </a:p>
        </p:txBody>
      </p:sp>
      <p:pic>
        <p:nvPicPr>
          <p:cNvPr id="14" name="Imagen 13"/>
          <p:cNvPicPr>
            <a:picLocks noChangeAspect="1"/>
          </p:cNvPicPr>
          <p:nvPr/>
        </p:nvPicPr>
        <p:blipFill>
          <a:blip r:embed="rId3"/>
          <a:stretch>
            <a:fillRect/>
          </a:stretch>
        </p:blipFill>
        <p:spPr>
          <a:xfrm>
            <a:off x="3392883" y="508829"/>
            <a:ext cx="4303317" cy="842336"/>
          </a:xfrm>
          <a:prstGeom prst="rect">
            <a:avLst/>
          </a:prstGeom>
        </p:spPr>
      </p:pic>
      <p:pic>
        <p:nvPicPr>
          <p:cNvPr id="17" name="Imagen 16"/>
          <p:cNvPicPr>
            <a:picLocks noChangeAspect="1"/>
          </p:cNvPicPr>
          <p:nvPr/>
        </p:nvPicPr>
        <p:blipFill>
          <a:blip r:embed="rId4"/>
          <a:stretch>
            <a:fillRect/>
          </a:stretch>
        </p:blipFill>
        <p:spPr>
          <a:xfrm>
            <a:off x="-1" y="3740657"/>
            <a:ext cx="4550789" cy="2873673"/>
          </a:xfrm>
          <a:prstGeom prst="rect">
            <a:avLst/>
          </a:prstGeom>
        </p:spPr>
      </p:pic>
      <p:pic>
        <p:nvPicPr>
          <p:cNvPr id="3" name="Imagen 2">
            <a:extLst>
              <a:ext uri="{FF2B5EF4-FFF2-40B4-BE49-F238E27FC236}">
                <a16:creationId xmlns="" xmlns:a16="http://schemas.microsoft.com/office/drawing/2014/main" id="{2450BED5-CEBF-40AD-8D07-EA2716523D2F}"/>
              </a:ext>
            </a:extLst>
          </p:cNvPr>
          <p:cNvPicPr>
            <a:picLocks noChangeAspect="1"/>
          </p:cNvPicPr>
          <p:nvPr/>
        </p:nvPicPr>
        <p:blipFill>
          <a:blip r:embed="rId5"/>
          <a:stretch>
            <a:fillRect/>
          </a:stretch>
        </p:blipFill>
        <p:spPr>
          <a:xfrm>
            <a:off x="191523" y="504082"/>
            <a:ext cx="3182916" cy="2704725"/>
          </a:xfrm>
          <a:prstGeom prst="rect">
            <a:avLst/>
          </a:prstGeom>
        </p:spPr>
      </p:pic>
      <p:pic>
        <p:nvPicPr>
          <p:cNvPr id="6" name="Imagen 5">
            <a:extLst>
              <a:ext uri="{FF2B5EF4-FFF2-40B4-BE49-F238E27FC236}">
                <a16:creationId xmlns="" xmlns:a16="http://schemas.microsoft.com/office/drawing/2014/main" id="{0FDF4772-CDE1-4ACE-B139-79DAA96657C7}"/>
              </a:ext>
            </a:extLst>
          </p:cNvPr>
          <p:cNvPicPr>
            <a:picLocks noChangeAspect="1"/>
          </p:cNvPicPr>
          <p:nvPr/>
        </p:nvPicPr>
        <p:blipFill>
          <a:blip r:embed="rId6"/>
          <a:stretch>
            <a:fillRect/>
          </a:stretch>
        </p:blipFill>
        <p:spPr>
          <a:xfrm>
            <a:off x="4550788" y="3700469"/>
            <a:ext cx="4593212" cy="2875761"/>
          </a:xfrm>
          <a:prstGeom prst="rect">
            <a:avLst/>
          </a:prstGeom>
        </p:spPr>
      </p:pic>
    </p:spTree>
    <p:extLst>
      <p:ext uri="{BB962C8B-B14F-4D97-AF65-F5344CB8AC3E}">
        <p14:creationId xmlns:p14="http://schemas.microsoft.com/office/powerpoint/2010/main" val="34911930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30 de junio de 2017</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155052" y="6310312"/>
            <a:ext cx="752475"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29</a:t>
            </a:fld>
            <a:endParaRPr lang="es-ES" altLang="es-MX" dirty="0">
              <a:latin typeface="Century Gothic" panose="020B0502020202020204" pitchFamily="34" charset="0"/>
            </a:endParaRPr>
          </a:p>
        </p:txBody>
      </p:sp>
      <p:sp>
        <p:nvSpPr>
          <p:cNvPr id="5" name="2 Marcador de contenido"/>
          <p:cNvSpPr txBox="1">
            <a:spLocks/>
          </p:cNvSpPr>
          <p:nvPr/>
        </p:nvSpPr>
        <p:spPr>
          <a:xfrm>
            <a:off x="191523" y="6051586"/>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30 de junio de 2017.</a:t>
            </a:r>
          </a:p>
        </p:txBody>
      </p:sp>
      <p:pic>
        <p:nvPicPr>
          <p:cNvPr id="6" name="Imagen 5">
            <a:extLst>
              <a:ext uri="{FF2B5EF4-FFF2-40B4-BE49-F238E27FC236}">
                <a16:creationId xmlns="" xmlns:a16="http://schemas.microsoft.com/office/drawing/2014/main" id="{B5EE0C24-00AF-4CE2-9A2B-0C512D098F28}"/>
              </a:ext>
            </a:extLst>
          </p:cNvPr>
          <p:cNvPicPr>
            <a:picLocks noChangeAspect="1"/>
          </p:cNvPicPr>
          <p:nvPr/>
        </p:nvPicPr>
        <p:blipFill>
          <a:blip r:embed="rId3"/>
          <a:stretch>
            <a:fillRect/>
          </a:stretch>
        </p:blipFill>
        <p:spPr>
          <a:xfrm>
            <a:off x="191522" y="1369654"/>
            <a:ext cx="8716005" cy="4616937"/>
          </a:xfrm>
          <a:prstGeom prst="rect">
            <a:avLst/>
          </a:prstGeom>
        </p:spPr>
      </p:pic>
      <p:sp>
        <p:nvSpPr>
          <p:cNvPr id="3" name="CuadroTexto 2"/>
          <p:cNvSpPr txBox="1"/>
          <p:nvPr/>
        </p:nvSpPr>
        <p:spPr>
          <a:xfrm>
            <a:off x="8353736" y="2520637"/>
            <a:ext cx="553791" cy="307777"/>
          </a:xfrm>
          <a:prstGeom prst="rect">
            <a:avLst/>
          </a:prstGeom>
          <a:solidFill>
            <a:schemeClr val="bg1"/>
          </a:solidFill>
        </p:spPr>
        <p:txBody>
          <a:bodyPr wrap="square" rtlCol="0">
            <a:spAutoFit/>
          </a:bodyPr>
          <a:lstStyle/>
          <a:p>
            <a:r>
              <a:rPr lang="es-MX" sz="1400" dirty="0" err="1" smtClean="0">
                <a:solidFill>
                  <a:srgbClr val="C0504D"/>
                </a:solidFill>
              </a:rPr>
              <a:t>ppp</a:t>
            </a:r>
            <a:endParaRPr lang="es-MX" sz="1400" dirty="0">
              <a:solidFill>
                <a:srgbClr val="C0504D"/>
              </a:solidFill>
            </a:endParaRPr>
          </a:p>
        </p:txBody>
      </p:sp>
    </p:spTree>
    <p:extLst>
      <p:ext uri="{BB962C8B-B14F-4D97-AF65-F5344CB8AC3E}">
        <p14:creationId xmlns:p14="http://schemas.microsoft.com/office/powerpoint/2010/main" val="12296656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3077" y="65106"/>
            <a:ext cx="7493595"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junio de 2017</a:t>
            </a:r>
          </a:p>
        </p:txBody>
      </p:sp>
      <p:sp>
        <p:nvSpPr>
          <p:cNvPr id="3" name="2 Marcador de número de diapositiva"/>
          <p:cNvSpPr>
            <a:spLocks noGrp="1"/>
          </p:cNvSpPr>
          <p:nvPr>
            <p:ph type="sldNum" sz="quarter" idx="12"/>
          </p:nvPr>
        </p:nvSpPr>
        <p:spPr>
          <a:xfrm>
            <a:off x="8203720" y="6376612"/>
            <a:ext cx="810883"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30</a:t>
            </a:fld>
            <a:endParaRPr lang="es-ES" altLang="es-MX" dirty="0">
              <a:latin typeface="Century Gothic" panose="020B0502020202020204" pitchFamily="34" charset="0"/>
            </a:endParaRPr>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30 de junio 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pic>
        <p:nvPicPr>
          <p:cNvPr id="4" name="Imagen 3">
            <a:extLst>
              <a:ext uri="{FF2B5EF4-FFF2-40B4-BE49-F238E27FC236}">
                <a16:creationId xmlns="" xmlns:a16="http://schemas.microsoft.com/office/drawing/2014/main" id="{FFD0B556-BC0F-4730-A449-CFB601E22216}"/>
              </a:ext>
            </a:extLst>
          </p:cNvPr>
          <p:cNvPicPr>
            <a:picLocks noChangeAspect="1"/>
          </p:cNvPicPr>
          <p:nvPr/>
        </p:nvPicPr>
        <p:blipFill>
          <a:blip r:embed="rId2"/>
          <a:stretch>
            <a:fillRect/>
          </a:stretch>
        </p:blipFill>
        <p:spPr>
          <a:xfrm>
            <a:off x="283078" y="696931"/>
            <a:ext cx="7493595" cy="5633015"/>
          </a:xfrm>
          <a:prstGeom prst="rect">
            <a:avLst/>
          </a:prstGeom>
        </p:spPr>
      </p:pic>
    </p:spTree>
    <p:extLst>
      <p:ext uri="{BB962C8B-B14F-4D97-AF65-F5344CB8AC3E}">
        <p14:creationId xmlns:p14="http://schemas.microsoft.com/office/powerpoint/2010/main" val="1374154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228601"/>
            <a:ext cx="7410772" cy="819150"/>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r>
              <a:rPr lang="es-MX" sz="2000" b="1" dirty="0" smtClean="0">
                <a:latin typeface="Century Gothic" panose="020B0502020202020204" pitchFamily="34" charset="0"/>
              </a:rPr>
              <a:t>FANVIT </a:t>
            </a:r>
            <a:r>
              <a:rPr lang="es-MX" sz="1400" b="1" dirty="0">
                <a:latin typeface="Century Gothic" panose="020B0502020202020204" pitchFamily="34" charset="0"/>
              </a:rPr>
              <a:t>del </a:t>
            </a:r>
            <a:r>
              <a:rPr lang="es-MX" sz="1400" b="1" dirty="0" smtClean="0">
                <a:latin typeface="Century Gothic" panose="020B0502020202020204" pitchFamily="34" charset="0"/>
              </a:rPr>
              <a:t>1 al 30 </a:t>
            </a:r>
            <a:r>
              <a:rPr lang="es-MX" sz="1400" b="1" dirty="0">
                <a:latin typeface="Century Gothic" panose="020B0502020202020204" pitchFamily="34" charset="0"/>
              </a:rPr>
              <a:t>de </a:t>
            </a:r>
            <a:r>
              <a:rPr lang="es-MX" sz="1400" b="1" dirty="0" smtClean="0">
                <a:latin typeface="Century Gothic" panose="020B0502020202020204" pitchFamily="34" charset="0"/>
              </a:rPr>
              <a:t>junio </a:t>
            </a:r>
            <a:r>
              <a:rPr lang="es-MX" sz="1400" b="1" dirty="0">
                <a:latin typeface="Century Gothic" panose="020B0502020202020204" pitchFamily="34" charset="0"/>
              </a:rPr>
              <a:t>de 2017</a:t>
            </a:r>
            <a:r>
              <a:rPr lang="es-MX" sz="1400" b="1" dirty="0" smtClean="0">
                <a:latin typeface="Century Gothic" panose="020B0502020202020204" pitchFamily="34" charset="0"/>
              </a:rPr>
              <a:t>.</a:t>
            </a:r>
            <a:endParaRPr lang="es-MX" sz="1400" dirty="0">
              <a:solidFill>
                <a:schemeClr val="tx1"/>
              </a:solidFill>
              <a:latin typeface="Century Gothic" panose="020B0502020202020204" pitchFamily="34" charset="0"/>
            </a:endParaRPr>
          </a:p>
        </p:txBody>
      </p:sp>
      <p:sp>
        <p:nvSpPr>
          <p:cNvPr id="13" name="Marcador de contenido 2"/>
          <p:cNvSpPr>
            <a:spLocks noGrp="1"/>
          </p:cNvSpPr>
          <p:nvPr>
            <p:ph idx="1"/>
          </p:nvPr>
        </p:nvSpPr>
        <p:spPr>
          <a:xfrm>
            <a:off x="323528" y="1232452"/>
            <a:ext cx="8506963" cy="5194227"/>
          </a:xfrm>
        </p:spPr>
        <p:txBody>
          <a:bodyPr>
            <a:normAutofit/>
          </a:bodyPr>
          <a:lstStyle/>
          <a:p>
            <a:pPr algn="just">
              <a:buClr>
                <a:srgbClr val="C00000"/>
              </a:buClr>
            </a:pPr>
            <a:r>
              <a:rPr lang="es-MX" sz="1400" dirty="0">
                <a:latin typeface="Century Gothic" panose="020B0502020202020204" pitchFamily="34" charset="0"/>
              </a:rPr>
              <a:t>Se recibieron 17,500 mdp como parte de la política de traspaso de recursos de la tesorería al </a:t>
            </a:r>
            <a:r>
              <a:rPr lang="es-MX" sz="1400" dirty="0" smtClean="0">
                <a:latin typeface="Century Gothic" panose="020B0502020202020204" pitchFamily="34" charset="0"/>
              </a:rPr>
              <a:t>FANVIT.</a:t>
            </a:r>
          </a:p>
          <a:p>
            <a:pPr algn="just">
              <a:buClr>
                <a:srgbClr val="C00000"/>
              </a:buClr>
            </a:pPr>
            <a:r>
              <a:rPr lang="es-MX" sz="1400" dirty="0" smtClean="0">
                <a:latin typeface="Century Gothic" panose="020B0502020202020204" pitchFamily="34" charset="0"/>
              </a:rPr>
              <a:t>Reducción de exposición en papeles corporativos y participación en emisiones primarias de banca de desarrollo.</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es-MX" sz="1400" dirty="0" smtClean="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Incremento en posición de renta variable internacio</a:t>
            </a:r>
            <a:r>
              <a:rPr lang="es-MX" sz="1400" dirty="0" smtClean="0">
                <a:latin typeface="Century Gothic" panose="020B0502020202020204" pitchFamily="34" charset="0"/>
              </a:rPr>
              <a:t>n</a:t>
            </a:r>
            <a:r>
              <a:rPr lang="x-none" sz="1400" dirty="0" smtClean="0">
                <a:latin typeface="Century Gothic" panose="020B0502020202020204" pitchFamily="34" charset="0"/>
              </a:rPr>
              <a:t>al manteniendo la estructura del portafolio.</a:t>
            </a:r>
            <a:endParaRPr lang="es-MX" sz="1400" dirty="0" smtClean="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89704" y="6251205"/>
            <a:ext cx="49170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31</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smtClean="0"/>
              <a:t>*Cifras en millones de pesos.</a:t>
            </a:r>
            <a:endParaRPr lang="es-MX" sz="1050" dirty="0"/>
          </a:p>
        </p:txBody>
      </p:sp>
      <p:graphicFrame>
        <p:nvGraphicFramePr>
          <p:cNvPr id="16" name="Objeto 15"/>
          <p:cNvGraphicFramePr>
            <a:graphicFrameLocks noChangeAspect="1"/>
          </p:cNvGraphicFramePr>
          <p:nvPr>
            <p:extLst>
              <p:ext uri="{D42A27DB-BD31-4B8C-83A1-F6EECF244321}">
                <p14:modId xmlns:p14="http://schemas.microsoft.com/office/powerpoint/2010/main" val="1497062332"/>
              </p:ext>
            </p:extLst>
          </p:nvPr>
        </p:nvGraphicFramePr>
        <p:xfrm>
          <a:off x="3048000" y="1978264"/>
          <a:ext cx="3048000" cy="3057525"/>
        </p:xfrm>
        <a:graphic>
          <a:graphicData uri="http://schemas.openxmlformats.org/presentationml/2006/ole">
            <mc:AlternateContent xmlns:mc="http://schemas.openxmlformats.org/markup-compatibility/2006">
              <mc:Choice xmlns:v="urn:schemas-microsoft-com:vml" Requires="v">
                <p:oleObj spid="_x0000_s1162" name="Worksheet" r:id="rId4" imgW="3048120" imgH="3057685" progId="Excel.Sheet.12">
                  <p:embed/>
                </p:oleObj>
              </mc:Choice>
              <mc:Fallback>
                <p:oleObj name="Worksheet" r:id="rId4" imgW="3048120" imgH="3057685" progId="Excel.Sheet.12">
                  <p:embed/>
                  <p:pic>
                    <p:nvPicPr>
                      <p:cNvPr id="0" name=""/>
                      <p:cNvPicPr/>
                      <p:nvPr/>
                    </p:nvPicPr>
                    <p:blipFill>
                      <a:blip r:embed="rId5"/>
                      <a:stretch>
                        <a:fillRect/>
                      </a:stretch>
                    </p:blipFill>
                    <p:spPr>
                      <a:xfrm>
                        <a:off x="3048000" y="1978264"/>
                        <a:ext cx="3048000" cy="3057525"/>
                      </a:xfrm>
                      <a:prstGeom prst="rect">
                        <a:avLst/>
                      </a:prstGeom>
                    </p:spPr>
                  </p:pic>
                </p:oleObj>
              </mc:Fallback>
            </mc:AlternateContent>
          </a:graphicData>
        </a:graphic>
      </p:graphicFrame>
      <p:graphicFrame>
        <p:nvGraphicFramePr>
          <p:cNvPr id="17" name="Objeto 16"/>
          <p:cNvGraphicFramePr>
            <a:graphicFrameLocks noChangeAspect="1"/>
          </p:cNvGraphicFramePr>
          <p:nvPr>
            <p:extLst>
              <p:ext uri="{D42A27DB-BD31-4B8C-83A1-F6EECF244321}">
                <p14:modId xmlns:p14="http://schemas.microsoft.com/office/powerpoint/2010/main" val="2911311790"/>
              </p:ext>
            </p:extLst>
          </p:nvPr>
        </p:nvGraphicFramePr>
        <p:xfrm>
          <a:off x="3048000" y="5607529"/>
          <a:ext cx="3048000" cy="962025"/>
        </p:xfrm>
        <a:graphic>
          <a:graphicData uri="http://schemas.openxmlformats.org/presentationml/2006/ole">
            <mc:AlternateContent xmlns:mc="http://schemas.openxmlformats.org/markup-compatibility/2006">
              <mc:Choice xmlns:v="urn:schemas-microsoft-com:vml" Requires="v">
                <p:oleObj spid="_x0000_s1163" name="Worksheet" r:id="rId7" imgW="3048120" imgH="962158" progId="Excel.Sheet.12">
                  <p:embed/>
                </p:oleObj>
              </mc:Choice>
              <mc:Fallback>
                <p:oleObj name="Worksheet" r:id="rId7" imgW="3048120" imgH="962158" progId="Excel.Sheet.12">
                  <p:embed/>
                  <p:pic>
                    <p:nvPicPr>
                      <p:cNvPr id="0" name=""/>
                      <p:cNvPicPr/>
                      <p:nvPr/>
                    </p:nvPicPr>
                    <p:blipFill>
                      <a:blip r:embed="rId8"/>
                      <a:stretch>
                        <a:fillRect/>
                      </a:stretch>
                    </p:blipFill>
                    <p:spPr>
                      <a:xfrm>
                        <a:off x="3048000" y="5607529"/>
                        <a:ext cx="3048000" cy="962025"/>
                      </a:xfrm>
                      <a:prstGeom prst="rect">
                        <a:avLst/>
                      </a:prstGeom>
                    </p:spPr>
                  </p:pic>
                </p:oleObj>
              </mc:Fallback>
            </mc:AlternateContent>
          </a:graphicData>
        </a:graphic>
      </p:graphicFrame>
    </p:spTree>
    <p:extLst>
      <p:ext uri="{BB962C8B-B14F-4D97-AF65-F5344CB8AC3E}">
        <p14:creationId xmlns:p14="http://schemas.microsoft.com/office/powerpoint/2010/main" val="35041491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151962" y="6183830"/>
            <a:ext cx="534838" cy="365125"/>
          </a:xfrm>
        </p:spPr>
        <p:txBody>
          <a:bodyPr/>
          <a:lstStyle/>
          <a:p>
            <a:pPr algn="ctr"/>
            <a:fld id="{05E83AA4-A00D-4AA0-8FE8-B93C9F3EC141}" type="slidenum">
              <a:rPr lang="es-ES" altLang="es-MX" smtClean="0">
                <a:latin typeface="Century Gothic" panose="020B0502020202020204" pitchFamily="34" charset="0"/>
              </a:rPr>
              <a:pPr algn="ctr"/>
              <a:t>32</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159385"/>
            <a:ext cx="8229600" cy="5389570"/>
          </a:xfrm>
        </p:spPr>
        <p:txBody>
          <a:bodyPr>
            <a:normAutofit/>
          </a:bodyPr>
          <a:lstStyle/>
          <a:p>
            <a:pPr algn="just">
              <a:buClr>
                <a:srgbClr val="C00000"/>
              </a:buClr>
            </a:pPr>
            <a:r>
              <a:rPr lang="x-none" sz="1400" dirty="0" smtClean="0">
                <a:latin typeface="Century Gothic" panose="020B0502020202020204" pitchFamily="34" charset="0"/>
              </a:rPr>
              <a:t>Participación en el mercado secundario de Fibras, buscando diversificar el portafolio.</a:t>
            </a: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Incremento en posiciones a lo largo de la curva de bonos M, buscando mantener el plazo promedio ponderado del portafolio.</a:t>
            </a: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9" name="CuadroTexto 8"/>
          <p:cNvSpPr txBox="1"/>
          <p:nvPr/>
        </p:nvSpPr>
        <p:spPr>
          <a:xfrm>
            <a:off x="641904" y="6256871"/>
            <a:ext cx="2006405" cy="253916"/>
          </a:xfrm>
          <a:prstGeom prst="rect">
            <a:avLst/>
          </a:prstGeom>
          <a:noFill/>
        </p:spPr>
        <p:txBody>
          <a:bodyPr wrap="square" rtlCol="0">
            <a:spAutoFit/>
          </a:bodyPr>
          <a:lstStyle/>
          <a:p>
            <a:r>
              <a:rPr lang="x-none" sz="1050" dirty="0" smtClean="0"/>
              <a:t>*Montos en millones de pesos.</a:t>
            </a:r>
            <a:endParaRPr lang="es-MX" sz="1050"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r>
              <a:rPr lang="es-MX" sz="2000" b="1" dirty="0" smtClean="0">
                <a:latin typeface="Century Gothic" panose="020B0502020202020204" pitchFamily="34" charset="0"/>
              </a:rPr>
              <a:t>FANVIT </a:t>
            </a:r>
            <a:r>
              <a:rPr lang="es-MX" sz="1400" b="1" dirty="0">
                <a:latin typeface="Century Gothic" panose="020B0502020202020204" pitchFamily="34" charset="0"/>
              </a:rPr>
              <a:t>del </a:t>
            </a:r>
            <a:r>
              <a:rPr lang="es-MX" sz="1400" b="1" dirty="0" smtClean="0">
                <a:latin typeface="Century Gothic" panose="020B0502020202020204" pitchFamily="34" charset="0"/>
              </a:rPr>
              <a:t>1 al 30 </a:t>
            </a:r>
            <a:r>
              <a:rPr lang="es-MX" sz="1400" b="1" dirty="0">
                <a:latin typeface="Century Gothic" panose="020B0502020202020204" pitchFamily="34" charset="0"/>
              </a:rPr>
              <a:t>de </a:t>
            </a:r>
            <a:r>
              <a:rPr lang="es-MX" sz="1400" b="1" dirty="0" smtClean="0">
                <a:latin typeface="Century Gothic" panose="020B0502020202020204" pitchFamily="34" charset="0"/>
              </a:rPr>
              <a:t>junio </a:t>
            </a:r>
            <a:r>
              <a:rPr lang="es-MX" sz="1400" b="1" dirty="0">
                <a:latin typeface="Century Gothic" panose="020B0502020202020204" pitchFamily="34" charset="0"/>
              </a:rPr>
              <a:t>de 2017.</a:t>
            </a:r>
          </a:p>
        </p:txBody>
      </p:sp>
      <p:graphicFrame>
        <p:nvGraphicFramePr>
          <p:cNvPr id="15" name="Objeto 14"/>
          <p:cNvGraphicFramePr>
            <a:graphicFrameLocks noChangeAspect="1"/>
          </p:cNvGraphicFramePr>
          <p:nvPr>
            <p:extLst>
              <p:ext uri="{D42A27DB-BD31-4B8C-83A1-F6EECF244321}">
                <p14:modId xmlns:p14="http://schemas.microsoft.com/office/powerpoint/2010/main" val="4075025600"/>
              </p:ext>
            </p:extLst>
          </p:nvPr>
        </p:nvGraphicFramePr>
        <p:xfrm>
          <a:off x="3061605" y="1465979"/>
          <a:ext cx="3048000" cy="1152525"/>
        </p:xfrm>
        <a:graphic>
          <a:graphicData uri="http://schemas.openxmlformats.org/presentationml/2006/ole">
            <mc:AlternateContent xmlns:mc="http://schemas.openxmlformats.org/markup-compatibility/2006">
              <mc:Choice xmlns:v="urn:schemas-microsoft-com:vml" Requires="v">
                <p:oleObj spid="_x0000_s2184" name="Worksheet" r:id="rId4" imgW="3048120" imgH="1152432" progId="Excel.Sheet.12">
                  <p:embed/>
                </p:oleObj>
              </mc:Choice>
              <mc:Fallback>
                <p:oleObj name="Worksheet" r:id="rId4" imgW="3048120" imgH="1152432" progId="Excel.Sheet.12">
                  <p:embed/>
                  <p:pic>
                    <p:nvPicPr>
                      <p:cNvPr id="0" name=""/>
                      <p:cNvPicPr/>
                      <p:nvPr/>
                    </p:nvPicPr>
                    <p:blipFill>
                      <a:blip r:embed="rId5"/>
                      <a:stretch>
                        <a:fillRect/>
                      </a:stretch>
                    </p:blipFill>
                    <p:spPr>
                      <a:xfrm>
                        <a:off x="3061605" y="1465979"/>
                        <a:ext cx="3048000" cy="1152525"/>
                      </a:xfrm>
                      <a:prstGeom prst="rect">
                        <a:avLst/>
                      </a:prstGeom>
                    </p:spPr>
                  </p:pic>
                </p:oleObj>
              </mc:Fallback>
            </mc:AlternateContent>
          </a:graphicData>
        </a:graphic>
      </p:graphicFrame>
      <p:graphicFrame>
        <p:nvGraphicFramePr>
          <p:cNvPr id="16" name="Objeto 15"/>
          <p:cNvGraphicFramePr>
            <a:graphicFrameLocks noChangeAspect="1"/>
          </p:cNvGraphicFramePr>
          <p:nvPr>
            <p:extLst>
              <p:ext uri="{D42A27DB-BD31-4B8C-83A1-F6EECF244321}">
                <p14:modId xmlns:p14="http://schemas.microsoft.com/office/powerpoint/2010/main" val="1096589604"/>
              </p:ext>
            </p:extLst>
          </p:nvPr>
        </p:nvGraphicFramePr>
        <p:xfrm>
          <a:off x="3061605" y="3220876"/>
          <a:ext cx="3048000" cy="3057525"/>
        </p:xfrm>
        <a:graphic>
          <a:graphicData uri="http://schemas.openxmlformats.org/presentationml/2006/ole">
            <mc:AlternateContent xmlns:mc="http://schemas.openxmlformats.org/markup-compatibility/2006">
              <mc:Choice xmlns:v="urn:schemas-microsoft-com:vml" Requires="v">
                <p:oleObj spid="_x0000_s2185" name="Worksheet" r:id="rId7" imgW="3048120" imgH="3057685" progId="Excel.Sheet.12">
                  <p:embed/>
                </p:oleObj>
              </mc:Choice>
              <mc:Fallback>
                <p:oleObj name="Worksheet" r:id="rId7" imgW="3048120" imgH="3057685" progId="Excel.Sheet.12">
                  <p:embed/>
                  <p:pic>
                    <p:nvPicPr>
                      <p:cNvPr id="0" name=""/>
                      <p:cNvPicPr/>
                      <p:nvPr/>
                    </p:nvPicPr>
                    <p:blipFill>
                      <a:blip r:embed="rId8"/>
                      <a:stretch>
                        <a:fillRect/>
                      </a:stretch>
                    </p:blipFill>
                    <p:spPr>
                      <a:xfrm>
                        <a:off x="3061605" y="3220876"/>
                        <a:ext cx="3048000" cy="3057525"/>
                      </a:xfrm>
                      <a:prstGeom prst="rect">
                        <a:avLst/>
                      </a:prstGeom>
                    </p:spPr>
                  </p:pic>
                </p:oleObj>
              </mc:Fallback>
            </mc:AlternateContent>
          </a:graphicData>
        </a:graphic>
      </p:graphicFrame>
      <p:sp>
        <p:nvSpPr>
          <p:cNvPr id="11" name="10 Flecha derecha">
            <a:hlinkClick r:id="rId9" action="ppaction://hlinksldjump"/>
          </p:cNvPr>
          <p:cNvSpPr/>
          <p:nvPr/>
        </p:nvSpPr>
        <p:spPr>
          <a:xfrm>
            <a:off x="8296275" y="6049568"/>
            <a:ext cx="273985" cy="20016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777696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274613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33</a:t>
            </a:fld>
            <a:endParaRPr lang="es-ES" altLang="es-MX" dirty="0">
              <a:latin typeface="Century Gothic" panose="020B0502020202020204" pitchFamily="34" charset="0"/>
            </a:endParaRP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Revisión </a:t>
            </a:r>
            <a:r>
              <a:rPr lang="es-MX" sz="1100" dirty="0">
                <a:latin typeface="Century Gothic" panose="020B0502020202020204" pitchFamily="34" charset="0"/>
              </a:rPr>
              <a:t>y propuesta CKD </a:t>
            </a:r>
            <a:r>
              <a:rPr lang="es-MX" sz="1100" dirty="0" smtClean="0">
                <a:latin typeface="Century Gothic" panose="020B0502020202020204" pitchFamily="34" charset="0"/>
              </a:rPr>
              <a:t>de Credit </a:t>
            </a:r>
            <a:r>
              <a:rPr lang="es-MX" sz="1100" dirty="0">
                <a:latin typeface="Century Gothic" panose="020B0502020202020204" pitchFamily="34" charset="0"/>
              </a:rPr>
              <a:t>Suisse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altLang="es-MX" sz="1100" dirty="0" smtClean="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033</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Julio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21505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246852" y="6356350"/>
            <a:ext cx="439947" cy="365125"/>
          </a:xfrm>
        </p:spPr>
        <p:txBody>
          <a:bodyPr/>
          <a:lstStyle/>
          <a:p>
            <a:pPr algn="ctr"/>
            <a:fld id="{05E83AA4-A00D-4AA0-8FE8-B93C9F3EC141}" type="slidenum">
              <a:rPr lang="es-ES" altLang="es-MX" smtClean="0">
                <a:latin typeface="Century Gothic" panose="020B0502020202020204" pitchFamily="34" charset="0"/>
              </a:rPr>
              <a:pPr algn="ctr"/>
              <a:t>34</a:t>
            </a:fld>
            <a:endParaRPr lang="es-ES" altLang="es-MX" dirty="0">
              <a:latin typeface="Century Gothic" panose="020B0502020202020204" pitchFamily="34" charset="0"/>
            </a:endParaRPr>
          </a:p>
        </p:txBody>
      </p:sp>
      <p:sp>
        <p:nvSpPr>
          <p:cNvPr id="5" name="1 Título"/>
          <p:cNvSpPr txBox="1">
            <a:spLocks/>
          </p:cNvSpPr>
          <p:nvPr/>
        </p:nvSpPr>
        <p:spPr bwMode="auto">
          <a:xfrm>
            <a:off x="0" y="2244550"/>
            <a:ext cx="9144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algn="ctr" eaLnBrk="1" hangingPunct="1"/>
            <a:r>
              <a:rPr lang="es-ES" sz="2800" b="1" dirty="0" smtClean="0">
                <a:solidFill>
                  <a:srgbClr val="C00000"/>
                </a:solidFill>
                <a:latin typeface="Century Gothic" panose="020B0502020202020204" pitchFamily="34" charset="0"/>
                <a:ea typeface="+mj-ea"/>
              </a:rPr>
              <a:t>Exposición del CKD por parte de </a:t>
            </a:r>
            <a:endParaRPr lang="es-MX" sz="2800" b="1" dirty="0">
              <a:solidFill>
                <a:srgbClr val="C00000"/>
              </a:solidFill>
              <a:latin typeface="Century Gothic" panose="020B0502020202020204" pitchFamily="34" charset="0"/>
              <a:ea typeface="+mj-ea"/>
            </a:endParaRPr>
          </a:p>
        </p:txBody>
      </p:sp>
      <p:pic>
        <p:nvPicPr>
          <p:cNvPr id="2" name="Imagen 1"/>
          <p:cNvPicPr>
            <a:picLocks noChangeAspect="1"/>
          </p:cNvPicPr>
          <p:nvPr/>
        </p:nvPicPr>
        <p:blipFill>
          <a:blip r:embed="rId2"/>
          <a:stretch>
            <a:fillRect/>
          </a:stretch>
        </p:blipFill>
        <p:spPr>
          <a:xfrm>
            <a:off x="2808976" y="3351361"/>
            <a:ext cx="4255586" cy="1574321"/>
          </a:xfrm>
          <a:prstGeom prst="rect">
            <a:avLst/>
          </a:prstGeom>
        </p:spPr>
      </p:pic>
    </p:spTree>
    <p:extLst>
      <p:ext uri="{BB962C8B-B14F-4D97-AF65-F5344CB8AC3E}">
        <p14:creationId xmlns:p14="http://schemas.microsoft.com/office/powerpoint/2010/main" val="2573217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descr="AQAAAAAQAJZvpYXTJmROu8y6PnSVMaJF1kElcGoUK5bYJ+CbIw+RaHxmLqAkCRU/8pCSa8za50Vp8Fh7l/oiyKyD6KaE4BnpBdR2nwguNj28BYolafRwfI3QO9qpYh3EEraOMVDqKBWipqXEGgPmqFFJw8atznsEPVBsDVVNyP6pwqS53vH3Fi/MZRxI+i5yLrglK6I6ECkn8yh0ViBUbdHcG962V37wSVXEhWoEv+9otm6KOeQJgAPvAjQWL7GmJ9sy2ldYjg=="/>
          <p:cNvSpPr>
            <a:spLocks noGrp="1"/>
          </p:cNvSpPr>
          <p:nvPr>
            <p:ph type="ctrTitle"/>
          </p:nvPr>
        </p:nvSpPr>
        <p:spPr>
          <a:xfrm>
            <a:off x="3182135" y="3194170"/>
            <a:ext cx="5653444" cy="584775"/>
          </a:xfrm>
        </p:spPr>
        <p:txBody>
          <a:bodyPr/>
          <a:lstStyle/>
          <a:p>
            <a:r>
              <a:rPr lang="es-ES_tradnl" sz="2000" dirty="0" smtClean="0"/>
              <a:t>Credit Suisse – Plataforma de Hipotecas Comerciales</a:t>
            </a:r>
            <a:endParaRPr lang="es-ES_tradnl" sz="2000" dirty="0"/>
          </a:p>
        </p:txBody>
      </p:sp>
      <p:sp>
        <p:nvSpPr>
          <p:cNvPr id="3" name="SubTitle" descr="AQAAAAAQAJdmzkEb+JBAoYsUbMzTxkhuSYuzsw7+6H1F3X2VnfHMbHI0cWR5nY55NOjUn+GKnEaWTL6x5FbxTTske2d66i/8sru5QuabDZzZCg7Wn1/RyiWLfpgoiRS3VX0aEqRbjcS157Tgd4p0hMKxLBB2p4BFty4Ok6MwydxqqKGlWJJ8f5hUP0oH9iGq21T9rJ+Uu6QzT+PSU+wu9JVYNB2lwPj3b1+ST5jn/26Pbc4Eqgy6lap/FlQ4riPN6dAjEQzNWQ=="/>
          <p:cNvSpPr>
            <a:spLocks noGrp="1"/>
          </p:cNvSpPr>
          <p:nvPr>
            <p:ph type="subTitle" idx="1"/>
          </p:nvPr>
        </p:nvSpPr>
        <p:spPr>
          <a:xfrm>
            <a:off x="3182135" y="3779377"/>
            <a:ext cx="5653444" cy="1095172"/>
          </a:xfrm>
        </p:spPr>
        <p:txBody>
          <a:bodyPr/>
          <a:lstStyle/>
          <a:p>
            <a:r>
              <a:rPr lang="es-MX" sz="2000" dirty="0"/>
              <a:t>Oferta Publica Restringida de Certificados </a:t>
            </a:r>
            <a:r>
              <a:rPr lang="es-MX" sz="2000" dirty="0" smtClean="0"/>
              <a:t>Bursátiles </a:t>
            </a:r>
            <a:r>
              <a:rPr lang="es-MX" sz="2000" dirty="0"/>
              <a:t>Fiduciarios Inmobiliarios (“</a:t>
            </a:r>
            <a:r>
              <a:rPr lang="es-MX" sz="2000" dirty="0" err="1"/>
              <a:t>CBFI’s</a:t>
            </a:r>
            <a:r>
              <a:rPr lang="es-MX" sz="2000" dirty="0"/>
              <a:t>”)</a:t>
            </a:r>
            <a:endParaRPr lang="en-US" sz="2000" dirty="0"/>
          </a:p>
          <a:p>
            <a:endParaRPr lang="es-ES_tradnl" sz="2000" dirty="0"/>
          </a:p>
        </p:txBody>
      </p:sp>
      <p:sp>
        <p:nvSpPr>
          <p:cNvPr id="4" name="Date" descr="AQAAAAAQAAvmzxI4pXJKsMw/r1C1p2lOW836+nD9JLiZNg3EKBlWR2Inp2gkkNKMWCHOS0xNFbOP1009Zj++/1ZZdtKGG0OQDhZGR1T9+fz/ib3BGVvDf4QGRMWTfWlajc1zSp8kbQCAmkZd+vVM0Pmb6cOhIG3UGOYZRUDBpgQGZPAeAx2Lwi8gFASsVw7Z4hnp89yEgz9wuWUT4McdmWGs7a+9bKXBZtQf2TuIOb/JpPYj2y8B0b+JW6mYliejU09aJFsyC6QuxHIsEjDIwDdWMpsa2Fs="/>
          <p:cNvSpPr>
            <a:spLocks noGrp="1"/>
          </p:cNvSpPr>
          <p:nvPr>
            <p:ph type="body" sz="quarter" idx="12"/>
          </p:nvPr>
        </p:nvSpPr>
        <p:spPr>
          <a:xfrm>
            <a:off x="3182135" y="5068183"/>
            <a:ext cx="1773936" cy="204671"/>
          </a:xfrm>
        </p:spPr>
        <p:txBody>
          <a:bodyPr/>
          <a:lstStyle/>
          <a:p>
            <a:r>
              <a:rPr lang="es-ES_tradnl" dirty="0" smtClean="0"/>
              <a:t>Julio 2017</a:t>
            </a:r>
            <a:endParaRPr lang="es-ES_tradnl" dirty="0"/>
          </a:p>
        </p:txBody>
      </p:sp>
      <p:sp>
        <p:nvSpPr>
          <p:cNvPr id="5" name="CoverText" descr="AQAAAAAQANktZJDSLd5MtW6RyKdKctClv+LETfsbymRqeZdCnyIi7n+Ln5cuapdhBRJ8F+W+ae7ZuKu+vZDHedHA+QtmTwPXxMhMdd7gNmsgkwnnz9d7NRBtIlaD9e44tNLrFOP1M/iREAc6wZJ1COdX8pWXiuK8Zp6p2iKNQc1XfqGr/OmvYtqkQr6LZberLHFbv2kuazPOVvrSP2477MKQYjnsOyk/meN12+cCqpomip1U5XXPEAVxK/mI1Ndj5Gi3oWXtYuMcwlwZqoIdDC0T3yrovhIxQO4JjrgZoEVpw4ZoHdM4"/>
          <p:cNvSpPr>
            <a:spLocks noGrp="1"/>
          </p:cNvSpPr>
          <p:nvPr>
            <p:ph type="body" sz="quarter" idx="13"/>
          </p:nvPr>
        </p:nvSpPr>
        <p:spPr>
          <a:xfrm>
            <a:off x="5305995" y="4932692"/>
            <a:ext cx="3529584" cy="362246"/>
          </a:xfrm>
        </p:spPr>
        <p:txBody>
          <a:bodyPr/>
          <a:lstStyle/>
          <a:p>
            <a:endParaRPr lang="es-ES_tradnl" dirty="0"/>
          </a:p>
        </p:txBody>
      </p:sp>
    </p:spTree>
    <p:custDataLst>
      <p:tags r:id="rId1"/>
    </p:custDataLst>
    <p:extLst>
      <p:ext uri="{BB962C8B-B14F-4D97-AF65-F5344CB8AC3E}">
        <p14:creationId xmlns:p14="http://schemas.microsoft.com/office/powerpoint/2010/main" val="30058767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Number" descr="AQAAAAAQAGXxjyWbSABOkZivJ1nWC3jsS42LtLAMHn8UDqmIs6UaKvxY3QPkFkBTv51PszgvxJXcZlRQzlyOw+6PdVLdH1aO3k3L+pklO5iv6/WRX4QX4etPkntJfwU/jgGFAdZpajmJvSxLVjAdzw/H/uMrmPHUGfL5sdbiJE5eLSJDjPYDLz8fgNFzav/CMMoOcyX44ZqrxXarxqzcNTcNVlVCS8vWR+sDyh6uEDc97ITwTj6pckB9yio2WVssBIXOCDzQ0A=="/>
          <p:cNvSpPr>
            <a:spLocks noGrp="1"/>
          </p:cNvSpPr>
          <p:nvPr>
            <p:ph type="sldNum" sz="quarter" idx="4"/>
          </p:nvPr>
        </p:nvSpPr>
        <p:spPr/>
        <p:txBody>
          <a:bodyPr/>
          <a:lstStyle/>
          <a:p>
            <a:fld id="{3C5482B9-D11D-4067-B360-F1AA9B4F5826}" type="slidenum">
              <a:rPr lang="en-US" noProof="1" smtClean="0">
                <a:solidFill>
                  <a:srgbClr val="000000"/>
                </a:solidFill>
              </a:rPr>
              <a:pPr/>
              <a:t>36</a:t>
            </a:fld>
            <a:endParaRPr lang="en-US" noProof="1">
              <a:solidFill>
                <a:srgbClr val="000000"/>
              </a:solidFill>
            </a:endParaRPr>
          </a:p>
        </p:txBody>
      </p:sp>
      <p:sp>
        <p:nvSpPr>
          <p:cNvPr id="3" name="Title" descr="AQAAAAAQAJVFxkJLTn9HoAcLEQUmZs2svGAaLsWe/GQCv8ansxJNMHdvRmwbSRWykMondFcxJLi3gr7QKYLpIqxlR1N4026sYevJ/bDd/4zwYpsrdwOFHJtgOlkPrW9BwF2fIYMMluhJatZuPN1BmLQ98O+t+xLz/6l86lYsuJytEOwKTI1bPmXlIxavU0bkwieIHxxXdODu1H803d2KndnFELpM85LvXTQM9j3OZcD++SxIHyLmgEf+PMEpGKTMVG4XlHKEyg=="/>
          <p:cNvSpPr>
            <a:spLocks noGrp="1"/>
          </p:cNvSpPr>
          <p:nvPr>
            <p:ph type="ctrTitle"/>
          </p:nvPr>
        </p:nvSpPr>
        <p:spPr/>
        <p:txBody>
          <a:bodyPr/>
          <a:lstStyle/>
          <a:p>
            <a:r>
              <a:rPr lang="es-MX" dirty="0" smtClean="0"/>
              <a:t>Ajuste de estrategia derivado de acontecimientos recientes</a:t>
            </a:r>
            <a:endParaRPr lang="es-MX" dirty="0"/>
          </a:p>
        </p:txBody>
      </p:sp>
    </p:spTree>
    <p:custDataLst>
      <p:tags r:id="rId1"/>
    </p:custDataLst>
    <p:extLst>
      <p:ext uri="{BB962C8B-B14F-4D97-AF65-F5344CB8AC3E}">
        <p14:creationId xmlns:p14="http://schemas.microsoft.com/office/powerpoint/2010/main" val="29084430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427086" cy="32162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2"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Ajuste de estrategia </a:t>
            </a:r>
            <a:r>
              <a:rPr lang="es-MX" sz="2200" dirty="0" smtClean="0">
                <a:latin typeface="Credit Suisse Type Light" panose="020B0303040503020204" pitchFamily="34" charset="0"/>
                <a:ea typeface="ＭＳ Ｐゴシック" pitchFamily="34" charset="-128"/>
              </a:rPr>
              <a:t>derivado de </a:t>
            </a:r>
            <a:r>
              <a:rPr lang="es-MX" sz="2200" dirty="0">
                <a:latin typeface="Credit Suisse Type Light" panose="020B0303040503020204" pitchFamily="34" charset="0"/>
                <a:ea typeface="ＭＳ Ｐゴシック" pitchFamily="34" charset="-128"/>
              </a:rPr>
              <a:t>acontecimientos recientes</a:t>
            </a:r>
            <a:endParaRPr lang="es-MX" sz="2200" dirty="0">
              <a:solidFill>
                <a:schemeClr val="accent1"/>
              </a:solidFill>
              <a:latin typeface="Credit Suisse Type Light" panose="020B0303040503020204" pitchFamily="34" charset="0"/>
              <a:ea typeface="ＭＳ Ｐゴシック" pitchFamily="34" charset="-128"/>
            </a:endParaRPr>
          </a:p>
        </p:txBody>
      </p:sp>
      <p:sp>
        <p:nvSpPr>
          <p:cNvPr id="5" name="Rectangle 4"/>
          <p:cNvSpPr/>
          <p:nvPr/>
        </p:nvSpPr>
        <p:spPr>
          <a:xfrm>
            <a:off x="1295400" y="1549458"/>
            <a:ext cx="7467600" cy="1276950"/>
          </a:xfrm>
          <a:prstGeom prst="rect">
            <a:avLst/>
          </a:prstGeom>
        </p:spPr>
        <p:txBody>
          <a:bodyPr wrap="square" lIns="45720" tIns="45720" rIns="45720">
            <a:noAutofit/>
          </a:bodyPr>
          <a:lstStyle/>
          <a:p>
            <a:pPr marL="171450" indent="-171450" algn="ctr" defTabSz="914400" eaLnBrk="1" hangingPunct="1">
              <a:lnSpc>
                <a:spcPct val="95000"/>
              </a:lnSpc>
              <a:spcBef>
                <a:spcPts val="300"/>
              </a:spcBef>
              <a:spcAft>
                <a:spcPts val="300"/>
              </a:spcAft>
              <a:buClr>
                <a:srgbClr val="FFFFFF"/>
              </a:buClr>
              <a:buFont typeface="Wingdings" panose="05000000000000000000" pitchFamily="2" charset="2"/>
              <a:buChar char="§"/>
            </a:pPr>
            <a:endParaRPr lang="en-US" sz="1200" dirty="0" smtClean="0">
              <a:solidFill>
                <a:prstClr val="black"/>
              </a:solidFill>
              <a:latin typeface="Credit Suisse Type Light" panose="020B0303040503020204" pitchFamily="34" charset="0"/>
            </a:endParaRPr>
          </a:p>
        </p:txBody>
      </p:sp>
      <p:sp>
        <p:nvSpPr>
          <p:cNvPr id="13" name="Rectangle 12"/>
          <p:cNvSpPr/>
          <p:nvPr/>
        </p:nvSpPr>
        <p:spPr>
          <a:xfrm>
            <a:off x="1295400" y="5197453"/>
            <a:ext cx="7467600" cy="1355747"/>
          </a:xfrm>
          <a:prstGeom prst="rect">
            <a:avLst/>
          </a:prstGeom>
        </p:spPr>
        <p:txBody>
          <a:bodyPr wrap="square" lIns="45720" tIns="45720" rIns="45720">
            <a:noAutofit/>
          </a:bodyPr>
          <a:lstStyle/>
          <a:p>
            <a:pPr marL="171450" indent="-171450" algn="ctr" defTabSz="914400" eaLnBrk="1" hangingPunct="1">
              <a:lnSpc>
                <a:spcPct val="95000"/>
              </a:lnSpc>
              <a:spcBef>
                <a:spcPts val="300"/>
              </a:spcBef>
              <a:spcAft>
                <a:spcPts val="300"/>
              </a:spcAft>
              <a:buClr>
                <a:srgbClr val="FFFFFF"/>
              </a:buClr>
              <a:buFont typeface="Wingdings" panose="05000000000000000000" pitchFamily="2" charset="2"/>
              <a:buChar char="§"/>
            </a:pPr>
            <a:endParaRPr lang="en-US" sz="1200" dirty="0">
              <a:solidFill>
                <a:srgbClr val="000000"/>
              </a:solidFill>
              <a:latin typeface="Credit Suisse Type Light" panose="020B0303040503020204" pitchFamily="34" charset="0"/>
            </a:endParaRPr>
          </a:p>
        </p:txBody>
      </p:sp>
      <p:sp>
        <p:nvSpPr>
          <p:cNvPr id="19" name="Rectangle 18" descr="AQAAAAAQAOkkfgTlRe5HsS4+8fTnhFCnTn701P0QhVmkHHhuBHomJrE31Aqs3R0j8n6Uk9n+oGdfRkbTVYLxBBZ6m2JAHNDQpLaW4zvA2iya8+K1ulox"/>
          <p:cNvSpPr/>
          <p:nvPr/>
        </p:nvSpPr>
        <p:spPr>
          <a:xfrm>
            <a:off x="962025" y="1031820"/>
            <a:ext cx="8194012" cy="1794587"/>
          </a:xfrm>
          <a:prstGeom prst="rect">
            <a:avLst/>
          </a:prstGeom>
        </p:spPr>
        <p:txBody>
          <a:bodyPr wrap="square" lIns="45720" tIns="45720" rIns="45720">
            <a:noAutofit/>
          </a:bodyPr>
          <a:lstStyle/>
          <a:p>
            <a:pPr marL="228600" lvl="2" indent="-225425" defTabSz="914400" eaLnBrk="1" hangingPunct="1">
              <a:lnSpc>
                <a:spcPct val="95000"/>
              </a:lnSpc>
              <a:spcBef>
                <a:spcPct val="105000"/>
              </a:spcBef>
              <a:buClr>
                <a:srgbClr val="003868"/>
              </a:buClr>
              <a:buSzPct val="80000"/>
              <a:buFont typeface="Wingdings"/>
              <a:buChar char="n"/>
            </a:pPr>
            <a:r>
              <a:rPr lang="es-ES" sz="1100" dirty="0" smtClean="0">
                <a:solidFill>
                  <a:srgbClr val="000000"/>
                </a:solidFill>
                <a:latin typeface="Credit Suisse Type Light" pitchFamily="34" charset="0"/>
              </a:rPr>
              <a:t>El triunfo de Donald </a:t>
            </a:r>
            <a:r>
              <a:rPr lang="es-ES" sz="1100" dirty="0" err="1" smtClean="0">
                <a:solidFill>
                  <a:srgbClr val="000000"/>
                </a:solidFill>
                <a:latin typeface="Credit Suisse Type Light" pitchFamily="34" charset="0"/>
              </a:rPr>
              <a:t>Trump</a:t>
            </a:r>
            <a:r>
              <a:rPr lang="es-ES" sz="1100" dirty="0" smtClean="0">
                <a:solidFill>
                  <a:srgbClr val="000000"/>
                </a:solidFill>
                <a:latin typeface="Credit Suisse Type Light" pitchFamily="34" charset="0"/>
              </a:rPr>
              <a:t> en las elecciones de Estados Unidos ha tenido importantes repercusiones en los mercados mexicanos, incluyendo:</a:t>
            </a:r>
          </a:p>
          <a:p>
            <a:pPr marL="469900" lvl="3" indent="-239713" defTabSz="914400" eaLnBrk="1" hangingPunct="1">
              <a:lnSpc>
                <a:spcPct val="95000"/>
              </a:lnSpc>
              <a:spcBef>
                <a:spcPct val="105000"/>
              </a:spcBef>
              <a:buClr>
                <a:srgbClr val="003868"/>
              </a:buClr>
              <a:buSzPct val="100000"/>
              <a:buFont typeface="Credit Suisse Type Light"/>
              <a:buChar char="−"/>
            </a:pPr>
            <a:r>
              <a:rPr lang="es-ES" sz="1100" dirty="0" smtClean="0">
                <a:solidFill>
                  <a:srgbClr val="000000"/>
                </a:solidFill>
                <a:latin typeface="Credit Suisse Type Light" pitchFamily="34" charset="0"/>
              </a:rPr>
              <a:t>Incertidumbre respecto al Tratado de Libre Comercio de América del Norte (TLCAN)</a:t>
            </a:r>
          </a:p>
          <a:p>
            <a:pPr marL="469900" lvl="3" indent="-239713" defTabSz="914400" eaLnBrk="1" hangingPunct="1">
              <a:lnSpc>
                <a:spcPct val="95000"/>
              </a:lnSpc>
              <a:spcBef>
                <a:spcPct val="105000"/>
              </a:spcBef>
              <a:buClr>
                <a:srgbClr val="003868"/>
              </a:buClr>
              <a:buSzPct val="100000"/>
              <a:buFont typeface="Credit Suisse Type Light"/>
              <a:buChar char="−"/>
            </a:pPr>
            <a:r>
              <a:rPr lang="es-ES" sz="1100" dirty="0" smtClean="0">
                <a:solidFill>
                  <a:srgbClr val="000000"/>
                </a:solidFill>
                <a:latin typeface="Credit Suisse Type Light" pitchFamily="34" charset="0"/>
              </a:rPr>
              <a:t>Movimiento del tipo de cambio de </a:t>
            </a:r>
            <a:r>
              <a:rPr lang="es-ES" sz="1100" dirty="0" err="1" smtClean="0">
                <a:solidFill>
                  <a:srgbClr val="000000"/>
                </a:solidFill>
                <a:latin typeface="Credit Suisse Type Light" pitchFamily="34" charset="0"/>
              </a:rPr>
              <a:t>Ps</a:t>
            </a:r>
            <a:r>
              <a:rPr lang="es-ES" sz="1100" dirty="0" smtClean="0">
                <a:solidFill>
                  <a:srgbClr val="000000"/>
                </a:solidFill>
                <a:latin typeface="Credit Suisse Type Light" pitchFamily="34" charset="0"/>
              </a:rPr>
              <a:t> $18.4 a ~21.5</a:t>
            </a:r>
          </a:p>
          <a:p>
            <a:pPr marL="469900" lvl="3" indent="-239713" defTabSz="914400" eaLnBrk="1" hangingPunct="1">
              <a:lnSpc>
                <a:spcPct val="95000"/>
              </a:lnSpc>
              <a:spcBef>
                <a:spcPct val="105000"/>
              </a:spcBef>
              <a:buClr>
                <a:srgbClr val="003868"/>
              </a:buClr>
              <a:buSzPct val="100000"/>
              <a:buFont typeface="Credit Suisse Type Light"/>
              <a:buChar char="−"/>
            </a:pPr>
            <a:r>
              <a:rPr lang="es-ES" sz="1100" dirty="0" smtClean="0">
                <a:solidFill>
                  <a:srgbClr val="000000"/>
                </a:solidFill>
                <a:latin typeface="Credit Suisse Type Light" pitchFamily="34" charset="0"/>
              </a:rPr>
              <a:t>Alza </a:t>
            </a:r>
            <a:r>
              <a:rPr lang="es-ES" sz="1100" dirty="0">
                <a:solidFill>
                  <a:srgbClr val="000000"/>
                </a:solidFill>
                <a:latin typeface="Credit Suisse Type Light" pitchFamily="34" charset="0"/>
              </a:rPr>
              <a:t>en </a:t>
            </a:r>
            <a:r>
              <a:rPr lang="es-ES" sz="1100" dirty="0" smtClean="0">
                <a:solidFill>
                  <a:srgbClr val="000000"/>
                </a:solidFill>
                <a:latin typeface="Credit Suisse Type Light" pitchFamily="34" charset="0"/>
              </a:rPr>
              <a:t>tasas </a:t>
            </a:r>
            <a:r>
              <a:rPr lang="es-ES" sz="1100" dirty="0">
                <a:solidFill>
                  <a:srgbClr val="000000"/>
                </a:solidFill>
                <a:latin typeface="Credit Suisse Type Light" pitchFamily="34" charset="0"/>
              </a:rPr>
              <a:t>de </a:t>
            </a:r>
            <a:r>
              <a:rPr lang="es-ES" sz="1100" dirty="0" smtClean="0">
                <a:solidFill>
                  <a:srgbClr val="000000"/>
                </a:solidFill>
                <a:latin typeface="Credit Suisse Type Light" pitchFamily="34" charset="0"/>
              </a:rPr>
              <a:t>interés (~150-200bps</a:t>
            </a:r>
            <a:r>
              <a:rPr lang="es-ES" sz="1100" dirty="0">
                <a:solidFill>
                  <a:srgbClr val="000000"/>
                </a:solidFill>
                <a:latin typeface="Credit Suisse Type Light" pitchFamily="34" charset="0"/>
              </a:rPr>
              <a:t>)</a:t>
            </a:r>
          </a:p>
          <a:p>
            <a:pPr marL="469900" lvl="3" indent="-239713" defTabSz="914400" eaLnBrk="1" hangingPunct="1">
              <a:lnSpc>
                <a:spcPct val="95000"/>
              </a:lnSpc>
              <a:spcBef>
                <a:spcPct val="105000"/>
              </a:spcBef>
              <a:buClr>
                <a:srgbClr val="003868"/>
              </a:buClr>
              <a:buSzPct val="100000"/>
              <a:buFont typeface="Credit Suisse Type Light"/>
              <a:buChar char="−"/>
            </a:pPr>
            <a:r>
              <a:rPr lang="es-ES" sz="1100" dirty="0">
                <a:solidFill>
                  <a:srgbClr val="000000"/>
                </a:solidFill>
                <a:latin typeface="Credit Suisse Type Light" pitchFamily="34" charset="0"/>
              </a:rPr>
              <a:t>Baja generalizada en precios (</a:t>
            </a:r>
            <a:r>
              <a:rPr lang="es-ES" sz="1100" i="1" dirty="0" err="1">
                <a:solidFill>
                  <a:srgbClr val="000000"/>
                </a:solidFill>
                <a:latin typeface="Credit Suisse Type Light" pitchFamily="34" charset="0"/>
              </a:rPr>
              <a:t>implied</a:t>
            </a:r>
            <a:r>
              <a:rPr lang="es-ES" sz="1100" i="1" dirty="0">
                <a:solidFill>
                  <a:srgbClr val="000000"/>
                </a:solidFill>
                <a:latin typeface="Credit Suisse Type Light" pitchFamily="34" charset="0"/>
              </a:rPr>
              <a:t> </a:t>
            </a:r>
            <a:r>
              <a:rPr lang="es-ES" sz="1100" i="1" dirty="0" err="1" smtClean="0">
                <a:solidFill>
                  <a:srgbClr val="000000"/>
                </a:solidFill>
                <a:latin typeface="Credit Suisse Type Light" pitchFamily="34" charset="0"/>
              </a:rPr>
              <a:t>cap</a:t>
            </a:r>
            <a:r>
              <a:rPr lang="es-ES" sz="1100" i="1" dirty="0" smtClean="0">
                <a:solidFill>
                  <a:srgbClr val="000000"/>
                </a:solidFill>
                <a:latin typeface="Credit Suisse Type Light" pitchFamily="34" charset="0"/>
              </a:rPr>
              <a:t> </a:t>
            </a:r>
            <a:r>
              <a:rPr lang="es-ES" sz="1100" i="1" dirty="0" err="1" smtClean="0">
                <a:solidFill>
                  <a:srgbClr val="000000"/>
                </a:solidFill>
                <a:latin typeface="Credit Suisse Type Light" pitchFamily="34" charset="0"/>
              </a:rPr>
              <a:t>rate</a:t>
            </a:r>
            <a:r>
              <a:rPr lang="es-ES" sz="1100" dirty="0">
                <a:solidFill>
                  <a:srgbClr val="000000"/>
                </a:solidFill>
                <a:latin typeface="Credit Suisse Type Light" pitchFamily="34" charset="0"/>
              </a:rPr>
              <a:t>) de Fibras y empresas </a:t>
            </a:r>
            <a:r>
              <a:rPr lang="es-ES" sz="1100" dirty="0" smtClean="0">
                <a:solidFill>
                  <a:srgbClr val="000000"/>
                </a:solidFill>
                <a:latin typeface="Credit Suisse Type Light" pitchFamily="34" charset="0"/>
              </a:rPr>
              <a:t>inmobiliarias</a:t>
            </a:r>
            <a:endParaRPr lang="es-ES" sz="1100" dirty="0">
              <a:solidFill>
                <a:srgbClr val="000000"/>
              </a:solidFill>
              <a:latin typeface="Credit Suisse Type Light" pitchFamily="34" charset="0"/>
            </a:endParaRPr>
          </a:p>
        </p:txBody>
      </p:sp>
      <p:sp>
        <p:nvSpPr>
          <p:cNvPr id="9"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10"/>
          </p:nvPr>
        </p:nvSpPr>
        <p:spPr>
          <a:xfrm>
            <a:off x="6937375" y="6324600"/>
            <a:ext cx="1755775" cy="357188"/>
          </a:xfrm>
        </p:spPr>
        <p:txBody>
          <a:bodyPr/>
          <a:lstStyle/>
          <a:p>
            <a:fld id="{CD94A1BB-242E-4A3D-AD43-4825628D6F61}" type="slidenum">
              <a:rPr lang="ja-JP" altLang="en-US">
                <a:solidFill>
                  <a:srgbClr val="000000"/>
                </a:solidFill>
              </a:rPr>
              <a:pPr/>
              <a:t>37</a:t>
            </a:fld>
            <a:endParaRPr lang="en-US" altLang="ja-JP">
              <a:solidFill>
                <a:srgbClr val="000000"/>
              </a:solidFill>
            </a:endParaRPr>
          </a:p>
        </p:txBody>
      </p:sp>
      <p:sp>
        <p:nvSpPr>
          <p:cNvPr id="12" name="Rectangle 11"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58668" y="1013461"/>
            <a:ext cx="398582" cy="1812948"/>
          </a:xfrm>
          <a:prstGeom prst="rect">
            <a:avLst/>
          </a:prstGeom>
          <a:solidFill>
            <a:schemeClr val="accent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1100" b="1" dirty="0" smtClean="0">
                <a:solidFill>
                  <a:srgbClr val="FFFFFF"/>
                </a:solidFill>
              </a:rPr>
              <a:t>Acontecimientos recientes</a:t>
            </a:r>
            <a:endParaRPr lang="es-MX" sz="1100" b="1" dirty="0">
              <a:solidFill>
                <a:srgbClr val="FFFFFF"/>
              </a:solidFill>
            </a:endParaRPr>
          </a:p>
        </p:txBody>
      </p:sp>
      <p:sp>
        <p:nvSpPr>
          <p:cNvPr id="14" name="Rectangle 13"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58668" y="3002281"/>
            <a:ext cx="398582" cy="2636520"/>
          </a:xfrm>
          <a:prstGeom prst="rect">
            <a:avLst/>
          </a:prstGeom>
          <a:solidFill>
            <a:schemeClr val="accent4"/>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ES" sz="1100" b="1" dirty="0">
                <a:solidFill>
                  <a:srgbClr val="FFFFFF"/>
                </a:solidFill>
              </a:rPr>
              <a:t>Posibles implicaciones </a:t>
            </a:r>
            <a:r>
              <a:rPr lang="es-ES" sz="1100" b="1" dirty="0" smtClean="0">
                <a:solidFill>
                  <a:srgbClr val="FFFFFF"/>
                </a:solidFill>
              </a:rPr>
              <a:t>en la </a:t>
            </a:r>
            <a:r>
              <a:rPr lang="es-ES" sz="1100" b="1" dirty="0">
                <a:solidFill>
                  <a:srgbClr val="FFFFFF"/>
                </a:solidFill>
              </a:rPr>
              <a:t>tesis de </a:t>
            </a:r>
            <a:r>
              <a:rPr lang="es-ES" sz="1100" b="1" dirty="0" smtClean="0">
                <a:solidFill>
                  <a:srgbClr val="FFFFFF"/>
                </a:solidFill>
              </a:rPr>
              <a:t>inversión</a:t>
            </a:r>
            <a:endParaRPr lang="es-ES" sz="1100" b="1" dirty="0">
              <a:solidFill>
                <a:srgbClr val="FFFFFF"/>
              </a:solidFill>
            </a:endParaRPr>
          </a:p>
        </p:txBody>
      </p:sp>
      <p:sp>
        <p:nvSpPr>
          <p:cNvPr id="15" name="Rectangle 14" descr="AQAAAAAQAOkkfgTlRe5HsS4+8fTnhFCnTn701P0QhVmkHHhuBHomJrE31Aqs3R0j8n6Uk9n+oGdfRkbTVYLxBBZ6m2JAHNDQpLaW4zvA2iya8+K1ulox"/>
          <p:cNvSpPr/>
          <p:nvPr/>
        </p:nvSpPr>
        <p:spPr>
          <a:xfrm>
            <a:off x="962025" y="3002279"/>
            <a:ext cx="8194012" cy="2636521"/>
          </a:xfrm>
          <a:prstGeom prst="rect">
            <a:avLst/>
          </a:prstGeom>
        </p:spPr>
        <p:txBody>
          <a:bodyPr wrap="square" lIns="45720" tIns="45720" rIns="45720">
            <a:noAutofit/>
          </a:bodyPr>
          <a:lstStyle/>
          <a:p>
            <a:pPr marL="228600" lvl="2" indent="-225425" defTabSz="914400" eaLnBrk="1" hangingPunct="1">
              <a:lnSpc>
                <a:spcPct val="95000"/>
              </a:lnSpc>
              <a:spcBef>
                <a:spcPct val="55000"/>
              </a:spcBef>
              <a:buClr>
                <a:srgbClr val="6B7176"/>
              </a:buClr>
              <a:buSzPct val="80000"/>
              <a:buFont typeface="Wingdings"/>
              <a:buChar char="n"/>
            </a:pPr>
            <a:r>
              <a:rPr lang="es-ES" sz="1100" dirty="0">
                <a:solidFill>
                  <a:srgbClr val="000000"/>
                </a:solidFill>
                <a:latin typeface="Credit Suisse Type Light" pitchFamily="34" charset="0"/>
              </a:rPr>
              <a:t>Posible </a:t>
            </a:r>
            <a:r>
              <a:rPr lang="es-ES" sz="1100" dirty="0" smtClean="0">
                <a:solidFill>
                  <a:srgbClr val="000000"/>
                </a:solidFill>
                <a:latin typeface="Credit Suisse Type Light" pitchFamily="34" charset="0"/>
              </a:rPr>
              <a:t>materialización </a:t>
            </a:r>
            <a:r>
              <a:rPr lang="es-ES" sz="1100" dirty="0">
                <a:solidFill>
                  <a:srgbClr val="000000"/>
                </a:solidFill>
                <a:latin typeface="Credit Suisse Type Light" pitchFamily="34" charset="0"/>
              </a:rPr>
              <a:t>de </a:t>
            </a:r>
            <a:r>
              <a:rPr lang="es-ES" sz="1100" dirty="0" smtClean="0">
                <a:solidFill>
                  <a:srgbClr val="000000"/>
                </a:solidFill>
                <a:latin typeface="Credit Suisse Type Light" pitchFamily="34" charset="0"/>
              </a:rPr>
              <a:t>corrección </a:t>
            </a:r>
            <a:r>
              <a:rPr lang="es-ES" sz="1100" dirty="0">
                <a:solidFill>
                  <a:srgbClr val="000000"/>
                </a:solidFill>
                <a:latin typeface="Credit Suisse Type Light" pitchFamily="34" charset="0"/>
              </a:rPr>
              <a:t>en valores </a:t>
            </a:r>
            <a:r>
              <a:rPr lang="es-ES" sz="1100" dirty="0" smtClean="0">
                <a:solidFill>
                  <a:srgbClr val="000000"/>
                </a:solidFill>
                <a:latin typeface="Credit Suisse Type Light" pitchFamily="34" charset="0"/>
              </a:rPr>
              <a:t>inmobiliarios</a:t>
            </a:r>
          </a:p>
          <a:p>
            <a:pPr marL="228600" lvl="2" indent="-225425" defTabSz="914400" eaLnBrk="1" hangingPunct="1">
              <a:lnSpc>
                <a:spcPct val="95000"/>
              </a:lnSpc>
              <a:spcBef>
                <a:spcPct val="55000"/>
              </a:spcBef>
              <a:buClr>
                <a:srgbClr val="6B7176"/>
              </a:buClr>
              <a:buSzPct val="80000"/>
              <a:buFont typeface="Wingdings"/>
              <a:buChar char="n"/>
            </a:pPr>
            <a:r>
              <a:rPr lang="es-ES" sz="1100" dirty="0" smtClean="0">
                <a:solidFill>
                  <a:srgbClr val="000000"/>
                </a:solidFill>
                <a:latin typeface="Credit Suisse Type Light" pitchFamily="34" charset="0"/>
              </a:rPr>
              <a:t>Punto </a:t>
            </a:r>
            <a:r>
              <a:rPr lang="es-ES" sz="1100" dirty="0">
                <a:solidFill>
                  <a:srgbClr val="000000"/>
                </a:solidFill>
                <a:latin typeface="Credit Suisse Type Light" pitchFamily="34" charset="0"/>
              </a:rPr>
              <a:t>de </a:t>
            </a:r>
            <a:r>
              <a:rPr lang="es-ES" sz="1100" dirty="0" smtClean="0">
                <a:solidFill>
                  <a:srgbClr val="000000"/>
                </a:solidFill>
                <a:latin typeface="Credit Suisse Type Light" pitchFamily="34" charset="0"/>
              </a:rPr>
              <a:t>entrada </a:t>
            </a:r>
            <a:r>
              <a:rPr lang="es-ES" sz="1100" dirty="0">
                <a:solidFill>
                  <a:srgbClr val="000000"/>
                </a:solidFill>
                <a:latin typeface="Credit Suisse Type Light" pitchFamily="34" charset="0"/>
              </a:rPr>
              <a:t>en nuevas </a:t>
            </a:r>
            <a:r>
              <a:rPr lang="es-ES" sz="1100" dirty="0" err="1">
                <a:solidFill>
                  <a:srgbClr val="000000"/>
                </a:solidFill>
                <a:latin typeface="Credit Suisse Type Light" pitchFamily="34" charset="0"/>
              </a:rPr>
              <a:t>originaciones</a:t>
            </a:r>
            <a:endParaRPr lang="es-ES" sz="1100" dirty="0">
              <a:solidFill>
                <a:srgbClr val="000000"/>
              </a:solidFill>
              <a:latin typeface="Credit Suisse Type Light" pitchFamily="34" charset="0"/>
            </a:endParaRPr>
          </a:p>
          <a:p>
            <a:pPr marL="469900" lvl="3" indent="-239713" defTabSz="914400" eaLnBrk="1" hangingPunct="1">
              <a:lnSpc>
                <a:spcPct val="95000"/>
              </a:lnSpc>
              <a:spcBef>
                <a:spcPct val="55000"/>
              </a:spcBef>
              <a:buClr>
                <a:srgbClr val="000000"/>
              </a:buClr>
              <a:buSzPct val="100000"/>
              <a:buFont typeface="Credit Suisse Type Light"/>
              <a:buChar char="−"/>
            </a:pPr>
            <a:r>
              <a:rPr lang="es-ES" sz="1100" dirty="0">
                <a:solidFill>
                  <a:srgbClr val="000000"/>
                </a:solidFill>
                <a:latin typeface="Credit Suisse Type Light" pitchFamily="34" charset="0"/>
              </a:rPr>
              <a:t>Valuaciones (LTV) </a:t>
            </a:r>
            <a:r>
              <a:rPr lang="es-ES" sz="1100" dirty="0" smtClean="0">
                <a:solidFill>
                  <a:srgbClr val="000000"/>
                </a:solidFill>
                <a:latin typeface="Credit Suisse Type Light" pitchFamily="34" charset="0"/>
              </a:rPr>
              <a:t>re-valuado; m</a:t>
            </a:r>
            <a:r>
              <a:rPr lang="es-MX" sz="1100" dirty="0" smtClean="0">
                <a:solidFill>
                  <a:srgbClr val="000000"/>
                </a:solidFill>
                <a:latin typeface="Credit Suisse Type Light" pitchFamily="34" charset="0"/>
              </a:rPr>
              <a:t>á</a:t>
            </a:r>
            <a:r>
              <a:rPr lang="es-ES" sz="1100" dirty="0" smtClean="0">
                <a:solidFill>
                  <a:srgbClr val="000000"/>
                </a:solidFill>
                <a:latin typeface="Credit Suisse Type Light" pitchFamily="34" charset="0"/>
              </a:rPr>
              <a:t>s </a:t>
            </a:r>
            <a:r>
              <a:rPr lang="es-ES" sz="1100" dirty="0">
                <a:solidFill>
                  <a:srgbClr val="000000"/>
                </a:solidFill>
                <a:latin typeface="Credit Suisse Type Light" pitchFamily="34" charset="0"/>
              </a:rPr>
              <a:t>conservador</a:t>
            </a:r>
          </a:p>
          <a:p>
            <a:pPr marL="228600" lvl="2" indent="-225425" defTabSz="914400" eaLnBrk="1" hangingPunct="1">
              <a:lnSpc>
                <a:spcPct val="95000"/>
              </a:lnSpc>
              <a:spcBef>
                <a:spcPct val="55000"/>
              </a:spcBef>
              <a:buClr>
                <a:srgbClr val="6B7176"/>
              </a:buClr>
              <a:buSzPct val="80000"/>
              <a:buFont typeface="Wingdings"/>
              <a:buChar char="n"/>
            </a:pPr>
            <a:r>
              <a:rPr lang="es-ES" sz="1100" dirty="0">
                <a:solidFill>
                  <a:srgbClr val="000000"/>
                </a:solidFill>
                <a:latin typeface="Credit Suisse Type Light" pitchFamily="34" charset="0"/>
              </a:rPr>
              <a:t>Bancos evaluando portafolios existentes y exposiciones al </a:t>
            </a:r>
            <a:r>
              <a:rPr lang="es-ES" sz="1100" dirty="0" smtClean="0">
                <a:solidFill>
                  <a:srgbClr val="000000"/>
                </a:solidFill>
                <a:latin typeface="Credit Suisse Type Light" pitchFamily="34" charset="0"/>
              </a:rPr>
              <a:t>sector</a:t>
            </a:r>
            <a:endParaRPr lang="es-ES" sz="1100" dirty="0">
              <a:solidFill>
                <a:srgbClr val="000000"/>
              </a:solidFill>
              <a:latin typeface="Credit Suisse Type Light" pitchFamily="34" charset="0"/>
            </a:endParaRPr>
          </a:p>
          <a:p>
            <a:pPr marL="469900" lvl="3" indent="-239713" defTabSz="914400" eaLnBrk="1" hangingPunct="1">
              <a:lnSpc>
                <a:spcPct val="95000"/>
              </a:lnSpc>
              <a:spcBef>
                <a:spcPct val="55000"/>
              </a:spcBef>
              <a:buClr>
                <a:srgbClr val="000000"/>
              </a:buClr>
              <a:buSzPct val="100000"/>
              <a:buFont typeface="Credit Suisse Type Light"/>
              <a:buChar char="−"/>
            </a:pPr>
            <a:r>
              <a:rPr lang="es-ES" sz="1100" dirty="0">
                <a:solidFill>
                  <a:srgbClr val="000000"/>
                </a:solidFill>
                <a:latin typeface="Credit Suisse Type Light" pitchFamily="34" charset="0"/>
              </a:rPr>
              <a:t>Dedicando capacidad de balance a clientes relevantes</a:t>
            </a:r>
          </a:p>
          <a:p>
            <a:pPr marL="228600" lvl="2" indent="-225425" defTabSz="914400" eaLnBrk="1" hangingPunct="1">
              <a:lnSpc>
                <a:spcPct val="95000"/>
              </a:lnSpc>
              <a:spcBef>
                <a:spcPct val="55000"/>
              </a:spcBef>
              <a:buClr>
                <a:srgbClr val="6B7176"/>
              </a:buClr>
              <a:buSzPct val="80000"/>
              <a:buFont typeface="Wingdings"/>
              <a:buChar char="n"/>
            </a:pPr>
            <a:r>
              <a:rPr lang="es-ES" sz="1100" dirty="0">
                <a:solidFill>
                  <a:srgbClr val="000000"/>
                </a:solidFill>
                <a:latin typeface="Credit Suisse Type Light" pitchFamily="34" charset="0"/>
              </a:rPr>
              <a:t>Nuevo </a:t>
            </a:r>
            <a:r>
              <a:rPr lang="es-ES" sz="1100" dirty="0" err="1">
                <a:solidFill>
                  <a:srgbClr val="000000"/>
                </a:solidFill>
                <a:latin typeface="Credit Suisse Type Light" pitchFamily="34" charset="0"/>
              </a:rPr>
              <a:t>equity</a:t>
            </a:r>
            <a:r>
              <a:rPr lang="es-ES" sz="1100" dirty="0">
                <a:solidFill>
                  <a:srgbClr val="000000"/>
                </a:solidFill>
                <a:latin typeface="Credit Suisse Type Light" pitchFamily="34" charset="0"/>
              </a:rPr>
              <a:t> /adquisiciones de Fibras / empresas de RE resultaría </a:t>
            </a:r>
            <a:r>
              <a:rPr lang="es-ES" sz="1100" dirty="0" err="1">
                <a:solidFill>
                  <a:srgbClr val="000000"/>
                </a:solidFill>
                <a:latin typeface="Credit Suisse Type Light" pitchFamily="34" charset="0"/>
              </a:rPr>
              <a:t>dilutivo</a:t>
            </a:r>
            <a:endParaRPr lang="es-ES" sz="1100" dirty="0">
              <a:solidFill>
                <a:srgbClr val="000000"/>
              </a:solidFill>
              <a:latin typeface="Credit Suisse Type Light" pitchFamily="34" charset="0"/>
            </a:endParaRPr>
          </a:p>
          <a:p>
            <a:pPr marL="469900" lvl="3" indent="-239713" defTabSz="914400" eaLnBrk="1" hangingPunct="1">
              <a:lnSpc>
                <a:spcPct val="95000"/>
              </a:lnSpc>
              <a:spcBef>
                <a:spcPct val="55000"/>
              </a:spcBef>
              <a:buClr>
                <a:srgbClr val="000000"/>
              </a:buClr>
              <a:buSzPct val="100000"/>
              <a:buFont typeface="Credit Suisse Type Light"/>
              <a:buChar char="−"/>
            </a:pPr>
            <a:r>
              <a:rPr lang="es-ES" sz="1100" dirty="0">
                <a:solidFill>
                  <a:srgbClr val="000000"/>
                </a:solidFill>
                <a:latin typeface="Credit Suisse Type Light" pitchFamily="34" charset="0"/>
              </a:rPr>
              <a:t>Desarrolladores privados necesitan soluciones de deuda para </a:t>
            </a:r>
            <a:r>
              <a:rPr lang="es-ES" sz="1100" dirty="0" smtClean="0">
                <a:solidFill>
                  <a:srgbClr val="000000"/>
                </a:solidFill>
                <a:latin typeface="Credit Suisse Type Light" pitchFamily="34" charset="0"/>
              </a:rPr>
              <a:t>refinanciar o recapitalizar</a:t>
            </a:r>
            <a:endParaRPr lang="es-ES" sz="1100" dirty="0">
              <a:solidFill>
                <a:srgbClr val="000000"/>
              </a:solidFill>
              <a:latin typeface="Credit Suisse Type Light" pitchFamily="34" charset="0"/>
            </a:endParaRPr>
          </a:p>
          <a:p>
            <a:pPr marL="228600" lvl="2" indent="-225425" defTabSz="914400" eaLnBrk="1" hangingPunct="1">
              <a:lnSpc>
                <a:spcPct val="95000"/>
              </a:lnSpc>
              <a:spcBef>
                <a:spcPct val="55000"/>
              </a:spcBef>
              <a:buClr>
                <a:srgbClr val="6B7176"/>
              </a:buClr>
              <a:buSzPct val="80000"/>
              <a:buFont typeface="Wingdings"/>
              <a:buChar char="n"/>
            </a:pPr>
            <a:r>
              <a:rPr lang="es-ES" sz="1100" dirty="0">
                <a:solidFill>
                  <a:srgbClr val="000000"/>
                </a:solidFill>
                <a:latin typeface="Credit Suisse Type Light" pitchFamily="34" charset="0"/>
              </a:rPr>
              <a:t>Potenciales </a:t>
            </a:r>
            <a:r>
              <a:rPr lang="es-ES" sz="1100" dirty="0" smtClean="0">
                <a:solidFill>
                  <a:srgbClr val="000000"/>
                </a:solidFill>
                <a:latin typeface="Credit Suisse Type Light" pitchFamily="34" charset="0"/>
              </a:rPr>
              <a:t>ajustes en </a:t>
            </a:r>
            <a:r>
              <a:rPr lang="es-ES" sz="1100" dirty="0">
                <a:solidFill>
                  <a:srgbClr val="000000"/>
                </a:solidFill>
                <a:latin typeface="Credit Suisse Type Light" pitchFamily="34" charset="0"/>
              </a:rPr>
              <a:t>riesgos </a:t>
            </a:r>
            <a:r>
              <a:rPr lang="es-ES" sz="1100" dirty="0" smtClean="0">
                <a:solidFill>
                  <a:srgbClr val="000000"/>
                </a:solidFill>
                <a:latin typeface="Credit Suisse Type Light" pitchFamily="34" charset="0"/>
              </a:rPr>
              <a:t>de </a:t>
            </a:r>
            <a:r>
              <a:rPr lang="es-ES" sz="1100" dirty="0">
                <a:solidFill>
                  <a:srgbClr val="000000"/>
                </a:solidFill>
                <a:latin typeface="Credit Suisse Type Light" pitchFamily="34" charset="0"/>
              </a:rPr>
              <a:t>diferentes </a:t>
            </a:r>
            <a:r>
              <a:rPr lang="es-ES" sz="1100" dirty="0" smtClean="0">
                <a:solidFill>
                  <a:srgbClr val="000000"/>
                </a:solidFill>
                <a:latin typeface="Credit Suisse Type Light" pitchFamily="34" charset="0"/>
              </a:rPr>
              <a:t>clases de activos  </a:t>
            </a:r>
            <a:endParaRPr lang="es-ES" sz="1100" dirty="0">
              <a:solidFill>
                <a:srgbClr val="000000"/>
              </a:solidFill>
              <a:latin typeface="Credit Suisse Type Light" pitchFamily="34" charset="0"/>
            </a:endParaRPr>
          </a:p>
          <a:p>
            <a:pPr marL="469900" lvl="3" indent="-239713" defTabSz="914400" eaLnBrk="1" hangingPunct="1">
              <a:lnSpc>
                <a:spcPct val="95000"/>
              </a:lnSpc>
              <a:spcBef>
                <a:spcPct val="55000"/>
              </a:spcBef>
              <a:buClr>
                <a:srgbClr val="000000"/>
              </a:buClr>
              <a:buSzPct val="100000"/>
              <a:buFont typeface="Credit Suisse Type Light"/>
              <a:buChar char="−"/>
            </a:pPr>
            <a:r>
              <a:rPr lang="es-ES" sz="1100" dirty="0">
                <a:solidFill>
                  <a:srgbClr val="000000"/>
                </a:solidFill>
                <a:latin typeface="Credit Suisse Type Light" pitchFamily="34" charset="0"/>
              </a:rPr>
              <a:t>   I</a:t>
            </a:r>
            <a:r>
              <a:rPr lang="es-ES" sz="1100" dirty="0" smtClean="0">
                <a:solidFill>
                  <a:srgbClr val="000000"/>
                </a:solidFill>
                <a:latin typeface="Credit Suisse Type Light" pitchFamily="34" charset="0"/>
              </a:rPr>
              <a:t>ndustrial de exportación      </a:t>
            </a:r>
            <a:r>
              <a:rPr lang="es-ES" sz="1100" i="1" dirty="0" err="1" smtClean="0">
                <a:solidFill>
                  <a:srgbClr val="000000"/>
                </a:solidFill>
                <a:latin typeface="Credit Suisse Type Light" pitchFamily="34" charset="0"/>
              </a:rPr>
              <a:t>leisure</a:t>
            </a:r>
            <a:r>
              <a:rPr lang="es-ES" sz="1100" dirty="0" smtClean="0">
                <a:solidFill>
                  <a:srgbClr val="000000"/>
                </a:solidFill>
                <a:latin typeface="Credit Suisse Type Light" pitchFamily="34" charset="0"/>
              </a:rPr>
              <a:t>       comercial</a:t>
            </a:r>
            <a:r>
              <a:rPr lang="es-ES" sz="1100" i="1" dirty="0" smtClean="0">
                <a:solidFill>
                  <a:srgbClr val="000000"/>
                </a:solidFill>
                <a:latin typeface="Credit Suisse Type Light" pitchFamily="34" charset="0"/>
              </a:rPr>
              <a:t> </a:t>
            </a:r>
            <a:r>
              <a:rPr lang="es-ES" sz="1100" dirty="0" smtClean="0">
                <a:solidFill>
                  <a:srgbClr val="000000"/>
                </a:solidFill>
                <a:latin typeface="Credit Suisse Type Light" pitchFamily="34" charset="0"/>
              </a:rPr>
              <a:t>frontera</a:t>
            </a:r>
            <a:endParaRPr lang="es-ES" sz="1100" dirty="0">
              <a:solidFill>
                <a:srgbClr val="000000"/>
              </a:solidFill>
              <a:latin typeface="Credit Suisse Type Light" pitchFamily="34" charset="0"/>
            </a:endParaRPr>
          </a:p>
          <a:p>
            <a:pPr marL="228600" lvl="2" indent="-225425" defTabSz="914400" eaLnBrk="1" hangingPunct="1">
              <a:lnSpc>
                <a:spcPct val="95000"/>
              </a:lnSpc>
              <a:spcBef>
                <a:spcPct val="55000"/>
              </a:spcBef>
              <a:buClr>
                <a:srgbClr val="6B7176"/>
              </a:buClr>
              <a:buSzPct val="80000"/>
              <a:buFont typeface="Wingdings"/>
              <a:buChar char="n"/>
            </a:pPr>
            <a:r>
              <a:rPr lang="es-ES" sz="1100" dirty="0">
                <a:solidFill>
                  <a:srgbClr val="000000"/>
                </a:solidFill>
                <a:latin typeface="Credit Suisse Type Light" pitchFamily="34" charset="0"/>
              </a:rPr>
              <a:t>Incremento en retornos esperados en </a:t>
            </a:r>
            <a:r>
              <a:rPr lang="es-ES" sz="1100" dirty="0" smtClean="0">
                <a:solidFill>
                  <a:srgbClr val="000000"/>
                </a:solidFill>
                <a:latin typeface="Credit Suisse Type Light" pitchFamily="34" charset="0"/>
              </a:rPr>
              <a:t>pesos </a:t>
            </a:r>
            <a:r>
              <a:rPr lang="es-ES" sz="1100" dirty="0">
                <a:solidFill>
                  <a:srgbClr val="000000"/>
                </a:solidFill>
                <a:latin typeface="Credit Suisse Type Light" pitchFamily="34" charset="0"/>
              </a:rPr>
              <a:t>de entre </a:t>
            </a:r>
            <a:r>
              <a:rPr lang="es-ES" sz="1100" dirty="0" smtClean="0">
                <a:solidFill>
                  <a:srgbClr val="000000"/>
                </a:solidFill>
                <a:latin typeface="Credit Suisse Type Light" pitchFamily="34" charset="0"/>
              </a:rPr>
              <a:t>150 - 200bps </a:t>
            </a:r>
            <a:endParaRPr lang="es-ES" sz="1100" dirty="0">
              <a:solidFill>
                <a:srgbClr val="000000"/>
              </a:solidFill>
              <a:latin typeface="Credit Suisse Type Light" pitchFamily="34" charset="0"/>
            </a:endParaRPr>
          </a:p>
        </p:txBody>
      </p:sp>
      <p:cxnSp>
        <p:nvCxnSpPr>
          <p:cNvPr id="16" name="Straight Arrow Connector 15"/>
          <p:cNvCxnSpPr/>
          <p:nvPr/>
        </p:nvCxnSpPr>
        <p:spPr>
          <a:xfrm flipV="1">
            <a:off x="3222248" y="5053965"/>
            <a:ext cx="0" cy="1524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916123" y="5053965"/>
            <a:ext cx="0" cy="1524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453515" y="5061585"/>
            <a:ext cx="0" cy="1524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5087" y="2904042"/>
            <a:ext cx="8219118"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1726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descr="AQAAAAAQABxR+HqCarlAjp8jWjuuRBCB3xg+TuV6iuwHzrE/KHIkMW1lA54V242/Z1K6OLBF8WkQDDlhCX2+8qFGWXb7NwqKfrLSZ7gl817EqXGrMi4EX/fywmYEn1ohmAIeeMvKaaPKO0VOjSIHypwVhZOhinNdVVeKhE3O57f1nUoZ1P4nLfgolMjIZtR4Th/MUQaAL7boRmFhenIjtUZ3aGUsh/QF3lbIoYDVj2dzWZIcjoDDJ3c7fIFLF/x4EUTjMOZISA=="/>
          <p:cNvSpPr/>
          <p:nvPr/>
        </p:nvSpPr>
        <p:spPr>
          <a:xfrm>
            <a:off x="1295400" y="5197453"/>
            <a:ext cx="7467600" cy="1355747"/>
          </a:xfrm>
          <a:prstGeom prst="rect">
            <a:avLst/>
          </a:prstGeom>
        </p:spPr>
        <p:txBody>
          <a:bodyPr wrap="square" lIns="45720" tIns="45720" rIns="45720">
            <a:noAutofit/>
          </a:bodyPr>
          <a:lstStyle/>
          <a:p>
            <a:pPr marL="171450" indent="-171450" algn="ctr" defTabSz="914400" eaLnBrk="1" hangingPunct="1">
              <a:lnSpc>
                <a:spcPct val="95000"/>
              </a:lnSpc>
              <a:spcBef>
                <a:spcPts val="300"/>
              </a:spcBef>
              <a:spcAft>
                <a:spcPts val="300"/>
              </a:spcAft>
              <a:buClr>
                <a:srgbClr val="FFFFFF"/>
              </a:buClr>
              <a:buFont typeface="Wingdings" panose="05000000000000000000" pitchFamily="2" charset="2"/>
              <a:buChar char="§"/>
            </a:pPr>
            <a:endParaRPr lang="en-US" sz="1200" dirty="0">
              <a:solidFill>
                <a:srgbClr val="000000"/>
              </a:solidFill>
              <a:latin typeface="Credit Suisse Type Light" panose="020B0303040503020204" pitchFamily="34" charset="0"/>
            </a:endParaRPr>
          </a:p>
        </p:txBody>
      </p:sp>
      <p:sp>
        <p:nvSpPr>
          <p:cNvPr id="9" name="SlideNumber" descr="AQAAAAAQAHLN95cZ/9dMtA67JrbKFihWNQDD654MGrlKs/5anM8orG6NMSdsJIQc7pTKvrO+SaFKf4A66slDPl6oglnEixvbS/+Ex8kGC6tay8W0otQ/XdWkWfOKKEZWS0woexAuNEMkRtvy2zCS7UqeJtjwvTT7xNTr7AxZv3Sg8IDl/sui4dJwyCE0q6/WtTjJmGGeBPrW+ZogjHaWL0zYFTDZJLpLaXT7bkM3CYiDshREwNulTCI6RejzPLcA7ux9LocGLg=="/>
          <p:cNvSpPr>
            <a:spLocks noGrp="1"/>
          </p:cNvSpPr>
          <p:nvPr>
            <p:ph type="sldNum" sz="quarter" idx="4"/>
          </p:nvPr>
        </p:nvSpPr>
        <p:spPr/>
        <p:txBody>
          <a:bodyPr/>
          <a:lstStyle/>
          <a:p>
            <a:fld id="{CD94A1BB-242E-4A3D-AD43-4825628D6F61}" type="slidenum">
              <a:rPr lang="ja-JP" altLang="en-US">
                <a:solidFill>
                  <a:srgbClr val="000000"/>
                </a:solidFill>
              </a:rPr>
              <a:pPr/>
              <a:t>38</a:t>
            </a:fld>
            <a:endParaRPr lang="en-US" altLang="ja-JP">
              <a:solidFill>
                <a:srgbClr val="000000"/>
              </a:solidFill>
            </a:endParaRPr>
          </a:p>
        </p:txBody>
      </p:sp>
      <p:sp>
        <p:nvSpPr>
          <p:cNvPr id="30" name="ObjectBox3" descr="AQAAAAAQAIpfgAsv4lBBif6ycGE7d1430qzIKh5O9Fjjh9upLYAHHcUWq1PemvL6kEoL7p3sntSr5SCYNcbCC6WpjjD40YdY0RXN65jBi6kowXRtDa27L8fAMxLhEe3lZv2IP9ZxTledD3DtuAGA9oPc9YUNB2UIb30xJF2CNCTGHg21PY+lTrAnkxZUOBNw5EBVxyR8wNfcC2+K/r6mEzuIJK98mGNIvliEdmCb5MVTahIvAhukG5UEtFwdtJ8tM3nEnQ9xBPr5zs2sevoz6JAH/AVgAqxE7O/tMJTsWVBaT4qwoMMy"/>
          <p:cNvSpPr>
            <a:spLocks noGrp="1"/>
          </p:cNvSpPr>
          <p:nvPr>
            <p:ph sz="quarter" idx="28"/>
          </p:nvPr>
        </p:nvSpPr>
        <p:spPr>
          <a:xfrm>
            <a:off x="6949959" y="1515325"/>
            <a:ext cx="1654135" cy="1170725"/>
          </a:xfrm>
        </p:spPr>
        <p:txBody>
          <a:bodyPr tIns="64800" anchor="ctr"/>
          <a:lstStyle/>
          <a:p>
            <a:pPr marL="119063" lvl="2" indent="-115888">
              <a:spcAft>
                <a:spcPct val="0"/>
              </a:spcAft>
            </a:pPr>
            <a:r>
              <a:rPr lang="es-ES" sz="1100" dirty="0"/>
              <a:t>Nueva </a:t>
            </a:r>
            <a:r>
              <a:rPr lang="es-ES" sz="1100" dirty="0" smtClean="0"/>
              <a:t>oferta     significativa               (</a:t>
            </a:r>
            <a:r>
              <a:rPr lang="es-ES" sz="1100" dirty="0"/>
              <a:t>600k m2 en </a:t>
            </a:r>
            <a:r>
              <a:rPr lang="es-ES" sz="1100" dirty="0" smtClean="0"/>
              <a:t>             corto </a:t>
            </a:r>
            <a:r>
              <a:rPr lang="es-ES" sz="1100" dirty="0"/>
              <a:t>plazo </a:t>
            </a:r>
            <a:r>
              <a:rPr lang="es-ES" sz="1100" dirty="0" smtClean="0"/>
              <a:t>                      + 500k m2                    en </a:t>
            </a:r>
            <a:r>
              <a:rPr lang="es-ES" sz="1100" dirty="0"/>
              <a:t>2 años)</a:t>
            </a:r>
          </a:p>
          <a:p>
            <a:pPr marL="119063" lvl="2" indent="-115888">
              <a:spcAft>
                <a:spcPct val="0"/>
              </a:spcAft>
            </a:pPr>
            <a:endParaRPr lang="es-MX" sz="1100" dirty="0"/>
          </a:p>
        </p:txBody>
      </p:sp>
      <p:sp>
        <p:nvSpPr>
          <p:cNvPr id="32" name="HeadingBox3" descr="AQAAAAAQAB/dIfbP5UpIrTtDTFWeR0/9S9ZRyUHarwSNk70GxlyN+dId5jKyT3EYTkPFwFGYPB1eRPsjYW1oxJQrAAEkTT4QU326Unj1tT6+Yr+f9emJmAvgAfSV7kkosvjIUSLqEwjfAZfU1hJCVz+lLJrw6ryZ5sPirEU4A3F5NFwxnNrqm1nL8Xtrpf91MDm9y6/BQHxWojSkz32UB4KxuVFnr51/oQHJjEpt0lZoxbssR/U9J996j2FC9D5Boe4cEeZf4A=="/>
          <p:cNvSpPr>
            <a:spLocks noGrp="1"/>
          </p:cNvSpPr>
          <p:nvPr>
            <p:ph type="body" sz="quarter" idx="30"/>
          </p:nvPr>
        </p:nvSpPr>
        <p:spPr>
          <a:xfrm>
            <a:off x="6949959" y="1209671"/>
            <a:ext cx="1654135" cy="200879"/>
          </a:xfrm>
        </p:spPr>
        <p:txBody>
          <a:bodyPr/>
          <a:lstStyle/>
          <a:p>
            <a:pPr algn="ctr"/>
            <a:r>
              <a:rPr lang="es-MX" dirty="0" smtClean="0"/>
              <a:t>Comercial</a:t>
            </a:r>
            <a:endParaRPr lang="es-MX" dirty="0"/>
          </a:p>
        </p:txBody>
      </p:sp>
      <p:sp>
        <p:nvSpPr>
          <p:cNvPr id="26" name="ObjectBox2" descr="AQAAAAAQAM+bJ+fgB8RLkoKh6e4TWJ81ra/1ZK4iMM7jRwCOA5oKLKRjuFjAA586SeHDAvOlKf4g87pHkeAeL5UodhIqQgo0LTn+3Ezc/J0sPO9KZ7zkIeWn3Hv7uZJ/nqlxB7ugeda3O5NiStszQDEKq7JKSVX8wnpVk/sXLLuJAB0s1bDmKi2gqW8tprwWwK/UDKRFLFhGeOaYU90Ugc6C5N8DHTTjD372meJ0NZQ7SOQGCxtERO14hmGzxeLmnr+V6CYllhIdTCcW8ZtGHEh2yeaeRiV1UghDhBuWzHGE6TlBNBbF"/>
          <p:cNvSpPr>
            <a:spLocks noGrp="1"/>
          </p:cNvSpPr>
          <p:nvPr>
            <p:ph sz="quarter" idx="22"/>
          </p:nvPr>
        </p:nvSpPr>
        <p:spPr>
          <a:xfrm>
            <a:off x="5230833" y="1515325"/>
            <a:ext cx="1654135" cy="1170725"/>
          </a:xfrm>
        </p:spPr>
        <p:txBody>
          <a:bodyPr tIns="64800" anchor="ctr"/>
          <a:lstStyle/>
          <a:p>
            <a:pPr marL="119063" lvl="2" indent="-115888">
              <a:spcBef>
                <a:spcPct val="80000"/>
              </a:spcBef>
              <a:spcAft>
                <a:spcPct val="0"/>
              </a:spcAft>
            </a:pPr>
            <a:r>
              <a:rPr lang="es-MX" sz="1100" dirty="0" smtClean="0"/>
              <a:t>Ocupación  </a:t>
            </a:r>
            <a:endParaRPr lang="es-MX" sz="1100" dirty="0"/>
          </a:p>
          <a:p>
            <a:pPr marL="119063" lvl="2" indent="-115888">
              <a:spcBef>
                <a:spcPct val="80000"/>
              </a:spcBef>
              <a:spcAft>
                <a:spcPct val="0"/>
              </a:spcAft>
            </a:pPr>
            <a:r>
              <a:rPr lang="es-MX" sz="1100" i="1" dirty="0" err="1"/>
              <a:t>Leisure</a:t>
            </a:r>
            <a:r>
              <a:rPr lang="es-MX" sz="1100" dirty="0"/>
              <a:t>  </a:t>
            </a:r>
          </a:p>
          <a:p>
            <a:pPr marL="119063" lvl="2" indent="-115888">
              <a:spcAft>
                <a:spcPct val="0"/>
              </a:spcAft>
            </a:pPr>
            <a:endParaRPr lang="es-MX" sz="1100" dirty="0"/>
          </a:p>
        </p:txBody>
      </p:sp>
      <p:sp>
        <p:nvSpPr>
          <p:cNvPr id="24" name="HeadingBox2" descr="AQAAAAAQAIhxJD6nMA9KkKjBr/4kbsQHsJZy+j0v/j5lp7M+Suiwv95/RWjPSJ1+snOetDY1wnN8YttmXu32KFuFSYB8Z+rwsNh9DtImbPm2cNWQAkO9yVIIuVD3CVfqQNc37YZpg71/laeQfP+FTfkKiUrw04V1I89rHL0hVNS2GrNwfMHyOdk/vcOiq8LtHsH6wyQDyFEwZC/cxVZolkXxRNcQRoXCaBVjHfbtHu6km4uCdH8RXO7zo1wjjIRLpvraEqKxPA=="/>
          <p:cNvSpPr>
            <a:spLocks noGrp="1"/>
          </p:cNvSpPr>
          <p:nvPr>
            <p:ph type="body" sz="quarter" idx="20"/>
          </p:nvPr>
        </p:nvSpPr>
        <p:spPr>
          <a:xfrm>
            <a:off x="5230833" y="1209671"/>
            <a:ext cx="1654135" cy="200879"/>
          </a:xfrm>
        </p:spPr>
        <p:txBody>
          <a:bodyPr/>
          <a:lstStyle/>
          <a:p>
            <a:pPr algn="ctr"/>
            <a:r>
              <a:rPr lang="es-MX" dirty="0" smtClean="0"/>
              <a:t>Hotel</a:t>
            </a:r>
            <a:endParaRPr lang="es-MX" dirty="0"/>
          </a:p>
        </p:txBody>
      </p:sp>
      <p:sp>
        <p:nvSpPr>
          <p:cNvPr id="49"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1755033" y="1515325"/>
            <a:ext cx="1654135" cy="1170725"/>
          </a:xfrm>
        </p:spPr>
        <p:txBody>
          <a:bodyPr tIns="64800" anchor="ctr"/>
          <a:lstStyle/>
          <a:p>
            <a:pPr marL="119063" lvl="2" indent="-115888">
              <a:spcAft>
                <a:spcPct val="0"/>
              </a:spcAft>
            </a:pPr>
            <a:r>
              <a:rPr lang="es-MX" sz="1100" dirty="0" smtClean="0"/>
              <a:t>Mercados           principales                   &lt;10</a:t>
            </a:r>
            <a:r>
              <a:rPr lang="es-MX" sz="1100" dirty="0"/>
              <a:t>%</a:t>
            </a:r>
          </a:p>
          <a:p>
            <a:pPr marL="119063" lvl="2" indent="-115888">
              <a:spcAft>
                <a:spcPct val="0"/>
              </a:spcAft>
            </a:pPr>
            <a:endParaRPr lang="es-MX" sz="1100" dirty="0"/>
          </a:p>
        </p:txBody>
      </p:sp>
      <p:sp>
        <p:nvSpPr>
          <p:cNvPr id="50" name="HeadingBox1" descr="AQAAAAAQAOMklnCN7axFhX338ENfk3rv30sWTwGAP8UNqe1l960nvXpAmfuAtUaz4VPGr3QQugbUgFDcNJUeGg3LgFukT4DxbPTiPz49dBhwBK9cqdDfFN9cLqiD0h7CzvpgOrMiRCeDZ/71p0qM22uZeDbMV7amrihMhw3ZjhlrHexJe7lUZXpZAl+r2lTUlLo0VTIkQSg0NUtUKgpuHUam6GwbfoV1h5nsZHsV4AXuayEQbkSW2NHmU9ZDkOPDvdsir8cPng=="/>
          <p:cNvSpPr>
            <a:spLocks noGrp="1"/>
          </p:cNvSpPr>
          <p:nvPr>
            <p:ph type="body" sz="quarter" idx="48"/>
          </p:nvPr>
        </p:nvSpPr>
        <p:spPr>
          <a:xfrm>
            <a:off x="1755033" y="1209671"/>
            <a:ext cx="1654135" cy="200879"/>
          </a:xfrm>
        </p:spPr>
        <p:txBody>
          <a:bodyPr/>
          <a:lstStyle/>
          <a:p>
            <a:pPr algn="ctr"/>
            <a:r>
              <a:rPr lang="es-MX" dirty="0" smtClean="0"/>
              <a:t>Industrial</a:t>
            </a:r>
            <a:endParaRPr lang="es-MX" dirty="0"/>
          </a:p>
        </p:txBody>
      </p:sp>
      <p:sp>
        <p:nvSpPr>
          <p:cNvPr id="20" name="Title" descr="AQAAAAAQAHu9CqPKYZ5Noo/eMESBvm/aW1OoB7PaY+INAdhK6V7VtwfCWwGwxrTkUhhXn+uhdyPqouafyGLNk71ub/u+SipJCZYCqgbngmuABtFFaBLttHAqIEeefPmTu0A1o8unqZ5U8kEQjfK5f3UosU0WU+Ytx4AYHwQi1bsKkEpSz/z2CL5Km7Iyb+xmdJOIGvnNExzMFOiQB/JIELpsx0f7Mj6Qa2sc7VnqXlcmomloRynv"/>
          <p:cNvSpPr>
            <a:spLocks noGrp="1"/>
          </p:cNvSpPr>
          <p:nvPr>
            <p:ph type="title"/>
          </p:nvPr>
        </p:nvSpPr>
        <p:spPr>
          <a:xfrm>
            <a:off x="449262" y="190500"/>
            <a:ext cx="8397558" cy="61401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Ajuste de estrategia derivado de acontecimientos </a:t>
            </a:r>
            <a:r>
              <a:rPr lang="es-MX" sz="2200" dirty="0" smtClean="0">
                <a:latin typeface="Credit Suisse Type Light" panose="020B0303040503020204" pitchFamily="34" charset="0"/>
                <a:ea typeface="ＭＳ Ｐゴシック" pitchFamily="34" charset="-128"/>
              </a:rPr>
              <a:t>recientes (cont.)</a:t>
            </a:r>
            <a:br>
              <a:rPr lang="es-MX" sz="2200" dirty="0" smtClean="0">
                <a:latin typeface="Credit Suisse Type Light" panose="020B0303040503020204" pitchFamily="34" charset="0"/>
                <a:ea typeface="ＭＳ Ｐゴシック" pitchFamily="34" charset="-128"/>
              </a:rPr>
            </a:br>
            <a:r>
              <a:rPr lang="es-MX" sz="2000" b="0" dirty="0" smtClean="0">
                <a:latin typeface="Credit Suisse Type Light" panose="020B0303040503020204" pitchFamily="34" charset="0"/>
                <a:ea typeface="ＭＳ Ｐゴシック" pitchFamily="34" charset="-128"/>
              </a:rPr>
              <a:t>Estado general de las distintas clases de activos</a:t>
            </a:r>
            <a:endParaRPr lang="es-MX" sz="2000" b="0" dirty="0">
              <a:latin typeface="Credit Suisse Type Light" panose="020B0303040503020204" pitchFamily="34" charset="0"/>
              <a:ea typeface="ＭＳ Ｐゴシック" pitchFamily="34" charset="-128"/>
            </a:endParaRPr>
          </a:p>
        </p:txBody>
      </p:sp>
      <p:sp>
        <p:nvSpPr>
          <p:cNvPr id="69"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3493972" y="1515325"/>
            <a:ext cx="1654135" cy="1170725"/>
          </a:xfrm>
        </p:spPr>
        <p:txBody>
          <a:bodyPr tIns="64800" anchor="ctr"/>
          <a:lstStyle/>
          <a:p>
            <a:pPr marL="119063" lvl="2" indent="-115888">
              <a:spcBef>
                <a:spcPct val="30000"/>
              </a:spcBef>
              <a:spcAft>
                <a:spcPct val="0"/>
              </a:spcAft>
            </a:pPr>
            <a:r>
              <a:rPr lang="es-MX" sz="1100" dirty="0"/>
              <a:t>Guadalajara  </a:t>
            </a:r>
            <a:r>
              <a:rPr lang="es-MX" sz="1100" dirty="0" smtClean="0"/>
              <a:t>             9.2</a:t>
            </a:r>
            <a:r>
              <a:rPr lang="es-MX" sz="1100" dirty="0"/>
              <a:t>%</a:t>
            </a:r>
          </a:p>
          <a:p>
            <a:pPr marL="119063" lvl="2" indent="-115888">
              <a:spcBef>
                <a:spcPct val="30000"/>
              </a:spcBef>
              <a:spcAft>
                <a:spcPct val="0"/>
              </a:spcAft>
            </a:pPr>
            <a:r>
              <a:rPr lang="es-MX" sz="1100" dirty="0" smtClean="0"/>
              <a:t>Ciudad </a:t>
            </a:r>
            <a:r>
              <a:rPr lang="es-MX" sz="1100" dirty="0"/>
              <a:t>de </a:t>
            </a:r>
            <a:r>
              <a:rPr lang="es-MX" sz="1100" dirty="0" smtClean="0"/>
              <a:t>México          </a:t>
            </a:r>
            <a:r>
              <a:rPr lang="es-MX" sz="1100" dirty="0"/>
              <a:t>14.6%</a:t>
            </a:r>
          </a:p>
          <a:p>
            <a:pPr marL="119063" lvl="2" indent="-115888">
              <a:spcBef>
                <a:spcPct val="30000"/>
              </a:spcBef>
              <a:spcAft>
                <a:spcPct val="0"/>
              </a:spcAft>
            </a:pPr>
            <a:r>
              <a:rPr lang="es-MX" sz="1100" dirty="0" smtClean="0"/>
              <a:t>Monterrey                </a:t>
            </a:r>
            <a:r>
              <a:rPr lang="es-MX" sz="1100" dirty="0"/>
              <a:t>20.1%</a:t>
            </a:r>
          </a:p>
          <a:p>
            <a:pPr marL="119063" lvl="2" indent="-115888">
              <a:spcAft>
                <a:spcPct val="0"/>
              </a:spcAft>
            </a:pPr>
            <a:endParaRPr lang="es-MX" sz="1100" dirty="0"/>
          </a:p>
        </p:txBody>
      </p:sp>
      <p:sp>
        <p:nvSpPr>
          <p:cNvPr id="70" name="HeadingBox1" descr="AQAAAAAQAOMklnCN7axFhX338ENfk3rv30sWTwGAP8UNqe1l960nvXpAmfuAtUaz4VPGr3QQugbUgFDcNJUeGg3LgFukT4DxbPTiPz49dBhwBK9cqdDfFN9cLqiD0h7CzvpgOrMiRCeDZ/71p0qM22uZeDbMV7amrihMhw3ZjhlrHexJe7lUZXpZAl+r2lTUlLo0VTIkQSg0NUtUKgpuHUam6GwbfoV1h5nsZHsV4AXuayEQbkSW2NHmU9ZDkOPDvdsir8cPng=="/>
          <p:cNvSpPr>
            <a:spLocks noGrp="1"/>
          </p:cNvSpPr>
          <p:nvPr>
            <p:ph type="body" sz="quarter" idx="48"/>
          </p:nvPr>
        </p:nvSpPr>
        <p:spPr>
          <a:xfrm>
            <a:off x="3493972" y="1209671"/>
            <a:ext cx="1654135" cy="200879"/>
          </a:xfrm>
        </p:spPr>
        <p:txBody>
          <a:bodyPr/>
          <a:lstStyle/>
          <a:p>
            <a:pPr algn="ctr"/>
            <a:r>
              <a:rPr lang="es-MX" dirty="0" smtClean="0"/>
              <a:t>Oficina</a:t>
            </a:r>
            <a:endParaRPr lang="es-MX" dirty="0"/>
          </a:p>
        </p:txBody>
      </p:sp>
      <p:sp>
        <p:nvSpPr>
          <p:cNvPr id="71" name="TextBox 70"/>
          <p:cNvSpPr txBox="1"/>
          <p:nvPr/>
        </p:nvSpPr>
        <p:spPr>
          <a:xfrm>
            <a:off x="437435" y="1515324"/>
            <a:ext cx="1210390" cy="1170725"/>
          </a:xfrm>
          <a:prstGeom prst="rect">
            <a:avLst/>
          </a:prstGeom>
          <a:solidFill>
            <a:schemeClr val="accent2">
              <a:lumMod val="75000"/>
            </a:schemeClr>
          </a:solidFill>
          <a:ln>
            <a:noFill/>
          </a:ln>
        </p:spPr>
        <p:txBody>
          <a:bodyPr wrap="square" lIns="45720" tIns="45720" rIns="45720" bIns="45720" rtlCol="0" anchor="ctr">
            <a:noAutofit/>
          </a:bodyPr>
          <a:lstStyle/>
          <a:p>
            <a:pPr algn="ctr" defTabSz="914400" eaLnBrk="1" hangingPunct="1">
              <a:lnSpc>
                <a:spcPct val="95000"/>
              </a:lnSpc>
              <a:buClr>
                <a:srgbClr val="91867E"/>
              </a:buClr>
            </a:pPr>
            <a:r>
              <a:rPr lang="es-MX" sz="1200" b="1" dirty="0" smtClean="0">
                <a:solidFill>
                  <a:srgbClr val="FFFFFF">
                    <a:lumMod val="95000"/>
                  </a:srgbClr>
                </a:solidFill>
                <a:latin typeface="Credit Suisse Type Light" panose="020B0303040503020204" pitchFamily="34" charset="0"/>
              </a:rPr>
              <a:t>Desocupación</a:t>
            </a:r>
            <a:endParaRPr lang="es-MX" sz="1200" b="1" dirty="0">
              <a:solidFill>
                <a:srgbClr val="FFFFFF">
                  <a:lumMod val="95000"/>
                </a:srgbClr>
              </a:solidFill>
              <a:latin typeface="Credit Suisse Type Light" panose="020B0303040503020204" pitchFamily="34" charset="0"/>
            </a:endParaRPr>
          </a:p>
        </p:txBody>
      </p:sp>
      <p:cxnSp>
        <p:nvCxnSpPr>
          <p:cNvPr id="73" name="Straight Connector 72"/>
          <p:cNvCxnSpPr/>
          <p:nvPr/>
        </p:nvCxnSpPr>
        <p:spPr>
          <a:xfrm>
            <a:off x="449999" y="2772320"/>
            <a:ext cx="8154095" cy="0"/>
          </a:xfrm>
          <a:prstGeom prst="line">
            <a:avLst/>
          </a:prstGeom>
          <a:ln w="63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49999" y="4099187"/>
            <a:ext cx="8154095" cy="0"/>
          </a:xfrm>
          <a:prstGeom prst="line">
            <a:avLst/>
          </a:prstGeom>
          <a:ln w="63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1" name="ObjectBox3" descr="AQAAAAAQAIpfgAsv4lBBif6ycGE7d1430qzIKh5O9Fjjh9upLYAHHcUWq1PemvL6kEoL7p3sntSr5SCYNcbCC6WpjjD40YdY0RXN65jBi6kowXRtDa27L8fAMxLhEe3lZv2IP9ZxTledD3DtuAGA9oPc9YUNB2UIb30xJF2CNCTGHg21PY+lTrAnkxZUOBNw5EBVxyR8wNfcC2+K/r6mEzuIJK98mGNIvliEdmCb5MVTahIvAhukG5UEtFwdtJ8tM3nEnQ9xBPr5zs2sevoz6JAH/AVgAqxE7O/tMJTsWVBaT4qwoMMy"/>
          <p:cNvSpPr>
            <a:spLocks noGrp="1"/>
          </p:cNvSpPr>
          <p:nvPr>
            <p:ph sz="quarter" idx="28"/>
          </p:nvPr>
        </p:nvSpPr>
        <p:spPr>
          <a:xfrm>
            <a:off x="6949959" y="2861788"/>
            <a:ext cx="1654135" cy="1170725"/>
          </a:xfrm>
        </p:spPr>
        <p:txBody>
          <a:bodyPr tIns="64800" anchor="ctr"/>
          <a:lstStyle/>
          <a:p>
            <a:pPr marL="119063" lvl="2" indent="-115888">
              <a:spcAft>
                <a:spcPct val="0"/>
              </a:spcAft>
            </a:pPr>
            <a:r>
              <a:rPr lang="es-MX" sz="1100" dirty="0" smtClean="0"/>
              <a:t>Estable</a:t>
            </a:r>
            <a:endParaRPr lang="es-MX" sz="1100" dirty="0"/>
          </a:p>
        </p:txBody>
      </p:sp>
      <p:sp>
        <p:nvSpPr>
          <p:cNvPr id="82" name="ObjectBox2" descr="AQAAAAAQAM+bJ+fgB8RLkoKh6e4TWJ81ra/1ZK4iMM7jRwCOA5oKLKRjuFjAA586SeHDAvOlKf4g87pHkeAeL5UodhIqQgo0LTn+3Ezc/J0sPO9KZ7zkIeWn3Hv7uZJ/nqlxB7ugeda3O5NiStszQDEKq7JKSVX8wnpVk/sXLLuJAB0s1bDmKi2gqW8tprwWwK/UDKRFLFhGeOaYU90Ugc6C5N8DHTTjD372meJ0NZQ7SOQGCxtERO14hmGzxeLmnr+V6CYllhIdTCcW8ZtGHEh2yeaeRiV1UghDhBuWzHGE6TlBNBbF"/>
          <p:cNvSpPr>
            <a:spLocks noGrp="1"/>
          </p:cNvSpPr>
          <p:nvPr>
            <p:ph sz="quarter" idx="22"/>
          </p:nvPr>
        </p:nvSpPr>
        <p:spPr>
          <a:xfrm>
            <a:off x="5230833" y="2861788"/>
            <a:ext cx="1654135" cy="1170725"/>
          </a:xfrm>
        </p:spPr>
        <p:txBody>
          <a:bodyPr tIns="64800" anchor="ctr"/>
          <a:lstStyle/>
          <a:p>
            <a:pPr marL="119063" lvl="2" indent="-115888">
              <a:spcBef>
                <a:spcPct val="50000"/>
              </a:spcBef>
              <a:spcAft>
                <a:spcPct val="0"/>
              </a:spcAft>
            </a:pPr>
            <a:r>
              <a:rPr lang="es-MX" sz="1100" dirty="0"/>
              <a:t>ADR </a:t>
            </a:r>
            <a:r>
              <a:rPr lang="es-MX" sz="1100" dirty="0" smtClean="0"/>
              <a:t>estable</a:t>
            </a:r>
            <a:endParaRPr lang="es-MX" sz="1100" dirty="0"/>
          </a:p>
          <a:p>
            <a:pPr marL="119063" lvl="2" indent="-115888">
              <a:spcBef>
                <a:spcPct val="50000"/>
              </a:spcBef>
              <a:spcAft>
                <a:spcPct val="0"/>
              </a:spcAft>
            </a:pPr>
            <a:r>
              <a:rPr lang="es-MX" sz="1100" dirty="0"/>
              <a:t>Destinos </a:t>
            </a:r>
            <a:r>
              <a:rPr lang="es-MX" sz="1100" dirty="0" smtClean="0"/>
              <a:t>          domésticos          dolarizados</a:t>
            </a:r>
            <a:endParaRPr lang="es-MX" sz="1100" dirty="0"/>
          </a:p>
          <a:p>
            <a:pPr marL="119063" lvl="2" indent="-115888">
              <a:spcAft>
                <a:spcPct val="0"/>
              </a:spcAft>
            </a:pPr>
            <a:endParaRPr lang="es-MX" sz="1100" dirty="0"/>
          </a:p>
        </p:txBody>
      </p:sp>
      <p:sp>
        <p:nvSpPr>
          <p:cNvPr id="83"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1755033" y="2861788"/>
            <a:ext cx="1654135" cy="1170725"/>
          </a:xfrm>
        </p:spPr>
        <p:txBody>
          <a:bodyPr tIns="64800" anchor="ctr"/>
          <a:lstStyle/>
          <a:p>
            <a:pPr marL="119063" lvl="2" indent="-115888">
              <a:spcAft>
                <a:spcPct val="0"/>
              </a:spcAft>
            </a:pPr>
            <a:r>
              <a:rPr lang="es-MX" sz="1100" dirty="0" smtClean="0"/>
              <a:t>Estable</a:t>
            </a:r>
            <a:endParaRPr lang="es-MX" sz="1100" dirty="0"/>
          </a:p>
        </p:txBody>
      </p:sp>
      <p:sp>
        <p:nvSpPr>
          <p:cNvPr id="84"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3493972" y="2861788"/>
            <a:ext cx="1654135" cy="1170725"/>
          </a:xfrm>
        </p:spPr>
        <p:txBody>
          <a:bodyPr tIns="64800" anchor="ctr"/>
          <a:lstStyle/>
          <a:p>
            <a:pPr marL="119063" lvl="2" indent="-115888">
              <a:spcAft>
                <a:spcPct val="0"/>
              </a:spcAft>
            </a:pPr>
            <a:r>
              <a:rPr lang="es-ES" sz="1100" dirty="0"/>
              <a:t>Corto plazo </a:t>
            </a:r>
            <a:r>
              <a:rPr lang="es-ES" sz="1100" dirty="0" smtClean="0"/>
              <a:t>               estable </a:t>
            </a:r>
            <a:r>
              <a:rPr lang="es-ES" sz="1100" dirty="0"/>
              <a:t>pero </a:t>
            </a:r>
            <a:r>
              <a:rPr lang="es-ES" sz="1100" dirty="0" smtClean="0"/>
              <a:t>                  con potencial                  de decrementos</a:t>
            </a:r>
            <a:r>
              <a:rPr lang="es-ES" sz="1100" i="1" dirty="0" smtClean="0"/>
              <a:t> </a:t>
            </a:r>
            <a:endParaRPr lang="es-ES" sz="1100" i="1" dirty="0"/>
          </a:p>
          <a:p>
            <a:pPr marL="119063" lvl="2" indent="-115888">
              <a:spcAft>
                <a:spcPct val="0"/>
              </a:spcAft>
            </a:pPr>
            <a:endParaRPr lang="es-MX" sz="1100" dirty="0"/>
          </a:p>
        </p:txBody>
      </p:sp>
      <p:sp>
        <p:nvSpPr>
          <p:cNvPr id="85" name="TextBox 84"/>
          <p:cNvSpPr txBox="1"/>
          <p:nvPr/>
        </p:nvSpPr>
        <p:spPr>
          <a:xfrm>
            <a:off x="437435" y="2861787"/>
            <a:ext cx="1210390" cy="1170725"/>
          </a:xfrm>
          <a:prstGeom prst="rect">
            <a:avLst/>
          </a:prstGeom>
          <a:solidFill>
            <a:schemeClr val="accent2">
              <a:lumMod val="75000"/>
            </a:schemeClr>
          </a:solidFill>
          <a:ln>
            <a:noFill/>
          </a:ln>
        </p:spPr>
        <p:txBody>
          <a:bodyPr wrap="square" lIns="45720" tIns="45720" rIns="45720" bIns="45720" rtlCol="0" anchor="ctr">
            <a:noAutofit/>
          </a:bodyPr>
          <a:lstStyle/>
          <a:p>
            <a:pPr algn="ctr" defTabSz="914400" eaLnBrk="1" hangingPunct="1">
              <a:lnSpc>
                <a:spcPct val="95000"/>
              </a:lnSpc>
              <a:buClr>
                <a:srgbClr val="91867E"/>
              </a:buClr>
            </a:pPr>
            <a:r>
              <a:rPr lang="es-MX" sz="1200" b="1" dirty="0" smtClean="0">
                <a:solidFill>
                  <a:srgbClr val="FFFFFF">
                    <a:lumMod val="95000"/>
                  </a:srgbClr>
                </a:solidFill>
                <a:latin typeface="Credit Suisse Type Light" panose="020B0303040503020204" pitchFamily="34" charset="0"/>
              </a:rPr>
              <a:t>Rentas</a:t>
            </a:r>
            <a:endParaRPr lang="es-MX" sz="1200" b="1" dirty="0">
              <a:solidFill>
                <a:srgbClr val="FFFFFF">
                  <a:lumMod val="95000"/>
                </a:srgbClr>
              </a:solidFill>
              <a:latin typeface="Credit Suisse Type Light" panose="020B0303040503020204" pitchFamily="34" charset="0"/>
            </a:endParaRPr>
          </a:p>
        </p:txBody>
      </p:sp>
      <p:sp>
        <p:nvSpPr>
          <p:cNvPr id="86" name="ObjectBox3" descr="AQAAAAAQAIpfgAsv4lBBif6ycGE7d1430qzIKh5O9Fjjh9upLYAHHcUWq1PemvL6kEoL7p3sntSr5SCYNcbCC6WpjjD40YdY0RXN65jBi6kowXRtDa27L8fAMxLhEe3lZv2IP9ZxTledD3DtuAGA9oPc9YUNB2UIb30xJF2CNCTGHg21PY+lTrAnkxZUOBNw5EBVxyR8wNfcC2+K/r6mEzuIJK98mGNIvliEdmCb5MVTahIvAhukG5UEtFwdtJ8tM3nEnQ9xBPr5zs2sevoz6JAH/AVgAqxE7O/tMJTsWVBaT4qwoMMy"/>
          <p:cNvSpPr>
            <a:spLocks noGrp="1"/>
          </p:cNvSpPr>
          <p:nvPr>
            <p:ph sz="quarter" idx="28"/>
          </p:nvPr>
        </p:nvSpPr>
        <p:spPr>
          <a:xfrm>
            <a:off x="6949959" y="4204813"/>
            <a:ext cx="1654135" cy="1170725"/>
          </a:xfrm>
        </p:spPr>
        <p:txBody>
          <a:bodyPr tIns="64800" anchor="ctr"/>
          <a:lstStyle/>
          <a:p>
            <a:pPr marL="119063" lvl="2" indent="-115888">
              <a:spcBef>
                <a:spcPct val="70000"/>
              </a:spcBef>
              <a:spcAft>
                <a:spcPct val="0"/>
              </a:spcAft>
            </a:pPr>
            <a:r>
              <a:rPr lang="es-MX" sz="1100" dirty="0" err="1" smtClean="0"/>
              <a:t>Antad</a:t>
            </a:r>
            <a:r>
              <a:rPr lang="es-MX" sz="1100" dirty="0" smtClean="0"/>
              <a:t>     13.5</a:t>
            </a:r>
            <a:r>
              <a:rPr lang="es-MX" sz="1100" dirty="0"/>
              <a:t>%</a:t>
            </a:r>
          </a:p>
          <a:p>
            <a:pPr marL="119063" lvl="2" indent="-115888">
              <a:spcBef>
                <a:spcPct val="70000"/>
              </a:spcBef>
              <a:spcAft>
                <a:spcPct val="0"/>
              </a:spcAft>
            </a:pPr>
            <a:r>
              <a:rPr lang="es-MX" sz="1100" dirty="0"/>
              <a:t>Confianza </a:t>
            </a:r>
            <a:r>
              <a:rPr lang="es-MX" sz="1100" dirty="0" smtClean="0"/>
              <a:t>del                   consumidor </a:t>
            </a:r>
            <a:endParaRPr lang="es-MX" sz="1100" dirty="0"/>
          </a:p>
          <a:p>
            <a:pPr marL="119063" lvl="2" indent="-115888">
              <a:spcBef>
                <a:spcPct val="70000"/>
              </a:spcBef>
              <a:spcAft>
                <a:spcPct val="0"/>
              </a:spcAft>
            </a:pPr>
            <a:r>
              <a:rPr lang="es-MX" sz="1100" i="1" dirty="0"/>
              <a:t>High </a:t>
            </a:r>
            <a:r>
              <a:rPr lang="es-MX" sz="1100" i="1" dirty="0" err="1" smtClean="0"/>
              <a:t>end</a:t>
            </a:r>
            <a:endParaRPr lang="es-MX" sz="1100" i="1" dirty="0"/>
          </a:p>
          <a:p>
            <a:pPr marL="3175" lvl="2" indent="0">
              <a:spcAft>
                <a:spcPct val="0"/>
              </a:spcAft>
              <a:buNone/>
            </a:pPr>
            <a:endParaRPr lang="es-MX" sz="1100" dirty="0"/>
          </a:p>
          <a:p>
            <a:pPr marL="119063" lvl="2" indent="-115888">
              <a:spcAft>
                <a:spcPct val="0"/>
              </a:spcAft>
            </a:pPr>
            <a:endParaRPr lang="es-MX" sz="1100" dirty="0"/>
          </a:p>
        </p:txBody>
      </p:sp>
      <p:sp>
        <p:nvSpPr>
          <p:cNvPr id="87" name="ObjectBox2" descr="AQAAAAAQAM+bJ+fgB8RLkoKh6e4TWJ81ra/1ZK4iMM7jRwCOA5oKLKRjuFjAA586SeHDAvOlKf4g87pHkeAeL5UodhIqQgo0LTn+3Ezc/J0sPO9KZ7zkIeWn3Hv7uZJ/nqlxB7ugeda3O5NiStszQDEKq7JKSVX8wnpVk/sXLLuJAB0s1bDmKi2gqW8tprwWwK/UDKRFLFhGeOaYU90Ugc6C5N8DHTTjD372meJ0NZQ7SOQGCxtERO14hmGzxeLmnr+V6CYllhIdTCcW8ZtGHEh2yeaeRiV1UghDhBuWzHGE6TlBNBbF"/>
          <p:cNvSpPr>
            <a:spLocks noGrp="1"/>
          </p:cNvSpPr>
          <p:nvPr>
            <p:ph sz="quarter" idx="22"/>
          </p:nvPr>
        </p:nvSpPr>
        <p:spPr>
          <a:xfrm>
            <a:off x="5230833" y="4204813"/>
            <a:ext cx="1654135" cy="1170725"/>
          </a:xfrm>
        </p:spPr>
        <p:txBody>
          <a:bodyPr tIns="64800" anchor="ctr"/>
          <a:lstStyle/>
          <a:p>
            <a:pPr marL="119063" lvl="2" indent="-115888">
              <a:spcBef>
                <a:spcPct val="60000"/>
              </a:spcBef>
              <a:spcAft>
                <a:spcPct val="0"/>
              </a:spcAft>
            </a:pPr>
            <a:r>
              <a:rPr lang="es-ES" sz="1100" dirty="0"/>
              <a:t>Actividad de M&amp;A</a:t>
            </a:r>
          </a:p>
          <a:p>
            <a:pPr marL="119063" lvl="2" indent="-115888">
              <a:spcBef>
                <a:spcPct val="60000"/>
              </a:spcBef>
              <a:spcAft>
                <a:spcPct val="0"/>
              </a:spcAft>
            </a:pPr>
            <a:r>
              <a:rPr lang="es-ES" sz="1100" dirty="0"/>
              <a:t>Nuevo desarrollo </a:t>
            </a:r>
          </a:p>
          <a:p>
            <a:pPr marL="119063" lvl="2" indent="-115888">
              <a:spcBef>
                <a:spcPct val="60000"/>
              </a:spcBef>
              <a:spcAft>
                <a:spcPct val="0"/>
              </a:spcAft>
            </a:pPr>
            <a:r>
              <a:rPr lang="es-ES" sz="1100" i="1" dirty="0" err="1"/>
              <a:t>Leisure</a:t>
            </a:r>
            <a:r>
              <a:rPr lang="es-ES" sz="1100" dirty="0"/>
              <a:t> </a:t>
            </a:r>
          </a:p>
          <a:p>
            <a:pPr marL="119063" lvl="2" indent="-115888">
              <a:spcBef>
                <a:spcPct val="60000"/>
              </a:spcBef>
              <a:spcAft>
                <a:spcPct val="0"/>
              </a:spcAft>
            </a:pPr>
            <a:r>
              <a:rPr lang="es-ES" sz="1100" dirty="0"/>
              <a:t>Business / </a:t>
            </a:r>
            <a:r>
              <a:rPr lang="es-ES" sz="1100" i="1" dirty="0" err="1" smtClean="0"/>
              <a:t>limited</a:t>
            </a:r>
            <a:r>
              <a:rPr lang="es-ES" sz="1100" dirty="0" smtClean="0"/>
              <a:t>           </a:t>
            </a:r>
            <a:r>
              <a:rPr lang="es-ES" sz="1100" i="1" dirty="0" err="1"/>
              <a:t>s</a:t>
            </a:r>
            <a:r>
              <a:rPr lang="es-ES" sz="1100" i="1" dirty="0" err="1" smtClean="0"/>
              <a:t>ervice</a:t>
            </a:r>
            <a:r>
              <a:rPr lang="es-ES" sz="1100" i="1" dirty="0" smtClean="0"/>
              <a:t> </a:t>
            </a:r>
            <a:endParaRPr lang="es-ES" sz="1100" i="1" dirty="0"/>
          </a:p>
          <a:p>
            <a:pPr marL="119063" lvl="2" indent="-115888">
              <a:spcAft>
                <a:spcPct val="0"/>
              </a:spcAft>
            </a:pPr>
            <a:endParaRPr lang="es-MX" sz="1100" dirty="0"/>
          </a:p>
        </p:txBody>
      </p:sp>
      <p:sp>
        <p:nvSpPr>
          <p:cNvPr id="88"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1755033" y="4204813"/>
            <a:ext cx="1654135" cy="1170725"/>
          </a:xfrm>
        </p:spPr>
        <p:txBody>
          <a:bodyPr tIns="64800" anchor="ctr"/>
          <a:lstStyle/>
          <a:p>
            <a:pPr marL="119063" lvl="2" indent="-115888">
              <a:spcAft>
                <a:spcPct val="0"/>
              </a:spcAft>
            </a:pPr>
            <a:r>
              <a:rPr lang="es-MX" sz="1100" dirty="0" smtClean="0"/>
              <a:t>Buena actividad              en logística</a:t>
            </a:r>
          </a:p>
          <a:p>
            <a:pPr marL="119063" lvl="2" indent="-115888">
              <a:spcAft>
                <a:spcPct val="0"/>
              </a:spcAft>
            </a:pPr>
            <a:r>
              <a:rPr lang="es-MX" sz="1100" dirty="0" smtClean="0"/>
              <a:t>Manufactura de     exportación               (TLCAN)</a:t>
            </a:r>
          </a:p>
          <a:p>
            <a:pPr marL="119063" lvl="2" indent="-115888">
              <a:spcAft>
                <a:spcPct val="0"/>
              </a:spcAft>
            </a:pPr>
            <a:endParaRPr lang="es-MX" sz="1100" dirty="0"/>
          </a:p>
        </p:txBody>
      </p:sp>
      <p:sp>
        <p:nvSpPr>
          <p:cNvPr id="89"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3493972" y="4204813"/>
            <a:ext cx="1654135" cy="1170725"/>
          </a:xfrm>
        </p:spPr>
        <p:txBody>
          <a:bodyPr tIns="64800" anchor="ctr"/>
          <a:lstStyle/>
          <a:p>
            <a:pPr marL="119063" lvl="2" indent="-115888">
              <a:spcBef>
                <a:spcPct val="20000"/>
              </a:spcBef>
              <a:spcAft>
                <a:spcPct val="0"/>
              </a:spcAft>
            </a:pPr>
            <a:r>
              <a:rPr lang="es-ES" sz="1100" dirty="0" smtClean="0"/>
              <a:t>Absorción                     histórica record</a:t>
            </a:r>
            <a:endParaRPr lang="es-ES" sz="1100" dirty="0"/>
          </a:p>
          <a:p>
            <a:pPr marL="119063" lvl="2" indent="-115888">
              <a:spcBef>
                <a:spcPct val="20000"/>
              </a:spcBef>
              <a:spcAft>
                <a:spcPct val="0"/>
              </a:spcAft>
            </a:pPr>
            <a:r>
              <a:rPr lang="es-ES" sz="1100" dirty="0" smtClean="0"/>
              <a:t>Pesificación de               rentas</a:t>
            </a:r>
            <a:endParaRPr lang="es-ES" sz="1100" dirty="0"/>
          </a:p>
          <a:p>
            <a:pPr marL="119063" lvl="2" indent="-115888">
              <a:spcBef>
                <a:spcPct val="20000"/>
              </a:spcBef>
              <a:spcAft>
                <a:spcPct val="0"/>
              </a:spcAft>
            </a:pPr>
            <a:r>
              <a:rPr lang="es-ES" sz="1100" dirty="0"/>
              <a:t>3 años de </a:t>
            </a:r>
            <a:r>
              <a:rPr lang="es-ES" sz="1100" dirty="0" smtClean="0"/>
              <a:t>              inventario </a:t>
            </a:r>
            <a:r>
              <a:rPr lang="es-ES" sz="1100" dirty="0"/>
              <a:t>en </a:t>
            </a:r>
            <a:r>
              <a:rPr lang="es-ES" sz="1100" dirty="0" smtClean="0"/>
              <a:t>       construcción</a:t>
            </a:r>
            <a:endParaRPr lang="es-ES" sz="1100" dirty="0"/>
          </a:p>
          <a:p>
            <a:pPr marL="119063" lvl="2" indent="-115888">
              <a:spcAft>
                <a:spcPct val="0"/>
              </a:spcAft>
            </a:pPr>
            <a:endParaRPr lang="es-MX" sz="1100" dirty="0"/>
          </a:p>
        </p:txBody>
      </p:sp>
      <p:sp>
        <p:nvSpPr>
          <p:cNvPr id="90" name="TextBox 89"/>
          <p:cNvSpPr txBox="1"/>
          <p:nvPr/>
        </p:nvSpPr>
        <p:spPr>
          <a:xfrm>
            <a:off x="437435" y="4204812"/>
            <a:ext cx="1210390" cy="1170725"/>
          </a:xfrm>
          <a:prstGeom prst="rect">
            <a:avLst/>
          </a:prstGeom>
          <a:solidFill>
            <a:schemeClr val="accent2">
              <a:lumMod val="75000"/>
            </a:schemeClr>
          </a:solidFill>
          <a:ln>
            <a:noFill/>
          </a:ln>
        </p:spPr>
        <p:txBody>
          <a:bodyPr wrap="square" lIns="45720" tIns="45720" rIns="45720" bIns="45720" rtlCol="0" anchor="ctr">
            <a:noAutofit/>
          </a:bodyPr>
          <a:lstStyle/>
          <a:p>
            <a:pPr algn="ctr" defTabSz="914400" eaLnBrk="1" hangingPunct="1">
              <a:lnSpc>
                <a:spcPct val="95000"/>
              </a:lnSpc>
              <a:buClr>
                <a:srgbClr val="91867E"/>
              </a:buClr>
            </a:pPr>
            <a:r>
              <a:rPr lang="es-MX" sz="1200" b="1" dirty="0" smtClean="0">
                <a:solidFill>
                  <a:srgbClr val="FFFFFF">
                    <a:lumMod val="95000"/>
                  </a:srgbClr>
                </a:solidFill>
                <a:latin typeface="Credit Suisse Type Light" panose="020B0303040503020204" pitchFamily="34" charset="0"/>
              </a:rPr>
              <a:t>Actividad</a:t>
            </a:r>
            <a:endParaRPr lang="es-MX" sz="1200" b="1" dirty="0">
              <a:solidFill>
                <a:srgbClr val="FFFFFF">
                  <a:lumMod val="95000"/>
                </a:srgbClr>
              </a:solidFill>
              <a:latin typeface="Credit Suisse Type Light" panose="020B0303040503020204" pitchFamily="34" charset="0"/>
            </a:endParaRPr>
          </a:p>
        </p:txBody>
      </p:sp>
      <p:cxnSp>
        <p:nvCxnSpPr>
          <p:cNvPr id="91" name="Straight Connector 90"/>
          <p:cNvCxnSpPr/>
          <p:nvPr/>
        </p:nvCxnSpPr>
        <p:spPr>
          <a:xfrm>
            <a:off x="3456698" y="1466103"/>
            <a:ext cx="0" cy="3909435"/>
          </a:xfrm>
          <a:prstGeom prst="line">
            <a:avLst/>
          </a:prstGeom>
          <a:ln w="63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5183208" y="1466103"/>
            <a:ext cx="0" cy="3909435"/>
          </a:xfrm>
          <a:prstGeom prst="line">
            <a:avLst/>
          </a:prstGeom>
          <a:ln w="63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6916758" y="1466103"/>
            <a:ext cx="0" cy="3909435"/>
          </a:xfrm>
          <a:prstGeom prst="line">
            <a:avLst/>
          </a:prstGeom>
          <a:ln w="63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96" name="Oval 95"/>
          <p:cNvSpPr>
            <a:spLocks noChangeAspect="1"/>
          </p:cNvSpPr>
          <p:nvPr/>
        </p:nvSpPr>
        <p:spPr>
          <a:xfrm>
            <a:off x="2970628" y="1941479"/>
            <a:ext cx="226314" cy="228600"/>
          </a:xfrm>
          <a:prstGeom prst="ellipse">
            <a:avLst/>
          </a:prstGeom>
          <a:solidFill>
            <a:srgbClr val="00B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97" name="Oval 96"/>
          <p:cNvSpPr>
            <a:spLocks noChangeAspect="1"/>
          </p:cNvSpPr>
          <p:nvPr/>
        </p:nvSpPr>
        <p:spPr>
          <a:xfrm>
            <a:off x="4764821" y="1941479"/>
            <a:ext cx="226314" cy="228600"/>
          </a:xfrm>
          <a:prstGeom prst="ellipse">
            <a:avLst/>
          </a:prstGeom>
          <a:solidFill>
            <a:srgbClr val="C0000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98" name="Oval 97"/>
          <p:cNvSpPr>
            <a:spLocks noChangeAspect="1"/>
          </p:cNvSpPr>
          <p:nvPr/>
        </p:nvSpPr>
        <p:spPr>
          <a:xfrm>
            <a:off x="4764821" y="3352189"/>
            <a:ext cx="226314" cy="228600"/>
          </a:xfrm>
          <a:prstGeom prst="ellipse">
            <a:avLst/>
          </a:prstGeom>
          <a:solidFill>
            <a:srgbClr val="FFC726"/>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99" name="Oval 98"/>
          <p:cNvSpPr>
            <a:spLocks noChangeAspect="1"/>
          </p:cNvSpPr>
          <p:nvPr/>
        </p:nvSpPr>
        <p:spPr>
          <a:xfrm>
            <a:off x="4764821" y="4646538"/>
            <a:ext cx="226314" cy="228600"/>
          </a:xfrm>
          <a:prstGeom prst="ellipse">
            <a:avLst/>
          </a:prstGeom>
          <a:solidFill>
            <a:srgbClr val="C0000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0" name="Oval 99"/>
          <p:cNvSpPr>
            <a:spLocks noChangeAspect="1"/>
          </p:cNvSpPr>
          <p:nvPr/>
        </p:nvSpPr>
        <p:spPr>
          <a:xfrm>
            <a:off x="6526978" y="4646538"/>
            <a:ext cx="226314" cy="228600"/>
          </a:xfrm>
          <a:prstGeom prst="ellipse">
            <a:avLst/>
          </a:prstGeom>
          <a:solidFill>
            <a:srgbClr val="92D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1" name="Oval 100"/>
          <p:cNvSpPr>
            <a:spLocks noChangeAspect="1"/>
          </p:cNvSpPr>
          <p:nvPr/>
        </p:nvSpPr>
        <p:spPr>
          <a:xfrm>
            <a:off x="8163341" y="1941479"/>
            <a:ext cx="226314" cy="228600"/>
          </a:xfrm>
          <a:prstGeom prst="ellipse">
            <a:avLst/>
          </a:prstGeom>
          <a:solidFill>
            <a:srgbClr val="FFC00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2" name="Oval 101"/>
          <p:cNvSpPr>
            <a:spLocks noChangeAspect="1"/>
          </p:cNvSpPr>
          <p:nvPr/>
        </p:nvSpPr>
        <p:spPr>
          <a:xfrm>
            <a:off x="8163341" y="3352189"/>
            <a:ext cx="226314" cy="228600"/>
          </a:xfrm>
          <a:prstGeom prst="ellipse">
            <a:avLst/>
          </a:prstGeom>
          <a:solidFill>
            <a:srgbClr val="00B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3" name="Oval 102"/>
          <p:cNvSpPr>
            <a:spLocks noChangeAspect="1"/>
          </p:cNvSpPr>
          <p:nvPr/>
        </p:nvSpPr>
        <p:spPr>
          <a:xfrm>
            <a:off x="2970628" y="3352189"/>
            <a:ext cx="226314" cy="228600"/>
          </a:xfrm>
          <a:prstGeom prst="ellipse">
            <a:avLst/>
          </a:prstGeom>
          <a:solidFill>
            <a:srgbClr val="92D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4" name="Oval 103"/>
          <p:cNvSpPr>
            <a:spLocks noChangeAspect="1"/>
          </p:cNvSpPr>
          <p:nvPr/>
        </p:nvSpPr>
        <p:spPr>
          <a:xfrm>
            <a:off x="2970628" y="4646538"/>
            <a:ext cx="226314" cy="228600"/>
          </a:xfrm>
          <a:prstGeom prst="ellipse">
            <a:avLst/>
          </a:prstGeom>
          <a:solidFill>
            <a:srgbClr val="FFC00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5" name="Oval 104"/>
          <p:cNvSpPr>
            <a:spLocks noChangeAspect="1"/>
          </p:cNvSpPr>
          <p:nvPr/>
        </p:nvSpPr>
        <p:spPr>
          <a:xfrm>
            <a:off x="6526978" y="1941479"/>
            <a:ext cx="226314" cy="228600"/>
          </a:xfrm>
          <a:prstGeom prst="ellipse">
            <a:avLst/>
          </a:prstGeom>
          <a:solidFill>
            <a:srgbClr val="00B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6" name="Oval 105"/>
          <p:cNvSpPr>
            <a:spLocks noChangeAspect="1"/>
          </p:cNvSpPr>
          <p:nvPr/>
        </p:nvSpPr>
        <p:spPr>
          <a:xfrm>
            <a:off x="6526978" y="3352189"/>
            <a:ext cx="226314" cy="228600"/>
          </a:xfrm>
          <a:prstGeom prst="ellipse">
            <a:avLst/>
          </a:prstGeom>
          <a:solidFill>
            <a:srgbClr val="00B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07" name="Oval 106"/>
          <p:cNvSpPr>
            <a:spLocks noChangeAspect="1"/>
          </p:cNvSpPr>
          <p:nvPr/>
        </p:nvSpPr>
        <p:spPr>
          <a:xfrm>
            <a:off x="8163341" y="4646538"/>
            <a:ext cx="226314" cy="228600"/>
          </a:xfrm>
          <a:prstGeom prst="ellipse">
            <a:avLst/>
          </a:prstGeom>
          <a:solidFill>
            <a:srgbClr val="92D05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cxnSp>
        <p:nvCxnSpPr>
          <p:cNvPr id="108" name="Straight Arrow Connector 107"/>
          <p:cNvCxnSpPr/>
          <p:nvPr/>
        </p:nvCxnSpPr>
        <p:spPr>
          <a:xfrm flipV="1">
            <a:off x="6086475" y="1828796"/>
            <a:ext cx="0" cy="1524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V="1">
            <a:off x="5895975" y="2119736"/>
            <a:ext cx="0" cy="1524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flipV="1">
            <a:off x="5905500" y="4703597"/>
            <a:ext cx="0" cy="1524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a:off x="5905500" y="5159353"/>
            <a:ext cx="0" cy="1524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V="1">
            <a:off x="7499350" y="4208297"/>
            <a:ext cx="0" cy="1524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7967140" y="4587853"/>
            <a:ext cx="0" cy="1524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061958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descr="AQAAAAAQAHivXxf+xwdJv1cY1B+ZKEaWawH4j8wX6jZVBZEpr/GJ+BzoeqA3GkNZCNLLSJFXVPtHW/Mu45/XhJ56mUXdsypcdw7F9E+WeGGB0fsMEYGWx9kGLedYL3JG4bCZhaAm/DkcYuQL974X0a1WHpBRnYc6Bsbhg2gYIQ6xONJ+h08AYvU4zAHMAoSOJoSxKlTDcdrnZMkOE+HW4xVIlYy0VTDuIVKBxQRJFOUq5dDvQ0egb1TuxSQJ5STYPgUeAxusvw=="/>
          <p:cNvSpPr>
            <a:spLocks noGrp="1"/>
          </p:cNvSpPr>
          <p:nvPr>
            <p:ph type="sldNum" sz="quarter" idx="4"/>
          </p:nvPr>
        </p:nvSpPr>
        <p:spPr/>
        <p:txBody>
          <a:bodyPr/>
          <a:lstStyle/>
          <a:p>
            <a:pPr>
              <a:defRPr/>
            </a:pPr>
            <a:fld id="{197A2266-A848-444A-BF46-5C564136CAAD}" type="slidenum">
              <a:rPr lang="ja-JP" altLang="en-US" smtClean="0">
                <a:solidFill>
                  <a:srgbClr val="000000"/>
                </a:solidFill>
              </a:rPr>
              <a:pPr>
                <a:defRPr/>
              </a:pPr>
              <a:t>39</a:t>
            </a:fld>
            <a:endParaRPr lang="en-US" altLang="ja-JP">
              <a:solidFill>
                <a:srgbClr val="000000"/>
              </a:solidFill>
            </a:endParaRPr>
          </a:p>
        </p:txBody>
      </p:sp>
      <p:sp>
        <p:nvSpPr>
          <p:cNvPr id="4" name="Rectangle 42" descr="AQAAAAAQACfDo9bE9YtNsRP6DbNqkCuUi8U5NP/Z5vZN/buMktxxvCKwPJEgc9TZtExPvOKJVZ6hXLYMHKZWreTWyKvJBaK0WDMfWjLVPaBsq1sxtSnrIMZn3aOXp71EroYdUwXXrn51r9r4rABeJSanuVpMtzX9CD3O5eTjusOWNX6eZ1czCTsfondqtd6PO5d4VoWbdQpkUFXaXYvwDtvkaTRuDNUGSXrJwXn2E4g+wcqFM9NDCAga8YYtOoTMlGdLieY3oQ=="/>
          <p:cNvSpPr>
            <a:spLocks noChangeArrowheads="1"/>
          </p:cNvSpPr>
          <p:nvPr/>
        </p:nvSpPr>
        <p:spPr bwMode="gray">
          <a:xfrm>
            <a:off x="454025" y="5814641"/>
            <a:ext cx="8239125" cy="240708"/>
          </a:xfrm>
          <a:prstGeom prst="rect">
            <a:avLst/>
          </a:prstGeom>
          <a:solidFill>
            <a:schemeClr val="tx2"/>
          </a:solidFill>
          <a:ln w="6350">
            <a:solidFill>
              <a:schemeClr val="tx2"/>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wrap="square" lIns="90000" tIns="46800" rIns="90000" bIns="46800" anchor="ctr">
            <a:spAutoFit/>
          </a:bodyPr>
          <a:lstStyle/>
          <a:p>
            <a:pPr defTabSz="914400">
              <a:lnSpc>
                <a:spcPct val="95000"/>
              </a:lnSpc>
              <a:buClr>
                <a:srgbClr val="FFFFFF"/>
              </a:buClr>
            </a:pPr>
            <a:r>
              <a:rPr lang="es-MX" sz="1000" b="1" dirty="0" smtClean="0">
                <a:solidFill>
                  <a:srgbClr val="FFFFFF"/>
                </a:solidFill>
                <a:latin typeface="Credit Suisse Type Light" pitchFamily="34" charset="0"/>
              </a:rPr>
              <a:t>La plataforma otorga flexibilidad en la estrategia de inversión para aprovechar oportunidades y ajustarse a las condiciones de mercado</a:t>
            </a:r>
            <a:endParaRPr lang="es-MX" sz="1000" b="1" dirty="0">
              <a:solidFill>
                <a:srgbClr val="FFFFFF"/>
              </a:solidFill>
              <a:latin typeface="Credit Suisse Type Light" pitchFamily="34" charset="0"/>
            </a:endParaRPr>
          </a:p>
        </p:txBody>
      </p:sp>
      <p:graphicFrame>
        <p:nvGraphicFramePr>
          <p:cNvPr id="60" name="Chart 59"/>
          <p:cNvGraphicFramePr>
            <a:graphicFrameLocks/>
          </p:cNvGraphicFramePr>
          <p:nvPr>
            <p:extLst>
              <p:ext uri="{D42A27DB-BD31-4B8C-83A1-F6EECF244321}">
                <p14:modId xmlns:p14="http://schemas.microsoft.com/office/powerpoint/2010/main" val="1758361120"/>
              </p:ext>
            </p:extLst>
          </p:nvPr>
        </p:nvGraphicFramePr>
        <p:xfrm>
          <a:off x="4533527" y="2622946"/>
          <a:ext cx="3995738" cy="17695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1" name="Chart 60"/>
          <p:cNvGraphicFramePr>
            <a:graphicFrameLocks/>
          </p:cNvGraphicFramePr>
          <p:nvPr>
            <p:extLst>
              <p:ext uri="{D42A27DB-BD31-4B8C-83A1-F6EECF244321}">
                <p14:modId xmlns:p14="http://schemas.microsoft.com/office/powerpoint/2010/main" val="913848362"/>
              </p:ext>
            </p:extLst>
          </p:nvPr>
        </p:nvGraphicFramePr>
        <p:xfrm>
          <a:off x="4540540" y="4294036"/>
          <a:ext cx="3995738" cy="17695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 name="Chart 61"/>
          <p:cNvGraphicFramePr>
            <a:graphicFrameLocks/>
          </p:cNvGraphicFramePr>
          <p:nvPr>
            <p:extLst>
              <p:ext uri="{D42A27DB-BD31-4B8C-83A1-F6EECF244321}">
                <p14:modId xmlns:p14="http://schemas.microsoft.com/office/powerpoint/2010/main" val="3374094172"/>
              </p:ext>
            </p:extLst>
          </p:nvPr>
        </p:nvGraphicFramePr>
        <p:xfrm>
          <a:off x="361950" y="939793"/>
          <a:ext cx="3995738" cy="17695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3" name="Chart 62"/>
          <p:cNvGraphicFramePr>
            <a:graphicFrameLocks/>
          </p:cNvGraphicFramePr>
          <p:nvPr>
            <p:extLst>
              <p:ext uri="{D42A27DB-BD31-4B8C-83A1-F6EECF244321}">
                <p14:modId xmlns:p14="http://schemas.microsoft.com/office/powerpoint/2010/main" val="66477937"/>
              </p:ext>
            </p:extLst>
          </p:nvPr>
        </p:nvGraphicFramePr>
        <p:xfrm>
          <a:off x="4517594" y="939793"/>
          <a:ext cx="3995738" cy="17695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4" name="Chart 63"/>
          <p:cNvGraphicFramePr>
            <a:graphicFrameLocks/>
          </p:cNvGraphicFramePr>
          <p:nvPr>
            <p:extLst>
              <p:ext uri="{D42A27DB-BD31-4B8C-83A1-F6EECF244321}">
                <p14:modId xmlns:p14="http://schemas.microsoft.com/office/powerpoint/2010/main" val="3133390921"/>
              </p:ext>
            </p:extLst>
          </p:nvPr>
        </p:nvGraphicFramePr>
        <p:xfrm>
          <a:off x="361950" y="2622946"/>
          <a:ext cx="3995738" cy="17695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5" name="Chart 64"/>
          <p:cNvGraphicFramePr>
            <a:graphicFrameLocks/>
          </p:cNvGraphicFramePr>
          <p:nvPr>
            <p:extLst>
              <p:ext uri="{D42A27DB-BD31-4B8C-83A1-F6EECF244321}">
                <p14:modId xmlns:p14="http://schemas.microsoft.com/office/powerpoint/2010/main" val="148614387"/>
              </p:ext>
            </p:extLst>
          </p:nvPr>
        </p:nvGraphicFramePr>
        <p:xfrm>
          <a:off x="361950" y="4294036"/>
          <a:ext cx="3995738" cy="17695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6" name="Chart 65"/>
          <p:cNvGraphicFramePr>
            <a:graphicFrameLocks/>
          </p:cNvGraphicFramePr>
          <p:nvPr>
            <p:extLst>
              <p:ext uri="{D42A27DB-BD31-4B8C-83A1-F6EECF244321}">
                <p14:modId xmlns:p14="http://schemas.microsoft.com/office/powerpoint/2010/main" val="752055588"/>
              </p:ext>
            </p:extLst>
          </p:nvPr>
        </p:nvGraphicFramePr>
        <p:xfrm>
          <a:off x="1921933" y="939793"/>
          <a:ext cx="5604934" cy="1769540"/>
        </p:xfrm>
        <a:graphic>
          <a:graphicData uri="http://schemas.openxmlformats.org/drawingml/2006/chart">
            <c:chart xmlns:c="http://schemas.openxmlformats.org/drawingml/2006/chart" xmlns:r="http://schemas.openxmlformats.org/officeDocument/2006/relationships" r:id="rId9"/>
          </a:graphicData>
        </a:graphic>
      </p:graphicFrame>
      <p:sp>
        <p:nvSpPr>
          <p:cNvPr id="67" name="Rectangle 66"/>
          <p:cNvSpPr/>
          <p:nvPr/>
        </p:nvSpPr>
        <p:spPr bwMode="gray">
          <a:xfrm>
            <a:off x="3429000" y="939794"/>
            <a:ext cx="2201333" cy="1049874"/>
          </a:xfrm>
          <a:prstGeom prst="rect">
            <a:avLst/>
          </a:prstGeom>
          <a:solidFill>
            <a:schemeClr val="bg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graphicFrame>
        <p:nvGraphicFramePr>
          <p:cNvPr id="68" name="Chart 67"/>
          <p:cNvGraphicFramePr>
            <a:graphicFrameLocks/>
          </p:cNvGraphicFramePr>
          <p:nvPr>
            <p:extLst>
              <p:ext uri="{D42A27DB-BD31-4B8C-83A1-F6EECF244321}">
                <p14:modId xmlns:p14="http://schemas.microsoft.com/office/powerpoint/2010/main" val="143793409"/>
              </p:ext>
            </p:extLst>
          </p:nvPr>
        </p:nvGraphicFramePr>
        <p:xfrm>
          <a:off x="2572331" y="2622946"/>
          <a:ext cx="3995738" cy="1769540"/>
        </p:xfrm>
        <a:graphic>
          <a:graphicData uri="http://schemas.openxmlformats.org/drawingml/2006/chart">
            <c:chart xmlns:c="http://schemas.openxmlformats.org/drawingml/2006/chart" xmlns:r="http://schemas.openxmlformats.org/officeDocument/2006/relationships" r:id="rId10"/>
          </a:graphicData>
        </a:graphic>
      </p:graphicFrame>
      <p:sp>
        <p:nvSpPr>
          <p:cNvPr id="69" name="Rectangle 68"/>
          <p:cNvSpPr/>
          <p:nvPr/>
        </p:nvSpPr>
        <p:spPr bwMode="gray">
          <a:xfrm>
            <a:off x="3429000" y="2798057"/>
            <a:ext cx="2201333" cy="1131461"/>
          </a:xfrm>
          <a:prstGeom prst="rect">
            <a:avLst/>
          </a:prstGeom>
          <a:solidFill>
            <a:schemeClr val="bg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cxnSp>
        <p:nvCxnSpPr>
          <p:cNvPr id="71" name="Straight Connector 70"/>
          <p:cNvCxnSpPr/>
          <p:nvPr/>
        </p:nvCxnSpPr>
        <p:spPr>
          <a:xfrm>
            <a:off x="455087" y="2660202"/>
            <a:ext cx="8219118"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73" name="Chart 72"/>
          <p:cNvGraphicFramePr>
            <a:graphicFrameLocks/>
          </p:cNvGraphicFramePr>
          <p:nvPr>
            <p:extLst>
              <p:ext uri="{D42A27DB-BD31-4B8C-83A1-F6EECF244321}">
                <p14:modId xmlns:p14="http://schemas.microsoft.com/office/powerpoint/2010/main" val="3345076683"/>
              </p:ext>
            </p:extLst>
          </p:nvPr>
        </p:nvGraphicFramePr>
        <p:xfrm>
          <a:off x="2531681" y="4294036"/>
          <a:ext cx="3995738" cy="1769540"/>
        </p:xfrm>
        <a:graphic>
          <a:graphicData uri="http://schemas.openxmlformats.org/drawingml/2006/chart">
            <c:chart xmlns:c="http://schemas.openxmlformats.org/drawingml/2006/chart" xmlns:r="http://schemas.openxmlformats.org/officeDocument/2006/relationships" r:id="rId11"/>
          </a:graphicData>
        </a:graphic>
      </p:graphicFrame>
      <p:sp>
        <p:nvSpPr>
          <p:cNvPr id="74" name="Rectangle 73"/>
          <p:cNvSpPr/>
          <p:nvPr/>
        </p:nvSpPr>
        <p:spPr bwMode="gray">
          <a:xfrm>
            <a:off x="3428999" y="4425020"/>
            <a:ext cx="2201333" cy="1131461"/>
          </a:xfrm>
          <a:prstGeom prst="rect">
            <a:avLst/>
          </a:prstGeom>
          <a:solidFill>
            <a:schemeClr val="bg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cxnSp>
        <p:nvCxnSpPr>
          <p:cNvPr id="75" name="Straight Connector 74"/>
          <p:cNvCxnSpPr/>
          <p:nvPr/>
        </p:nvCxnSpPr>
        <p:spPr>
          <a:xfrm>
            <a:off x="455087" y="4256173"/>
            <a:ext cx="8219118"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76" name="Rectangle 75"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55087" y="1143000"/>
            <a:ext cx="295063" cy="1457086"/>
          </a:xfrm>
          <a:prstGeom prst="rect">
            <a:avLst/>
          </a:prstGeom>
          <a:solidFill>
            <a:schemeClr val="accent5">
              <a:lumMod val="75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900" b="1" dirty="0">
                <a:solidFill>
                  <a:srgbClr val="FFFFFF"/>
                </a:solidFill>
              </a:rPr>
              <a:t>Por etapa en el ciclo inmobiliario</a:t>
            </a:r>
          </a:p>
        </p:txBody>
      </p:sp>
      <p:sp>
        <p:nvSpPr>
          <p:cNvPr id="77" name="Rectangle 76"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55087" y="2709332"/>
            <a:ext cx="295063" cy="1494113"/>
          </a:xfrm>
          <a:prstGeom prst="rect">
            <a:avLst/>
          </a:prstGeom>
          <a:solidFill>
            <a:schemeClr val="accent5">
              <a:lumMod val="75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900" b="1" dirty="0" smtClean="0">
                <a:solidFill>
                  <a:srgbClr val="FFFFFF"/>
                </a:solidFill>
              </a:rPr>
              <a:t>Por tipo de activo</a:t>
            </a:r>
            <a:endParaRPr lang="es-MX" sz="900" b="1" dirty="0">
              <a:solidFill>
                <a:srgbClr val="FFFFFF"/>
              </a:solidFill>
            </a:endParaRPr>
          </a:p>
        </p:txBody>
      </p:sp>
      <p:sp>
        <p:nvSpPr>
          <p:cNvPr id="78" name="Rectangle 77"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55087" y="4334077"/>
            <a:ext cx="295063" cy="1427240"/>
          </a:xfrm>
          <a:prstGeom prst="rect">
            <a:avLst/>
          </a:prstGeom>
          <a:solidFill>
            <a:schemeClr val="accent5">
              <a:lumMod val="75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900" b="1" dirty="0" smtClean="0">
                <a:solidFill>
                  <a:srgbClr val="FFFFFF"/>
                </a:solidFill>
              </a:rPr>
              <a:t>Por moneda</a:t>
            </a:r>
            <a:endParaRPr lang="es-MX" sz="900" b="1" dirty="0">
              <a:solidFill>
                <a:srgbClr val="FFFFFF"/>
              </a:solidFill>
            </a:endParaRPr>
          </a:p>
        </p:txBody>
      </p:sp>
      <p:sp>
        <p:nvSpPr>
          <p:cNvPr id="79" name="Chevron 78"/>
          <p:cNvSpPr/>
          <p:nvPr/>
        </p:nvSpPr>
        <p:spPr bwMode="gray">
          <a:xfrm>
            <a:off x="4446000" y="1345907"/>
            <a:ext cx="346133" cy="641735"/>
          </a:xfrm>
          <a:prstGeom prst="chevron">
            <a:avLst/>
          </a:prstGeom>
          <a:solidFill>
            <a:schemeClr val="bg2">
              <a:lumMod val="60000"/>
              <a:lumOff val="4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80" name="Chevron 79"/>
          <p:cNvSpPr/>
          <p:nvPr/>
        </p:nvSpPr>
        <p:spPr bwMode="gray">
          <a:xfrm>
            <a:off x="4446000" y="3042919"/>
            <a:ext cx="346133" cy="641735"/>
          </a:xfrm>
          <a:prstGeom prst="chevron">
            <a:avLst/>
          </a:prstGeom>
          <a:solidFill>
            <a:schemeClr val="bg2">
              <a:lumMod val="60000"/>
              <a:lumOff val="4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81" name="Chevron 80"/>
          <p:cNvSpPr/>
          <p:nvPr/>
        </p:nvSpPr>
        <p:spPr bwMode="gray">
          <a:xfrm>
            <a:off x="4446000" y="4706802"/>
            <a:ext cx="346133" cy="641735"/>
          </a:xfrm>
          <a:prstGeom prst="chevron">
            <a:avLst/>
          </a:prstGeom>
          <a:solidFill>
            <a:schemeClr val="bg2">
              <a:lumMod val="60000"/>
              <a:lumOff val="4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5" name="TextBox 4" descr="AQAAAAAQACnpX416rLBJrj2F1g0DkbZiBHyFiJW9QxWzVNzMRzVs8/DPHdFH+z/FywnTCMUlNrSpuVWlTYn6TD7vPHKhR0cc+iEBImT+vF5iCj4sU9nt"/>
          <p:cNvSpPr txBox="1"/>
          <p:nvPr/>
        </p:nvSpPr>
        <p:spPr>
          <a:xfrm>
            <a:off x="7449081" y="2713486"/>
            <a:ext cx="1277937" cy="1344984"/>
          </a:xfrm>
          <a:prstGeom prst="rect">
            <a:avLst/>
          </a:prstGeom>
          <a:noFill/>
          <a:ln w="12700">
            <a:noFill/>
            <a:prstDash val="dash"/>
          </a:ln>
        </p:spPr>
        <p:txBody>
          <a:bodyPr wrap="square" lIns="0" tIns="0" rIns="0" bIns="0" rtlCol="0">
            <a:spAutoFit/>
          </a:bodyPr>
          <a:lstStyle/>
          <a:p>
            <a:pPr marL="187325" lvl="2" indent="-184150" defTabSz="914400" eaLnBrk="1" hangingPunct="1">
              <a:lnSpc>
                <a:spcPct val="95000"/>
              </a:lnSpc>
              <a:buClr>
                <a:srgbClr val="6B7176"/>
              </a:buClr>
              <a:buSzPct val="80000"/>
              <a:buFont typeface="Wingdings"/>
              <a:buChar char="n"/>
            </a:pPr>
            <a:r>
              <a:rPr lang="es-MX" sz="700" b="1" dirty="0" smtClean="0">
                <a:solidFill>
                  <a:srgbClr val="000000"/>
                </a:solidFill>
                <a:latin typeface="Credit Suisse Type Light"/>
              </a:rPr>
              <a:t>El límite máximo de exposición a activos industriales y oficinas disminuy</a:t>
            </a:r>
            <a:r>
              <a:rPr lang="es-MX" sz="700" b="1" dirty="0">
                <a:solidFill>
                  <a:srgbClr val="000000"/>
                </a:solidFill>
                <a:latin typeface="Credit Suisse Type Light"/>
              </a:rPr>
              <a:t>ó</a:t>
            </a:r>
            <a:r>
              <a:rPr lang="es-MX" sz="700" b="1" dirty="0" smtClean="0">
                <a:solidFill>
                  <a:srgbClr val="000000"/>
                </a:solidFill>
                <a:latin typeface="Credit Suisse Type Light"/>
              </a:rPr>
              <a:t> de </a:t>
            </a:r>
            <a:r>
              <a:rPr lang="es-MX" sz="700" b="1" dirty="0">
                <a:solidFill>
                  <a:srgbClr val="000000"/>
                </a:solidFill>
                <a:latin typeface="Credit Suisse Type Light"/>
              </a:rPr>
              <a:t>5</a:t>
            </a:r>
            <a:r>
              <a:rPr lang="es-MX" sz="700" b="1" dirty="0" smtClean="0">
                <a:solidFill>
                  <a:srgbClr val="000000"/>
                </a:solidFill>
                <a:latin typeface="Credit Suisse Type Light"/>
              </a:rPr>
              <a:t>0% a 40%, mientras que el </a:t>
            </a:r>
            <a:r>
              <a:rPr lang="es-MX" sz="700" b="1" dirty="0">
                <a:solidFill>
                  <a:srgbClr val="000000"/>
                </a:solidFill>
                <a:latin typeface="Credit Suisse Type Light"/>
              </a:rPr>
              <a:t>de hoteles </a:t>
            </a:r>
            <a:r>
              <a:rPr lang="es-MX" sz="700" b="1" dirty="0" smtClean="0">
                <a:solidFill>
                  <a:srgbClr val="000000"/>
                </a:solidFill>
                <a:latin typeface="Credit Suisse Type Light"/>
              </a:rPr>
              <a:t>aumentó  de 30% a 40% </a:t>
            </a:r>
          </a:p>
          <a:p>
            <a:pPr marL="187325" lvl="2" indent="-184150" defTabSz="914400" eaLnBrk="1" hangingPunct="1">
              <a:lnSpc>
                <a:spcPct val="95000"/>
              </a:lnSpc>
              <a:buClr>
                <a:srgbClr val="6B7176"/>
              </a:buClr>
              <a:buSzPct val="80000"/>
              <a:buFont typeface="Wingdings"/>
              <a:buChar char="n"/>
            </a:pPr>
            <a:endParaRPr lang="es-MX" sz="800" b="1" dirty="0" smtClean="0">
              <a:solidFill>
                <a:srgbClr val="000000"/>
              </a:solidFill>
              <a:latin typeface="Credit Suisse Type Light"/>
            </a:endParaRPr>
          </a:p>
          <a:p>
            <a:pPr marL="187325" lvl="2" indent="-184150" defTabSz="914400" eaLnBrk="1" hangingPunct="1">
              <a:lnSpc>
                <a:spcPct val="95000"/>
              </a:lnSpc>
              <a:buClr>
                <a:srgbClr val="6B7176"/>
              </a:buClr>
              <a:buSzPct val="80000"/>
              <a:buFont typeface="Wingdings"/>
              <a:buChar char="n"/>
            </a:pPr>
            <a:r>
              <a:rPr lang="es-MX" sz="700" b="1" dirty="0" smtClean="0">
                <a:solidFill>
                  <a:srgbClr val="000000"/>
                </a:solidFill>
                <a:latin typeface="Credit Suisse Type Light"/>
              </a:rPr>
              <a:t>Se ajustó la prioridad en activos industriales y oficinas de alta a media y la de hoteles de media a alta</a:t>
            </a:r>
            <a:endParaRPr lang="en-US" sz="700" b="1" dirty="0" smtClean="0">
              <a:solidFill>
                <a:srgbClr val="000000"/>
              </a:solidFill>
              <a:latin typeface="Credit Suisse Type Light"/>
            </a:endParaRPr>
          </a:p>
        </p:txBody>
      </p:sp>
      <p:sp>
        <p:nvSpPr>
          <p:cNvPr id="28" name="TextBox 27" descr="AQAAAAAQACnpX416rLBJrj2F1g0DkbZiBHyFiJW9QxWzVNzMRzVs8/DPHdFH+z/FywnTCMUlNrSpuVWlTYn6TD7vPHKhR0cc+iEBImT+vF5iCj4sU9nt"/>
          <p:cNvSpPr txBox="1"/>
          <p:nvPr/>
        </p:nvSpPr>
        <p:spPr>
          <a:xfrm>
            <a:off x="7505167" y="4521539"/>
            <a:ext cx="1221851" cy="935641"/>
          </a:xfrm>
          <a:prstGeom prst="rect">
            <a:avLst/>
          </a:prstGeom>
          <a:noFill/>
          <a:ln w="12700">
            <a:noFill/>
            <a:prstDash val="dash"/>
          </a:ln>
        </p:spPr>
        <p:txBody>
          <a:bodyPr wrap="square" lIns="0" tIns="0" rIns="0" bIns="0" rtlCol="0">
            <a:spAutoFit/>
          </a:bodyPr>
          <a:lstStyle/>
          <a:p>
            <a:pPr marL="187325" lvl="2" indent="-184150" defTabSz="914400" eaLnBrk="1" hangingPunct="1">
              <a:lnSpc>
                <a:spcPct val="95000"/>
              </a:lnSpc>
              <a:buClr>
                <a:srgbClr val="6B7176"/>
              </a:buClr>
              <a:buSzPct val="80000"/>
              <a:buFont typeface="Wingdings"/>
              <a:buChar char="n"/>
            </a:pPr>
            <a:r>
              <a:rPr lang="es-MX" sz="800" b="1" dirty="0" smtClean="0">
                <a:solidFill>
                  <a:srgbClr val="000000"/>
                </a:solidFill>
                <a:latin typeface="Credit Suisse Type Light"/>
              </a:rPr>
              <a:t>El aumento en el portafolio denominado en pesos, se debe a:</a:t>
            </a:r>
          </a:p>
          <a:p>
            <a:pPr marL="233363" lvl="3" indent="-112713" defTabSz="914400" eaLnBrk="1" hangingPunct="1">
              <a:lnSpc>
                <a:spcPct val="95000"/>
              </a:lnSpc>
              <a:buClr>
                <a:srgbClr val="000000"/>
              </a:buClr>
              <a:buSzPct val="100000"/>
              <a:buFont typeface="Credit Suisse Type Light"/>
              <a:buChar char="−"/>
            </a:pPr>
            <a:r>
              <a:rPr lang="es-MX" sz="800" b="1" dirty="0" smtClean="0">
                <a:solidFill>
                  <a:srgbClr val="000000"/>
                </a:solidFill>
                <a:latin typeface="Credit Suisse Type Light"/>
              </a:rPr>
              <a:t>Menor asignación a activos industriales</a:t>
            </a:r>
          </a:p>
          <a:p>
            <a:pPr marL="233363" lvl="3" indent="-112713" defTabSz="914400" eaLnBrk="1" hangingPunct="1">
              <a:lnSpc>
                <a:spcPct val="95000"/>
              </a:lnSpc>
              <a:buClr>
                <a:srgbClr val="000000"/>
              </a:buClr>
              <a:buSzPct val="100000"/>
              <a:buFont typeface="Credit Suisse Type Light"/>
              <a:buChar char="−"/>
            </a:pPr>
            <a:r>
              <a:rPr lang="es-MX" sz="800" b="1" dirty="0" smtClean="0">
                <a:solidFill>
                  <a:srgbClr val="000000"/>
                </a:solidFill>
                <a:latin typeface="Credit Suisse Type Light"/>
              </a:rPr>
              <a:t>Pesificación de rentas en oficinas</a:t>
            </a:r>
          </a:p>
        </p:txBody>
      </p:sp>
      <p:sp>
        <p:nvSpPr>
          <p:cNvPr id="15" name="HeadingBox2" descr="AQAAAAAQANCX1kc7Io1JtNhjTS6v0Pq19/56OQP/xAZl1szNIhkc6mDbY4KWMVNHvw12EwB/ct/OUymrB3QFBH+dRKMw9Keoudyu9QJ0fFkUcQL9pcT7pkIpIvX+ADWXsp53pwZWhYlMTotF/rK/y/unDkTlwFL1csxjyqdthHSrJ/Rrw7PCEasSfgFvIoSbBkOTPZYgMdbt5BCj80vD8i1Tr3uI1rt9pCb9u43OI+tY3tCF3C5vlG12U8mrf6WVvtCNCoqoRg=="/>
          <p:cNvSpPr>
            <a:spLocks noGrp="1"/>
          </p:cNvSpPr>
          <p:nvPr>
            <p:ph type="body" sz="quarter" idx="20"/>
          </p:nvPr>
        </p:nvSpPr>
        <p:spPr>
          <a:xfrm>
            <a:off x="4694400" y="902135"/>
            <a:ext cx="3996000" cy="171640"/>
          </a:xfrm>
        </p:spPr>
        <p:txBody>
          <a:bodyPr/>
          <a:lstStyle/>
          <a:p>
            <a:r>
              <a:rPr lang="es-MX" sz="1000" dirty="0" smtClean="0"/>
              <a:t>Estrategia actual</a:t>
            </a:r>
            <a:endParaRPr lang="en-US" sz="1000" dirty="0"/>
          </a:p>
        </p:txBody>
      </p:sp>
      <p:sp>
        <p:nvSpPr>
          <p:cNvPr id="41" name="HeadingBox1" descr="AQAAAAAQAB1/4Js2YQRHnenUw8C52F5wNC2opMLRzAh7QcsbuUBrP3RAmpVJlIODRRppB8RGbN0Hb1XHW3ud2kBLzktgxhiJDyCWWyHMAcMyqIwcYgJ2H0mcML5S3Ddfp9oEdrD43c7fpVtPbzolQj3vq25OCJfOjBqTucGt5C2qYt5Bnbfj66eQ7I+yAQkvjDJn/lCf9dPzNYq3yTYdnluSKJ5+NuKn6BLe3xTe7nlJJAhnLLaTNjdBaEcL+gpLCaeKg3Z9Fg=="/>
          <p:cNvSpPr>
            <a:spLocks noGrp="1"/>
          </p:cNvSpPr>
          <p:nvPr>
            <p:ph type="body" sz="quarter" idx="48"/>
          </p:nvPr>
        </p:nvSpPr>
        <p:spPr>
          <a:xfrm>
            <a:off x="455086" y="902135"/>
            <a:ext cx="3990913" cy="171640"/>
          </a:xfrm>
        </p:spPr>
        <p:txBody>
          <a:bodyPr/>
          <a:lstStyle/>
          <a:p>
            <a:r>
              <a:rPr lang="es-MX" sz="1000" dirty="0" smtClean="0"/>
              <a:t>Estrategia anterior</a:t>
            </a:r>
            <a:endParaRPr lang="en-US" sz="1000" dirty="0"/>
          </a:p>
        </p:txBody>
      </p:sp>
      <p:sp>
        <p:nvSpPr>
          <p:cNvPr id="30" name="Title" descr="AQAAAAAQAHu9CqPKYZ5Noo/eMESBvm/aW1OoB7PaY+INAdhK6V7VtwfCWwGwxrTkUhhXn+uhdyPqouafyGLNk71ub/u+SipJCZYCqgbngmuABtFFaBLttHAqIEeefPmTu0A1o8unqZ5U8kEQjfK5f3UosU0WU+Ytx4AYHwQi1bsKkEpSz/z2CL5Km7Iyb+xmdJOIGvnNExzMFOiQB/JIELpsx0f7Mj6Qa2sc7VnqXlcmomloRynv"/>
          <p:cNvSpPr txBox="1">
            <a:spLocks/>
          </p:cNvSpPr>
          <p:nvPr/>
        </p:nvSpPr>
        <p:spPr bwMode="gray">
          <a:xfrm>
            <a:off x="163773" y="190500"/>
            <a:ext cx="8843749"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algn="ctr" fontAlgn="auto">
              <a:spcAft>
                <a:spcPts val="0"/>
              </a:spcAft>
            </a:pPr>
            <a:r>
              <a:rPr lang="es-MX" sz="2200" dirty="0" smtClean="0">
                <a:solidFill>
                  <a:srgbClr val="003868"/>
                </a:solidFill>
              </a:rPr>
              <a:t>Ajuste de estrategia derivado de acontecimientos recientes (cont.)                        </a:t>
            </a:r>
            <a:r>
              <a:rPr lang="es-MX" sz="2000" b="0" dirty="0" smtClean="0">
                <a:solidFill>
                  <a:srgbClr val="003868"/>
                </a:solidFill>
              </a:rPr>
              <a:t>Ajuste </a:t>
            </a:r>
            <a:r>
              <a:rPr lang="es-MX" sz="2000" b="0" dirty="0">
                <a:solidFill>
                  <a:srgbClr val="003868"/>
                </a:solidFill>
              </a:rPr>
              <a:t>del portafolio </a:t>
            </a:r>
            <a:r>
              <a:rPr lang="es-MX" sz="2000" b="0" dirty="0" smtClean="0">
                <a:solidFill>
                  <a:srgbClr val="003868"/>
                </a:solidFill>
              </a:rPr>
              <a:t>objetivo</a:t>
            </a:r>
            <a:endParaRPr lang="es-MX" sz="2000" b="0" dirty="0">
              <a:solidFill>
                <a:srgbClr val="003868"/>
              </a:solidFill>
            </a:endParaRPr>
          </a:p>
        </p:txBody>
      </p:sp>
      <p:sp>
        <p:nvSpPr>
          <p:cNvPr id="2" name="Rectangle 1"/>
          <p:cNvSpPr/>
          <p:nvPr/>
        </p:nvSpPr>
        <p:spPr bwMode="gray">
          <a:xfrm>
            <a:off x="7415213" y="2713486"/>
            <a:ext cx="1277937" cy="1520416"/>
          </a:xfrm>
          <a:prstGeom prst="rect">
            <a:avLst/>
          </a:prstGeom>
          <a:noFill/>
          <a:ln w="12700" cap="flat" cmpd="sng" algn="ctr">
            <a:solidFill>
              <a:srgbClr val="9D0E2D"/>
            </a:solidFill>
            <a:prstDash val="dash"/>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31" name="Rectangle 30"/>
          <p:cNvSpPr/>
          <p:nvPr/>
        </p:nvSpPr>
        <p:spPr bwMode="gray">
          <a:xfrm>
            <a:off x="7415213" y="4458888"/>
            <a:ext cx="1277937" cy="1032160"/>
          </a:xfrm>
          <a:prstGeom prst="rect">
            <a:avLst/>
          </a:prstGeom>
          <a:noFill/>
          <a:ln w="12700" cap="flat" cmpd="sng" algn="ctr">
            <a:solidFill>
              <a:srgbClr val="9D0E2D"/>
            </a:solidFill>
            <a:prstDash val="dash"/>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Tree>
    <p:custDataLst>
      <p:tags r:id="rId1"/>
    </p:custDataLst>
    <p:extLst>
      <p:ext uri="{BB962C8B-B14F-4D97-AF65-F5344CB8AC3E}">
        <p14:creationId xmlns:p14="http://schemas.microsoft.com/office/powerpoint/2010/main" val="28261642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descr="AQAAAAAQAHivXxf+xwdJv1cY1B+ZKEaWawH4j8wX6jZVBZEpr/GJ+BzoeqA3GkNZCNLLSJFXVPtHW/Mu45/XhJ56mUXdsypcdw7F9E+WeGGB0fsMEYGWx9kGLedYL3JG4bCZhaAm/DkcYuQL974X0a1WHpBRnYc6Bsbhg2gYIQ6xONJ+h08AYvU4zAHMAoSOJoSxKlTDcdrnZMkOE+HW4xVIlYy0VTDuIVKBxQRJFOUq5dDvQ0egb1TuxSQJ5STYPgUeAxusvw=="/>
          <p:cNvSpPr>
            <a:spLocks noGrp="1"/>
          </p:cNvSpPr>
          <p:nvPr>
            <p:ph type="sldNum" sz="quarter" idx="4"/>
          </p:nvPr>
        </p:nvSpPr>
        <p:spPr/>
        <p:txBody>
          <a:bodyPr/>
          <a:lstStyle/>
          <a:p>
            <a:pPr>
              <a:defRPr/>
            </a:pPr>
            <a:fld id="{197A2266-A848-444A-BF46-5C564136CAAD}" type="slidenum">
              <a:rPr lang="ja-JP" altLang="en-US" smtClean="0">
                <a:solidFill>
                  <a:srgbClr val="000000"/>
                </a:solidFill>
              </a:rPr>
              <a:pPr>
                <a:defRPr/>
              </a:pPr>
              <a:t>40</a:t>
            </a:fld>
            <a:endParaRPr lang="en-US" altLang="ja-JP">
              <a:solidFill>
                <a:srgbClr val="000000"/>
              </a:solidFill>
            </a:endParaRPr>
          </a:p>
        </p:txBody>
      </p:sp>
      <p:sp>
        <p:nvSpPr>
          <p:cNvPr id="30" name="Title" descr="AQAAAAAQAHu9CqPKYZ5Noo/eMESBvm/aW1OoB7PaY+INAdhK6V7VtwfCWwGwxrTkUhhXn+uhdyPqouafyGLNk71ub/u+SipJCZYCqgbngmuABtFFaBLttHAqIEeefPmTu0A1o8unqZ5U8kEQjfK5f3UosU0WU+Ytx4AYHwQi1bsKkEpSz/z2CL5Km7Iyb+xmdJOIGvnNExzMFOiQB/JIELpsx0f7Mj6Qa2sc7VnqXlcmomloRynv"/>
          <p:cNvSpPr txBox="1">
            <a:spLocks/>
          </p:cNvSpPr>
          <p:nvPr/>
        </p:nvSpPr>
        <p:spPr bwMode="gray">
          <a:xfrm>
            <a:off x="449262" y="190500"/>
            <a:ext cx="8405178"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fontAlgn="auto">
              <a:spcAft>
                <a:spcPts val="0"/>
              </a:spcAft>
            </a:pPr>
            <a:r>
              <a:rPr lang="es-MX" sz="2200" dirty="0" smtClean="0">
                <a:solidFill>
                  <a:srgbClr val="003868"/>
                </a:solidFill>
              </a:rPr>
              <a:t>Ajuste de estrategia derivado de acontecimientos recientes (cont.)</a:t>
            </a:r>
            <a:br>
              <a:rPr lang="es-MX" sz="2200" dirty="0" smtClean="0">
                <a:solidFill>
                  <a:srgbClr val="003868"/>
                </a:solidFill>
              </a:rPr>
            </a:br>
            <a:r>
              <a:rPr lang="es-MX" sz="2000" b="0" dirty="0">
                <a:solidFill>
                  <a:srgbClr val="003868"/>
                </a:solidFill>
              </a:rPr>
              <a:t>Ajuste en </a:t>
            </a:r>
            <a:r>
              <a:rPr lang="es-MX" sz="2000" b="0" dirty="0" smtClean="0">
                <a:solidFill>
                  <a:srgbClr val="003868"/>
                </a:solidFill>
              </a:rPr>
              <a:t>retornos del CBFI</a:t>
            </a:r>
            <a:r>
              <a:rPr lang="en-US" sz="2000" b="0" baseline="30000" dirty="0" smtClean="0">
                <a:solidFill>
                  <a:srgbClr val="003868"/>
                </a:solidFill>
              </a:rPr>
              <a:t>(1)(2)</a:t>
            </a:r>
            <a:endParaRPr lang="es-MX" sz="2000" b="0" baseline="30000" dirty="0">
              <a:solidFill>
                <a:srgbClr val="003868"/>
              </a:solidFill>
            </a:endParaRPr>
          </a:p>
        </p:txBody>
      </p:sp>
      <p:sp>
        <p:nvSpPr>
          <p:cNvPr id="33" name="Isosceles Triangle 32"/>
          <p:cNvSpPr/>
          <p:nvPr/>
        </p:nvSpPr>
        <p:spPr bwMode="gray">
          <a:xfrm rot="5400000">
            <a:off x="3044134" y="2895964"/>
            <a:ext cx="3545849" cy="946092"/>
          </a:xfrm>
          <a:prstGeom prst="triangle">
            <a:avLst/>
          </a:prstGeom>
          <a:solidFill>
            <a:schemeClr val="tx2">
              <a:lumMod val="60000"/>
              <a:lumOff val="4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37" name="TextBox 36"/>
          <p:cNvSpPr txBox="1"/>
          <p:nvPr/>
        </p:nvSpPr>
        <p:spPr>
          <a:xfrm>
            <a:off x="681275" y="1596085"/>
            <a:ext cx="1210390" cy="600767"/>
          </a:xfrm>
          <a:prstGeom prst="roundRect">
            <a:avLst/>
          </a:prstGeom>
          <a:noFill/>
          <a:ln w="28575">
            <a:solidFill>
              <a:schemeClr val="accent1"/>
            </a:solidFill>
          </a:ln>
        </p:spPr>
        <p:txBody>
          <a:bodyPr wrap="square" lIns="45720" tIns="45720" rIns="45720" bIns="45720" rtlCol="0" anchor="ctr">
            <a:noAutofit/>
          </a:bodyPr>
          <a:lstStyle/>
          <a:p>
            <a:pPr marL="0" lvl="1" algn="ctr" defTabSz="914400" eaLnBrk="1" hangingPunct="1">
              <a:lnSpc>
                <a:spcPct val="95000"/>
              </a:lnSpc>
              <a:buClr>
                <a:srgbClr val="91867E"/>
              </a:buClr>
            </a:pPr>
            <a:r>
              <a:rPr lang="es-MX" altLang="en-US" sz="1000" b="1" dirty="0">
                <a:solidFill>
                  <a:srgbClr val="6B7176"/>
                </a:solidFill>
                <a:latin typeface="Credit Suisse Type Light" pitchFamily="34" charset="0"/>
              </a:rPr>
              <a:t>Retorno Objetivo Bruto</a:t>
            </a:r>
            <a:r>
              <a:rPr lang="es-MX" altLang="en-US" sz="1000" b="1" dirty="0" smtClean="0">
                <a:solidFill>
                  <a:srgbClr val="6B7176"/>
                </a:solidFill>
                <a:latin typeface="Credit Suisse Type Light" pitchFamily="34" charset="0"/>
              </a:rPr>
              <a:t>:</a:t>
            </a:r>
            <a:endParaRPr lang="es-MX" altLang="en-US" sz="1000" b="1" dirty="0">
              <a:solidFill>
                <a:srgbClr val="6B7176"/>
              </a:solidFill>
              <a:latin typeface="Credit Suisse Type Light" pitchFamily="34" charset="0"/>
            </a:endParaRPr>
          </a:p>
        </p:txBody>
      </p:sp>
      <p:sp>
        <p:nvSpPr>
          <p:cNvPr id="38" name="TextBox 37"/>
          <p:cNvSpPr txBox="1"/>
          <p:nvPr/>
        </p:nvSpPr>
        <p:spPr>
          <a:xfrm>
            <a:off x="681275" y="3068626"/>
            <a:ext cx="1210390" cy="600767"/>
          </a:xfrm>
          <a:prstGeom prst="roundRect">
            <a:avLst/>
          </a:prstGeom>
          <a:noFill/>
          <a:ln w="28575">
            <a:solidFill>
              <a:schemeClr val="accent1"/>
            </a:solidFill>
          </a:ln>
        </p:spPr>
        <p:txBody>
          <a:bodyPr wrap="square" lIns="45720" tIns="45720" rIns="45720" bIns="45720" rtlCol="0" anchor="ctr">
            <a:noAutofit/>
          </a:bodyPr>
          <a:lstStyle>
            <a:defPPr>
              <a:defRPr lang="en-US"/>
            </a:defPPr>
            <a:lvl2pPr marL="0" lvl="1">
              <a:buClr>
                <a:srgbClr val="91867E"/>
              </a:buClr>
              <a:defRPr sz="1000" b="1"/>
            </a:lvl2pPr>
          </a:lstStyle>
          <a:p>
            <a:pPr lvl="1" algn="ctr" defTabSz="914400" eaLnBrk="1" hangingPunct="1">
              <a:lnSpc>
                <a:spcPct val="95000"/>
              </a:lnSpc>
              <a:spcBef>
                <a:spcPct val="95000"/>
              </a:spcBef>
              <a:buFont typeface="Wingdings" pitchFamily="2" charset="2"/>
              <a:buNone/>
            </a:pPr>
            <a:r>
              <a:rPr lang="es-MX" altLang="en-US" dirty="0">
                <a:solidFill>
                  <a:srgbClr val="6B7176"/>
                </a:solidFill>
                <a:latin typeface="Credit Suisse Type Light" pitchFamily="34" charset="0"/>
              </a:rPr>
              <a:t>Retorno después de gastos y comisiones por administración:</a:t>
            </a:r>
          </a:p>
        </p:txBody>
      </p:sp>
      <p:sp>
        <p:nvSpPr>
          <p:cNvPr id="39" name="TextBox 38"/>
          <p:cNvSpPr txBox="1"/>
          <p:nvPr/>
        </p:nvSpPr>
        <p:spPr>
          <a:xfrm>
            <a:off x="681275" y="4541168"/>
            <a:ext cx="1210390" cy="600767"/>
          </a:xfrm>
          <a:prstGeom prst="roundRect">
            <a:avLst/>
          </a:prstGeom>
          <a:noFill/>
          <a:ln w="28575">
            <a:solidFill>
              <a:schemeClr val="accent1"/>
            </a:solidFill>
          </a:ln>
        </p:spPr>
        <p:txBody>
          <a:bodyPr wrap="square" lIns="45720" tIns="45720" rIns="45720" bIns="45720" rtlCol="0" anchor="ctr">
            <a:noAutofit/>
          </a:bodyPr>
          <a:lstStyle>
            <a:defPPr>
              <a:defRPr lang="en-US"/>
            </a:defPPr>
            <a:lvl2pPr marL="0" lvl="1">
              <a:buClr>
                <a:srgbClr val="91867E"/>
              </a:buClr>
              <a:defRPr sz="1000" b="1"/>
            </a:lvl2pPr>
          </a:lstStyle>
          <a:p>
            <a:pPr lvl="1" algn="ctr" defTabSz="914400" eaLnBrk="1" hangingPunct="1">
              <a:lnSpc>
                <a:spcPct val="95000"/>
              </a:lnSpc>
            </a:pPr>
            <a:r>
              <a:rPr lang="es-MX" altLang="en-US" dirty="0" smtClean="0">
                <a:solidFill>
                  <a:srgbClr val="6B7176"/>
                </a:solidFill>
                <a:latin typeface="Credit Suisse Type Light" pitchFamily="34" charset="0"/>
              </a:rPr>
              <a:t>Retorno </a:t>
            </a:r>
            <a:r>
              <a:rPr lang="es-MX" altLang="en-US" dirty="0">
                <a:solidFill>
                  <a:srgbClr val="6B7176"/>
                </a:solidFill>
                <a:latin typeface="Credit Suisse Type Light" pitchFamily="34" charset="0"/>
              </a:rPr>
              <a:t>Objetivo </a:t>
            </a:r>
            <a:r>
              <a:rPr lang="es-MX" altLang="en-US" dirty="0" smtClean="0">
                <a:solidFill>
                  <a:srgbClr val="6B7176"/>
                </a:solidFill>
                <a:latin typeface="Credit Suisse Type Light" pitchFamily="34" charset="0"/>
              </a:rPr>
              <a:t>Neto:</a:t>
            </a:r>
            <a:endParaRPr lang="es-MX" altLang="en-US" dirty="0">
              <a:solidFill>
                <a:srgbClr val="6B7176"/>
              </a:solidFill>
              <a:latin typeface="Credit Suisse Type Light" pitchFamily="34" charset="0"/>
            </a:endParaRPr>
          </a:p>
        </p:txBody>
      </p:sp>
      <p:sp>
        <p:nvSpPr>
          <p:cNvPr id="40"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2133601" y="1596085"/>
            <a:ext cx="891540" cy="600767"/>
          </a:xfrm>
        </p:spPr>
        <p:txBody>
          <a:bodyPr tIns="64800" anchor="ctr"/>
          <a:lstStyle/>
          <a:p>
            <a:pPr marL="3175" lvl="2" indent="0" algn="ctr">
              <a:spcAft>
                <a:spcPct val="0"/>
              </a:spcAft>
              <a:buNone/>
            </a:pPr>
            <a:r>
              <a:rPr lang="es-MX" sz="1000" b="1" dirty="0" smtClean="0"/>
              <a:t>11.5% - 12.5%</a:t>
            </a:r>
            <a:endParaRPr lang="es-MX" sz="1000" b="1" dirty="0"/>
          </a:p>
        </p:txBody>
      </p:sp>
      <p:sp>
        <p:nvSpPr>
          <p:cNvPr id="47" name="HeadingBox1" descr="AQAAAAAQAB1/4Js2YQRHnenUw8C52F5wNC2opMLRzAh7QcsbuUBrP3RAmpVJlIODRRppB8RGbN0Hb1XHW3ud2kBLzktgxhiJDyCWWyHMAcMyqIwcYgJ2H0mcML5S3Ddfp9oEdrD43c7fpVtPbzolQj3vq25OCJfOjBqTucGt5C2qYt5Bnbfj66eQ7I+yAQkvjDJn/lCf9dPzNYq3yTYdnluSKJ5+NuKn6BLe3xTe7nlJJAhnLLaTNjdBaEcL+gpLCaeKg3Z9Fg=="/>
          <p:cNvSpPr>
            <a:spLocks noGrp="1"/>
          </p:cNvSpPr>
          <p:nvPr>
            <p:ph type="body" sz="quarter" idx="48"/>
          </p:nvPr>
        </p:nvSpPr>
        <p:spPr>
          <a:xfrm>
            <a:off x="2133600" y="1222175"/>
            <a:ext cx="891540" cy="171640"/>
          </a:xfrm>
        </p:spPr>
        <p:txBody>
          <a:bodyPr/>
          <a:lstStyle/>
          <a:p>
            <a:pPr algn="ctr"/>
            <a:r>
              <a:rPr lang="es-MX" sz="1000" dirty="0" smtClean="0"/>
              <a:t>USD</a:t>
            </a:r>
            <a:endParaRPr lang="en-US" sz="1000" dirty="0"/>
          </a:p>
        </p:txBody>
      </p:sp>
      <p:sp>
        <p:nvSpPr>
          <p:cNvPr id="48"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3273385" y="1596085"/>
            <a:ext cx="891540" cy="600767"/>
          </a:xfrm>
        </p:spPr>
        <p:txBody>
          <a:bodyPr tIns="64800" anchor="ctr"/>
          <a:lstStyle/>
          <a:p>
            <a:pPr marL="3175" lvl="2" indent="0" algn="ctr">
              <a:spcAft>
                <a:spcPct val="0"/>
              </a:spcAft>
              <a:buNone/>
            </a:pPr>
            <a:r>
              <a:rPr lang="es-MX" sz="1000" b="1" dirty="0" smtClean="0"/>
              <a:t>16.0% - 17.0%</a:t>
            </a:r>
            <a:endParaRPr lang="es-MX" sz="1000" b="1" dirty="0"/>
          </a:p>
        </p:txBody>
      </p:sp>
      <p:sp>
        <p:nvSpPr>
          <p:cNvPr id="49" name="HeadingBox1" descr="AQAAAAAQAB1/4Js2YQRHnenUw8C52F5wNC2opMLRzAh7QcsbuUBrP3RAmpVJlIODRRppB8RGbN0Hb1XHW3ud2kBLzktgxhiJDyCWWyHMAcMyqIwcYgJ2H0mcML5S3Ddfp9oEdrD43c7fpVtPbzolQj3vq25OCJfOjBqTucGt5C2qYt5Bnbfj66eQ7I+yAQkvjDJn/lCf9dPzNYq3yTYdnluSKJ5+NuKn6BLe3xTe7nlJJAhnLLaTNjdBaEcL+gpLCaeKg3Z9Fg=="/>
          <p:cNvSpPr>
            <a:spLocks noGrp="1"/>
          </p:cNvSpPr>
          <p:nvPr>
            <p:ph type="body" sz="quarter" idx="48"/>
          </p:nvPr>
        </p:nvSpPr>
        <p:spPr>
          <a:xfrm>
            <a:off x="3273384" y="1222175"/>
            <a:ext cx="891540" cy="171640"/>
          </a:xfrm>
        </p:spPr>
        <p:txBody>
          <a:bodyPr/>
          <a:lstStyle/>
          <a:p>
            <a:pPr algn="ctr"/>
            <a:r>
              <a:rPr lang="es-MX" sz="1000" dirty="0" smtClean="0"/>
              <a:t>MXN</a:t>
            </a:r>
            <a:endParaRPr lang="en-US" sz="1000" dirty="0"/>
          </a:p>
        </p:txBody>
      </p:sp>
      <p:sp>
        <p:nvSpPr>
          <p:cNvPr id="54"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2133601" y="3079751"/>
            <a:ext cx="891540" cy="600767"/>
          </a:xfrm>
        </p:spPr>
        <p:txBody>
          <a:bodyPr tIns="64800" anchor="ctr"/>
          <a:lstStyle/>
          <a:p>
            <a:pPr marL="3175" lvl="2" indent="0" algn="ctr">
              <a:spcAft>
                <a:spcPct val="0"/>
              </a:spcAft>
              <a:buNone/>
            </a:pPr>
            <a:r>
              <a:rPr lang="es-MX" sz="1000" b="1" dirty="0" smtClean="0"/>
              <a:t>10.0% - 11.0%</a:t>
            </a:r>
            <a:endParaRPr lang="es-MX" sz="1000" b="1" dirty="0"/>
          </a:p>
        </p:txBody>
      </p:sp>
      <p:sp>
        <p:nvSpPr>
          <p:cNvPr id="55"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3273385" y="3079751"/>
            <a:ext cx="891540" cy="600767"/>
          </a:xfrm>
        </p:spPr>
        <p:txBody>
          <a:bodyPr tIns="64800" anchor="ctr"/>
          <a:lstStyle/>
          <a:p>
            <a:pPr marL="3175" lvl="2" indent="0" algn="ctr">
              <a:spcAft>
                <a:spcPct val="0"/>
              </a:spcAft>
              <a:buNone/>
            </a:pPr>
            <a:r>
              <a:rPr lang="es-MX" sz="1000" b="1" dirty="0" smtClean="0"/>
              <a:t>14.0% - 15.0%</a:t>
            </a:r>
            <a:endParaRPr lang="es-MX" sz="1000" b="1" dirty="0"/>
          </a:p>
        </p:txBody>
      </p:sp>
      <p:sp>
        <p:nvSpPr>
          <p:cNvPr id="56"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2133601" y="4541167"/>
            <a:ext cx="891540" cy="600767"/>
          </a:xfrm>
        </p:spPr>
        <p:txBody>
          <a:bodyPr tIns="64800" anchor="ctr"/>
          <a:lstStyle/>
          <a:p>
            <a:pPr marL="3175" lvl="2" indent="0" algn="ctr">
              <a:spcAft>
                <a:spcPct val="0"/>
              </a:spcAft>
              <a:buNone/>
            </a:pPr>
            <a:r>
              <a:rPr lang="es-MX" sz="1000" b="1" dirty="0"/>
              <a:t>8</a:t>
            </a:r>
            <a:r>
              <a:rPr lang="es-MX" sz="1000" b="1" dirty="0" smtClean="0"/>
              <a:t>.5% - 9.5%</a:t>
            </a:r>
            <a:endParaRPr lang="es-MX" sz="1000" b="1" dirty="0"/>
          </a:p>
        </p:txBody>
      </p:sp>
      <p:sp>
        <p:nvSpPr>
          <p:cNvPr id="57"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3273385" y="4541167"/>
            <a:ext cx="891540" cy="600767"/>
          </a:xfrm>
        </p:spPr>
        <p:txBody>
          <a:bodyPr tIns="64800" anchor="ctr"/>
          <a:lstStyle/>
          <a:p>
            <a:pPr marL="3175" lvl="2" indent="0" algn="ctr">
              <a:spcAft>
                <a:spcPct val="0"/>
              </a:spcAft>
              <a:buNone/>
            </a:pPr>
            <a:r>
              <a:rPr lang="es-MX" sz="1000" b="1" dirty="0" smtClean="0"/>
              <a:t>12.5% - 13.5%</a:t>
            </a:r>
            <a:endParaRPr lang="es-MX" sz="1000" b="1" dirty="0"/>
          </a:p>
        </p:txBody>
      </p:sp>
      <p:sp>
        <p:nvSpPr>
          <p:cNvPr id="58"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5570221" y="1596085"/>
            <a:ext cx="891540" cy="600767"/>
          </a:xfrm>
        </p:spPr>
        <p:txBody>
          <a:bodyPr tIns="64800" anchor="ctr"/>
          <a:lstStyle/>
          <a:p>
            <a:pPr marL="3175" lvl="2" indent="0" algn="ctr">
              <a:spcAft>
                <a:spcPct val="0"/>
              </a:spcAft>
              <a:buNone/>
            </a:pPr>
            <a:r>
              <a:rPr lang="es-MX" sz="1000" b="1" dirty="0" smtClean="0"/>
              <a:t>13.0% - 14.0%</a:t>
            </a:r>
            <a:endParaRPr lang="es-MX" sz="1000" b="1" dirty="0"/>
          </a:p>
        </p:txBody>
      </p:sp>
      <p:sp>
        <p:nvSpPr>
          <p:cNvPr id="59" name="HeadingBox1" descr="AQAAAAAQAB1/4Js2YQRHnenUw8C52F5wNC2opMLRzAh7QcsbuUBrP3RAmpVJlIODRRppB8RGbN0Hb1XHW3ud2kBLzktgxhiJDyCWWyHMAcMyqIwcYgJ2H0mcML5S3Ddfp9oEdrD43c7fpVtPbzolQj3vq25OCJfOjBqTucGt5C2qYt5Bnbfj66eQ7I+yAQkvjDJn/lCf9dPzNYq3yTYdnluSKJ5+NuKn6BLe3xTe7nlJJAhnLLaTNjdBaEcL+gpLCaeKg3Z9Fg=="/>
          <p:cNvSpPr>
            <a:spLocks noGrp="1"/>
          </p:cNvSpPr>
          <p:nvPr>
            <p:ph type="body" sz="quarter" idx="48"/>
          </p:nvPr>
        </p:nvSpPr>
        <p:spPr>
          <a:xfrm>
            <a:off x="5570220" y="1222175"/>
            <a:ext cx="891540" cy="171640"/>
          </a:xfrm>
        </p:spPr>
        <p:txBody>
          <a:bodyPr/>
          <a:lstStyle/>
          <a:p>
            <a:pPr algn="ctr"/>
            <a:r>
              <a:rPr lang="es-MX" sz="1000" dirty="0" smtClean="0"/>
              <a:t>USD</a:t>
            </a:r>
            <a:endParaRPr lang="en-US" sz="1000" dirty="0"/>
          </a:p>
        </p:txBody>
      </p:sp>
      <p:sp>
        <p:nvSpPr>
          <p:cNvPr id="70"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6710005" y="1596085"/>
            <a:ext cx="891540" cy="600767"/>
          </a:xfrm>
        </p:spPr>
        <p:txBody>
          <a:bodyPr tIns="64800" anchor="ctr"/>
          <a:lstStyle/>
          <a:p>
            <a:pPr marL="3175" lvl="2" indent="0" algn="ctr">
              <a:spcAft>
                <a:spcPct val="0"/>
              </a:spcAft>
              <a:buNone/>
            </a:pPr>
            <a:r>
              <a:rPr lang="es-MX" sz="1000" b="1" dirty="0" smtClean="0"/>
              <a:t>20.0% - 21.0%</a:t>
            </a:r>
            <a:endParaRPr lang="es-MX" sz="1000" b="1" dirty="0"/>
          </a:p>
        </p:txBody>
      </p:sp>
      <p:sp>
        <p:nvSpPr>
          <p:cNvPr id="72" name="HeadingBox1" descr="AQAAAAAQAB1/4Js2YQRHnenUw8C52F5wNC2opMLRzAh7QcsbuUBrP3RAmpVJlIODRRppB8RGbN0Hb1XHW3ud2kBLzktgxhiJDyCWWyHMAcMyqIwcYgJ2H0mcML5S3Ddfp9oEdrD43c7fpVtPbzolQj3vq25OCJfOjBqTucGt5C2qYt5Bnbfj66eQ7I+yAQkvjDJn/lCf9dPzNYq3yTYdnluSKJ5+NuKn6BLe3xTe7nlJJAhnLLaTNjdBaEcL+gpLCaeKg3Z9Fg=="/>
          <p:cNvSpPr>
            <a:spLocks noGrp="1"/>
          </p:cNvSpPr>
          <p:nvPr>
            <p:ph type="body" sz="quarter" idx="48"/>
          </p:nvPr>
        </p:nvSpPr>
        <p:spPr>
          <a:xfrm>
            <a:off x="6710004" y="1222175"/>
            <a:ext cx="891540" cy="171640"/>
          </a:xfrm>
        </p:spPr>
        <p:txBody>
          <a:bodyPr/>
          <a:lstStyle/>
          <a:p>
            <a:pPr algn="ctr"/>
            <a:r>
              <a:rPr lang="es-MX" sz="1000" dirty="0" smtClean="0"/>
              <a:t>MXN</a:t>
            </a:r>
            <a:endParaRPr lang="en-US" sz="1000" dirty="0"/>
          </a:p>
        </p:txBody>
      </p:sp>
      <p:sp>
        <p:nvSpPr>
          <p:cNvPr id="82"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5570221" y="3079751"/>
            <a:ext cx="891540" cy="600767"/>
          </a:xfrm>
        </p:spPr>
        <p:txBody>
          <a:bodyPr tIns="64800" anchor="ctr"/>
          <a:lstStyle/>
          <a:p>
            <a:pPr marL="3175" lvl="2" indent="0" algn="ctr">
              <a:spcAft>
                <a:spcPct val="0"/>
              </a:spcAft>
              <a:buNone/>
            </a:pPr>
            <a:r>
              <a:rPr lang="es-MX" sz="1000" b="1" dirty="0" smtClean="0"/>
              <a:t>10.5% - 11.5%</a:t>
            </a:r>
            <a:endParaRPr lang="es-MX" sz="1000" b="1" dirty="0"/>
          </a:p>
        </p:txBody>
      </p:sp>
      <p:sp>
        <p:nvSpPr>
          <p:cNvPr id="83"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6710005" y="3079751"/>
            <a:ext cx="891540" cy="600767"/>
          </a:xfrm>
        </p:spPr>
        <p:txBody>
          <a:bodyPr tIns="64800" anchor="ctr"/>
          <a:lstStyle/>
          <a:p>
            <a:pPr marL="3175" lvl="2" indent="0" algn="ctr">
              <a:spcAft>
                <a:spcPct val="0"/>
              </a:spcAft>
              <a:buNone/>
            </a:pPr>
            <a:r>
              <a:rPr lang="es-MX" sz="1000" b="1" dirty="0" smtClean="0"/>
              <a:t>17.0% - 18.0%</a:t>
            </a:r>
            <a:endParaRPr lang="es-MX" sz="1000" b="1" dirty="0"/>
          </a:p>
        </p:txBody>
      </p:sp>
      <p:sp>
        <p:nvSpPr>
          <p:cNvPr id="84"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5570221" y="4541167"/>
            <a:ext cx="891540" cy="600767"/>
          </a:xfrm>
        </p:spPr>
        <p:txBody>
          <a:bodyPr tIns="64800" anchor="ctr"/>
          <a:lstStyle/>
          <a:p>
            <a:pPr marL="3175" lvl="2" indent="0" algn="ctr">
              <a:spcAft>
                <a:spcPct val="0"/>
              </a:spcAft>
              <a:buNone/>
            </a:pPr>
            <a:r>
              <a:rPr lang="es-MX" sz="1000" b="1" dirty="0" smtClean="0"/>
              <a:t>9.0% - 10.0%</a:t>
            </a:r>
            <a:endParaRPr lang="es-MX" sz="1000" b="1" dirty="0"/>
          </a:p>
        </p:txBody>
      </p:sp>
      <p:sp>
        <p:nvSpPr>
          <p:cNvPr id="85" name="ObjectBox1" descr="AQAAAAAQAJjxMci9bglOvdbmwr8kAVMYwDs/YkoGHRUFF75AZrpd2clF/u2DveiaE/x//nICBWtnJL+mhy1758NeK0wg68As47aVHQ5/AgUPhoP+95hbiUi9E7K0px4TsVxkylvEob7TQuTsXQf25TGz3bkj5awvJy2IEc3gAx3KPhS/ZV9DNRD1D82LS6HsngSoBVREaUcu+pXIClRZMq0sg+8NvbtC4g1kE4mY809wcxc5bhzPZdg59A3/mIG7SXN9BUD9ZoFmEWlYO0Y/X2wmI2rzqrh2pmdjvz0aWZ3MUKKPAcna"/>
          <p:cNvSpPr>
            <a:spLocks noGrp="1"/>
          </p:cNvSpPr>
          <p:nvPr>
            <p:ph sz="quarter" idx="47"/>
          </p:nvPr>
        </p:nvSpPr>
        <p:spPr>
          <a:xfrm>
            <a:off x="6710005" y="4541167"/>
            <a:ext cx="891540" cy="600767"/>
          </a:xfrm>
        </p:spPr>
        <p:txBody>
          <a:bodyPr tIns="64800" anchor="ctr"/>
          <a:lstStyle/>
          <a:p>
            <a:pPr marL="3175" lvl="2" indent="0" algn="ctr">
              <a:spcAft>
                <a:spcPct val="0"/>
              </a:spcAft>
              <a:buNone/>
            </a:pPr>
            <a:r>
              <a:rPr lang="es-MX" sz="1000" b="1" dirty="0" smtClean="0"/>
              <a:t>15.0% - 16.0%</a:t>
            </a:r>
            <a:endParaRPr lang="es-MX" sz="1000" b="1" dirty="0"/>
          </a:p>
        </p:txBody>
      </p:sp>
      <p:sp>
        <p:nvSpPr>
          <p:cNvPr id="86" name="Notes" descr="&lt;tags&gt;&lt;tag n=&quot;TagName&quot; v=&quot;Notes&quot; /&gt;&lt;tag n=&quot;Top&quot; v=&quot;488.25&quot; /&gt;&lt;tag n=&quot;Left&quot; v=&quot;179.625&quot; /&gt;&lt;tag n=&quot;Height&quot; v=&quot;24.17378&quot; /&gt;&lt;tag n=&quot;Width&quot; v=&quot;408.375&quot; /&gt;&lt;/tags&gt;"/>
          <p:cNvSpPr txBox="1">
            <a:spLocks noChangeArrowheads="1"/>
          </p:cNvSpPr>
          <p:nvPr/>
        </p:nvSpPr>
        <p:spPr bwMode="gray">
          <a:xfrm>
            <a:off x="457199" y="6175374"/>
            <a:ext cx="7001933" cy="61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eaLnBrk="0" hangingPunct="0">
              <a:lnSpc>
                <a:spcPct val="95000"/>
              </a:lnSpc>
              <a:spcBef>
                <a:spcPts val="1600"/>
              </a:spcBef>
              <a:buFont typeface="Arial" charset="0"/>
              <a:tabLst>
                <a:tab pos="358775" algn="l"/>
              </a:tabLst>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tabLst>
                <a:tab pos="358775" algn="l"/>
              </a:tabLst>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tabLst>
                <a:tab pos="358775" algn="l"/>
              </a:tabLst>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9pPr>
          </a:lstStyle>
          <a:p>
            <a:pPr defTabSz="914400" eaLnBrk="1" hangingPunct="1">
              <a:spcBef>
                <a:spcPct val="0"/>
              </a:spcBef>
              <a:buClr>
                <a:srgbClr val="FFFFFF"/>
              </a:buClr>
              <a:buFontTx/>
              <a:buNone/>
            </a:pPr>
            <a:r>
              <a:rPr lang="es-MX" altLang="ja-JP" sz="600" b="0" dirty="0" smtClean="0">
                <a:solidFill>
                  <a:srgbClr val="000000"/>
                </a:solidFill>
                <a:latin typeface="Credit Suisse Type Light" panose="020B0303040503020204" pitchFamily="34" charset="0"/>
                <a:cs typeface="Browallia New" panose="020B0604020202020204" pitchFamily="34" charset="-34"/>
              </a:rPr>
              <a:t>(1)	Basado en el modelo dinámico.	</a:t>
            </a:r>
          </a:p>
          <a:p>
            <a:pPr defTabSz="914400" eaLnBrk="1" hangingPunct="1">
              <a:spcBef>
                <a:spcPct val="0"/>
              </a:spcBef>
              <a:buClr>
                <a:srgbClr val="FFFFFF"/>
              </a:buClr>
              <a:buFontTx/>
              <a:buNone/>
            </a:pPr>
            <a:r>
              <a:rPr lang="es-MX" altLang="ja-JP" sz="600" b="0" dirty="0" smtClean="0">
                <a:solidFill>
                  <a:srgbClr val="000000"/>
                </a:solidFill>
                <a:latin typeface="Credit Suisse Type Light" panose="020B0303040503020204" pitchFamily="34" charset="0"/>
                <a:cs typeface="Browallia New" panose="020B0604020202020204" pitchFamily="34" charset="-34"/>
              </a:rPr>
              <a:t>(2)	Los </a:t>
            </a:r>
            <a:r>
              <a:rPr lang="es-MX" altLang="ja-JP" sz="600" b="0" dirty="0">
                <a:solidFill>
                  <a:srgbClr val="000000"/>
                </a:solidFill>
                <a:latin typeface="Credit Suisse Type Light" panose="020B0303040503020204" pitchFamily="34" charset="0"/>
                <a:cs typeface="Browallia New" panose="020B0604020202020204" pitchFamily="34" charset="-34"/>
              </a:rPr>
              <a:t>retornos esperados van a estar basados en el análisis e investigación de oportunidades de inversión del administrador y en varias suposiciones específicas de inversión que pueden no ser consistentes con las condiciones futuras de mercado las cuales pueden afectar los resultados actuales de la inversión. Cada una de estas suposiciones pueden involucrar un elemento significativo de juicio subjetivo y pueden ser afectadas adversamente por inversiones futuras debido a cambios en las condiciones de mercado. Los retornos esperados no son proyecciones, predicciones o garantías de desempeños futuros y no se puede asegurar que el retorno esperado va a ser alcanzado o que no va a existir alguna pérdida de capital. No deberá inferirse que el Fideicomiso actualmente ha alcanzado, o alcanzará en el futuro los retornos esperados indicados anteriormente. Por otra parte, no hay ninguna implicación por la asesoría por invertir en el Fideicomiso. Desempeños anteriores no son predicciones o proyecciones de resultados futuros. El retorno neto esperado es retorno neto esperado bruto de </a:t>
            </a:r>
            <a:r>
              <a:rPr lang="es-MX" altLang="ja-JP" sz="600" b="0" dirty="0" smtClean="0">
                <a:solidFill>
                  <a:srgbClr val="000000"/>
                </a:solidFill>
                <a:latin typeface="Credit Suisse Type Light" panose="020B0303040503020204" pitchFamily="34" charset="0"/>
                <a:cs typeface="Browallia New" panose="020B0604020202020204" pitchFamily="34" charset="-34"/>
              </a:rPr>
              <a:t>las comisiones </a:t>
            </a:r>
            <a:r>
              <a:rPr lang="es-MX" altLang="ja-JP" sz="600" b="0" dirty="0">
                <a:solidFill>
                  <a:srgbClr val="000000"/>
                </a:solidFill>
                <a:latin typeface="Credit Suisse Type Light" panose="020B0303040503020204" pitchFamily="34" charset="0"/>
                <a:cs typeface="Browallia New" panose="020B0604020202020204" pitchFamily="34" charset="-34"/>
              </a:rPr>
              <a:t>de administración, gastos y </a:t>
            </a:r>
            <a:r>
              <a:rPr lang="es-MX" altLang="ja-JP" sz="600" b="0" dirty="0" smtClean="0">
                <a:solidFill>
                  <a:srgbClr val="000000"/>
                </a:solidFill>
                <a:latin typeface="Credit Suisse Type Light" panose="020B0303040503020204" pitchFamily="34" charset="0"/>
                <a:cs typeface="Browallia New" panose="020B0604020202020204" pitchFamily="34" charset="-34"/>
              </a:rPr>
              <a:t>comisión por desempeño. </a:t>
            </a:r>
          </a:p>
        </p:txBody>
      </p:sp>
    </p:spTree>
    <p:custDataLst>
      <p:tags r:id="rId1"/>
    </p:custDataLst>
    <p:extLst>
      <p:ext uri="{BB962C8B-B14F-4D97-AF65-F5344CB8AC3E}">
        <p14:creationId xmlns:p14="http://schemas.microsoft.com/office/powerpoint/2010/main" val="26266551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Number" descr="AQAAAAAQAGXxjyWbSABOkZivJ1nWC3jsS42LtLAMHn8UDqmIs6UaKvxY3QPkFkBTv51PszgvxJXcZlRQzlyOw+6PdVLdH1aO3k3L+pklO5iv6/WRX4QX4etPkntJfwU/jgGFAdZpajmJvSxLVjAdzw/H/uMrmPHUGfL5sdbiJE5eLSJDjPYDLz8fgNFzav/CMMoOcyX44ZqrxXarxqzcNTcNVlVCS8vWR+sDyh6uEDc97ITwTj6pckB9yio2WVssBIXOCDzQ0A=="/>
          <p:cNvSpPr>
            <a:spLocks noGrp="1"/>
          </p:cNvSpPr>
          <p:nvPr>
            <p:ph type="sldNum" sz="quarter" idx="4"/>
          </p:nvPr>
        </p:nvSpPr>
        <p:spPr/>
        <p:txBody>
          <a:bodyPr/>
          <a:lstStyle/>
          <a:p>
            <a:fld id="{3C5482B9-D11D-4067-B360-F1AA9B4F5826}" type="slidenum">
              <a:rPr lang="en-US" noProof="1" smtClean="0">
                <a:solidFill>
                  <a:srgbClr val="000000"/>
                </a:solidFill>
              </a:rPr>
              <a:pPr/>
              <a:t>41</a:t>
            </a:fld>
            <a:endParaRPr lang="en-US" noProof="1">
              <a:solidFill>
                <a:srgbClr val="000000"/>
              </a:solidFill>
            </a:endParaRPr>
          </a:p>
        </p:txBody>
      </p:sp>
      <p:sp>
        <p:nvSpPr>
          <p:cNvPr id="3" name="Title" descr="AQAAAAAQAJVFxkJLTn9HoAcLEQUmZs2svGAaLsWe/GQCv8ansxJNMHdvRmwbSRWykMondFcxJLi3gr7QKYLpIqxlR1N4026sYevJ/bDd/4zwYpsrdwOFHJtgOlkPrW9BwF2fIYMMluhJatZuPN1BmLQ98O+t+xLz/6l86lYsuJytEOwKTI1bPmXlIxavU0bkwieIHxxXdODu1H803d2KndnFELpM85LvXTQM9j3OZcD++SxIHyLmgEf+PMEpGKTMVG4XlHKEyg=="/>
          <p:cNvSpPr>
            <a:spLocks noGrp="1"/>
          </p:cNvSpPr>
          <p:nvPr>
            <p:ph type="ctrTitle"/>
          </p:nvPr>
        </p:nvSpPr>
        <p:spPr/>
        <p:txBody>
          <a:bodyPr/>
          <a:lstStyle/>
          <a:p>
            <a:r>
              <a:rPr lang="es-ES_tradnl" dirty="0" err="1"/>
              <a:t>Credit</a:t>
            </a:r>
            <a:r>
              <a:rPr lang="es-ES_tradnl" dirty="0"/>
              <a:t> </a:t>
            </a:r>
            <a:r>
              <a:rPr lang="es-ES_tradnl" dirty="0" err="1"/>
              <a:t>Suisse</a:t>
            </a:r>
            <a:r>
              <a:rPr lang="es-ES_tradnl" dirty="0"/>
              <a:t> – Plataforma de Hipotecas Comerciales</a:t>
            </a:r>
            <a:endParaRPr lang="es-MX" dirty="0"/>
          </a:p>
        </p:txBody>
      </p:sp>
    </p:spTree>
    <p:custDataLst>
      <p:tags r:id="rId1"/>
    </p:custDataLst>
    <p:extLst>
      <p:ext uri="{BB962C8B-B14F-4D97-AF65-F5344CB8AC3E}">
        <p14:creationId xmlns:p14="http://schemas.microsoft.com/office/powerpoint/2010/main" val="25954515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427086" cy="64325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Resumen </a:t>
            </a:r>
            <a:r>
              <a:rPr lang="es-MX" sz="2200" dirty="0" smtClean="0">
                <a:latin typeface="Credit Suisse Type Light" panose="020B0303040503020204" pitchFamily="34" charset="0"/>
                <a:ea typeface="ＭＳ Ｐゴシック" pitchFamily="34" charset="-128"/>
              </a:rPr>
              <a:t>Ejecutivo</a:t>
            </a:r>
            <a:br>
              <a:rPr lang="es-MX" sz="2200" dirty="0" smtClean="0">
                <a:latin typeface="Credit Suisse Type Light" panose="020B0303040503020204" pitchFamily="34" charset="0"/>
                <a:ea typeface="ＭＳ Ｐゴシック" pitchFamily="34" charset="-128"/>
              </a:rPr>
            </a:br>
            <a:endParaRPr lang="es-MX" sz="2200" dirty="0">
              <a:solidFill>
                <a:schemeClr val="accent1"/>
              </a:solidFill>
              <a:latin typeface="Credit Suisse Type Light" panose="020B0303040503020204" pitchFamily="34" charset="0"/>
              <a:ea typeface="ＭＳ Ｐゴシック" pitchFamily="34" charset="-128"/>
            </a:endParaRPr>
          </a:p>
        </p:txBody>
      </p:sp>
      <p:sp>
        <p:nvSpPr>
          <p:cNvPr id="5" name="Rectangle 4"/>
          <p:cNvSpPr/>
          <p:nvPr/>
        </p:nvSpPr>
        <p:spPr>
          <a:xfrm>
            <a:off x="1295400" y="1259898"/>
            <a:ext cx="7467600" cy="1276950"/>
          </a:xfrm>
          <a:prstGeom prst="rect">
            <a:avLst/>
          </a:prstGeom>
        </p:spPr>
        <p:txBody>
          <a:bodyPr wrap="square" lIns="45720" tIns="45720" rIns="45720">
            <a:noAutofit/>
          </a:bodyPr>
          <a:lstStyle/>
          <a:p>
            <a:pPr marL="171450" indent="-171450" algn="ctr" defTabSz="914400" eaLnBrk="1" hangingPunct="1">
              <a:lnSpc>
                <a:spcPct val="95000"/>
              </a:lnSpc>
              <a:spcBef>
                <a:spcPts val="300"/>
              </a:spcBef>
              <a:spcAft>
                <a:spcPts val="300"/>
              </a:spcAft>
              <a:buClr>
                <a:srgbClr val="FFFFFF"/>
              </a:buClr>
              <a:buFont typeface="Wingdings" panose="05000000000000000000" pitchFamily="2" charset="2"/>
              <a:buChar char="§"/>
            </a:pPr>
            <a:endParaRPr lang="en-US" sz="1200" dirty="0" smtClean="0">
              <a:solidFill>
                <a:prstClr val="black"/>
              </a:solidFill>
              <a:latin typeface="Credit Suisse Type Light" panose="020B0303040503020204" pitchFamily="34" charset="0"/>
            </a:endParaRPr>
          </a:p>
        </p:txBody>
      </p:sp>
      <p:sp>
        <p:nvSpPr>
          <p:cNvPr id="11" name="Rectangle 10"/>
          <p:cNvSpPr/>
          <p:nvPr/>
        </p:nvSpPr>
        <p:spPr>
          <a:xfrm>
            <a:off x="1295400" y="3904038"/>
            <a:ext cx="7467600" cy="1108364"/>
          </a:xfrm>
          <a:prstGeom prst="rect">
            <a:avLst/>
          </a:prstGeom>
        </p:spPr>
        <p:txBody>
          <a:bodyPr wrap="square" lIns="45720" tIns="45720" rIns="45720">
            <a:noAutofit/>
          </a:bodyPr>
          <a:lstStyle/>
          <a:p>
            <a:pPr marL="171450" indent="-171450" algn="ctr" defTabSz="914400" eaLnBrk="1" hangingPunct="1">
              <a:lnSpc>
                <a:spcPct val="95000"/>
              </a:lnSpc>
              <a:spcBef>
                <a:spcPts val="300"/>
              </a:spcBef>
              <a:spcAft>
                <a:spcPts val="300"/>
              </a:spcAft>
              <a:buClr>
                <a:srgbClr val="FFFFFF"/>
              </a:buClr>
              <a:buFont typeface="Wingdings" panose="05000000000000000000" pitchFamily="2" charset="2"/>
              <a:buChar char="§"/>
            </a:pPr>
            <a:endParaRPr lang="en-US" sz="1200" dirty="0">
              <a:solidFill>
                <a:srgbClr val="000000"/>
              </a:solidFill>
              <a:latin typeface="Credit Suisse Type Light" panose="020B0303040503020204" pitchFamily="34" charset="0"/>
            </a:endParaRPr>
          </a:p>
        </p:txBody>
      </p:sp>
      <p:sp>
        <p:nvSpPr>
          <p:cNvPr id="13" name="Rectangle 12"/>
          <p:cNvSpPr/>
          <p:nvPr/>
        </p:nvSpPr>
        <p:spPr>
          <a:xfrm>
            <a:off x="1295400" y="5197453"/>
            <a:ext cx="7467600" cy="1355747"/>
          </a:xfrm>
          <a:prstGeom prst="rect">
            <a:avLst/>
          </a:prstGeom>
        </p:spPr>
        <p:txBody>
          <a:bodyPr wrap="square" lIns="45720" tIns="45720" rIns="45720">
            <a:noAutofit/>
          </a:bodyPr>
          <a:lstStyle/>
          <a:p>
            <a:pPr marL="171450" indent="-171450" algn="ctr" defTabSz="914400" eaLnBrk="1" hangingPunct="1">
              <a:lnSpc>
                <a:spcPct val="95000"/>
              </a:lnSpc>
              <a:spcBef>
                <a:spcPts val="300"/>
              </a:spcBef>
              <a:spcAft>
                <a:spcPts val="300"/>
              </a:spcAft>
              <a:buClr>
                <a:srgbClr val="FFFFFF"/>
              </a:buClr>
              <a:buFont typeface="Wingdings" panose="05000000000000000000" pitchFamily="2" charset="2"/>
              <a:buChar char="§"/>
            </a:pPr>
            <a:endParaRPr lang="en-US" sz="1200" dirty="0">
              <a:solidFill>
                <a:srgbClr val="000000"/>
              </a:solidFill>
              <a:latin typeface="Credit Suisse Type Light" panose="020B0303040503020204" pitchFamily="34" charset="0"/>
            </a:endParaRPr>
          </a:p>
        </p:txBody>
      </p:sp>
      <p:sp>
        <p:nvSpPr>
          <p:cNvPr id="19" name="Rectangle 18" descr="AQAAAAAQAOkkfgTlRe5HsS4+8fTnhFCnTn701P0QhVmkHHhuBHomJrE31Aqs3R0j8n6Uk9n+oGdfRkbTVYLxBBZ6m2JAHNDQpLaW4zvA2iya8+K1ulox"/>
          <p:cNvSpPr/>
          <p:nvPr/>
        </p:nvSpPr>
        <p:spPr>
          <a:xfrm>
            <a:off x="457200" y="742261"/>
            <a:ext cx="8194012" cy="990600"/>
          </a:xfrm>
          <a:prstGeom prst="rect">
            <a:avLst/>
          </a:prstGeom>
        </p:spPr>
        <p:txBody>
          <a:bodyPr wrap="square" lIns="45720" tIns="45720" rIns="45720">
            <a:noAutofit/>
          </a:bodyPr>
          <a:lstStyle/>
          <a:p>
            <a:pPr marL="228600" lvl="2" indent="-225425" defTabSz="914400" eaLnBrk="1" hangingPunct="1">
              <a:lnSpc>
                <a:spcPct val="95000"/>
              </a:lnSpc>
              <a:spcBef>
                <a:spcPct val="95000"/>
              </a:spcBef>
              <a:buClr>
                <a:srgbClr val="6B7176"/>
              </a:buClr>
              <a:buSzPct val="80000"/>
              <a:buFont typeface="Wingdings"/>
              <a:buChar char="n"/>
            </a:pPr>
            <a:r>
              <a:rPr lang="es-MX" sz="1400" dirty="0" smtClean="0">
                <a:solidFill>
                  <a:srgbClr val="000000"/>
                </a:solidFill>
                <a:latin typeface="Credit Suisse Type Light" pitchFamily="34" charset="0"/>
              </a:rPr>
              <a:t>Banco </a:t>
            </a:r>
            <a:r>
              <a:rPr lang="es-MX" sz="1400" dirty="0">
                <a:solidFill>
                  <a:srgbClr val="000000"/>
                </a:solidFill>
                <a:latin typeface="Credit Suisse Type Light" pitchFamily="34" charset="0"/>
              </a:rPr>
              <a:t>Credit Suisse </a:t>
            </a:r>
            <a:r>
              <a:rPr lang="es-MX" sz="1400" dirty="0" smtClean="0">
                <a:solidFill>
                  <a:srgbClr val="000000"/>
                </a:solidFill>
                <a:latin typeface="Credit Suisse Type Light" pitchFamily="34" charset="0"/>
              </a:rPr>
              <a:t>México </a:t>
            </a:r>
            <a:r>
              <a:rPr lang="es-MX" sz="1400" dirty="0">
                <a:solidFill>
                  <a:srgbClr val="000000"/>
                </a:solidFill>
                <a:latin typeface="Credit Suisse Type Light" pitchFamily="34" charset="0"/>
              </a:rPr>
              <a:t>en su capacidad como Administrador, </a:t>
            </a:r>
            <a:r>
              <a:rPr lang="es-MX" sz="1400" dirty="0" smtClean="0">
                <a:solidFill>
                  <a:srgbClr val="000000"/>
                </a:solidFill>
                <a:latin typeface="Credit Suisse Type Light" pitchFamily="34" charset="0"/>
              </a:rPr>
              <a:t>está </a:t>
            </a:r>
            <a:r>
              <a:rPr lang="es-MX" sz="1400" dirty="0">
                <a:solidFill>
                  <a:srgbClr val="000000"/>
                </a:solidFill>
                <a:latin typeface="Credit Suisse Type Light" pitchFamily="34" charset="0"/>
              </a:rPr>
              <a:t>trabajando en la creación </a:t>
            </a:r>
            <a:r>
              <a:rPr lang="es-MX" sz="1400" dirty="0" smtClean="0">
                <a:solidFill>
                  <a:srgbClr val="000000"/>
                </a:solidFill>
                <a:latin typeface="Credit Suisse Type Light" pitchFamily="34" charset="0"/>
              </a:rPr>
              <a:t>del </a:t>
            </a:r>
            <a:r>
              <a:rPr lang="es-ES" sz="1400" dirty="0" smtClean="0">
                <a:solidFill>
                  <a:srgbClr val="000000"/>
                </a:solidFill>
                <a:latin typeface="Credit Suisse Type Light" pitchFamily="34" charset="0"/>
              </a:rPr>
              <a:t>primer </a:t>
            </a:r>
            <a:r>
              <a:rPr lang="es-ES" sz="1400" dirty="0">
                <a:solidFill>
                  <a:srgbClr val="000000"/>
                </a:solidFill>
                <a:latin typeface="Credit Suisse Type Light" pitchFamily="34" charset="0"/>
              </a:rPr>
              <a:t>fideicomiso para otorgar créditos al sector de bienes raíces comerciales en México que incluyen oficinas, naves industriales, hoteles, centros comerciales y vivienda en renta</a:t>
            </a:r>
          </a:p>
          <a:p>
            <a:pPr marL="228600" lvl="2" indent="-225425" defTabSz="914400" eaLnBrk="1" hangingPunct="1">
              <a:lnSpc>
                <a:spcPct val="95000"/>
              </a:lnSpc>
              <a:spcBef>
                <a:spcPct val="95000"/>
              </a:spcBef>
              <a:buClr>
                <a:srgbClr val="6B7176"/>
              </a:buClr>
              <a:buSzPct val="80000"/>
              <a:buFont typeface="Wingdings"/>
              <a:buChar char="n"/>
            </a:pPr>
            <a:r>
              <a:rPr lang="es-ES" sz="1400" dirty="0">
                <a:solidFill>
                  <a:srgbClr val="000000"/>
                </a:solidFill>
                <a:latin typeface="Credit Suisse Type Light" pitchFamily="34" charset="0"/>
              </a:rPr>
              <a:t>El vehículo proporcionará  la oportunidad a inversionistas institucionales de invertir de forma directa en créditos hipotecarios de alta calidad tanto en USD como en </a:t>
            </a:r>
            <a:r>
              <a:rPr lang="es-ES" sz="1400" dirty="0" smtClean="0">
                <a:solidFill>
                  <a:srgbClr val="000000"/>
                </a:solidFill>
                <a:latin typeface="Credit Suisse Type Light" pitchFamily="34" charset="0"/>
              </a:rPr>
              <a:t>MXN</a:t>
            </a:r>
          </a:p>
          <a:p>
            <a:pPr marL="228600" lvl="2" indent="-225425" defTabSz="914400" eaLnBrk="1" hangingPunct="1">
              <a:lnSpc>
                <a:spcPct val="95000"/>
              </a:lnSpc>
              <a:spcBef>
                <a:spcPct val="95000"/>
              </a:spcBef>
              <a:buClr>
                <a:srgbClr val="6B7176"/>
              </a:buClr>
              <a:buSzPct val="80000"/>
              <a:buFont typeface="Wingdings"/>
              <a:buChar char="n"/>
            </a:pPr>
            <a:r>
              <a:rPr lang="es-ES" sz="1400" dirty="0">
                <a:solidFill>
                  <a:srgbClr val="000000"/>
                </a:solidFill>
                <a:latin typeface="Credit Suisse Type Light" pitchFamily="34" charset="0"/>
              </a:rPr>
              <a:t>Estos créditos estarán garantizados con el inmueble </a:t>
            </a:r>
            <a:r>
              <a:rPr lang="es-ES" sz="1400" dirty="0" smtClean="0">
                <a:solidFill>
                  <a:srgbClr val="000000"/>
                </a:solidFill>
                <a:latin typeface="Credit Suisse Type Light" pitchFamily="34" charset="0"/>
              </a:rPr>
              <a:t>y con </a:t>
            </a:r>
            <a:r>
              <a:rPr lang="es-ES" sz="1400" dirty="0">
                <a:solidFill>
                  <a:srgbClr val="000000"/>
                </a:solidFill>
                <a:latin typeface="Credit Suisse Type Light" pitchFamily="34" charset="0"/>
              </a:rPr>
              <a:t>los flujos provenientes del </a:t>
            </a:r>
            <a:r>
              <a:rPr lang="es-ES" sz="1400" dirty="0" smtClean="0">
                <a:solidFill>
                  <a:srgbClr val="000000"/>
                </a:solidFill>
                <a:latin typeface="Credit Suisse Type Light" pitchFamily="34" charset="0"/>
              </a:rPr>
              <a:t>inmueble</a:t>
            </a:r>
            <a:endParaRPr lang="es-ES" sz="1400" dirty="0">
              <a:solidFill>
                <a:srgbClr val="000000"/>
              </a:solidFill>
              <a:latin typeface="Credit Suisse Type Light" pitchFamily="34" charset="0"/>
            </a:endParaRPr>
          </a:p>
          <a:p>
            <a:pPr marL="228600" lvl="2" indent="-225425" defTabSz="914400" eaLnBrk="1" hangingPunct="1">
              <a:lnSpc>
                <a:spcPct val="95000"/>
              </a:lnSpc>
              <a:spcBef>
                <a:spcPct val="105000"/>
              </a:spcBef>
              <a:buClr>
                <a:srgbClr val="6B7176"/>
              </a:buClr>
              <a:buSzPct val="80000"/>
              <a:buFont typeface="Wingdings"/>
              <a:buChar char="n"/>
            </a:pPr>
            <a:r>
              <a:rPr lang="es-ES" sz="1400" dirty="0" smtClean="0">
                <a:solidFill>
                  <a:srgbClr val="000000"/>
                </a:solidFill>
                <a:latin typeface="Credit Suisse Type Light" panose="020B0303040503020204" pitchFamily="34" charset="0"/>
              </a:rPr>
              <a:t>El fideicomiso hará una emisión de CBFIs (Certificados Bursátiles Fiduciarios Inmobiliarios) con las características de un CKD inmobiliario, </a:t>
            </a:r>
            <a:r>
              <a:rPr lang="es-ES" sz="1400" dirty="0">
                <a:solidFill>
                  <a:srgbClr val="000000"/>
                </a:solidFill>
                <a:latin typeface="Credit Suisse Type Light" panose="020B0303040503020204" pitchFamily="34" charset="0"/>
              </a:rPr>
              <a:t>listados en la BMV</a:t>
            </a:r>
          </a:p>
          <a:p>
            <a:pPr marL="228600" lvl="2" indent="-225425" defTabSz="914400" eaLnBrk="1" hangingPunct="1">
              <a:lnSpc>
                <a:spcPct val="95000"/>
              </a:lnSpc>
              <a:spcBef>
                <a:spcPct val="105000"/>
              </a:spcBef>
              <a:buClr>
                <a:srgbClr val="6B7176"/>
              </a:buClr>
              <a:buSzPct val="80000"/>
              <a:buFont typeface="Wingdings"/>
              <a:buChar char="n"/>
            </a:pPr>
            <a:r>
              <a:rPr lang="es-ES" sz="1400" dirty="0" smtClean="0">
                <a:solidFill>
                  <a:srgbClr val="000000"/>
                </a:solidFill>
                <a:latin typeface="Credit Suisse Type Light" panose="020B0303040503020204" pitchFamily="34" charset="0"/>
              </a:rPr>
              <a:t>La intención </a:t>
            </a:r>
            <a:r>
              <a:rPr lang="es-ES" sz="1400" dirty="0">
                <a:solidFill>
                  <a:srgbClr val="000000"/>
                </a:solidFill>
                <a:latin typeface="Credit Suisse Type Light" panose="020B0303040503020204" pitchFamily="34" charset="0"/>
              </a:rPr>
              <a:t>es ser el primer vehículo de su tipo para </a:t>
            </a:r>
            <a:r>
              <a:rPr lang="es-ES" sz="1400" dirty="0" smtClean="0">
                <a:solidFill>
                  <a:srgbClr val="000000"/>
                </a:solidFill>
                <a:latin typeface="Credit Suisse Type Light" panose="020B0303040503020204" pitchFamily="34" charset="0"/>
              </a:rPr>
              <a:t>aprovechar </a:t>
            </a:r>
            <a:r>
              <a:rPr lang="es-ES" sz="1400" dirty="0">
                <a:solidFill>
                  <a:srgbClr val="000000"/>
                </a:solidFill>
                <a:latin typeface="Credit Suisse Type Light" panose="020B0303040503020204" pitchFamily="34" charset="0"/>
              </a:rPr>
              <a:t>la oportunidad de un mercado </a:t>
            </a:r>
            <a:r>
              <a:rPr lang="es-ES" sz="1400" dirty="0" smtClean="0">
                <a:solidFill>
                  <a:srgbClr val="000000"/>
                </a:solidFill>
                <a:latin typeface="Credit Suisse Type Light" pitchFamily="34" charset="0"/>
              </a:rPr>
              <a:t>sub-atendido y sub-desarrollado</a:t>
            </a:r>
          </a:p>
          <a:p>
            <a:pPr marL="469900" lvl="3" indent="-239713" defTabSz="914400" eaLnBrk="1" hangingPunct="1">
              <a:lnSpc>
                <a:spcPct val="95000"/>
              </a:lnSpc>
              <a:spcBef>
                <a:spcPct val="105000"/>
              </a:spcBef>
              <a:buClr>
                <a:srgbClr val="000000"/>
              </a:buClr>
              <a:buSzPct val="100000"/>
              <a:buFont typeface="Credit Suisse Type Light"/>
              <a:buChar char="−"/>
            </a:pPr>
            <a:r>
              <a:rPr lang="es-MX" sz="1400" dirty="0" smtClean="0">
                <a:solidFill>
                  <a:srgbClr val="000000"/>
                </a:solidFill>
                <a:latin typeface="Credit Suisse Type Light" pitchFamily="34" charset="0"/>
              </a:rPr>
              <a:t>El CBFI s</a:t>
            </a:r>
            <a:r>
              <a:rPr lang="es-ES" sz="1400" dirty="0" smtClean="0">
                <a:solidFill>
                  <a:srgbClr val="000000"/>
                </a:solidFill>
                <a:latin typeface="Credit Suisse Type Light" pitchFamily="34" charset="0"/>
              </a:rPr>
              <a:t>e </a:t>
            </a:r>
            <a:r>
              <a:rPr lang="es-ES" sz="1400" dirty="0">
                <a:solidFill>
                  <a:srgbClr val="000000"/>
                </a:solidFill>
                <a:latin typeface="Credit Suisse Type Light" pitchFamily="34" charset="0"/>
              </a:rPr>
              <a:t>convertir</a:t>
            </a:r>
            <a:r>
              <a:rPr lang="es-MX" sz="1400" dirty="0">
                <a:solidFill>
                  <a:srgbClr val="000000"/>
                </a:solidFill>
                <a:latin typeface="Credit Suisse Type Light" pitchFamily="34" charset="0"/>
              </a:rPr>
              <a:t>á </a:t>
            </a:r>
            <a:r>
              <a:rPr lang="es-ES" sz="1400" dirty="0" smtClean="0">
                <a:solidFill>
                  <a:srgbClr val="000000"/>
                </a:solidFill>
                <a:latin typeface="Credit Suisse Type Light" pitchFamily="34" charset="0"/>
              </a:rPr>
              <a:t>en </a:t>
            </a:r>
            <a:r>
              <a:rPr lang="es-ES" sz="1400" dirty="0">
                <a:solidFill>
                  <a:srgbClr val="000000"/>
                </a:solidFill>
                <a:latin typeface="Credit Suisse Type Light" pitchFamily="34" charset="0"/>
              </a:rPr>
              <a:t>una estructura de F</a:t>
            </a:r>
            <a:r>
              <a:rPr lang="es-MX" sz="1400" dirty="0" err="1">
                <a:solidFill>
                  <a:srgbClr val="000000"/>
                </a:solidFill>
                <a:latin typeface="Credit Suisse Type Light" pitchFamily="34" charset="0"/>
              </a:rPr>
              <a:t>ideicomiso</a:t>
            </a:r>
            <a:r>
              <a:rPr lang="es-MX" sz="1400" dirty="0">
                <a:solidFill>
                  <a:srgbClr val="000000"/>
                </a:solidFill>
                <a:latin typeface="Credit Suisse Type Light" pitchFamily="34" charset="0"/>
              </a:rPr>
              <a:t> Hipotecario (capital permanente)</a:t>
            </a:r>
            <a:r>
              <a:rPr lang="es-ES" sz="1400" dirty="0">
                <a:solidFill>
                  <a:srgbClr val="000000"/>
                </a:solidFill>
                <a:latin typeface="Credit Suisse Type Light" pitchFamily="34" charset="0"/>
              </a:rPr>
              <a:t> al terminar el periodo de inversión y agotar el capital inicial de la colocación del </a:t>
            </a:r>
            <a:r>
              <a:rPr lang="es-ES" sz="1400" dirty="0" smtClean="0">
                <a:solidFill>
                  <a:srgbClr val="000000"/>
                </a:solidFill>
                <a:latin typeface="Credit Suisse Type Light" pitchFamily="34" charset="0"/>
              </a:rPr>
              <a:t>CBFI</a:t>
            </a:r>
          </a:p>
          <a:p>
            <a:pPr marL="228600" lvl="2" indent="-225425" defTabSz="914400" eaLnBrk="1" hangingPunct="1">
              <a:lnSpc>
                <a:spcPct val="95000"/>
              </a:lnSpc>
              <a:spcBef>
                <a:spcPct val="105000"/>
              </a:spcBef>
              <a:buClr>
                <a:srgbClr val="6B7176"/>
              </a:buClr>
              <a:buSzPct val="80000"/>
              <a:buFont typeface="Wingdings"/>
              <a:buChar char="n"/>
            </a:pPr>
            <a:r>
              <a:rPr lang="es-ES" sz="1400" dirty="0" smtClean="0">
                <a:solidFill>
                  <a:srgbClr val="000000"/>
                </a:solidFill>
                <a:latin typeface="Credit Suisse Type Light" pitchFamily="34" charset="0"/>
              </a:rPr>
              <a:t>Se </a:t>
            </a:r>
            <a:r>
              <a:rPr lang="es-ES" sz="1400" dirty="0">
                <a:solidFill>
                  <a:srgbClr val="000000"/>
                </a:solidFill>
                <a:latin typeface="Credit Suisse Type Light" panose="020B0303040503020204" pitchFamily="34" charset="0"/>
              </a:rPr>
              <a:t>ha incorporado un equipo </a:t>
            </a:r>
            <a:r>
              <a:rPr lang="es-ES" sz="1400" dirty="0" smtClean="0">
                <a:solidFill>
                  <a:srgbClr val="000000"/>
                </a:solidFill>
                <a:latin typeface="Credit Suisse Type Light" panose="020B0303040503020204" pitchFamily="34" charset="0"/>
              </a:rPr>
              <a:t>directivo proveniente </a:t>
            </a:r>
            <a:r>
              <a:rPr lang="es-ES" sz="1400" dirty="0">
                <a:solidFill>
                  <a:srgbClr val="000000"/>
                </a:solidFill>
                <a:latin typeface="Credit Suisse Type Light" panose="020B0303040503020204" pitchFamily="34" charset="0"/>
              </a:rPr>
              <a:t>de GE Capital Real Estate, altamente experimentado en el sector de bienes raíces en </a:t>
            </a:r>
            <a:r>
              <a:rPr lang="es-ES" sz="1400" dirty="0" smtClean="0">
                <a:solidFill>
                  <a:srgbClr val="000000"/>
                </a:solidFill>
                <a:latin typeface="Credit Suisse Type Light" panose="020B0303040503020204" pitchFamily="34" charset="0"/>
              </a:rPr>
              <a:t>México, que fue responsable </a:t>
            </a:r>
            <a:r>
              <a:rPr lang="es-ES" sz="1400" dirty="0">
                <a:solidFill>
                  <a:srgbClr val="000000"/>
                </a:solidFill>
                <a:latin typeface="Credit Suisse Type Light" panose="020B0303040503020204" pitchFamily="34" charset="0"/>
              </a:rPr>
              <a:t>de crear </a:t>
            </a:r>
            <a:r>
              <a:rPr lang="es-ES" sz="1400" dirty="0" smtClean="0">
                <a:solidFill>
                  <a:srgbClr val="000000"/>
                </a:solidFill>
                <a:latin typeface="Credit Suisse Type Light" panose="020B0303040503020204" pitchFamily="34" charset="0"/>
              </a:rPr>
              <a:t>una de las plataformas líderes en el financiamiento a inmuebles comerciales </a:t>
            </a:r>
            <a:r>
              <a:rPr lang="es-ES" sz="1400" dirty="0">
                <a:solidFill>
                  <a:srgbClr val="000000"/>
                </a:solidFill>
                <a:latin typeface="Credit Suisse Type Light" panose="020B0303040503020204" pitchFamily="34" charset="0"/>
              </a:rPr>
              <a:t>en México</a:t>
            </a:r>
          </a:p>
          <a:p>
            <a:pPr marL="228600" lvl="2" indent="-225425" defTabSz="914400" eaLnBrk="1" hangingPunct="1">
              <a:lnSpc>
                <a:spcPct val="95000"/>
              </a:lnSpc>
              <a:spcBef>
                <a:spcPct val="95000"/>
              </a:spcBef>
              <a:buClr>
                <a:srgbClr val="6B7176"/>
              </a:buClr>
              <a:buSzPct val="80000"/>
              <a:buFont typeface="Wingdings"/>
              <a:buChar char="n"/>
            </a:pPr>
            <a:r>
              <a:rPr lang="es-ES" sz="1400" dirty="0">
                <a:solidFill>
                  <a:srgbClr val="000000"/>
                </a:solidFill>
                <a:latin typeface="Credit Suisse Type Light" panose="020B0303040503020204" pitchFamily="34" charset="0"/>
              </a:rPr>
              <a:t>El vehículo será parte de la plataforma de Administración de Activos de CS, creando sinergias con los 2 </a:t>
            </a:r>
            <a:r>
              <a:rPr lang="es-ES" sz="1400" dirty="0" err="1">
                <a:solidFill>
                  <a:srgbClr val="000000"/>
                </a:solidFill>
                <a:latin typeface="Credit Suisse Type Light" pitchFamily="34" charset="0"/>
              </a:rPr>
              <a:t>CKDs</a:t>
            </a:r>
            <a:r>
              <a:rPr lang="es-ES" sz="1400" dirty="0">
                <a:solidFill>
                  <a:srgbClr val="000000"/>
                </a:solidFill>
                <a:latin typeface="Credit Suisse Type Light" pitchFamily="34" charset="0"/>
              </a:rPr>
              <a:t> de crédito que administra, incluyendo relación con inversionistas, plataforma operativa y administrativa, gobierno corporativo y franquicia de CS en México</a:t>
            </a:r>
          </a:p>
          <a:p>
            <a:pPr marL="228600" lvl="2" indent="-225425" defTabSz="914400" eaLnBrk="1" hangingPunct="1">
              <a:lnSpc>
                <a:spcPct val="95000"/>
              </a:lnSpc>
              <a:spcBef>
                <a:spcPct val="95000"/>
              </a:spcBef>
              <a:buClr>
                <a:srgbClr val="6B7176"/>
              </a:buClr>
              <a:buSzPct val="80000"/>
              <a:buFont typeface="Wingdings"/>
              <a:buChar char="n"/>
            </a:pPr>
            <a:endParaRPr lang="es-ES" sz="1400" dirty="0" smtClean="0">
              <a:solidFill>
                <a:srgbClr val="000000"/>
              </a:solidFill>
              <a:latin typeface="Credit Suisse Type Light" panose="020B0303040503020204" pitchFamily="34" charset="0"/>
            </a:endParaRPr>
          </a:p>
        </p:txBody>
      </p:sp>
      <p:sp>
        <p:nvSpPr>
          <p:cNvPr id="9"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10"/>
          </p:nvPr>
        </p:nvSpPr>
        <p:spPr>
          <a:xfrm>
            <a:off x="6937375" y="6324600"/>
            <a:ext cx="1755775" cy="357188"/>
          </a:xfrm>
        </p:spPr>
        <p:txBody>
          <a:bodyPr/>
          <a:lstStyle/>
          <a:p>
            <a:fld id="{CD94A1BB-242E-4A3D-AD43-4825628D6F61}" type="slidenum">
              <a:rPr lang="ja-JP" altLang="en-US">
                <a:solidFill>
                  <a:srgbClr val="000000"/>
                </a:solidFill>
              </a:rPr>
              <a:pPr/>
              <a:t>42</a:t>
            </a:fld>
            <a:endParaRPr lang="en-US" altLang="ja-JP">
              <a:solidFill>
                <a:srgbClr val="000000"/>
              </a:solidFill>
            </a:endParaRPr>
          </a:p>
        </p:txBody>
      </p:sp>
    </p:spTree>
    <p:extLst>
      <p:ext uri="{BB962C8B-B14F-4D97-AF65-F5344CB8AC3E}">
        <p14:creationId xmlns:p14="http://schemas.microsoft.com/office/powerpoint/2010/main" val="31576430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Title" descr="&lt;tags&gt;&lt;tag n=&quot;TagName&quot; v=&quot;SlideTitle&quot; /&gt;&lt;tag n=&quot;Top&quot; v=&quot;15&quot; /&gt;&lt;tag n=&quot;Left&quot; v=&quot;35.37504&quot; /&gt;&lt;tag n=&quot;Height&quot; v=&quot;27.37504&quot; /&gt;&lt;tag n=&quot;Width&quot; v=&quot;568.5&quot; /&gt;&lt;/tags&gt;"/>
          <p:cNvSpPr>
            <a:spLocks noGrp="1" noChangeArrowheads="1"/>
          </p:cNvSpPr>
          <p:nvPr>
            <p:ph type="title"/>
          </p:nvPr>
        </p:nvSpPr>
        <p:spPr>
          <a:xfrm>
            <a:off x="457200" y="209550"/>
            <a:ext cx="7219950" cy="64325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altLang="ja-JP" sz="2200" dirty="0">
                <a:latin typeface="Credit Suisse Type Light" panose="020B0303040503020204" pitchFamily="34" charset="0"/>
                <a:ea typeface="ＭＳ Ｐゴシック" pitchFamily="34" charset="-128"/>
              </a:rPr>
              <a:t>Términos y condiciones indicativos preliminares </a:t>
            </a:r>
            <a:r>
              <a:rPr lang="es-MX" altLang="ja-JP" sz="2200" dirty="0" smtClean="0">
                <a:latin typeface="Credit Suisse Type Light" panose="020B0303040503020204" pitchFamily="34" charset="0"/>
                <a:ea typeface="ＭＳ Ｐゴシック" pitchFamily="34" charset="-128"/>
              </a:rPr>
              <a:t>CKD inmobiliario (CBFIs)</a:t>
            </a:r>
            <a:endParaRPr lang="es-MX" altLang="ja-JP" sz="2200" dirty="0">
              <a:latin typeface="Credit Suisse Type Light" panose="020B0303040503020204" pitchFamily="34" charset="0"/>
              <a:ea typeface="ＭＳ Ｐゴシック" pitchFamily="34" charset="-128"/>
            </a:endParaRPr>
          </a:p>
        </p:txBody>
      </p:sp>
      <p:sp>
        <p:nvSpPr>
          <p:cNvPr id="38915" name="Slide Number Placeholder 2" descr="&lt;tags&gt;&lt;tag n=&quot;Top&quot; v=&quot;498&quot; /&gt;&lt;tag n=&quot;Left&quot; v=&quot;546.25&quot; /&gt;&lt;tag n=&quot;Height&quot; v=&quot;28.12504&quot; /&gt;&lt;tag n=&quot;Width&quot; v=&quot;138.25&quot; /&gt;&lt;/tags&gt;"/>
          <p:cNvSpPr>
            <a:spLocks noGrp="1"/>
          </p:cNvSpPr>
          <p:nvPr>
            <p:ph type="sldNum" sz="quarter" idx="10"/>
          </p:nvPr>
        </p:nvSpPr>
        <p:spPr>
          <a:noFill/>
        </p:spPr>
        <p:txBody>
          <a:bodyPr/>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lnSpc>
                <a:spcPct val="100000"/>
              </a:lnSpc>
              <a:spcBef>
                <a:spcPct val="0"/>
              </a:spcBef>
              <a:buClrTx/>
              <a:buSzTx/>
              <a:buFontTx/>
              <a:buNone/>
            </a:pPr>
            <a:fld id="{18AF94CA-D033-468C-BE4D-2C87B86D0C5F}" type="slidenum">
              <a:rPr lang="es-MX" altLang="ja-JP" sz="1000" b="0" smtClean="0">
                <a:solidFill>
                  <a:srgbClr val="000000"/>
                </a:solidFill>
                <a:latin typeface="Credit Suisse Type Light" panose="020B0303040503020204" pitchFamily="34" charset="0"/>
              </a:rPr>
              <a:pPr eaLnBrk="1" hangingPunct="1">
                <a:lnSpc>
                  <a:spcPct val="100000"/>
                </a:lnSpc>
                <a:spcBef>
                  <a:spcPct val="0"/>
                </a:spcBef>
                <a:buClrTx/>
                <a:buSzTx/>
                <a:buFontTx/>
                <a:buNone/>
              </a:pPr>
              <a:t>43</a:t>
            </a:fld>
            <a:endParaRPr lang="es-MX" altLang="ja-JP" sz="1000" b="0" dirty="0" smtClean="0">
              <a:solidFill>
                <a:srgbClr val="000000"/>
              </a:solidFill>
              <a:latin typeface="Credit Suisse Type Light" panose="020B0303040503020204" pitchFamily="34" charset="0"/>
            </a:endParaRPr>
          </a:p>
        </p:txBody>
      </p:sp>
      <p:sp>
        <p:nvSpPr>
          <p:cNvPr id="38924" name="Rectangle 8" descr="&lt;tags&gt;&lt;tag n=&quot;BulletInfo&quot; v=&quot;Standard&quot; /&gt;&lt;/tags&gt;"/>
          <p:cNvSpPr>
            <a:spLocks noChangeArrowheads="1"/>
          </p:cNvSpPr>
          <p:nvPr/>
        </p:nvSpPr>
        <p:spPr bwMode="gray">
          <a:xfrm>
            <a:off x="363538" y="1255406"/>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Nombre del Fideicomiso:</a:t>
            </a:r>
          </a:p>
        </p:txBody>
      </p:sp>
      <p:sp>
        <p:nvSpPr>
          <p:cNvPr id="38925" name="Rectangle 27" descr="&lt;tags&gt;&lt;tag n=&quot;BulletInfo&quot; v=&quot;Standard&quot; /&gt;&lt;/tags&gt;"/>
          <p:cNvSpPr>
            <a:spLocks noChangeArrowheads="1"/>
          </p:cNvSpPr>
          <p:nvPr/>
        </p:nvSpPr>
        <p:spPr bwMode="gray">
          <a:xfrm>
            <a:off x="363538" y="1572906"/>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Administrador:</a:t>
            </a:r>
          </a:p>
        </p:txBody>
      </p:sp>
      <p:sp>
        <p:nvSpPr>
          <p:cNvPr id="38927" name="Rectangle 39" descr="&lt;tags&gt;&lt;tag n=&quot;BulletInfo&quot; v=&quot;Standard&quot; /&gt;&lt;/tags&gt;"/>
          <p:cNvSpPr>
            <a:spLocks noChangeArrowheads="1"/>
          </p:cNvSpPr>
          <p:nvPr/>
        </p:nvSpPr>
        <p:spPr bwMode="gray">
          <a:xfrm>
            <a:off x="363538" y="1894390"/>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Tamaño Objetivo:</a:t>
            </a:r>
          </a:p>
        </p:txBody>
      </p:sp>
      <p:sp>
        <p:nvSpPr>
          <p:cNvPr id="38930" name="Rectangle 63" descr="&lt;tags&gt;&lt;tag n=&quot;BulletInfo&quot; v=&quot;Standard&quot; /&gt;&lt;/tags&gt;"/>
          <p:cNvSpPr>
            <a:spLocks noChangeArrowheads="1"/>
          </p:cNvSpPr>
          <p:nvPr/>
        </p:nvSpPr>
        <p:spPr bwMode="gray">
          <a:xfrm>
            <a:off x="363538" y="3463409"/>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Comisión de Administración:</a:t>
            </a:r>
          </a:p>
        </p:txBody>
      </p:sp>
      <p:sp>
        <p:nvSpPr>
          <p:cNvPr id="38931" name="Rectangle 69" descr="&lt;tags&gt;&lt;tag n=&quot;BulletInfo&quot; v=&quot;Standard&quot; /&gt;&lt;/tags&gt;"/>
          <p:cNvSpPr>
            <a:spLocks noChangeArrowheads="1"/>
          </p:cNvSpPr>
          <p:nvPr/>
        </p:nvSpPr>
        <p:spPr bwMode="gray">
          <a:xfrm>
            <a:off x="363538" y="3817211"/>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Comisión por </a:t>
            </a:r>
            <a:r>
              <a:rPr lang="es-MX" altLang="en-US" sz="1000" b="1" dirty="0" smtClean="0">
                <a:solidFill>
                  <a:srgbClr val="000000"/>
                </a:solidFill>
                <a:latin typeface="Credit Suisse Type Light" panose="020B0303040503020204" pitchFamily="34" charset="0"/>
              </a:rPr>
              <a:t>Desempeño:</a:t>
            </a:r>
            <a:endParaRPr lang="es-MX" altLang="en-US" sz="1000" b="1" dirty="0">
              <a:solidFill>
                <a:srgbClr val="000000"/>
              </a:solidFill>
              <a:latin typeface="Credit Suisse Type Light" panose="020B0303040503020204" pitchFamily="34" charset="0"/>
            </a:endParaRPr>
          </a:p>
        </p:txBody>
      </p:sp>
      <p:sp>
        <p:nvSpPr>
          <p:cNvPr id="38932" name="Rectangle 75" descr="&lt;tags&gt;&lt;tag n=&quot;BulletInfo&quot; v=&quot;Standard&quot; /&gt;&lt;/tags&gt;"/>
          <p:cNvSpPr>
            <a:spLocks noChangeArrowheads="1"/>
          </p:cNvSpPr>
          <p:nvPr/>
        </p:nvSpPr>
        <p:spPr bwMode="gray">
          <a:xfrm>
            <a:off x="363538" y="4181597"/>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smtClean="0">
                <a:solidFill>
                  <a:srgbClr val="000000"/>
                </a:solidFill>
                <a:latin typeface="Credit Suisse Type Light" panose="020B0303040503020204" pitchFamily="34" charset="0"/>
              </a:rPr>
              <a:t>Términos:</a:t>
            </a:r>
            <a:endParaRPr lang="es-MX" altLang="en-US" sz="1000" b="1" dirty="0">
              <a:solidFill>
                <a:srgbClr val="000000"/>
              </a:solidFill>
              <a:latin typeface="Credit Suisse Type Light" panose="020B0303040503020204" pitchFamily="34" charset="0"/>
            </a:endParaRPr>
          </a:p>
        </p:txBody>
      </p:sp>
      <p:sp>
        <p:nvSpPr>
          <p:cNvPr id="38936" name="Rectangle 105" descr="&lt;tags&gt;&lt;tag n=&quot;BulletInfo&quot; v=&quot;Standard&quot; /&gt;&lt;/tags&gt;"/>
          <p:cNvSpPr>
            <a:spLocks noChangeArrowheads="1"/>
          </p:cNvSpPr>
          <p:nvPr/>
        </p:nvSpPr>
        <p:spPr bwMode="gray">
          <a:xfrm>
            <a:off x="363538" y="3135854"/>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Enfoque de Inversión:</a:t>
            </a:r>
          </a:p>
        </p:txBody>
      </p:sp>
      <p:sp>
        <p:nvSpPr>
          <p:cNvPr id="38939" name="Rectangle 9" descr="&lt;tags&gt;&lt;tag n=&quot;BulletInfo&quot; v=&quot;Standard&quot; /&gt;&lt;/tags&gt;"/>
          <p:cNvSpPr>
            <a:spLocks noChangeArrowheads="1"/>
          </p:cNvSpPr>
          <p:nvPr/>
        </p:nvSpPr>
        <p:spPr bwMode="gray">
          <a:xfrm>
            <a:off x="2732088" y="1255406"/>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Fideicomiso [    ] [CSMRTCK]</a:t>
            </a:r>
            <a:endParaRPr lang="es-MX" altLang="en-US" sz="1000" dirty="0">
              <a:solidFill>
                <a:srgbClr val="000000"/>
              </a:solidFill>
              <a:latin typeface="Credit Suisse Type Light" panose="020B0303040503020204" pitchFamily="34" charset="0"/>
            </a:endParaRPr>
          </a:p>
        </p:txBody>
      </p:sp>
      <p:grpSp>
        <p:nvGrpSpPr>
          <p:cNvPr id="38940" name="Group 16"/>
          <p:cNvGrpSpPr>
            <a:grpSpLocks/>
          </p:cNvGrpSpPr>
          <p:nvPr/>
        </p:nvGrpSpPr>
        <p:grpSpPr bwMode="auto">
          <a:xfrm>
            <a:off x="455613" y="1525281"/>
            <a:ext cx="8234362" cy="0"/>
            <a:chOff x="0" y="812"/>
            <a:chExt cx="5187" cy="0"/>
          </a:xfrm>
        </p:grpSpPr>
        <p:sp>
          <p:nvSpPr>
            <p:cNvPr id="38997" name="Line 17"/>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98" name="Line 18"/>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41" name="Rectangle 28" descr="&lt;tags&gt;&lt;tag n=&quot;BulletInfo&quot; v=&quot;Standard&quot; /&gt;&lt;/tags&gt;"/>
          <p:cNvSpPr>
            <a:spLocks noChangeArrowheads="1"/>
          </p:cNvSpPr>
          <p:nvPr/>
        </p:nvSpPr>
        <p:spPr bwMode="gray">
          <a:xfrm>
            <a:off x="2732088" y="1572906"/>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Banco CS M</a:t>
            </a:r>
            <a:r>
              <a:rPr lang="es-MX" altLang="ja-JP" sz="1000" dirty="0" smtClean="0">
                <a:solidFill>
                  <a:srgbClr val="000000"/>
                </a:solidFill>
                <a:latin typeface="Credit Suisse Type Light" panose="020B0303040503020204" pitchFamily="34" charset="0"/>
              </a:rPr>
              <a:t>é</a:t>
            </a:r>
            <a:r>
              <a:rPr lang="es-MX" altLang="en-US" sz="1000" dirty="0" smtClean="0">
                <a:solidFill>
                  <a:srgbClr val="000000"/>
                </a:solidFill>
                <a:latin typeface="Credit Suisse Type Light" panose="020B0303040503020204" pitchFamily="34" charset="0"/>
              </a:rPr>
              <a:t>xico</a:t>
            </a:r>
            <a:endParaRPr lang="es-MX" altLang="en-US" sz="1000" dirty="0">
              <a:solidFill>
                <a:srgbClr val="000000"/>
              </a:solidFill>
              <a:latin typeface="Credit Suisse Type Light" panose="020B0303040503020204" pitchFamily="34" charset="0"/>
            </a:endParaRPr>
          </a:p>
        </p:txBody>
      </p:sp>
      <p:grpSp>
        <p:nvGrpSpPr>
          <p:cNvPr id="38942" name="Group 29"/>
          <p:cNvGrpSpPr>
            <a:grpSpLocks/>
          </p:cNvGrpSpPr>
          <p:nvPr/>
        </p:nvGrpSpPr>
        <p:grpSpPr bwMode="auto">
          <a:xfrm>
            <a:off x="455613" y="1840272"/>
            <a:ext cx="8234362" cy="0"/>
            <a:chOff x="0" y="812"/>
            <a:chExt cx="5187" cy="0"/>
          </a:xfrm>
        </p:grpSpPr>
        <p:sp>
          <p:nvSpPr>
            <p:cNvPr id="38995" name="Line 30"/>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96" name="Line 31"/>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45" name="Rectangle 40" descr="&lt;tags&gt;&lt;tag n=&quot;BulletInfo&quot; v=&quot;Standard&quot; /&gt;&lt;/tags&gt;"/>
          <p:cNvSpPr>
            <a:spLocks noChangeArrowheads="1"/>
          </p:cNvSpPr>
          <p:nvPr/>
        </p:nvSpPr>
        <p:spPr bwMode="gray">
          <a:xfrm>
            <a:off x="2732088" y="1894390"/>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Ps$10,000 o su equivalente en dólares</a:t>
            </a:r>
            <a:endParaRPr lang="es-MX" altLang="en-US" sz="1000" dirty="0">
              <a:solidFill>
                <a:srgbClr val="000000"/>
              </a:solidFill>
              <a:latin typeface="Credit Suisse Type Light" panose="020B0303040503020204" pitchFamily="34" charset="0"/>
            </a:endParaRPr>
          </a:p>
        </p:txBody>
      </p:sp>
      <p:grpSp>
        <p:nvGrpSpPr>
          <p:cNvPr id="38949" name="Group 53"/>
          <p:cNvGrpSpPr>
            <a:grpSpLocks/>
          </p:cNvGrpSpPr>
          <p:nvPr/>
        </p:nvGrpSpPr>
        <p:grpSpPr bwMode="auto">
          <a:xfrm>
            <a:off x="455613" y="2461799"/>
            <a:ext cx="8234362" cy="0"/>
            <a:chOff x="0" y="812"/>
            <a:chExt cx="5187" cy="0"/>
          </a:xfrm>
        </p:grpSpPr>
        <p:sp>
          <p:nvSpPr>
            <p:cNvPr id="38987" name="Line 54"/>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8" name="Line 55"/>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52" name="Rectangle 64" descr="&lt;tags&gt;&lt;tag n=&quot;BulletInfo&quot; v=&quot;Standard&quot; /&gt;&lt;/tags&gt;"/>
          <p:cNvSpPr>
            <a:spLocks noChangeArrowheads="1"/>
          </p:cNvSpPr>
          <p:nvPr/>
        </p:nvSpPr>
        <p:spPr bwMode="gray">
          <a:xfrm>
            <a:off x="2732088" y="3463409"/>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1.5% del capital comprometido </a:t>
            </a:r>
            <a:r>
              <a:rPr lang="es-MX" altLang="en-US" sz="1000" dirty="0">
                <a:solidFill>
                  <a:srgbClr val="000000"/>
                </a:solidFill>
                <a:latin typeface="Credit Suisse Type Light" panose="020B0303040503020204" pitchFamily="34" charset="0"/>
              </a:rPr>
              <a:t>al año</a:t>
            </a:r>
          </a:p>
        </p:txBody>
      </p:sp>
      <p:grpSp>
        <p:nvGrpSpPr>
          <p:cNvPr id="38953" name="Group 65"/>
          <p:cNvGrpSpPr>
            <a:grpSpLocks/>
          </p:cNvGrpSpPr>
          <p:nvPr/>
        </p:nvGrpSpPr>
        <p:grpSpPr bwMode="auto">
          <a:xfrm>
            <a:off x="455613" y="3091781"/>
            <a:ext cx="8234362" cy="0"/>
            <a:chOff x="0" y="812"/>
            <a:chExt cx="5187" cy="0"/>
          </a:xfrm>
        </p:grpSpPr>
        <p:sp>
          <p:nvSpPr>
            <p:cNvPr id="38983" name="Line 66"/>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4" name="Line 67"/>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54" name="Rectangle 70" descr="&lt;tags&gt;&lt;tag n=&quot;BulletInfo&quot; v=&quot;Standard&quot; /&gt;&lt;/tags&gt;"/>
          <p:cNvSpPr>
            <a:spLocks noChangeArrowheads="1"/>
          </p:cNvSpPr>
          <p:nvPr/>
        </p:nvSpPr>
        <p:spPr bwMode="gray">
          <a:xfrm>
            <a:off x="2732088" y="3817211"/>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15% sujeto a retorno preferente de 6% en </a:t>
            </a:r>
            <a:r>
              <a:rPr lang="es-MX" altLang="en-US" sz="1000" dirty="0">
                <a:solidFill>
                  <a:srgbClr val="000000"/>
                </a:solidFill>
                <a:latin typeface="Credit Suisse Type Light" panose="020B0303040503020204" pitchFamily="34" charset="0"/>
              </a:rPr>
              <a:t>USD </a:t>
            </a:r>
            <a:r>
              <a:rPr lang="es-MX" altLang="en-US" sz="1000" dirty="0" smtClean="0">
                <a:solidFill>
                  <a:srgbClr val="000000"/>
                </a:solidFill>
                <a:latin typeface="Credit Suisse Type Light" panose="020B0303040503020204" pitchFamily="34" charset="0"/>
              </a:rPr>
              <a:t>o 10% en MXN con un alcance de 85/15</a:t>
            </a:r>
            <a:endParaRPr lang="es-MX" altLang="en-US" sz="1000" dirty="0">
              <a:solidFill>
                <a:srgbClr val="000000"/>
              </a:solidFill>
              <a:latin typeface="Credit Suisse Type Light" panose="020B0303040503020204" pitchFamily="34" charset="0"/>
            </a:endParaRPr>
          </a:p>
        </p:txBody>
      </p:sp>
      <p:grpSp>
        <p:nvGrpSpPr>
          <p:cNvPr id="38955" name="Group 71"/>
          <p:cNvGrpSpPr>
            <a:grpSpLocks/>
          </p:cNvGrpSpPr>
          <p:nvPr/>
        </p:nvGrpSpPr>
        <p:grpSpPr bwMode="auto">
          <a:xfrm>
            <a:off x="455613" y="3406772"/>
            <a:ext cx="8234362" cy="28575"/>
            <a:chOff x="0" y="-27763"/>
            <a:chExt cx="5187" cy="28575"/>
          </a:xfrm>
        </p:grpSpPr>
        <p:sp>
          <p:nvSpPr>
            <p:cNvPr id="38981" name="Line 72"/>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2" name="Line 73"/>
            <p:cNvSpPr>
              <a:spLocks noChangeShapeType="1"/>
            </p:cNvSpPr>
            <p:nvPr/>
          </p:nvSpPr>
          <p:spPr bwMode="gray">
            <a:xfrm>
              <a:off x="0" y="-277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56" name="Rectangle 76" descr="&lt;tags&gt;&lt;tag n=&quot;BulletInfo&quot; v=&quot;Standard&quot; /&gt;&lt;/tags&gt;"/>
          <p:cNvSpPr>
            <a:spLocks noChangeArrowheads="1"/>
          </p:cNvSpPr>
          <p:nvPr/>
        </p:nvSpPr>
        <p:spPr bwMode="gray">
          <a:xfrm>
            <a:off x="2732088" y="4181597"/>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Capital </a:t>
            </a:r>
            <a:r>
              <a:rPr lang="es-MX" altLang="en-US" sz="1000" dirty="0">
                <a:solidFill>
                  <a:srgbClr val="000000"/>
                </a:solidFill>
                <a:latin typeface="Credit Suisse Type Light" panose="020B0303040503020204" pitchFamily="34" charset="0"/>
              </a:rPr>
              <a:t>comprometido,10 </a:t>
            </a:r>
            <a:r>
              <a:rPr lang="es-MX" altLang="en-US" sz="1000" dirty="0" smtClean="0">
                <a:solidFill>
                  <a:srgbClr val="000000"/>
                </a:solidFill>
                <a:latin typeface="Credit Suisse Type Light" panose="020B0303040503020204" pitchFamily="34" charset="0"/>
              </a:rPr>
              <a:t>años al final de la vida, [3] años de periodo de inversión</a:t>
            </a:r>
            <a:endParaRPr lang="es-MX" altLang="en-US" sz="1000" dirty="0">
              <a:solidFill>
                <a:srgbClr val="000000"/>
              </a:solidFill>
              <a:latin typeface="Credit Suisse Type Light" panose="020B0303040503020204" pitchFamily="34" charset="0"/>
            </a:endParaRPr>
          </a:p>
        </p:txBody>
      </p:sp>
      <p:grpSp>
        <p:nvGrpSpPr>
          <p:cNvPr id="38957" name="Group 77"/>
          <p:cNvGrpSpPr>
            <a:grpSpLocks/>
          </p:cNvGrpSpPr>
          <p:nvPr/>
        </p:nvGrpSpPr>
        <p:grpSpPr bwMode="auto">
          <a:xfrm>
            <a:off x="455613" y="3741871"/>
            <a:ext cx="8234362" cy="66675"/>
            <a:chOff x="0" y="-65863"/>
            <a:chExt cx="5187" cy="66675"/>
          </a:xfrm>
        </p:grpSpPr>
        <p:sp>
          <p:nvSpPr>
            <p:cNvPr id="38979"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0"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73" name="Line 102"/>
          <p:cNvSpPr>
            <a:spLocks noChangeShapeType="1"/>
          </p:cNvSpPr>
          <p:nvPr/>
        </p:nvSpPr>
        <p:spPr bwMode="gray">
          <a:xfrm>
            <a:off x="455613" y="5313611"/>
            <a:ext cx="8234362"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64" name="Rectangle 106" descr="&lt;tags&gt;&lt;tag n=&quot;BulletInfo&quot; v=&quot;Standard&quot; /&gt;&lt;/tags&gt;"/>
          <p:cNvSpPr>
            <a:spLocks noChangeArrowheads="1"/>
          </p:cNvSpPr>
          <p:nvPr/>
        </p:nvSpPr>
        <p:spPr bwMode="gray">
          <a:xfrm>
            <a:off x="2732088" y="3133738"/>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Hipotecas (Oficinas, centros comerciales, naves industriales, vivienda en renta y hoteles)</a:t>
            </a:r>
            <a:endParaRPr lang="es-MX" altLang="en-US" sz="1000" dirty="0">
              <a:solidFill>
                <a:srgbClr val="000000"/>
              </a:solidFill>
              <a:latin typeface="Credit Suisse Type Light" panose="020B0303040503020204" pitchFamily="34" charset="0"/>
            </a:endParaRPr>
          </a:p>
        </p:txBody>
      </p:sp>
      <p:grpSp>
        <p:nvGrpSpPr>
          <p:cNvPr id="38965" name="Group 107"/>
          <p:cNvGrpSpPr>
            <a:grpSpLocks/>
          </p:cNvGrpSpPr>
          <p:nvPr/>
        </p:nvGrpSpPr>
        <p:grpSpPr bwMode="auto">
          <a:xfrm>
            <a:off x="455613" y="2776790"/>
            <a:ext cx="8234362" cy="0"/>
            <a:chOff x="0" y="812"/>
            <a:chExt cx="5187" cy="0"/>
          </a:xfrm>
        </p:grpSpPr>
        <p:sp>
          <p:nvSpPr>
            <p:cNvPr id="38971" name="Line 10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72" name="Line 109"/>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18" name="Rectangle 80"/>
          <p:cNvSpPr>
            <a:spLocks noChangeArrowheads="1"/>
          </p:cNvSpPr>
          <p:nvPr/>
        </p:nvSpPr>
        <p:spPr bwMode="auto">
          <a:xfrm>
            <a:off x="0" y="1090612"/>
            <a:ext cx="136525" cy="5767388"/>
          </a:xfrm>
          <a:prstGeom prst="rect">
            <a:avLst/>
          </a:prstGeom>
          <a:solidFill>
            <a:srgbClr val="FFFFFF"/>
          </a:solidFill>
          <a:ln w="63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64800" rIns="46800" bIns="64800" anchor="ctr"/>
          <a:lstStyle>
            <a:lvl1pPr defTabSz="728663" eaLnBrk="0" hangingPunct="0">
              <a:lnSpc>
                <a:spcPct val="95000"/>
              </a:lnSpc>
              <a:spcBef>
                <a:spcPct val="95000"/>
              </a:spcBef>
              <a:buClr>
                <a:schemeClr val="tx1"/>
              </a:buClr>
              <a:buSzPct val="120000"/>
              <a:buFont typeface="Wingdings" pitchFamily="2" charset="2"/>
              <a:tabLst>
                <a:tab pos="4286250" algn="l"/>
              </a:tabLst>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tabLst>
                <a:tab pos="4286250" algn="l"/>
              </a:tabLst>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tabLst>
                <a:tab pos="4286250" algn="l"/>
              </a:tabLst>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9pPr>
          </a:lstStyle>
          <a:p>
            <a:pPr algn="ctr" eaLnBrk="1" hangingPunct="1">
              <a:spcBef>
                <a:spcPct val="0"/>
              </a:spcBef>
              <a:buClr>
                <a:srgbClr val="FFFFFF"/>
              </a:buClr>
              <a:buSzTx/>
              <a:buFontTx/>
              <a:buNone/>
            </a:pPr>
            <a:endParaRPr lang="en-US" altLang="en-US" sz="1000" b="0" dirty="0">
              <a:solidFill>
                <a:srgbClr val="000000"/>
              </a:solidFill>
              <a:latin typeface="Credit Suisse Type Light" panose="020B0303040503020204" pitchFamily="34" charset="0"/>
            </a:endParaRPr>
          </a:p>
        </p:txBody>
      </p:sp>
      <p:sp>
        <p:nvSpPr>
          <p:cNvPr id="62" name="Rectangle 51" descr="&lt;tags&gt;&lt;tag n=&quot;BulletInfo&quot; v=&quot;Standard&quot; /&gt;&lt;/tags&gt;"/>
          <p:cNvSpPr>
            <a:spLocks noChangeArrowheads="1"/>
          </p:cNvSpPr>
          <p:nvPr/>
        </p:nvSpPr>
        <p:spPr bwMode="gray">
          <a:xfrm>
            <a:off x="363538" y="2818528"/>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Retorno Objetivo </a:t>
            </a:r>
            <a:r>
              <a:rPr lang="es-MX" altLang="en-US" sz="1000" b="1" dirty="0" smtClean="0">
                <a:solidFill>
                  <a:srgbClr val="000000"/>
                </a:solidFill>
                <a:latin typeface="Credit Suisse Type Light" panose="020B0303040503020204" pitchFamily="34" charset="0"/>
              </a:rPr>
              <a:t>Neto</a:t>
            </a:r>
            <a:r>
              <a:rPr lang="es-MX" altLang="en-US" sz="1000" b="1" baseline="30000" dirty="0" smtClean="0">
                <a:solidFill>
                  <a:srgbClr val="000000"/>
                </a:solidFill>
                <a:latin typeface="Credit Suisse Type Light" panose="020B0303040503020204" pitchFamily="34" charset="0"/>
              </a:rPr>
              <a:t>(1)</a:t>
            </a:r>
            <a:r>
              <a:rPr lang="es-MX" altLang="en-US" sz="1000" b="1" dirty="0" smtClean="0">
                <a:solidFill>
                  <a:srgbClr val="000000"/>
                </a:solidFill>
                <a:latin typeface="Credit Suisse Type Light" panose="020B0303040503020204" pitchFamily="34" charset="0"/>
              </a:rPr>
              <a:t>:</a:t>
            </a:r>
            <a:endParaRPr lang="es-MX" altLang="en-US" sz="1000" b="1" dirty="0">
              <a:solidFill>
                <a:srgbClr val="000000"/>
              </a:solidFill>
              <a:latin typeface="Credit Suisse Type Light" panose="020B0303040503020204" pitchFamily="34" charset="0"/>
            </a:endParaRPr>
          </a:p>
        </p:txBody>
      </p:sp>
      <p:grpSp>
        <p:nvGrpSpPr>
          <p:cNvPr id="63" name="Group 41"/>
          <p:cNvGrpSpPr>
            <a:grpSpLocks/>
          </p:cNvGrpSpPr>
          <p:nvPr/>
        </p:nvGrpSpPr>
        <p:grpSpPr bwMode="auto">
          <a:xfrm>
            <a:off x="455613" y="2146808"/>
            <a:ext cx="8234362" cy="0"/>
            <a:chOff x="0" y="812"/>
            <a:chExt cx="5187" cy="0"/>
          </a:xfrm>
        </p:grpSpPr>
        <p:sp>
          <p:nvSpPr>
            <p:cNvPr id="64" name="Line 42"/>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65" name="Line 43"/>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66" name="Rectangle 52" descr="&lt;tags&gt;&lt;tag n=&quot;BulletInfo&quot; v=&quot;Standard&quot; /&gt;&lt;/tags&gt;"/>
          <p:cNvSpPr>
            <a:spLocks noChangeArrowheads="1"/>
          </p:cNvSpPr>
          <p:nvPr/>
        </p:nvSpPr>
        <p:spPr bwMode="gray">
          <a:xfrm>
            <a:off x="2732088" y="2818528"/>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9.0 -10.0% </a:t>
            </a:r>
            <a:r>
              <a:rPr lang="es-MX" altLang="en-US" sz="1000" dirty="0">
                <a:solidFill>
                  <a:srgbClr val="000000"/>
                </a:solidFill>
                <a:latin typeface="Credit Suisse Type Light" panose="020B0303040503020204" pitchFamily="34" charset="0"/>
              </a:rPr>
              <a:t>en USD </a:t>
            </a:r>
            <a:r>
              <a:rPr lang="es-MX" altLang="en-US" sz="1000" dirty="0" smtClean="0">
                <a:solidFill>
                  <a:srgbClr val="000000"/>
                </a:solidFill>
                <a:latin typeface="Credit Suisse Type Light" panose="020B0303040503020204" pitchFamily="34" charset="0"/>
              </a:rPr>
              <a:t>/15.0 -16.0% en MXN</a:t>
            </a:r>
            <a:endParaRPr lang="es-MX" altLang="en-US" sz="1000" dirty="0">
              <a:solidFill>
                <a:srgbClr val="000000"/>
              </a:solidFill>
              <a:latin typeface="Credit Suisse Type Light" panose="020B0303040503020204" pitchFamily="34" charset="0"/>
            </a:endParaRPr>
          </a:p>
        </p:txBody>
      </p:sp>
      <p:grpSp>
        <p:nvGrpSpPr>
          <p:cNvPr id="67" name="Group 77"/>
          <p:cNvGrpSpPr>
            <a:grpSpLocks/>
          </p:cNvGrpSpPr>
          <p:nvPr/>
        </p:nvGrpSpPr>
        <p:grpSpPr bwMode="auto">
          <a:xfrm>
            <a:off x="455613" y="4092391"/>
            <a:ext cx="8234362" cy="66675"/>
            <a:chOff x="0" y="-65863"/>
            <a:chExt cx="5187" cy="66675"/>
          </a:xfrm>
        </p:grpSpPr>
        <p:sp>
          <p:nvSpPr>
            <p:cNvPr id="68"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69"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70" name="Rectangle 75" descr="&lt;tags&gt;&lt;tag n=&quot;BulletInfo&quot; v=&quot;Standard&quot; /&gt;&lt;/tags&gt;"/>
          <p:cNvSpPr>
            <a:spLocks noChangeArrowheads="1"/>
          </p:cNvSpPr>
          <p:nvPr/>
        </p:nvSpPr>
        <p:spPr bwMode="gray">
          <a:xfrm>
            <a:off x="363538" y="4876591"/>
            <a:ext cx="2425382"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Apalancamiento (deuda/capital):</a:t>
            </a:r>
          </a:p>
        </p:txBody>
      </p:sp>
      <p:sp>
        <p:nvSpPr>
          <p:cNvPr id="71" name="Rectangle 76" descr="&lt;tags&gt;&lt;tag n=&quot;BulletInfo&quot; v=&quot;Standard&quot; /&gt;&lt;/tags&gt;"/>
          <p:cNvSpPr>
            <a:spLocks noChangeArrowheads="1"/>
          </p:cNvSpPr>
          <p:nvPr/>
        </p:nvSpPr>
        <p:spPr bwMode="gray">
          <a:xfrm>
            <a:off x="2732088" y="4859657"/>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a:solidFill>
                  <a:srgbClr val="000000"/>
                </a:solidFill>
                <a:latin typeface="Credit Suisse Type Light" panose="020B0303040503020204" pitchFamily="34" charset="0"/>
              </a:rPr>
              <a:t>2.0x objetivo inicial con </a:t>
            </a:r>
            <a:r>
              <a:rPr lang="es-MX" altLang="en-US" sz="1000" dirty="0" smtClean="0">
                <a:solidFill>
                  <a:srgbClr val="000000"/>
                </a:solidFill>
                <a:latin typeface="Credit Suisse Type Light" panose="020B0303040503020204" pitchFamily="34" charset="0"/>
              </a:rPr>
              <a:t>un máximo de hasta 3.0x </a:t>
            </a:r>
            <a:endParaRPr lang="es-MX" altLang="en-US" sz="1000" dirty="0">
              <a:solidFill>
                <a:srgbClr val="000000"/>
              </a:solidFill>
              <a:latin typeface="Credit Suisse Type Light" panose="020B0303040503020204" pitchFamily="34" charset="0"/>
            </a:endParaRPr>
          </a:p>
        </p:txBody>
      </p:sp>
      <p:sp>
        <p:nvSpPr>
          <p:cNvPr id="58" name="Notes" descr="&lt;tags&gt;&lt;tag n=&quot;TagName&quot; v=&quot;Notes&quot; /&gt;&lt;tag n=&quot;Top&quot; v=&quot;488.25&quot; /&gt;&lt;tag n=&quot;Left&quot; v=&quot;179.625&quot; /&gt;&lt;tag n=&quot;Height&quot; v=&quot;24.17378&quot; /&gt;&lt;tag n=&quot;Width&quot; v=&quot;408.375&quot; /&gt;&lt;/tags&gt;"/>
          <p:cNvSpPr txBox="1">
            <a:spLocks noChangeArrowheads="1"/>
          </p:cNvSpPr>
          <p:nvPr/>
        </p:nvSpPr>
        <p:spPr bwMode="gray">
          <a:xfrm>
            <a:off x="457199" y="6175374"/>
            <a:ext cx="7001933" cy="61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eaLnBrk="0" hangingPunct="0">
              <a:lnSpc>
                <a:spcPct val="95000"/>
              </a:lnSpc>
              <a:spcBef>
                <a:spcPts val="1600"/>
              </a:spcBef>
              <a:buFont typeface="Arial" charset="0"/>
              <a:tabLst>
                <a:tab pos="358775" algn="l"/>
              </a:tabLst>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tabLst>
                <a:tab pos="358775" algn="l"/>
              </a:tabLst>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tabLst>
                <a:tab pos="358775" algn="l"/>
              </a:tabLst>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9pPr>
          </a:lstStyle>
          <a:p>
            <a:pPr defTabSz="914400" eaLnBrk="1" hangingPunct="1">
              <a:spcBef>
                <a:spcPct val="0"/>
              </a:spcBef>
              <a:buClr>
                <a:srgbClr val="FFFFFF"/>
              </a:buClr>
              <a:buFontTx/>
              <a:buNone/>
            </a:pPr>
            <a:r>
              <a:rPr lang="es-MX" altLang="ja-JP" sz="600" b="0" dirty="0" smtClean="0">
                <a:solidFill>
                  <a:srgbClr val="000000"/>
                </a:solidFill>
                <a:latin typeface="Credit Suisse Type Light" panose="020B0303040503020204" pitchFamily="34" charset="0"/>
                <a:cs typeface="Browallia New" panose="020B0604020202020204" pitchFamily="34" charset="-34"/>
              </a:rPr>
              <a:t>(1)	Los </a:t>
            </a:r>
            <a:r>
              <a:rPr lang="es-MX" altLang="ja-JP" sz="600" b="0" dirty="0">
                <a:solidFill>
                  <a:srgbClr val="000000"/>
                </a:solidFill>
                <a:latin typeface="Credit Suisse Type Light" panose="020B0303040503020204" pitchFamily="34" charset="0"/>
                <a:cs typeface="Browallia New" panose="020B0604020202020204" pitchFamily="34" charset="-34"/>
              </a:rPr>
              <a:t>retornos esperados van a estar basados en el análisis e investigación de oportunidades de inversión del administrador y en varias suposiciones específicas de inversión que pueden no ser consistentes con las condiciones futuras de mercado las cuales pueden afectar los resultados actuales de la inversión. Cada una de estas suposiciones pueden involucrar un elemento significativo de juicio subjetivo y pueden ser afectadas adversamente por inversiones futuras debido a cambios en las condiciones de mercado. Los retornos esperados no son proyecciones, predicciones o garantías de desempeños futuros y no se puede asegurar que el retorno esperado va a ser alcanzado o que no va a existir alguna pérdida de capital. No deberá inferirse que el Fideicomiso actualmente ha alcanzado, o alcanzará en el futuro los retornos esperados indicados anteriormente. Por otra parte, no hay ninguna implicación por la asesoría por invertir en el Fideicomiso. Desempeños anteriores no son predicciones o proyecciones de resultados futuros. El retorno neto esperado es retorno neto esperado bruto de </a:t>
            </a:r>
            <a:r>
              <a:rPr lang="es-MX" altLang="ja-JP" sz="600" b="0" dirty="0" smtClean="0">
                <a:solidFill>
                  <a:srgbClr val="000000"/>
                </a:solidFill>
                <a:latin typeface="Credit Suisse Type Light" panose="020B0303040503020204" pitchFamily="34" charset="0"/>
                <a:cs typeface="Browallia New" panose="020B0604020202020204" pitchFamily="34" charset="-34"/>
              </a:rPr>
              <a:t>las comisiones </a:t>
            </a:r>
            <a:r>
              <a:rPr lang="es-MX" altLang="ja-JP" sz="600" b="0" dirty="0">
                <a:solidFill>
                  <a:srgbClr val="000000"/>
                </a:solidFill>
                <a:latin typeface="Credit Suisse Type Light" panose="020B0303040503020204" pitchFamily="34" charset="0"/>
                <a:cs typeface="Browallia New" panose="020B0604020202020204" pitchFamily="34" charset="-34"/>
              </a:rPr>
              <a:t>de administración, gastos y </a:t>
            </a:r>
            <a:r>
              <a:rPr lang="es-MX" altLang="ja-JP" sz="600" b="0" dirty="0" smtClean="0">
                <a:solidFill>
                  <a:srgbClr val="000000"/>
                </a:solidFill>
                <a:latin typeface="Credit Suisse Type Light" panose="020B0303040503020204" pitchFamily="34" charset="0"/>
                <a:cs typeface="Browallia New" panose="020B0604020202020204" pitchFamily="34" charset="-34"/>
              </a:rPr>
              <a:t>comisión por desempeño. </a:t>
            </a:r>
          </a:p>
          <a:p>
            <a:pPr defTabSz="914400" eaLnBrk="1" hangingPunct="1">
              <a:spcBef>
                <a:spcPct val="0"/>
              </a:spcBef>
              <a:buClr>
                <a:srgbClr val="FFFFFF"/>
              </a:buClr>
              <a:buFontTx/>
              <a:buNone/>
            </a:pPr>
            <a:r>
              <a:rPr lang="es-MX" altLang="es-MX" sz="600" b="0" dirty="0" smtClean="0">
                <a:solidFill>
                  <a:srgbClr val="000000"/>
                </a:solidFill>
                <a:latin typeface="Credit Suisse Type Light" panose="020B0303040503020204" pitchFamily="34" charset="0"/>
                <a:cs typeface="Browallia New" panose="020B0604020202020204" pitchFamily="34" charset="-34"/>
              </a:rPr>
              <a:t>(2)	Los fondos que históricamente se hubieran depositado en la cuenta de distribuciones.</a:t>
            </a:r>
            <a:endParaRPr lang="es-MX" altLang="es-MX" sz="600" b="0" dirty="0">
              <a:solidFill>
                <a:srgbClr val="000000"/>
              </a:solidFill>
              <a:latin typeface="Credit Suisse Type Light" panose="020B0303040503020204" pitchFamily="34" charset="0"/>
            </a:endParaRPr>
          </a:p>
        </p:txBody>
      </p:sp>
      <p:grpSp>
        <p:nvGrpSpPr>
          <p:cNvPr id="72" name="Group 77"/>
          <p:cNvGrpSpPr>
            <a:grpSpLocks/>
          </p:cNvGrpSpPr>
          <p:nvPr/>
        </p:nvGrpSpPr>
        <p:grpSpPr bwMode="auto">
          <a:xfrm>
            <a:off x="455601" y="4456460"/>
            <a:ext cx="8234362" cy="66675"/>
            <a:chOff x="0" y="-65863"/>
            <a:chExt cx="5187" cy="66675"/>
          </a:xfrm>
        </p:grpSpPr>
        <p:sp>
          <p:nvSpPr>
            <p:cNvPr id="73"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74"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grpSp>
        <p:nvGrpSpPr>
          <p:cNvPr id="75" name="Group 77"/>
          <p:cNvGrpSpPr>
            <a:grpSpLocks/>
          </p:cNvGrpSpPr>
          <p:nvPr/>
        </p:nvGrpSpPr>
        <p:grpSpPr bwMode="auto">
          <a:xfrm>
            <a:off x="464062" y="4795134"/>
            <a:ext cx="8234362" cy="66675"/>
            <a:chOff x="0" y="-65863"/>
            <a:chExt cx="5187" cy="66675"/>
          </a:xfrm>
        </p:grpSpPr>
        <p:sp>
          <p:nvSpPr>
            <p:cNvPr id="76"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77"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grpSp>
        <p:nvGrpSpPr>
          <p:cNvPr id="78" name="Group 77"/>
          <p:cNvGrpSpPr>
            <a:grpSpLocks/>
          </p:cNvGrpSpPr>
          <p:nvPr/>
        </p:nvGrpSpPr>
        <p:grpSpPr bwMode="auto">
          <a:xfrm>
            <a:off x="464062" y="5150748"/>
            <a:ext cx="8234362" cy="66675"/>
            <a:chOff x="0" y="-65863"/>
            <a:chExt cx="5187" cy="66675"/>
          </a:xfrm>
        </p:grpSpPr>
        <p:sp>
          <p:nvSpPr>
            <p:cNvPr id="79"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80"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84" name="Rectangle 75" descr="&lt;tags&gt;&lt;tag n=&quot;BulletInfo&quot; v=&quot;Standard&quot; /&gt;&lt;/tags&gt;"/>
          <p:cNvSpPr>
            <a:spLocks noChangeArrowheads="1"/>
          </p:cNvSpPr>
          <p:nvPr/>
        </p:nvSpPr>
        <p:spPr bwMode="gray">
          <a:xfrm>
            <a:off x="363532" y="4520971"/>
            <a:ext cx="2425382"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smtClean="0">
                <a:solidFill>
                  <a:srgbClr val="000000"/>
                </a:solidFill>
                <a:latin typeface="Credit Suisse Type Light" panose="020B0303040503020204" pitchFamily="34" charset="0"/>
              </a:rPr>
              <a:t>Distribución del flujo:</a:t>
            </a:r>
            <a:endParaRPr lang="es-MX" altLang="en-US" sz="1000" b="1" dirty="0">
              <a:solidFill>
                <a:srgbClr val="000000"/>
              </a:solidFill>
              <a:latin typeface="Credit Suisse Type Light" panose="020B0303040503020204" pitchFamily="34" charset="0"/>
            </a:endParaRPr>
          </a:p>
        </p:txBody>
      </p:sp>
      <p:sp>
        <p:nvSpPr>
          <p:cNvPr id="85" name="Rectangle 76" descr="&lt;tags&gt;&lt;tag n=&quot;BulletInfo&quot; v=&quot;Standard&quot; /&gt;&lt;/tags&gt;"/>
          <p:cNvSpPr>
            <a:spLocks noChangeArrowheads="1"/>
          </p:cNvSpPr>
          <p:nvPr/>
        </p:nvSpPr>
        <p:spPr bwMode="gray">
          <a:xfrm>
            <a:off x="2732082" y="4494870"/>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Después de 3 años y con base en flujos de las inversiones</a:t>
            </a:r>
            <a:endParaRPr lang="es-MX" altLang="en-US" sz="1000" dirty="0">
              <a:solidFill>
                <a:srgbClr val="000000"/>
              </a:solidFill>
              <a:latin typeface="Credit Suisse Type Light" panose="020B0303040503020204" pitchFamily="34" charset="0"/>
            </a:endParaRPr>
          </a:p>
        </p:txBody>
      </p:sp>
      <p:sp>
        <p:nvSpPr>
          <p:cNvPr id="86" name="Rectangle 51" descr="&lt;tags&gt;&lt;tag n=&quot;BulletInfo&quot; v=&quot;Standard&quot; /&gt;&lt;/tags&gt;"/>
          <p:cNvSpPr>
            <a:spLocks noChangeArrowheads="1"/>
          </p:cNvSpPr>
          <p:nvPr/>
        </p:nvSpPr>
        <p:spPr bwMode="gray">
          <a:xfrm>
            <a:off x="363532" y="2183497"/>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Retorno Objetivo </a:t>
            </a:r>
            <a:r>
              <a:rPr lang="es-MX" altLang="en-US" sz="1000" b="1" dirty="0" smtClean="0">
                <a:solidFill>
                  <a:srgbClr val="000000"/>
                </a:solidFill>
                <a:latin typeface="Credit Suisse Type Light" panose="020B0303040503020204" pitchFamily="34" charset="0"/>
              </a:rPr>
              <a:t>Bruto:</a:t>
            </a:r>
            <a:endParaRPr lang="es-MX" altLang="en-US" sz="1000" b="1" dirty="0">
              <a:solidFill>
                <a:srgbClr val="000000"/>
              </a:solidFill>
              <a:latin typeface="Credit Suisse Type Light" panose="020B0303040503020204" pitchFamily="34" charset="0"/>
            </a:endParaRPr>
          </a:p>
        </p:txBody>
      </p:sp>
      <p:sp>
        <p:nvSpPr>
          <p:cNvPr id="87" name="Rectangle 51" descr="&lt;tags&gt;&lt;tag n=&quot;BulletInfo&quot; v=&quot;Standard&quot; /&gt;&lt;/tags&gt;"/>
          <p:cNvSpPr>
            <a:spLocks noChangeArrowheads="1"/>
          </p:cNvSpPr>
          <p:nvPr/>
        </p:nvSpPr>
        <p:spPr bwMode="gray">
          <a:xfrm>
            <a:off x="363526" y="2429034"/>
            <a:ext cx="2277261" cy="38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Retorno </a:t>
            </a:r>
            <a:r>
              <a:rPr lang="es-MX" altLang="en-US" sz="1000" b="1" dirty="0" smtClean="0">
                <a:solidFill>
                  <a:srgbClr val="000000"/>
                </a:solidFill>
                <a:latin typeface="Credit Suisse Type Light" panose="020B0303040503020204" pitchFamily="34" charset="0"/>
              </a:rPr>
              <a:t>después de gastos y comisiones por administración:</a:t>
            </a:r>
            <a:endParaRPr lang="es-MX" altLang="en-US" sz="1000" b="1" dirty="0">
              <a:solidFill>
                <a:srgbClr val="000000"/>
              </a:solidFill>
              <a:latin typeface="Credit Suisse Type Light" panose="020B0303040503020204" pitchFamily="34" charset="0"/>
            </a:endParaRPr>
          </a:p>
        </p:txBody>
      </p:sp>
      <p:sp>
        <p:nvSpPr>
          <p:cNvPr id="88" name="Rectangle 52" descr="&lt;tags&gt;&lt;tag n=&quot;BulletInfo&quot; v=&quot;Standard&quot; /&gt;&lt;/tags&gt;"/>
          <p:cNvSpPr>
            <a:spLocks noChangeArrowheads="1"/>
          </p:cNvSpPr>
          <p:nvPr/>
        </p:nvSpPr>
        <p:spPr bwMode="gray">
          <a:xfrm>
            <a:off x="2732082" y="2200431"/>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13.0 -14.0% </a:t>
            </a:r>
            <a:r>
              <a:rPr lang="es-MX" altLang="en-US" sz="1000" dirty="0">
                <a:solidFill>
                  <a:srgbClr val="000000"/>
                </a:solidFill>
                <a:latin typeface="Credit Suisse Type Light" panose="020B0303040503020204" pitchFamily="34" charset="0"/>
              </a:rPr>
              <a:t>en USD /</a:t>
            </a:r>
            <a:r>
              <a:rPr lang="es-MX" altLang="en-US" sz="1000" dirty="0" smtClean="0">
                <a:solidFill>
                  <a:srgbClr val="000000"/>
                </a:solidFill>
                <a:latin typeface="Credit Suisse Type Light" panose="020B0303040503020204" pitchFamily="34" charset="0"/>
              </a:rPr>
              <a:t> 20.0 -21.0% en MXN</a:t>
            </a:r>
            <a:endParaRPr lang="es-MX" altLang="en-US" sz="1000" dirty="0">
              <a:solidFill>
                <a:srgbClr val="000000"/>
              </a:solidFill>
              <a:latin typeface="Credit Suisse Type Light" panose="020B0303040503020204" pitchFamily="34" charset="0"/>
            </a:endParaRPr>
          </a:p>
        </p:txBody>
      </p:sp>
      <p:sp>
        <p:nvSpPr>
          <p:cNvPr id="89" name="Rectangle 52" descr="&lt;tags&gt;&lt;tag n=&quot;BulletInfo&quot; v=&quot;Standard&quot; /&gt;&lt;/tags&gt;"/>
          <p:cNvSpPr>
            <a:spLocks noChangeArrowheads="1"/>
          </p:cNvSpPr>
          <p:nvPr/>
        </p:nvSpPr>
        <p:spPr bwMode="gray">
          <a:xfrm>
            <a:off x="2732082" y="2522177"/>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10.5 -11.5% </a:t>
            </a:r>
            <a:r>
              <a:rPr lang="es-MX" altLang="en-US" sz="1000" dirty="0">
                <a:solidFill>
                  <a:srgbClr val="000000"/>
                </a:solidFill>
                <a:latin typeface="Credit Suisse Type Light" panose="020B0303040503020204" pitchFamily="34" charset="0"/>
              </a:rPr>
              <a:t>en USD /</a:t>
            </a:r>
            <a:r>
              <a:rPr lang="es-MX" altLang="en-US" sz="1000" dirty="0" smtClean="0">
                <a:solidFill>
                  <a:srgbClr val="000000"/>
                </a:solidFill>
                <a:latin typeface="Credit Suisse Type Light" panose="020B0303040503020204" pitchFamily="34" charset="0"/>
              </a:rPr>
              <a:t> 17.0 -18.0% en MXN</a:t>
            </a:r>
            <a:endParaRPr lang="es-MX" altLang="en-US" sz="1000" dirty="0">
              <a:solidFill>
                <a:srgbClr val="000000"/>
              </a:solidFill>
              <a:latin typeface="Credit Suisse Type Light" panose="020B0303040503020204" pitchFamily="34" charset="0"/>
            </a:endParaRPr>
          </a:p>
        </p:txBody>
      </p:sp>
      <p:sp>
        <p:nvSpPr>
          <p:cNvPr id="91" name="Rectangle 75" descr="&lt;tags&gt;&lt;tag n=&quot;BulletInfo&quot; v=&quot;Standard&quot; /&gt;&lt;/tags&gt;"/>
          <p:cNvSpPr>
            <a:spLocks noChangeArrowheads="1"/>
          </p:cNvSpPr>
          <p:nvPr/>
        </p:nvSpPr>
        <p:spPr bwMode="gray">
          <a:xfrm>
            <a:off x="363538" y="5219491"/>
            <a:ext cx="2425382"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smtClean="0">
                <a:solidFill>
                  <a:srgbClr val="000000"/>
                </a:solidFill>
                <a:latin typeface="Credit Suisse Type Light" panose="020B0303040503020204" pitchFamily="34" charset="0"/>
              </a:rPr>
              <a:t>Reinversión</a:t>
            </a:r>
            <a:endParaRPr lang="es-MX" altLang="en-US" sz="1000" b="1" dirty="0">
              <a:solidFill>
                <a:srgbClr val="000000"/>
              </a:solidFill>
              <a:latin typeface="Credit Suisse Type Light" panose="020B0303040503020204" pitchFamily="34" charset="0"/>
            </a:endParaRPr>
          </a:p>
        </p:txBody>
      </p:sp>
      <p:sp>
        <p:nvSpPr>
          <p:cNvPr id="92" name="Rectangle 76" descr="&lt;tags&gt;&lt;tag n=&quot;BulletInfo&quot; v=&quot;Standard&quot; /&gt;&lt;/tags&gt;"/>
          <p:cNvSpPr>
            <a:spLocks noChangeArrowheads="1"/>
          </p:cNvSpPr>
          <p:nvPr/>
        </p:nvSpPr>
        <p:spPr bwMode="gray">
          <a:xfrm>
            <a:off x="2732088" y="5202557"/>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Permitido durante el periodo de inversión con un límite de 20% de los fondos</a:t>
            </a:r>
            <a:r>
              <a:rPr lang="es-MX" altLang="en-US" sz="1000" baseline="30000" dirty="0" smtClean="0">
                <a:solidFill>
                  <a:srgbClr val="000000"/>
                </a:solidFill>
                <a:latin typeface="Credit Suisse Type Light" panose="020B0303040503020204" pitchFamily="34" charset="0"/>
              </a:rPr>
              <a:t>(2)</a:t>
            </a:r>
            <a:endParaRPr lang="es-MX" altLang="en-US" sz="1000" baseline="30000" dirty="0">
              <a:solidFill>
                <a:srgbClr val="000000"/>
              </a:solidFill>
              <a:latin typeface="Credit Suisse Type Light" panose="020B0303040503020204" pitchFamily="34" charset="0"/>
            </a:endParaRPr>
          </a:p>
        </p:txBody>
      </p:sp>
      <p:grpSp>
        <p:nvGrpSpPr>
          <p:cNvPr id="93" name="Group 92"/>
          <p:cNvGrpSpPr>
            <a:grpSpLocks/>
          </p:cNvGrpSpPr>
          <p:nvPr/>
        </p:nvGrpSpPr>
        <p:grpSpPr bwMode="auto">
          <a:xfrm>
            <a:off x="464062" y="5493648"/>
            <a:ext cx="8234362" cy="66675"/>
            <a:chOff x="0" y="-65863"/>
            <a:chExt cx="5187" cy="66675"/>
          </a:xfrm>
        </p:grpSpPr>
        <p:sp>
          <p:nvSpPr>
            <p:cNvPr id="94"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95"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Tree>
    <p:custDataLst>
      <p:tags r:id="rId1"/>
    </p:custDataLst>
    <p:extLst>
      <p:ext uri="{BB962C8B-B14F-4D97-AF65-F5344CB8AC3E}">
        <p14:creationId xmlns:p14="http://schemas.microsoft.com/office/powerpoint/2010/main" val="39678169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bwMode="gray">
          <a:xfrm rot="5400000">
            <a:off x="2457296" y="1805996"/>
            <a:ext cx="4719525" cy="2699309"/>
          </a:xfrm>
          <a:prstGeom prst="triangle">
            <a:avLst/>
          </a:prstGeom>
          <a:solidFill>
            <a:schemeClr val="accent5">
              <a:lumMod val="40000"/>
              <a:lumOff val="6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47" name="Rectangle 46"/>
          <p:cNvSpPr/>
          <p:nvPr/>
        </p:nvSpPr>
        <p:spPr>
          <a:xfrm>
            <a:off x="446146" y="4191959"/>
            <a:ext cx="2635195" cy="2427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900" dirty="0">
              <a:solidFill>
                <a:srgbClr val="FFFFFF"/>
              </a:solidFill>
            </a:endParaRPr>
          </a:p>
        </p:txBody>
      </p:sp>
      <p:sp>
        <p:nvSpPr>
          <p:cNvPr id="48" name="Rectangle 47"/>
          <p:cNvSpPr/>
          <p:nvPr/>
        </p:nvSpPr>
        <p:spPr>
          <a:xfrm>
            <a:off x="3171057" y="4191959"/>
            <a:ext cx="2787596" cy="2427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900" dirty="0">
              <a:solidFill>
                <a:srgbClr val="FFFFFF"/>
              </a:solidFill>
            </a:endParaRPr>
          </a:p>
        </p:txBody>
      </p:sp>
      <p:sp>
        <p:nvSpPr>
          <p:cNvPr id="49" name="Rectangle 48"/>
          <p:cNvSpPr/>
          <p:nvPr/>
        </p:nvSpPr>
        <p:spPr>
          <a:xfrm>
            <a:off x="6048370" y="4191959"/>
            <a:ext cx="2628300" cy="24178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900" dirty="0">
              <a:solidFill>
                <a:srgbClr val="FFFFFF"/>
              </a:solidFill>
            </a:endParaRPr>
          </a:p>
        </p:txBody>
      </p:sp>
      <p:sp>
        <p:nvSpPr>
          <p:cNvPr id="31746"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4294967295"/>
          </p:nvPr>
        </p:nvSpPr>
        <p:spPr>
          <a:xfrm>
            <a:off x="6937375" y="6324600"/>
            <a:ext cx="1755775" cy="357188"/>
          </a:xfrm>
          <a:prstGeom prst="rect">
            <a:avLst/>
          </a:prstGeom>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eaLnBrk="1" hangingPunct="1">
              <a:lnSpc>
                <a:spcPct val="100000"/>
              </a:lnSpc>
              <a:spcBef>
                <a:spcPct val="0"/>
              </a:spcBef>
              <a:buFontTx/>
              <a:buNone/>
              <a:defRPr/>
            </a:pPr>
            <a:fld id="{5969B5CB-7F77-45E2-9506-522AF8736BBE}" type="slidenum">
              <a:rPr altLang="en-US" sz="1000" b="0" smtClean="0">
                <a:solidFill>
                  <a:srgbClr val="000000"/>
                </a:solidFill>
                <a:latin typeface="Credit Suisse Type Light" panose="020B0303040503020204" pitchFamily="34" charset="0"/>
              </a:rPr>
              <a:pPr eaLnBrk="1" hangingPunct="1">
                <a:lnSpc>
                  <a:spcPct val="100000"/>
                </a:lnSpc>
                <a:spcBef>
                  <a:spcPct val="0"/>
                </a:spcBef>
                <a:buFontTx/>
                <a:buNone/>
                <a:defRPr/>
              </a:pPr>
              <a:t>44</a:t>
            </a:fld>
            <a:endParaRPr lang="es-MX" altLang="ja-JP" sz="1000" b="0" dirty="0" smtClean="0">
              <a:solidFill>
                <a:srgbClr val="000000"/>
              </a:solidFill>
              <a:latin typeface="Credit Suisse Type Light" panose="020B0303040503020204" pitchFamily="34" charset="0"/>
            </a:endParaRPr>
          </a:p>
        </p:txBody>
      </p:sp>
      <p:sp>
        <p:nvSpPr>
          <p:cNvPr id="3686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dirty="0">
              <a:solidFill>
                <a:srgbClr val="000000"/>
              </a:solidFill>
            </a:endParaRPr>
          </a:p>
        </p:txBody>
      </p:sp>
      <p:sp>
        <p:nvSpPr>
          <p:cNvPr id="36889" name="Notes" descr="&lt;tags&gt;&lt;tag n=&quot;TagName&quot; v=&quot;Notes&quot; /&gt;&lt;tag n=&quot;Top&quot; v=&quot;488.25&quot; /&gt;&lt;tag n=&quot;Left&quot; v=&quot;179.625&quot; /&gt;&lt;tag n=&quot;Height&quot; v=&quot;24.17378&quot; /&gt;&lt;tag n=&quot;Width&quot; v=&quot;408.375&quot; /&gt;&lt;/tags&gt;"/>
          <p:cNvSpPr txBox="1">
            <a:spLocks noChangeArrowheads="1"/>
          </p:cNvSpPr>
          <p:nvPr/>
        </p:nvSpPr>
        <p:spPr bwMode="gray">
          <a:xfrm>
            <a:off x="449263" y="6162675"/>
            <a:ext cx="5186362" cy="101600"/>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altLang="es-MX" dirty="0">
                <a:solidFill>
                  <a:srgbClr val="000000"/>
                </a:solidFill>
                <a:latin typeface="Credit Suisse Type Light" pitchFamily="34" charset="0"/>
              </a:rPr>
              <a:t>Fuente: Prospecto.</a:t>
            </a:r>
          </a:p>
        </p:txBody>
      </p:sp>
      <p:sp>
        <p:nvSpPr>
          <p:cNvPr id="10" name="Rectangle 9"/>
          <p:cNvSpPr/>
          <p:nvPr/>
        </p:nvSpPr>
        <p:spPr bwMode="auto">
          <a:xfrm>
            <a:off x="617219" y="1226821"/>
            <a:ext cx="2272285" cy="520598"/>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100" dirty="0" smtClean="0">
                <a:solidFill>
                  <a:srgbClr val="FFFFFF"/>
                </a:solidFill>
                <a:latin typeface="Credit Suisse Type Light" panose="020B0303040503020204" pitchFamily="34" charset="0"/>
              </a:rPr>
              <a:t>CKD inmobiliario</a:t>
            </a:r>
          </a:p>
          <a:p>
            <a:pPr algn="ctr" defTabSz="728663" eaLnBrk="1" hangingPunct="1">
              <a:lnSpc>
                <a:spcPct val="95000"/>
              </a:lnSpc>
              <a:buClr>
                <a:srgbClr val="FFFFFF"/>
              </a:buClr>
              <a:tabLst>
                <a:tab pos="4286250" algn="l"/>
              </a:tabLst>
            </a:pPr>
            <a:r>
              <a:rPr lang="es-MX" sz="1100" dirty="0" smtClean="0">
                <a:solidFill>
                  <a:srgbClr val="FFFFFF"/>
                </a:solidFill>
                <a:latin typeface="Credit Suisse Type Light" panose="020B0303040503020204" pitchFamily="34" charset="0"/>
              </a:rPr>
              <a:t>(fideicomiso emisor de CBFIs)</a:t>
            </a:r>
            <a:endParaRPr lang="es-MX" sz="1100" dirty="0">
              <a:solidFill>
                <a:srgbClr val="FFFFFF"/>
              </a:solidFill>
              <a:latin typeface="Credit Suisse Type Light" panose="020B0303040503020204" pitchFamily="34" charset="0"/>
            </a:endParaRPr>
          </a:p>
        </p:txBody>
      </p:sp>
      <p:sp>
        <p:nvSpPr>
          <p:cNvPr id="11" name="Rectangle 10"/>
          <p:cNvSpPr/>
          <p:nvPr/>
        </p:nvSpPr>
        <p:spPr bwMode="auto">
          <a:xfrm>
            <a:off x="6400800" y="1231953"/>
            <a:ext cx="2205037" cy="454505"/>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100" dirty="0" smtClean="0">
                <a:solidFill>
                  <a:srgbClr val="FFFFFF"/>
                </a:solidFill>
                <a:latin typeface="Credit Suisse Type Light" panose="020B0303040503020204" pitchFamily="34" charset="0"/>
              </a:rPr>
              <a:t>Fideicomiso Hipotecario</a:t>
            </a:r>
          </a:p>
          <a:p>
            <a:pPr algn="ctr" defTabSz="728663" eaLnBrk="1" hangingPunct="1">
              <a:lnSpc>
                <a:spcPct val="95000"/>
              </a:lnSpc>
              <a:buClr>
                <a:srgbClr val="FFFFFF"/>
              </a:buClr>
              <a:tabLst>
                <a:tab pos="4286250" algn="l"/>
              </a:tabLst>
            </a:pPr>
            <a:r>
              <a:rPr lang="es-MX" sz="1100" dirty="0" smtClean="0">
                <a:solidFill>
                  <a:srgbClr val="FFFFFF"/>
                </a:solidFill>
                <a:latin typeface="Credit Suisse Type Light" panose="020B0303040503020204" pitchFamily="34" charset="0"/>
              </a:rPr>
              <a:t>(Capital Permanente)</a:t>
            </a:r>
          </a:p>
        </p:txBody>
      </p:sp>
      <p:sp>
        <p:nvSpPr>
          <p:cNvPr id="12" name="Oval 11"/>
          <p:cNvSpPr/>
          <p:nvPr/>
        </p:nvSpPr>
        <p:spPr bwMode="auto">
          <a:xfrm>
            <a:off x="430530" y="1036757"/>
            <a:ext cx="320040" cy="319008"/>
          </a:xfrm>
          <a:prstGeom prst="ellipse">
            <a:avLst/>
          </a:prstGeom>
          <a:solidFill>
            <a:schemeClr val="accent5"/>
          </a:solidFill>
          <a:ln w="6350" cap="flat" cmpd="sng" algn="ctr">
            <a:solidFill>
              <a:schemeClr val="accent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anose="020B0303040503020204" pitchFamily="34" charset="0"/>
              </a:rPr>
              <a:t>1</a:t>
            </a:r>
            <a:endParaRPr lang="en-US" sz="1000" b="1" dirty="0" smtClean="0">
              <a:solidFill>
                <a:srgbClr val="FFFFFF"/>
              </a:solidFill>
              <a:latin typeface="Credit Suisse Type Light" panose="020B0303040503020204" pitchFamily="34" charset="0"/>
            </a:endParaRPr>
          </a:p>
        </p:txBody>
      </p:sp>
      <p:sp>
        <p:nvSpPr>
          <p:cNvPr id="13" name="Oval 12"/>
          <p:cNvSpPr/>
          <p:nvPr/>
        </p:nvSpPr>
        <p:spPr bwMode="auto">
          <a:xfrm>
            <a:off x="6240780" y="1036757"/>
            <a:ext cx="320040" cy="319008"/>
          </a:xfrm>
          <a:prstGeom prst="ellipse">
            <a:avLst/>
          </a:prstGeom>
          <a:solidFill>
            <a:schemeClr val="accent5"/>
          </a:solidFill>
          <a:ln w="6350" cap="flat" cmpd="sng" algn="ctr">
            <a:solidFill>
              <a:schemeClr val="accent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200" b="1" dirty="0" smtClean="0">
                <a:solidFill>
                  <a:srgbClr val="FFFFFF"/>
                </a:solidFill>
                <a:latin typeface="Credit Suisse Type Light" panose="020B0303040503020204" pitchFamily="34" charset="0"/>
              </a:rPr>
              <a:t>2</a:t>
            </a:r>
            <a:endParaRPr lang="en-US" sz="1000" b="1" dirty="0" smtClean="0">
              <a:solidFill>
                <a:srgbClr val="FFFFFF"/>
              </a:solidFill>
              <a:latin typeface="Credit Suisse Type Light" panose="020B0303040503020204" pitchFamily="34" charset="0"/>
            </a:endParaRPr>
          </a:p>
        </p:txBody>
      </p:sp>
      <p:sp>
        <p:nvSpPr>
          <p:cNvPr id="14" name="TextBox 13" descr="AQAAAAAQANzMCFGAtflEucfPQMk7RpJvkJv78qVd9hbJnW+Nx/G6K/blCBRzqQfJe5RvI+ghWoBwz5FFuiSZLFr3mRzv61LIKUgqGnwUFQd68LjJgkbv"/>
          <p:cNvSpPr txBox="1"/>
          <p:nvPr/>
        </p:nvSpPr>
        <p:spPr bwMode="gray">
          <a:xfrm>
            <a:off x="649289" y="1819701"/>
            <a:ext cx="2240215" cy="1149162"/>
          </a:xfrm>
          <a:prstGeom prst="rect">
            <a:avLst/>
          </a:prstGeom>
          <a:noFill/>
        </p:spPr>
        <p:txBody>
          <a:bodyPr wrap="square" lIns="45720" tIns="45720" rIns="45720" bIns="45720" rtlCol="0">
            <a:noAutofit/>
          </a:bodyPr>
          <a:lstStyle/>
          <a:p>
            <a:pPr marL="119063" lvl="2" indent="-115888" defTabSz="914400" eaLnBrk="1" hangingPunct="1">
              <a:lnSpc>
                <a:spcPct val="95000"/>
              </a:lnSpc>
              <a:spcBef>
                <a:spcPct val="7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Vehículo estructurado como un CKD inmobiliario, emite CBFIs de oferta restringida</a:t>
            </a:r>
          </a:p>
          <a:p>
            <a:pPr marL="119063" lvl="2" indent="-115888" defTabSz="914400" eaLnBrk="1" hangingPunct="1">
              <a:lnSpc>
                <a:spcPct val="95000"/>
              </a:lnSpc>
              <a:spcBef>
                <a:spcPct val="7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El fideicomiso tendrá una duración de 10 años</a:t>
            </a:r>
          </a:p>
          <a:p>
            <a:pPr marL="119063" lvl="2" indent="-115888" defTabSz="914400" eaLnBrk="1" hangingPunct="1">
              <a:lnSpc>
                <a:spcPct val="95000"/>
              </a:lnSpc>
              <a:spcBef>
                <a:spcPct val="7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Listado en la sección VI de la Bolsa Mexicana de Valores (BMV) </a:t>
            </a:r>
          </a:p>
          <a:p>
            <a:pPr marL="119063" lvl="2" indent="-115888" defTabSz="914400" eaLnBrk="1" hangingPunct="1">
              <a:lnSpc>
                <a:spcPct val="95000"/>
              </a:lnSpc>
              <a:spcBef>
                <a:spcPct val="7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Únicamente inversionistas institucionales y calificados pueden participar en la oferta</a:t>
            </a:r>
          </a:p>
          <a:p>
            <a:pPr marL="233363" lvl="3" indent="-112713" defTabSz="914400" eaLnBrk="1" hangingPunct="1">
              <a:lnSpc>
                <a:spcPct val="95000"/>
              </a:lnSpc>
              <a:spcBef>
                <a:spcPct val="75000"/>
              </a:spcBef>
              <a:buClr>
                <a:srgbClr val="000000"/>
              </a:buClr>
              <a:buSzPct val="100000"/>
              <a:buFont typeface="Credit Suisse Type Light"/>
              <a:buChar char="−"/>
            </a:pPr>
            <a:r>
              <a:rPr lang="es-MX" sz="900" dirty="0" smtClean="0">
                <a:solidFill>
                  <a:srgbClr val="000000"/>
                </a:solidFill>
                <a:latin typeface="Credit Suisse Type Light" panose="020B0303040503020204" pitchFamily="34" charset="0"/>
              </a:rPr>
              <a:t>Llamadas de capital conforme se generan oportunidades de inversión</a:t>
            </a:r>
          </a:p>
          <a:p>
            <a:pPr marL="233363" lvl="3" indent="-112713" defTabSz="914400" eaLnBrk="1" hangingPunct="1">
              <a:lnSpc>
                <a:spcPct val="95000"/>
              </a:lnSpc>
              <a:spcBef>
                <a:spcPct val="75000"/>
              </a:spcBef>
              <a:buClr>
                <a:srgbClr val="000000"/>
              </a:buClr>
              <a:buSzPct val="100000"/>
              <a:buFont typeface="Credit Suisse Type Light"/>
              <a:buChar char="−"/>
            </a:pPr>
            <a:endParaRPr lang="es-MX" sz="900" dirty="0" smtClean="0">
              <a:solidFill>
                <a:srgbClr val="000000"/>
              </a:solidFill>
              <a:latin typeface="Credit Suisse Type Light" panose="020B0303040503020204" pitchFamily="34" charset="0"/>
            </a:endParaRPr>
          </a:p>
          <a:p>
            <a:pPr marL="233363" lvl="3" indent="-112713" defTabSz="914400" eaLnBrk="1" hangingPunct="1">
              <a:lnSpc>
                <a:spcPct val="95000"/>
              </a:lnSpc>
              <a:spcBef>
                <a:spcPct val="75000"/>
              </a:spcBef>
              <a:buClr>
                <a:srgbClr val="000000"/>
              </a:buClr>
              <a:buSzPct val="100000"/>
              <a:buFont typeface="Credit Suisse Type Light"/>
              <a:buChar char="−"/>
            </a:pPr>
            <a:endParaRPr lang="es-MX" sz="900" dirty="0" smtClean="0">
              <a:solidFill>
                <a:srgbClr val="000000"/>
              </a:solidFill>
              <a:latin typeface="Credit Suisse Type Light" panose="020B0303040503020204" pitchFamily="34" charset="0"/>
            </a:endParaRPr>
          </a:p>
          <a:p>
            <a:pPr defTabSz="914400" eaLnBrk="1" hangingPunct="1">
              <a:lnSpc>
                <a:spcPct val="95000"/>
              </a:lnSpc>
              <a:spcBef>
                <a:spcPct val="75000"/>
              </a:spcBef>
              <a:buClr>
                <a:srgbClr val="66A2BC"/>
              </a:buClr>
              <a:buSzPct val="80000"/>
            </a:pPr>
            <a:endParaRPr lang="es-MX" sz="900" b="1" dirty="0" smtClean="0">
              <a:solidFill>
                <a:srgbClr val="000000"/>
              </a:solidFill>
              <a:latin typeface="Credit Suisse Type Light" panose="020B0303040503020204" pitchFamily="34" charset="0"/>
            </a:endParaRPr>
          </a:p>
          <a:p>
            <a:pPr marL="119063" lvl="2" indent="-115888" defTabSz="914400" eaLnBrk="1" hangingPunct="1">
              <a:lnSpc>
                <a:spcPct val="95000"/>
              </a:lnSpc>
              <a:spcBef>
                <a:spcPct val="75000"/>
              </a:spcBef>
              <a:buClr>
                <a:srgbClr val="6B7176"/>
              </a:buClr>
              <a:buSzPct val="80000"/>
              <a:buFont typeface="Wingdings"/>
              <a:buChar char="n"/>
            </a:pPr>
            <a:endParaRPr lang="es-MX" sz="900" dirty="0" smtClean="0">
              <a:solidFill>
                <a:srgbClr val="000000"/>
              </a:solidFill>
              <a:latin typeface="Credit Suisse Type Light" panose="020B0303040503020204" pitchFamily="34" charset="0"/>
            </a:endParaRPr>
          </a:p>
          <a:p>
            <a:pPr algn="ctr" defTabSz="914400" eaLnBrk="1" hangingPunct="1">
              <a:lnSpc>
                <a:spcPct val="95000"/>
              </a:lnSpc>
              <a:spcBef>
                <a:spcPct val="75000"/>
              </a:spcBef>
              <a:buClr>
                <a:srgbClr val="91867E"/>
              </a:buClr>
            </a:pPr>
            <a:endParaRPr lang="es-MX" sz="900" b="1" dirty="0" smtClean="0">
              <a:solidFill>
                <a:srgbClr val="000000"/>
              </a:solidFill>
              <a:latin typeface="Credit Suisse Type Light" panose="020B0303040503020204" pitchFamily="34" charset="0"/>
            </a:endParaRPr>
          </a:p>
        </p:txBody>
      </p:sp>
      <p:sp>
        <p:nvSpPr>
          <p:cNvPr id="15" name="TextBox 14" descr="AQAAAAAQADc44DZ+Xb5Op7Iwy8atIVpmSG09JIrRi0wFS+PbNFCVCVXTnfsiOhQevI0MIkKmWIu6b6ehBZDzQQ9VCkwL8KTkhqMg3PPlUX4Z6SRAAXEh"/>
          <p:cNvSpPr txBox="1"/>
          <p:nvPr/>
        </p:nvSpPr>
        <p:spPr bwMode="gray">
          <a:xfrm>
            <a:off x="6411583" y="1758741"/>
            <a:ext cx="2250341" cy="1599572"/>
          </a:xfrm>
          <a:prstGeom prst="rect">
            <a:avLst/>
          </a:prstGeom>
          <a:noFill/>
        </p:spPr>
        <p:txBody>
          <a:bodyPr wrap="square" lIns="45720" tIns="45720" rIns="45720" bIns="45720" rtlCol="0">
            <a:noAutofit/>
          </a:bodyPr>
          <a:lstStyle/>
          <a:p>
            <a:pPr marL="119063" lvl="2" indent="-115888" defTabSz="914400" eaLnBrk="1" hangingPunct="1">
              <a:lnSpc>
                <a:spcPct val="95000"/>
              </a:lnSpc>
              <a:spcBef>
                <a:spcPct val="2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Vehículo estructurado como fideicomiso hipotecario, emite CBFIs a través de una oferta pública no restringida (acciones públicas)</a:t>
            </a:r>
          </a:p>
          <a:p>
            <a:pPr marL="233363" lvl="3" indent="-112713" defTabSz="914400" eaLnBrk="1" hangingPunct="1">
              <a:lnSpc>
                <a:spcPct val="95000"/>
              </a:lnSpc>
              <a:spcBef>
                <a:spcPct val="20000"/>
              </a:spcBef>
              <a:buClr>
                <a:srgbClr val="000000"/>
              </a:buClr>
              <a:buSzPct val="100000"/>
              <a:buFont typeface="Credit Suisse Type Light"/>
              <a:buChar char="−"/>
            </a:pPr>
            <a:r>
              <a:rPr lang="es-MX" sz="900" dirty="0" smtClean="0">
                <a:solidFill>
                  <a:srgbClr val="000000"/>
                </a:solidFill>
                <a:latin typeface="Credit Suisse Type Light" panose="020B0303040503020204" pitchFamily="34" charset="0"/>
              </a:rPr>
              <a:t>Se emitirán certificados adicionales a través de una oferta pública, lo que proveerá liquidez a los inversionistas existentes y levantará nuevo capital</a:t>
            </a:r>
          </a:p>
          <a:p>
            <a:pPr marL="119063" lvl="2" indent="-115888" defTabSz="914400" eaLnBrk="1" hangingPunct="1">
              <a:lnSpc>
                <a:spcPct val="95000"/>
              </a:lnSpc>
              <a:spcBef>
                <a:spcPct val="2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El fideicomiso hipotecario se estructurará con duración perpetua</a:t>
            </a:r>
          </a:p>
          <a:p>
            <a:pPr marL="119063" lvl="2" indent="-115888" defTabSz="914400" eaLnBrk="1" hangingPunct="1">
              <a:lnSpc>
                <a:spcPct val="95000"/>
              </a:lnSpc>
              <a:spcBef>
                <a:spcPct val="2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El vehículo se listará en la Sección I de la Bolsa Mexicana de Valores (BMV)</a:t>
            </a:r>
          </a:p>
          <a:p>
            <a:pPr marL="119063" lvl="2" indent="-115888" defTabSz="914400" eaLnBrk="1" hangingPunct="1">
              <a:lnSpc>
                <a:spcPct val="95000"/>
              </a:lnSpc>
              <a:spcBef>
                <a:spcPct val="2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Derechos corporativos para tenedores iniciales</a:t>
            </a:r>
          </a:p>
          <a:p>
            <a:pPr marL="347663" lvl="4" indent="-112713" defTabSz="914400" eaLnBrk="1" hangingPunct="1">
              <a:lnSpc>
                <a:spcPct val="95000"/>
              </a:lnSpc>
              <a:spcBef>
                <a:spcPct val="20000"/>
              </a:spcBef>
              <a:buClr>
                <a:srgbClr val="000000"/>
              </a:buClr>
              <a:buSzPct val="100000"/>
              <a:buFont typeface="Credit Suisse Type Light"/>
              <a:buChar char="−"/>
            </a:pPr>
            <a:r>
              <a:rPr lang="es-MX" sz="900" dirty="0" smtClean="0">
                <a:solidFill>
                  <a:srgbClr val="000000"/>
                </a:solidFill>
                <a:latin typeface="Credit Suisse Type Light" panose="020B0303040503020204" pitchFamily="34" charset="0"/>
              </a:rPr>
              <a:t>Suscribir hasta 50%</a:t>
            </a:r>
          </a:p>
          <a:p>
            <a:pPr marL="347663" lvl="4" indent="-112713" defTabSz="914400" eaLnBrk="1" hangingPunct="1">
              <a:lnSpc>
                <a:spcPct val="95000"/>
              </a:lnSpc>
              <a:spcBef>
                <a:spcPct val="20000"/>
              </a:spcBef>
              <a:buClr>
                <a:srgbClr val="000000"/>
              </a:buClr>
              <a:buSzPct val="100000"/>
              <a:buFont typeface="Credit Suisse Type Light"/>
              <a:buChar char="−"/>
            </a:pPr>
            <a:r>
              <a:rPr lang="es-MX" sz="900" dirty="0" smtClean="0">
                <a:solidFill>
                  <a:srgbClr val="000000"/>
                </a:solidFill>
                <a:latin typeface="Credit Suisse Type Light" panose="020B0303040503020204" pitchFamily="34" charset="0"/>
              </a:rPr>
              <a:t>Vender hasta el 50%</a:t>
            </a:r>
          </a:p>
          <a:p>
            <a:pPr marL="119063" lvl="2" indent="-115888" algn="ctr" defTabSz="914400" eaLnBrk="1" hangingPunct="1">
              <a:lnSpc>
                <a:spcPct val="95000"/>
              </a:lnSpc>
              <a:spcBef>
                <a:spcPct val="50000"/>
              </a:spcBef>
              <a:buClr>
                <a:srgbClr val="66A2BC"/>
              </a:buClr>
              <a:buSzPct val="80000"/>
              <a:buFont typeface="Wingdings"/>
              <a:buChar char="n"/>
            </a:pPr>
            <a:endParaRPr lang="es-MX" sz="900" dirty="0">
              <a:solidFill>
                <a:srgbClr val="000000"/>
              </a:solidFill>
              <a:latin typeface="Credit Suisse Type Light" panose="020B0303040503020204" pitchFamily="34" charset="0"/>
            </a:endParaRPr>
          </a:p>
        </p:txBody>
      </p:sp>
      <p:sp>
        <p:nvSpPr>
          <p:cNvPr id="17" name="Rectangle 16"/>
          <p:cNvSpPr/>
          <p:nvPr/>
        </p:nvSpPr>
        <p:spPr bwMode="auto">
          <a:xfrm>
            <a:off x="3115594" y="2127078"/>
            <a:ext cx="2422792" cy="403724"/>
          </a:xfrm>
          <a:prstGeom prst="rect">
            <a:avLst/>
          </a:prstGeom>
          <a:no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100" b="1" dirty="0" smtClean="0">
                <a:solidFill>
                  <a:srgbClr val="000000"/>
                </a:solidFill>
                <a:latin typeface="Credit Suisse Type Light" panose="020B0303040503020204" pitchFamily="34" charset="0"/>
              </a:rPr>
              <a:t>Asamblea de Conversión</a:t>
            </a:r>
            <a:endParaRPr lang="es-MX" sz="1100" b="1" dirty="0">
              <a:solidFill>
                <a:srgbClr val="000000"/>
              </a:solidFill>
              <a:latin typeface="Credit Suisse Type Light" panose="020B0303040503020204" pitchFamily="34" charset="0"/>
            </a:endParaRPr>
          </a:p>
        </p:txBody>
      </p:sp>
      <p:sp>
        <p:nvSpPr>
          <p:cNvPr id="18" name="TextBox 17" descr="AQAAAAAQAJNXwxq3VdRMvdbeeDsRRSp/GNyxfWy2GfbsZ/pn12gkqTlhZv7kA3c4MI/iifY99PYSqietYrW86hSRa036F1SDzvY0xvzNDp/yBVrY7prt"/>
          <p:cNvSpPr txBox="1"/>
          <p:nvPr/>
        </p:nvSpPr>
        <p:spPr bwMode="gray">
          <a:xfrm>
            <a:off x="3431120" y="2582901"/>
            <a:ext cx="2417808" cy="1405972"/>
          </a:xfrm>
          <a:prstGeom prst="rect">
            <a:avLst/>
          </a:prstGeom>
          <a:noFill/>
        </p:spPr>
        <p:txBody>
          <a:bodyPr wrap="square" lIns="45720" tIns="45720" rIns="45720" bIns="45720" rtlCol="0">
            <a:noAutofit/>
          </a:bodyPr>
          <a:lstStyle/>
          <a:p>
            <a:pPr marL="119063" lvl="2" indent="-115888" defTabSz="914400" eaLnBrk="1" hangingPunct="1">
              <a:lnSpc>
                <a:spcPct val="95000"/>
              </a:lnSpc>
              <a:spcBef>
                <a:spcPct val="5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La intención del administrador es que una vez que el fideicomiso se acerque al fin del periodo de inversión, se podrá convocar una Asamblea de Conversión</a:t>
            </a:r>
          </a:p>
          <a:p>
            <a:pPr marL="119063" lvl="2" indent="-115888" defTabSz="914400" eaLnBrk="1" hangingPunct="1">
              <a:lnSpc>
                <a:spcPct val="95000"/>
              </a:lnSpc>
              <a:spcBef>
                <a:spcPct val="5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Estará integrado por la Asamblea de Tenedores</a:t>
            </a:r>
          </a:p>
          <a:p>
            <a:pPr marL="119063" lvl="2" indent="-115888" defTabSz="914400" eaLnBrk="1" hangingPunct="1">
              <a:lnSpc>
                <a:spcPct val="95000"/>
              </a:lnSpc>
              <a:spcBef>
                <a:spcPct val="5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Determinará si el vehículo se convierte en un </a:t>
            </a:r>
            <a:r>
              <a:rPr lang="es-MX" sz="900" dirty="0">
                <a:solidFill>
                  <a:srgbClr val="000000"/>
                </a:solidFill>
                <a:latin typeface="Credit Suisse Type Light" panose="020B0303040503020204" pitchFamily="34" charset="0"/>
              </a:rPr>
              <a:t>f</a:t>
            </a:r>
            <a:r>
              <a:rPr lang="es-MX" sz="900" dirty="0" smtClean="0">
                <a:solidFill>
                  <a:srgbClr val="000000"/>
                </a:solidFill>
                <a:latin typeface="Credit Suisse Type Light" panose="020B0303040503020204" pitchFamily="34" charset="0"/>
              </a:rPr>
              <a:t>ideicomiso hipotecario y aprobará los    términos de conversión</a:t>
            </a:r>
          </a:p>
          <a:p>
            <a:pPr marL="119063" lvl="2" indent="-115888" defTabSz="914400" eaLnBrk="1" hangingPunct="1">
              <a:lnSpc>
                <a:spcPct val="95000"/>
              </a:lnSpc>
              <a:spcBef>
                <a:spcPct val="55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Sujeto a la aprobación de la CNBV</a:t>
            </a:r>
            <a:endParaRPr lang="es-MX" sz="900" dirty="0">
              <a:solidFill>
                <a:srgbClr val="000000"/>
              </a:solidFill>
              <a:latin typeface="Credit Suisse Type Light" panose="020B0303040503020204" pitchFamily="34" charset="0"/>
            </a:endParaRPr>
          </a:p>
        </p:txBody>
      </p:sp>
      <p:sp>
        <p:nvSpPr>
          <p:cNvPr id="20" name="Rectangle 19" descr="AQAAAAAQAJHs/Nt1JTNPgO4NkhQMXBWd4MTVe1Zc/MO+JLu2V53NG8brn+pCLIRcIoMlBTR+i3p9puUkQtinVfF6B2C0B8Goml0S0qXDyrq8Ix6mVmjU"/>
          <p:cNvSpPr/>
          <p:nvPr/>
        </p:nvSpPr>
        <p:spPr>
          <a:xfrm>
            <a:off x="649288" y="4109683"/>
            <a:ext cx="2521769" cy="757130"/>
          </a:xfrm>
          <a:prstGeom prst="rect">
            <a:avLst/>
          </a:prstGeom>
        </p:spPr>
        <p:txBody>
          <a:bodyPr wrap="square">
            <a:spAutoFit/>
          </a:bodyPr>
          <a:lstStyle/>
          <a:p>
            <a:pPr algn="ctr" defTabSz="914400" eaLnBrk="1" hangingPunct="1">
              <a:lnSpc>
                <a:spcPct val="95000"/>
              </a:lnSpc>
              <a:spcBef>
                <a:spcPct val="145000"/>
              </a:spcBef>
              <a:buClr>
                <a:srgbClr val="66A2BC"/>
              </a:buClr>
              <a:buSzPct val="80000"/>
            </a:pPr>
            <a:r>
              <a:rPr lang="es-MX" sz="900" b="1" dirty="0" smtClean="0">
                <a:solidFill>
                  <a:srgbClr val="000000"/>
                </a:solidFill>
                <a:latin typeface="Credit Suisse Type Light" panose="020B0303040503020204" pitchFamily="34" charset="0"/>
              </a:rPr>
              <a:t>Estructura de comisiones</a:t>
            </a:r>
          </a:p>
          <a:p>
            <a:pPr marL="119063" lvl="2" indent="-115888" defTabSz="914400" eaLnBrk="1" hangingPunct="1">
              <a:lnSpc>
                <a:spcPct val="95000"/>
              </a:lnSpc>
              <a:spcBef>
                <a:spcPct val="5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Administración: 1.5% del capital comprometido</a:t>
            </a:r>
          </a:p>
          <a:p>
            <a:pPr marL="119063" lvl="2" indent="-115888" defTabSz="914400" eaLnBrk="1" hangingPunct="1">
              <a:lnSpc>
                <a:spcPct val="95000"/>
              </a:lnSpc>
              <a:spcBef>
                <a:spcPct val="5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Desempeño: 15</a:t>
            </a:r>
            <a:r>
              <a:rPr lang="es-MX" altLang="en-US" sz="900" dirty="0" smtClean="0">
                <a:solidFill>
                  <a:srgbClr val="000000"/>
                </a:solidFill>
                <a:latin typeface="Credit Suisse Type Light" panose="020B0303040503020204" pitchFamily="34" charset="0"/>
              </a:rPr>
              <a:t>% sujeto a retorno preferente de 6% en USD o 10% en MXN</a:t>
            </a:r>
          </a:p>
        </p:txBody>
      </p:sp>
      <p:sp>
        <p:nvSpPr>
          <p:cNvPr id="23" name="Rectangle 22" descr="AQAAAAAQAAjfC07j9SBDn6RVyNEfXvUAcEf/P5lnLyqyJ5wobzw8anl86i1DaiIg06luR7ZRqcQIXjWovKDN5VEfwRtBvzOSuTQltq5hVng7LgIVUIoH"/>
          <p:cNvSpPr/>
          <p:nvPr/>
        </p:nvSpPr>
        <p:spPr>
          <a:xfrm>
            <a:off x="6400800" y="4109683"/>
            <a:ext cx="2240216" cy="2024400"/>
          </a:xfrm>
          <a:prstGeom prst="rect">
            <a:avLst/>
          </a:prstGeom>
        </p:spPr>
        <p:txBody>
          <a:bodyPr wrap="square">
            <a:spAutoFit/>
          </a:bodyPr>
          <a:lstStyle/>
          <a:p>
            <a:pPr algn="ctr" defTabSz="914400" eaLnBrk="1" hangingPunct="1">
              <a:lnSpc>
                <a:spcPct val="95000"/>
              </a:lnSpc>
              <a:spcBef>
                <a:spcPct val="135000"/>
              </a:spcBef>
              <a:buClr>
                <a:srgbClr val="66A2BC"/>
              </a:buClr>
              <a:buSzPct val="80000"/>
            </a:pPr>
            <a:r>
              <a:rPr lang="es-MX" sz="900" b="1" dirty="0" smtClean="0">
                <a:solidFill>
                  <a:srgbClr val="000000"/>
                </a:solidFill>
                <a:latin typeface="Credit Suisse Type Light" panose="020B0303040503020204" pitchFamily="34" charset="0"/>
              </a:rPr>
              <a:t>Estructura de comisiones</a:t>
            </a:r>
          </a:p>
          <a:p>
            <a:pPr marL="119063" lvl="2" indent="-115888" defTabSz="914400" eaLnBrk="1" hangingPunct="1">
              <a:lnSpc>
                <a:spcPct val="95000"/>
              </a:lnSpc>
              <a:spcBef>
                <a:spcPct val="40000"/>
              </a:spcBef>
              <a:buClr>
                <a:srgbClr val="6B7176"/>
              </a:buClr>
              <a:buSzPct val="80000"/>
              <a:buFont typeface="Wingdings"/>
              <a:buChar char="n"/>
            </a:pPr>
            <a:r>
              <a:rPr lang="es-MX" sz="900" dirty="0" smtClean="0">
                <a:solidFill>
                  <a:srgbClr val="000000"/>
                </a:solidFill>
                <a:latin typeface="Credit Suisse Type Light" panose="020B0303040503020204" pitchFamily="34" charset="0"/>
              </a:rPr>
              <a:t>En la Asamblea de </a:t>
            </a:r>
            <a:r>
              <a:rPr lang="es-MX" sz="900" dirty="0">
                <a:solidFill>
                  <a:srgbClr val="000000"/>
                </a:solidFill>
                <a:latin typeface="Credit Suisse Type Light" pitchFamily="34" charset="0"/>
              </a:rPr>
              <a:t>C</a:t>
            </a:r>
            <a:r>
              <a:rPr lang="es-MX" sz="900" dirty="0" smtClean="0">
                <a:solidFill>
                  <a:srgbClr val="000000"/>
                </a:solidFill>
                <a:latin typeface="Credit Suisse Type Light" panose="020B0303040503020204" pitchFamily="34" charset="0"/>
              </a:rPr>
              <a:t>onversión se aprobará una nueva comisión de administración y desempeño</a:t>
            </a:r>
          </a:p>
          <a:p>
            <a:pPr marL="119063" lvl="2" indent="-115888" defTabSz="914400" eaLnBrk="1" hangingPunct="1">
              <a:lnSpc>
                <a:spcPct val="95000"/>
              </a:lnSpc>
              <a:spcBef>
                <a:spcPct val="40000"/>
              </a:spcBef>
              <a:buClr>
                <a:srgbClr val="6B7176"/>
              </a:buClr>
              <a:buSzPct val="80000"/>
              <a:buFont typeface="Wingdings"/>
              <a:buChar char="n"/>
            </a:pPr>
            <a:r>
              <a:rPr lang="es-MX" altLang="en-US" sz="900" dirty="0" smtClean="0">
                <a:solidFill>
                  <a:srgbClr val="000000"/>
                </a:solidFill>
                <a:latin typeface="Credit Suisse Type Light" pitchFamily="34" charset="0"/>
              </a:rPr>
              <a:t>Esquema propuesto consistente con vehículos comparables en mercados desarrollados</a:t>
            </a:r>
          </a:p>
          <a:p>
            <a:pPr marL="347663" lvl="4" indent="-112713" defTabSz="914400" eaLnBrk="1" hangingPunct="1">
              <a:lnSpc>
                <a:spcPct val="95000"/>
              </a:lnSpc>
              <a:spcBef>
                <a:spcPct val="40000"/>
              </a:spcBef>
              <a:buClr>
                <a:srgbClr val="000000"/>
              </a:buClr>
              <a:buSzPct val="100000"/>
              <a:buFont typeface="Credit Suisse Type Light"/>
              <a:buChar char="−"/>
            </a:pPr>
            <a:r>
              <a:rPr lang="es-MX" altLang="en-US" sz="900" dirty="0" smtClean="0">
                <a:solidFill>
                  <a:srgbClr val="000000"/>
                </a:solidFill>
                <a:latin typeface="Credit Suisse Type Light" pitchFamily="34" charset="0"/>
              </a:rPr>
              <a:t>Administración: 1.5% del capital comprometido</a:t>
            </a:r>
          </a:p>
          <a:p>
            <a:pPr marL="347663" lvl="4" indent="-112713" defTabSz="914400" eaLnBrk="1" hangingPunct="1">
              <a:lnSpc>
                <a:spcPct val="95000"/>
              </a:lnSpc>
              <a:spcBef>
                <a:spcPct val="40000"/>
              </a:spcBef>
              <a:buClr>
                <a:srgbClr val="000000"/>
              </a:buClr>
              <a:buSzPct val="100000"/>
              <a:buFont typeface="Credit Suisse Type Light"/>
              <a:buChar char="−"/>
            </a:pPr>
            <a:r>
              <a:rPr lang="es-MX" altLang="en-US" sz="900" dirty="0" smtClean="0">
                <a:solidFill>
                  <a:srgbClr val="000000"/>
                </a:solidFill>
                <a:latin typeface="Credit Suisse Type Light" pitchFamily="34" charset="0"/>
              </a:rPr>
              <a:t>Desempeño: 20% sobre el excedente por arriba de las tasas preferentes </a:t>
            </a:r>
            <a:r>
              <a:rPr lang="es-MX" altLang="en-US" sz="900" dirty="0">
                <a:solidFill>
                  <a:srgbClr val="000000"/>
                </a:solidFill>
                <a:latin typeface="Credit Suisse Type Light" pitchFamily="34" charset="0"/>
              </a:rPr>
              <a:t>de 6% en USD o </a:t>
            </a:r>
            <a:r>
              <a:rPr lang="es-MX" altLang="en-US" sz="900" dirty="0" smtClean="0">
                <a:solidFill>
                  <a:srgbClr val="000000"/>
                </a:solidFill>
                <a:latin typeface="Credit Suisse Type Light" pitchFamily="34" charset="0"/>
              </a:rPr>
              <a:t>10% </a:t>
            </a:r>
            <a:r>
              <a:rPr lang="es-MX" altLang="en-US" sz="900" dirty="0">
                <a:solidFill>
                  <a:srgbClr val="000000"/>
                </a:solidFill>
                <a:latin typeface="Credit Suisse Type Light" pitchFamily="34" charset="0"/>
              </a:rPr>
              <a:t>en MXN</a:t>
            </a:r>
            <a:endParaRPr lang="es-MX" altLang="en-US" sz="900" dirty="0" smtClean="0">
              <a:solidFill>
                <a:srgbClr val="000000"/>
              </a:solidFill>
              <a:latin typeface="Credit Suisse Type Light" pitchFamily="34" charset="0"/>
            </a:endParaRPr>
          </a:p>
        </p:txBody>
      </p:sp>
      <p:sp>
        <p:nvSpPr>
          <p:cNvPr id="21" name="SlideTitle" descr="&lt;tags&gt;&lt;tag n=&quot;TagName&quot; v=&quot;SlideTitle&quot; /&gt;&lt;tag n=&quot;Top&quot; v=&quot;15&quot; /&gt;&lt;tag n=&quot;Left&quot; v=&quot;35.37504&quot; /&gt;&lt;tag n=&quot;Height&quot; v=&quot;27.37504&quot; /&gt;&lt;tag n=&quot;Width&quot; v=&quot;568.5&quot; /&gt;&lt;/tags&gt;"/>
          <p:cNvSpPr>
            <a:spLocks noGrp="1" noChangeArrowheads="1"/>
          </p:cNvSpPr>
          <p:nvPr>
            <p:ph type="title"/>
          </p:nvPr>
        </p:nvSpPr>
        <p:spPr>
          <a:xfrm>
            <a:off x="457200" y="209550"/>
            <a:ext cx="7219950" cy="32162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altLang="ja-JP" sz="2200" dirty="0">
                <a:latin typeface="Credit Suisse Type Light" panose="020B0303040503020204" pitchFamily="34" charset="0"/>
                <a:ea typeface="ＭＳ Ｐゴシック" pitchFamily="34" charset="-128"/>
              </a:rPr>
              <a:t>Fases del fideicomiso</a:t>
            </a:r>
          </a:p>
        </p:txBody>
      </p:sp>
    </p:spTree>
    <p:custDataLst>
      <p:tags r:id="rId1"/>
    </p:custDataLst>
    <p:extLst>
      <p:ext uri="{BB962C8B-B14F-4D97-AF65-F5344CB8AC3E}">
        <p14:creationId xmlns:p14="http://schemas.microsoft.com/office/powerpoint/2010/main" val="29000733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Title" descr="&lt;tags&gt;&lt;tag n=&quot;TagName&quot; v=&quot;SlideTitle&quot; /&gt;&lt;tag n=&quot;Top&quot; v=&quot;15&quot; /&gt;&lt;tag n=&quot;Left&quot; v=&quot;35.37504&quot; /&gt;&lt;tag n=&quot;Height&quot; v=&quot;27.37504&quot; /&gt;&lt;tag n=&quot;Width&quot; v=&quot;568.5&quot; /&gt;&lt;/tags&gt;"/>
          <p:cNvSpPr>
            <a:spLocks noGrp="1" noChangeArrowheads="1"/>
          </p:cNvSpPr>
          <p:nvPr>
            <p:ph type="title"/>
          </p:nvPr>
        </p:nvSpPr>
        <p:spPr>
          <a:xfrm>
            <a:off x="457200" y="209550"/>
            <a:ext cx="8305800" cy="64325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altLang="ja-JP" sz="2200" dirty="0">
                <a:latin typeface="Credit Suisse Type Light" panose="020B0303040503020204" pitchFamily="34" charset="0"/>
                <a:ea typeface="ＭＳ Ｐゴシック" pitchFamily="34" charset="-128"/>
              </a:rPr>
              <a:t>Términos y condiciones indicativos preliminares con </a:t>
            </a:r>
            <a:r>
              <a:rPr lang="es-MX" altLang="ja-JP" sz="2200" dirty="0" smtClean="0">
                <a:latin typeface="Credit Suisse Type Light" panose="020B0303040503020204" pitchFamily="34" charset="0"/>
                <a:ea typeface="ＭＳ Ｐゴシック" pitchFamily="34" charset="-128"/>
              </a:rPr>
              <a:t>Fideicomiso Hipotecario (Capital Permanente)</a:t>
            </a:r>
            <a:endParaRPr lang="es-MX" altLang="ja-JP" sz="2200" dirty="0">
              <a:latin typeface="Credit Suisse Type Light" panose="020B0303040503020204" pitchFamily="34" charset="0"/>
              <a:ea typeface="ＭＳ Ｐゴシック" pitchFamily="34" charset="-128"/>
            </a:endParaRPr>
          </a:p>
        </p:txBody>
      </p:sp>
      <p:sp>
        <p:nvSpPr>
          <p:cNvPr id="38915" name="Slide Number Placeholder 2" descr="&lt;tags&gt;&lt;tag n=&quot;Top&quot; v=&quot;498&quot; /&gt;&lt;tag n=&quot;Left&quot; v=&quot;546.25&quot; /&gt;&lt;tag n=&quot;Height&quot; v=&quot;28.12504&quot; /&gt;&lt;tag n=&quot;Width&quot; v=&quot;138.25&quot; /&gt;&lt;/tags&gt;"/>
          <p:cNvSpPr>
            <a:spLocks noGrp="1"/>
          </p:cNvSpPr>
          <p:nvPr>
            <p:ph type="sldNum" sz="quarter" idx="10"/>
          </p:nvPr>
        </p:nvSpPr>
        <p:spPr>
          <a:noFill/>
        </p:spPr>
        <p:txBody>
          <a:bodyPr/>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lnSpc>
                <a:spcPct val="100000"/>
              </a:lnSpc>
              <a:spcBef>
                <a:spcPct val="0"/>
              </a:spcBef>
              <a:buClrTx/>
              <a:buSzTx/>
              <a:buFontTx/>
              <a:buNone/>
            </a:pPr>
            <a:fld id="{18AF94CA-D033-468C-BE4D-2C87B86D0C5F}" type="slidenum">
              <a:rPr lang="es-MX" altLang="ja-JP" sz="1000" b="0" smtClean="0">
                <a:solidFill>
                  <a:srgbClr val="000000"/>
                </a:solidFill>
                <a:latin typeface="Credit Suisse Type Light" panose="020B0303040503020204" pitchFamily="34" charset="0"/>
              </a:rPr>
              <a:pPr eaLnBrk="1" hangingPunct="1">
                <a:lnSpc>
                  <a:spcPct val="100000"/>
                </a:lnSpc>
                <a:spcBef>
                  <a:spcPct val="0"/>
                </a:spcBef>
                <a:buClrTx/>
                <a:buSzTx/>
                <a:buFontTx/>
                <a:buNone/>
              </a:pPr>
              <a:t>45</a:t>
            </a:fld>
            <a:endParaRPr lang="es-MX" altLang="ja-JP" sz="1000" b="0" dirty="0" smtClean="0">
              <a:solidFill>
                <a:srgbClr val="000000"/>
              </a:solidFill>
              <a:latin typeface="Credit Suisse Type Light" panose="020B0303040503020204" pitchFamily="34" charset="0"/>
            </a:endParaRPr>
          </a:p>
        </p:txBody>
      </p:sp>
      <p:sp>
        <p:nvSpPr>
          <p:cNvPr id="38924" name="Rectangle 8" descr="&lt;tags&gt;&lt;tag n=&quot;BulletInfo&quot; v=&quot;Standard&quot; /&gt;&lt;/tags&gt;"/>
          <p:cNvSpPr>
            <a:spLocks noChangeArrowheads="1"/>
          </p:cNvSpPr>
          <p:nvPr/>
        </p:nvSpPr>
        <p:spPr bwMode="gray">
          <a:xfrm>
            <a:off x="363538" y="1255406"/>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Nombre del Fideicomiso:</a:t>
            </a:r>
          </a:p>
        </p:txBody>
      </p:sp>
      <p:sp>
        <p:nvSpPr>
          <p:cNvPr id="38925" name="Rectangle 27" descr="&lt;tags&gt;&lt;tag n=&quot;BulletInfo&quot; v=&quot;Standard&quot; /&gt;&lt;/tags&gt;"/>
          <p:cNvSpPr>
            <a:spLocks noChangeArrowheads="1"/>
          </p:cNvSpPr>
          <p:nvPr/>
        </p:nvSpPr>
        <p:spPr bwMode="gray">
          <a:xfrm>
            <a:off x="363538" y="1572906"/>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Administrador:</a:t>
            </a:r>
          </a:p>
        </p:txBody>
      </p:sp>
      <p:sp>
        <p:nvSpPr>
          <p:cNvPr id="38927" name="Rectangle 39" descr="&lt;tags&gt;&lt;tag n=&quot;BulletInfo&quot; v=&quot;Standard&quot; /&gt;&lt;/tags&gt;"/>
          <p:cNvSpPr>
            <a:spLocks noChangeArrowheads="1"/>
          </p:cNvSpPr>
          <p:nvPr/>
        </p:nvSpPr>
        <p:spPr bwMode="gray">
          <a:xfrm>
            <a:off x="363537" y="1883421"/>
            <a:ext cx="2308219" cy="29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smtClean="0">
                <a:solidFill>
                  <a:srgbClr val="000000"/>
                </a:solidFill>
                <a:latin typeface="Credit Suisse Type Light" panose="020B0303040503020204" pitchFamily="34" charset="0"/>
              </a:rPr>
              <a:t>Capital adicional en la Conversión:</a:t>
            </a:r>
            <a:endParaRPr lang="es-MX" altLang="en-US" sz="1000" b="1" dirty="0">
              <a:solidFill>
                <a:srgbClr val="000000"/>
              </a:solidFill>
              <a:latin typeface="Credit Suisse Type Light" panose="020B0303040503020204" pitchFamily="34" charset="0"/>
            </a:endParaRPr>
          </a:p>
        </p:txBody>
      </p:sp>
      <p:sp>
        <p:nvSpPr>
          <p:cNvPr id="38930" name="Rectangle 63" descr="&lt;tags&gt;&lt;tag n=&quot;BulletInfo&quot; v=&quot;Standard&quot; /&gt;&lt;/tags&gt;"/>
          <p:cNvSpPr>
            <a:spLocks noChangeArrowheads="1"/>
          </p:cNvSpPr>
          <p:nvPr/>
        </p:nvSpPr>
        <p:spPr bwMode="gray">
          <a:xfrm>
            <a:off x="363538" y="3452440"/>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Comisión de Administración:</a:t>
            </a:r>
          </a:p>
        </p:txBody>
      </p:sp>
      <p:sp>
        <p:nvSpPr>
          <p:cNvPr id="38931" name="Rectangle 69" descr="&lt;tags&gt;&lt;tag n=&quot;BulletInfo&quot; v=&quot;Standard&quot; /&gt;&lt;/tags&gt;"/>
          <p:cNvSpPr>
            <a:spLocks noChangeArrowheads="1"/>
          </p:cNvSpPr>
          <p:nvPr/>
        </p:nvSpPr>
        <p:spPr bwMode="gray">
          <a:xfrm>
            <a:off x="363538" y="3806242"/>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Comisión por </a:t>
            </a:r>
            <a:r>
              <a:rPr lang="es-MX" altLang="en-US" sz="1000" b="1" dirty="0" smtClean="0">
                <a:solidFill>
                  <a:srgbClr val="000000"/>
                </a:solidFill>
                <a:latin typeface="Credit Suisse Type Light" panose="020B0303040503020204" pitchFamily="34" charset="0"/>
              </a:rPr>
              <a:t>Desempeño:</a:t>
            </a:r>
            <a:endParaRPr lang="es-MX" altLang="en-US" sz="1000" b="1" dirty="0">
              <a:solidFill>
                <a:srgbClr val="000000"/>
              </a:solidFill>
              <a:latin typeface="Credit Suisse Type Light" panose="020B0303040503020204" pitchFamily="34" charset="0"/>
            </a:endParaRPr>
          </a:p>
        </p:txBody>
      </p:sp>
      <p:sp>
        <p:nvSpPr>
          <p:cNvPr id="38932" name="Rectangle 75" descr="&lt;tags&gt;&lt;tag n=&quot;BulletInfo&quot; v=&quot;Standard&quot; /&gt;&lt;/tags&gt;"/>
          <p:cNvSpPr>
            <a:spLocks noChangeArrowheads="1"/>
          </p:cNvSpPr>
          <p:nvPr/>
        </p:nvSpPr>
        <p:spPr bwMode="gray">
          <a:xfrm>
            <a:off x="363538" y="4170628"/>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smtClean="0">
                <a:solidFill>
                  <a:srgbClr val="000000"/>
                </a:solidFill>
                <a:latin typeface="Credit Suisse Type Light" panose="020B0303040503020204" pitchFamily="34" charset="0"/>
              </a:rPr>
              <a:t>Términos:</a:t>
            </a:r>
            <a:endParaRPr lang="es-MX" altLang="en-US" sz="1000" b="1" dirty="0">
              <a:solidFill>
                <a:srgbClr val="000000"/>
              </a:solidFill>
              <a:latin typeface="Credit Suisse Type Light" panose="020B0303040503020204" pitchFamily="34" charset="0"/>
            </a:endParaRPr>
          </a:p>
        </p:txBody>
      </p:sp>
      <p:sp>
        <p:nvSpPr>
          <p:cNvPr id="38936" name="Rectangle 105" descr="&lt;tags&gt;&lt;tag n=&quot;BulletInfo&quot; v=&quot;Standard&quot; /&gt;&lt;/tags&gt;"/>
          <p:cNvSpPr>
            <a:spLocks noChangeArrowheads="1"/>
          </p:cNvSpPr>
          <p:nvPr/>
        </p:nvSpPr>
        <p:spPr bwMode="gray">
          <a:xfrm>
            <a:off x="363538" y="3124885"/>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Enfoque de Inversión:</a:t>
            </a:r>
          </a:p>
        </p:txBody>
      </p:sp>
      <p:sp>
        <p:nvSpPr>
          <p:cNvPr id="38939" name="Rectangle 9" descr="&lt;tags&gt;&lt;tag n=&quot;BulletInfo&quot; v=&quot;Standard&quot; /&gt;&lt;/tags&gt;"/>
          <p:cNvSpPr>
            <a:spLocks noChangeArrowheads="1"/>
          </p:cNvSpPr>
          <p:nvPr/>
        </p:nvSpPr>
        <p:spPr bwMode="gray">
          <a:xfrm>
            <a:off x="2732088" y="1255406"/>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Fideicomiso [    ] [CSMRTCK]</a:t>
            </a:r>
            <a:endParaRPr lang="es-MX" altLang="en-US" sz="1000" dirty="0">
              <a:solidFill>
                <a:srgbClr val="000000"/>
              </a:solidFill>
              <a:latin typeface="Credit Suisse Type Light" panose="020B0303040503020204" pitchFamily="34" charset="0"/>
            </a:endParaRPr>
          </a:p>
        </p:txBody>
      </p:sp>
      <p:grpSp>
        <p:nvGrpSpPr>
          <p:cNvPr id="38940" name="Group 16"/>
          <p:cNvGrpSpPr>
            <a:grpSpLocks/>
          </p:cNvGrpSpPr>
          <p:nvPr/>
        </p:nvGrpSpPr>
        <p:grpSpPr bwMode="auto">
          <a:xfrm>
            <a:off x="455613" y="1525281"/>
            <a:ext cx="8234362" cy="0"/>
            <a:chOff x="0" y="812"/>
            <a:chExt cx="5187" cy="0"/>
          </a:xfrm>
        </p:grpSpPr>
        <p:sp>
          <p:nvSpPr>
            <p:cNvPr id="38997" name="Line 17"/>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98" name="Line 18"/>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41" name="Rectangle 28" descr="&lt;tags&gt;&lt;tag n=&quot;BulletInfo&quot; v=&quot;Standard&quot; /&gt;&lt;/tags&gt;"/>
          <p:cNvSpPr>
            <a:spLocks noChangeArrowheads="1"/>
          </p:cNvSpPr>
          <p:nvPr/>
        </p:nvSpPr>
        <p:spPr bwMode="gray">
          <a:xfrm>
            <a:off x="2732088" y="1572906"/>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Banco CS M</a:t>
            </a:r>
            <a:r>
              <a:rPr lang="es-MX" altLang="ja-JP" sz="1000" dirty="0" smtClean="0">
                <a:solidFill>
                  <a:srgbClr val="000000"/>
                </a:solidFill>
                <a:latin typeface="Credit Suisse Type Light" panose="020B0303040503020204" pitchFamily="34" charset="0"/>
              </a:rPr>
              <a:t>é</a:t>
            </a:r>
            <a:r>
              <a:rPr lang="es-MX" altLang="en-US" sz="1000" dirty="0" smtClean="0">
                <a:solidFill>
                  <a:srgbClr val="000000"/>
                </a:solidFill>
                <a:latin typeface="Credit Suisse Type Light" panose="020B0303040503020204" pitchFamily="34" charset="0"/>
              </a:rPr>
              <a:t>xico</a:t>
            </a:r>
            <a:endParaRPr lang="es-MX" altLang="en-US" sz="1000" dirty="0">
              <a:solidFill>
                <a:srgbClr val="000000"/>
              </a:solidFill>
              <a:latin typeface="Credit Suisse Type Light" panose="020B0303040503020204" pitchFamily="34" charset="0"/>
            </a:endParaRPr>
          </a:p>
        </p:txBody>
      </p:sp>
      <p:grpSp>
        <p:nvGrpSpPr>
          <p:cNvPr id="38942" name="Group 29"/>
          <p:cNvGrpSpPr>
            <a:grpSpLocks/>
          </p:cNvGrpSpPr>
          <p:nvPr/>
        </p:nvGrpSpPr>
        <p:grpSpPr bwMode="auto">
          <a:xfrm>
            <a:off x="455613" y="1840272"/>
            <a:ext cx="8234362" cy="0"/>
            <a:chOff x="0" y="812"/>
            <a:chExt cx="5187" cy="0"/>
          </a:xfrm>
        </p:grpSpPr>
        <p:sp>
          <p:nvSpPr>
            <p:cNvPr id="38995" name="Line 30"/>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96" name="Line 31"/>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grpSp>
        <p:nvGrpSpPr>
          <p:cNvPr id="38949" name="Group 53"/>
          <p:cNvGrpSpPr>
            <a:grpSpLocks/>
          </p:cNvGrpSpPr>
          <p:nvPr/>
        </p:nvGrpSpPr>
        <p:grpSpPr bwMode="auto">
          <a:xfrm>
            <a:off x="455613" y="2450830"/>
            <a:ext cx="8234362" cy="0"/>
            <a:chOff x="0" y="812"/>
            <a:chExt cx="5187" cy="0"/>
          </a:xfrm>
        </p:grpSpPr>
        <p:sp>
          <p:nvSpPr>
            <p:cNvPr id="38987" name="Line 54"/>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8" name="Line 55"/>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52" name="Rectangle 64" descr="&lt;tags&gt;&lt;tag n=&quot;BulletInfo&quot; v=&quot;Standard&quot; /&gt;&lt;/tags&gt;"/>
          <p:cNvSpPr>
            <a:spLocks noChangeArrowheads="1"/>
          </p:cNvSpPr>
          <p:nvPr/>
        </p:nvSpPr>
        <p:spPr bwMode="gray">
          <a:xfrm>
            <a:off x="2732088" y="3452440"/>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1.5% del capital comprometido </a:t>
            </a:r>
            <a:r>
              <a:rPr lang="es-MX" altLang="en-US" sz="1000" dirty="0">
                <a:solidFill>
                  <a:srgbClr val="000000"/>
                </a:solidFill>
                <a:latin typeface="Credit Suisse Type Light" panose="020B0303040503020204" pitchFamily="34" charset="0"/>
              </a:rPr>
              <a:t>al año</a:t>
            </a:r>
          </a:p>
        </p:txBody>
      </p:sp>
      <p:grpSp>
        <p:nvGrpSpPr>
          <p:cNvPr id="38953" name="Group 65"/>
          <p:cNvGrpSpPr>
            <a:grpSpLocks/>
          </p:cNvGrpSpPr>
          <p:nvPr/>
        </p:nvGrpSpPr>
        <p:grpSpPr bwMode="auto">
          <a:xfrm>
            <a:off x="455613" y="3080812"/>
            <a:ext cx="8234362" cy="0"/>
            <a:chOff x="0" y="812"/>
            <a:chExt cx="5187" cy="0"/>
          </a:xfrm>
        </p:grpSpPr>
        <p:sp>
          <p:nvSpPr>
            <p:cNvPr id="38983" name="Line 66"/>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4" name="Line 67"/>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54" name="Rectangle 70" descr="&lt;tags&gt;&lt;tag n=&quot;BulletInfo&quot; v=&quot;Standard&quot; /&gt;&lt;/tags&gt;"/>
          <p:cNvSpPr>
            <a:spLocks noChangeArrowheads="1"/>
          </p:cNvSpPr>
          <p:nvPr/>
        </p:nvSpPr>
        <p:spPr bwMode="gray">
          <a:xfrm>
            <a:off x="2732088" y="3806242"/>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20% </a:t>
            </a:r>
            <a:r>
              <a:rPr lang="es-MX" altLang="en-US" sz="1000" dirty="0">
                <a:solidFill>
                  <a:srgbClr val="000000"/>
                </a:solidFill>
                <a:latin typeface="Credit Suisse Type Light" panose="020B0303040503020204" pitchFamily="34" charset="0"/>
              </a:rPr>
              <a:t>sobre </a:t>
            </a:r>
            <a:r>
              <a:rPr lang="es-MX" altLang="en-US" sz="1000" dirty="0" smtClean="0">
                <a:solidFill>
                  <a:srgbClr val="000000"/>
                </a:solidFill>
                <a:latin typeface="Credit Suisse Type Light" panose="020B0303040503020204" pitchFamily="34" charset="0"/>
              </a:rPr>
              <a:t>el retorno </a:t>
            </a:r>
            <a:r>
              <a:rPr lang="es-MX" altLang="en-US" sz="1000" dirty="0">
                <a:solidFill>
                  <a:srgbClr val="000000"/>
                </a:solidFill>
                <a:latin typeface="Credit Suisse Type Light" panose="020B0303040503020204" pitchFamily="34" charset="0"/>
              </a:rPr>
              <a:t>excedente a </a:t>
            </a:r>
            <a:r>
              <a:rPr lang="es-MX" altLang="en-US" sz="1000" dirty="0" smtClean="0">
                <a:solidFill>
                  <a:srgbClr val="000000"/>
                </a:solidFill>
                <a:latin typeface="Credit Suisse Type Light" panose="020B0303040503020204" pitchFamily="34" charset="0"/>
              </a:rPr>
              <a:t>las tasas preferentes de 6% en </a:t>
            </a:r>
            <a:r>
              <a:rPr lang="es-MX" altLang="en-US" sz="1000" dirty="0">
                <a:solidFill>
                  <a:srgbClr val="000000"/>
                </a:solidFill>
                <a:latin typeface="Credit Suisse Type Light" panose="020B0303040503020204" pitchFamily="34" charset="0"/>
              </a:rPr>
              <a:t>USD </a:t>
            </a:r>
            <a:r>
              <a:rPr lang="es-MX" altLang="en-US" sz="1000" dirty="0" smtClean="0">
                <a:solidFill>
                  <a:srgbClr val="000000"/>
                </a:solidFill>
                <a:latin typeface="Credit Suisse Type Light" panose="020B0303040503020204" pitchFamily="34" charset="0"/>
              </a:rPr>
              <a:t>o 10% en MXN</a:t>
            </a:r>
            <a:endParaRPr lang="es-MX" altLang="en-US" sz="1000" dirty="0">
              <a:solidFill>
                <a:srgbClr val="000000"/>
              </a:solidFill>
              <a:latin typeface="Credit Suisse Type Light" panose="020B0303040503020204" pitchFamily="34" charset="0"/>
            </a:endParaRPr>
          </a:p>
        </p:txBody>
      </p:sp>
      <p:grpSp>
        <p:nvGrpSpPr>
          <p:cNvPr id="38955" name="Group 71"/>
          <p:cNvGrpSpPr>
            <a:grpSpLocks/>
          </p:cNvGrpSpPr>
          <p:nvPr/>
        </p:nvGrpSpPr>
        <p:grpSpPr bwMode="auto">
          <a:xfrm>
            <a:off x="455613" y="3395803"/>
            <a:ext cx="8234362" cy="28575"/>
            <a:chOff x="0" y="-27763"/>
            <a:chExt cx="5187" cy="28575"/>
          </a:xfrm>
        </p:grpSpPr>
        <p:sp>
          <p:nvSpPr>
            <p:cNvPr id="38981" name="Line 72"/>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2" name="Line 73"/>
            <p:cNvSpPr>
              <a:spLocks noChangeShapeType="1"/>
            </p:cNvSpPr>
            <p:nvPr/>
          </p:nvSpPr>
          <p:spPr bwMode="gray">
            <a:xfrm>
              <a:off x="0" y="-277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56" name="Rectangle 76" descr="&lt;tags&gt;&lt;tag n=&quot;BulletInfo&quot; v=&quot;Standard&quot; /&gt;&lt;/tags&gt;"/>
          <p:cNvSpPr>
            <a:spLocks noChangeArrowheads="1"/>
          </p:cNvSpPr>
          <p:nvPr/>
        </p:nvSpPr>
        <p:spPr bwMode="gray">
          <a:xfrm>
            <a:off x="2732088" y="4170628"/>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Capital comprometido sin fecha de terminación</a:t>
            </a:r>
            <a:endParaRPr lang="es-MX" altLang="en-US" sz="1000" dirty="0">
              <a:solidFill>
                <a:srgbClr val="000000"/>
              </a:solidFill>
              <a:latin typeface="Credit Suisse Type Light" panose="020B0303040503020204" pitchFamily="34" charset="0"/>
            </a:endParaRPr>
          </a:p>
        </p:txBody>
      </p:sp>
      <p:grpSp>
        <p:nvGrpSpPr>
          <p:cNvPr id="38957" name="Group 77"/>
          <p:cNvGrpSpPr>
            <a:grpSpLocks/>
          </p:cNvGrpSpPr>
          <p:nvPr/>
        </p:nvGrpSpPr>
        <p:grpSpPr bwMode="auto">
          <a:xfrm>
            <a:off x="455613" y="3730902"/>
            <a:ext cx="8234362" cy="66675"/>
            <a:chOff x="0" y="-65863"/>
            <a:chExt cx="5187" cy="66675"/>
          </a:xfrm>
        </p:grpSpPr>
        <p:sp>
          <p:nvSpPr>
            <p:cNvPr id="38979"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80"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73" name="Line 102"/>
          <p:cNvSpPr>
            <a:spLocks noChangeShapeType="1"/>
          </p:cNvSpPr>
          <p:nvPr/>
        </p:nvSpPr>
        <p:spPr bwMode="gray">
          <a:xfrm>
            <a:off x="455613" y="5302642"/>
            <a:ext cx="8234362"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64" name="Rectangle 106" descr="&lt;tags&gt;&lt;tag n=&quot;BulletInfo&quot; v=&quot;Standard&quot; /&gt;&lt;/tags&gt;"/>
          <p:cNvSpPr>
            <a:spLocks noChangeArrowheads="1"/>
          </p:cNvSpPr>
          <p:nvPr/>
        </p:nvSpPr>
        <p:spPr bwMode="gray">
          <a:xfrm>
            <a:off x="2732088" y="3122769"/>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Hipotecas (Oficinas, centros comerciales, naves industriales, vivienda en renta y hoteles)</a:t>
            </a:r>
            <a:endParaRPr lang="es-MX" altLang="en-US" sz="1000" dirty="0">
              <a:solidFill>
                <a:srgbClr val="000000"/>
              </a:solidFill>
              <a:latin typeface="Credit Suisse Type Light" panose="020B0303040503020204" pitchFamily="34" charset="0"/>
            </a:endParaRPr>
          </a:p>
        </p:txBody>
      </p:sp>
      <p:grpSp>
        <p:nvGrpSpPr>
          <p:cNvPr id="38965" name="Group 107"/>
          <p:cNvGrpSpPr>
            <a:grpSpLocks/>
          </p:cNvGrpSpPr>
          <p:nvPr/>
        </p:nvGrpSpPr>
        <p:grpSpPr bwMode="auto">
          <a:xfrm>
            <a:off x="455613" y="2765821"/>
            <a:ext cx="8234362" cy="0"/>
            <a:chOff x="0" y="812"/>
            <a:chExt cx="5187" cy="0"/>
          </a:xfrm>
        </p:grpSpPr>
        <p:sp>
          <p:nvSpPr>
            <p:cNvPr id="38971" name="Line 10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38972" name="Line 109"/>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38918" name="Rectangle 80"/>
          <p:cNvSpPr>
            <a:spLocks noChangeArrowheads="1"/>
          </p:cNvSpPr>
          <p:nvPr/>
        </p:nvSpPr>
        <p:spPr bwMode="auto">
          <a:xfrm>
            <a:off x="0" y="1090612"/>
            <a:ext cx="136525" cy="5767388"/>
          </a:xfrm>
          <a:prstGeom prst="rect">
            <a:avLst/>
          </a:prstGeom>
          <a:solidFill>
            <a:srgbClr val="FFFFFF"/>
          </a:solidFill>
          <a:ln w="63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64800" rIns="46800" bIns="64800" anchor="ctr"/>
          <a:lstStyle>
            <a:lvl1pPr defTabSz="728663" eaLnBrk="0" hangingPunct="0">
              <a:lnSpc>
                <a:spcPct val="95000"/>
              </a:lnSpc>
              <a:spcBef>
                <a:spcPct val="95000"/>
              </a:spcBef>
              <a:buClr>
                <a:schemeClr val="tx1"/>
              </a:buClr>
              <a:buSzPct val="120000"/>
              <a:buFont typeface="Wingdings" pitchFamily="2" charset="2"/>
              <a:tabLst>
                <a:tab pos="4286250" algn="l"/>
              </a:tabLst>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tabLst>
                <a:tab pos="4286250" algn="l"/>
              </a:tabLst>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tabLst>
                <a:tab pos="4286250" algn="l"/>
              </a:tabLst>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9pPr>
          </a:lstStyle>
          <a:p>
            <a:pPr algn="ctr" eaLnBrk="1" hangingPunct="1">
              <a:spcBef>
                <a:spcPct val="0"/>
              </a:spcBef>
              <a:buClr>
                <a:srgbClr val="FFFFFF"/>
              </a:buClr>
              <a:buSzTx/>
              <a:buFontTx/>
              <a:buNone/>
            </a:pPr>
            <a:endParaRPr lang="en-US" altLang="en-US" sz="1000" b="0" dirty="0">
              <a:solidFill>
                <a:srgbClr val="000000"/>
              </a:solidFill>
              <a:latin typeface="Credit Suisse Type Light" panose="020B0303040503020204" pitchFamily="34" charset="0"/>
            </a:endParaRPr>
          </a:p>
        </p:txBody>
      </p:sp>
      <p:sp>
        <p:nvSpPr>
          <p:cNvPr id="62" name="Rectangle 51" descr="&lt;tags&gt;&lt;tag n=&quot;BulletInfo&quot; v=&quot;Standard&quot; /&gt;&lt;/tags&gt;"/>
          <p:cNvSpPr>
            <a:spLocks noChangeArrowheads="1"/>
          </p:cNvSpPr>
          <p:nvPr/>
        </p:nvSpPr>
        <p:spPr bwMode="gray">
          <a:xfrm>
            <a:off x="363538" y="2807559"/>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Retorno Objetivo </a:t>
            </a:r>
            <a:r>
              <a:rPr lang="es-MX" altLang="en-US" sz="1000" b="1" dirty="0" smtClean="0">
                <a:solidFill>
                  <a:srgbClr val="000000"/>
                </a:solidFill>
                <a:latin typeface="Credit Suisse Type Light" panose="020B0303040503020204" pitchFamily="34" charset="0"/>
              </a:rPr>
              <a:t>Neto</a:t>
            </a:r>
            <a:r>
              <a:rPr lang="es-MX" altLang="en-US" sz="1000" b="1" baseline="30000" dirty="0" smtClean="0">
                <a:solidFill>
                  <a:srgbClr val="000000"/>
                </a:solidFill>
                <a:latin typeface="Credit Suisse Type Light" panose="020B0303040503020204" pitchFamily="34" charset="0"/>
              </a:rPr>
              <a:t>(1)</a:t>
            </a:r>
            <a:r>
              <a:rPr lang="es-MX" altLang="en-US" sz="1000" b="1" dirty="0" smtClean="0">
                <a:solidFill>
                  <a:srgbClr val="000000"/>
                </a:solidFill>
                <a:latin typeface="Credit Suisse Type Light" panose="020B0303040503020204" pitchFamily="34" charset="0"/>
              </a:rPr>
              <a:t>:</a:t>
            </a:r>
            <a:endParaRPr lang="es-MX" altLang="en-US" sz="1000" b="1" dirty="0">
              <a:solidFill>
                <a:srgbClr val="000000"/>
              </a:solidFill>
              <a:latin typeface="Credit Suisse Type Light" panose="020B0303040503020204" pitchFamily="34" charset="0"/>
            </a:endParaRPr>
          </a:p>
        </p:txBody>
      </p:sp>
      <p:grpSp>
        <p:nvGrpSpPr>
          <p:cNvPr id="63" name="Group 41"/>
          <p:cNvGrpSpPr>
            <a:grpSpLocks/>
          </p:cNvGrpSpPr>
          <p:nvPr/>
        </p:nvGrpSpPr>
        <p:grpSpPr bwMode="auto">
          <a:xfrm>
            <a:off x="455613" y="2135839"/>
            <a:ext cx="8234362" cy="0"/>
            <a:chOff x="0" y="812"/>
            <a:chExt cx="5187" cy="0"/>
          </a:xfrm>
        </p:grpSpPr>
        <p:sp>
          <p:nvSpPr>
            <p:cNvPr id="64" name="Line 42"/>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65" name="Line 43"/>
            <p:cNvSpPr>
              <a:spLocks noChangeShapeType="1"/>
            </p:cNvSpPr>
            <p:nvPr/>
          </p:nvSpPr>
          <p:spPr bwMode="gray">
            <a:xfrm>
              <a:off x="0" y="812"/>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grpSp>
        <p:nvGrpSpPr>
          <p:cNvPr id="67" name="Group 77"/>
          <p:cNvGrpSpPr>
            <a:grpSpLocks/>
          </p:cNvGrpSpPr>
          <p:nvPr/>
        </p:nvGrpSpPr>
        <p:grpSpPr bwMode="auto">
          <a:xfrm>
            <a:off x="455613" y="4081422"/>
            <a:ext cx="8234362" cy="66675"/>
            <a:chOff x="0" y="-65863"/>
            <a:chExt cx="5187" cy="66675"/>
          </a:xfrm>
        </p:grpSpPr>
        <p:sp>
          <p:nvSpPr>
            <p:cNvPr id="68"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69"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70" name="Rectangle 75" descr="&lt;tags&gt;&lt;tag n=&quot;BulletInfo&quot; v=&quot;Standard&quot; /&gt;&lt;/tags&gt;"/>
          <p:cNvSpPr>
            <a:spLocks noChangeArrowheads="1"/>
          </p:cNvSpPr>
          <p:nvPr/>
        </p:nvSpPr>
        <p:spPr bwMode="gray">
          <a:xfrm>
            <a:off x="363538" y="4865622"/>
            <a:ext cx="2425382"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Apalancamiento (deuda/capital):</a:t>
            </a:r>
          </a:p>
        </p:txBody>
      </p:sp>
      <p:sp>
        <p:nvSpPr>
          <p:cNvPr id="71" name="Rectangle 76" descr="&lt;tags&gt;&lt;tag n=&quot;BulletInfo&quot; v=&quot;Standard&quot; /&gt;&lt;/tags&gt;"/>
          <p:cNvSpPr>
            <a:spLocks noChangeArrowheads="1"/>
          </p:cNvSpPr>
          <p:nvPr/>
        </p:nvSpPr>
        <p:spPr bwMode="gray">
          <a:xfrm>
            <a:off x="2732088" y="4848688"/>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a:solidFill>
                  <a:srgbClr val="000000"/>
                </a:solidFill>
                <a:latin typeface="Credit Suisse Type Light" panose="020B0303040503020204" pitchFamily="34" charset="0"/>
              </a:rPr>
              <a:t>2.0x objetivo inicial con </a:t>
            </a:r>
            <a:r>
              <a:rPr lang="es-MX" altLang="en-US" sz="1000" dirty="0" smtClean="0">
                <a:solidFill>
                  <a:srgbClr val="000000"/>
                </a:solidFill>
                <a:latin typeface="Credit Suisse Type Light" panose="020B0303040503020204" pitchFamily="34" charset="0"/>
              </a:rPr>
              <a:t>un máximo de hasta 3.0x </a:t>
            </a:r>
            <a:endParaRPr lang="es-MX" altLang="en-US" sz="1000" dirty="0">
              <a:solidFill>
                <a:srgbClr val="000000"/>
              </a:solidFill>
              <a:latin typeface="Credit Suisse Type Light" panose="020B0303040503020204" pitchFamily="34" charset="0"/>
            </a:endParaRPr>
          </a:p>
        </p:txBody>
      </p:sp>
      <p:sp>
        <p:nvSpPr>
          <p:cNvPr id="58" name="Notes" descr="&lt;tags&gt;&lt;tag n=&quot;TagName&quot; v=&quot;Notes&quot; /&gt;&lt;tag n=&quot;Top&quot; v=&quot;488.25&quot; /&gt;&lt;tag n=&quot;Left&quot; v=&quot;179.625&quot; /&gt;&lt;tag n=&quot;Height&quot; v=&quot;24.17378&quot; /&gt;&lt;tag n=&quot;Width&quot; v=&quot;408.375&quot; /&gt;&lt;/tags&gt;"/>
          <p:cNvSpPr txBox="1">
            <a:spLocks noChangeArrowheads="1"/>
          </p:cNvSpPr>
          <p:nvPr/>
        </p:nvSpPr>
        <p:spPr bwMode="gray">
          <a:xfrm>
            <a:off x="457199" y="6175374"/>
            <a:ext cx="7001933" cy="52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eaLnBrk="0" hangingPunct="0">
              <a:lnSpc>
                <a:spcPct val="95000"/>
              </a:lnSpc>
              <a:spcBef>
                <a:spcPts val="1600"/>
              </a:spcBef>
              <a:buFont typeface="Arial" charset="0"/>
              <a:tabLst>
                <a:tab pos="358775" algn="l"/>
              </a:tabLst>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tabLst>
                <a:tab pos="358775" algn="l"/>
              </a:tabLst>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tabLst>
                <a:tab pos="358775" algn="l"/>
              </a:tabLst>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9pPr>
          </a:lstStyle>
          <a:p>
            <a:pPr defTabSz="914400" eaLnBrk="1" hangingPunct="1">
              <a:spcBef>
                <a:spcPct val="0"/>
              </a:spcBef>
              <a:buClr>
                <a:srgbClr val="FFFFFF"/>
              </a:buClr>
              <a:buFontTx/>
              <a:buNone/>
            </a:pPr>
            <a:r>
              <a:rPr lang="es-MX" altLang="ja-JP" sz="600" b="0" dirty="0" smtClean="0">
                <a:solidFill>
                  <a:srgbClr val="000000"/>
                </a:solidFill>
                <a:latin typeface="Credit Suisse Type Light" panose="020B0303040503020204" pitchFamily="34" charset="0"/>
                <a:cs typeface="Browallia New" panose="020B0604020202020204" pitchFamily="34" charset="-34"/>
              </a:rPr>
              <a:t>(1)	Los </a:t>
            </a:r>
            <a:r>
              <a:rPr lang="es-MX" altLang="ja-JP" sz="600" b="0" dirty="0">
                <a:solidFill>
                  <a:srgbClr val="000000"/>
                </a:solidFill>
                <a:latin typeface="Credit Suisse Type Light" panose="020B0303040503020204" pitchFamily="34" charset="0"/>
                <a:cs typeface="Browallia New" panose="020B0604020202020204" pitchFamily="34" charset="-34"/>
              </a:rPr>
              <a:t>retornos esperados van a estar basados en el análisis e investigación de oportunidades de inversión del administrador y en varias suposiciones específicas de inversión que pueden no ser consistentes con las condiciones futuras de mercado las cuales pueden afectar los resultados actuales de la inversión. Cada una de estas suposiciones pueden involucrar un elemento significativo de juicio subjetivo y pueden ser afectadas adversamente por inversiones futuras debido a cambios en las condiciones de mercado. Los retornos esperados no son proyecciones, predicciones o garantías de desempeños futuros y no se puede asegurar que el retorno esperado va a ser alcanzado o que no va a existir alguna pérdida de capital. No deberá inferirse que el Fideicomiso actualmente ha alcanzado, o alcanzará en el futuro los retornos esperados indicados anteriormente. Por otra parte, no hay ninguna implicación por la asesoría por invertir en el Fideicomiso. Desempeños anteriores no son predicciones o proyecciones de resultados futuros. El retorno neto esperado es retorno neto esperado bruto de </a:t>
            </a:r>
            <a:r>
              <a:rPr lang="es-MX" altLang="ja-JP" sz="600" b="0" dirty="0" smtClean="0">
                <a:solidFill>
                  <a:srgbClr val="000000"/>
                </a:solidFill>
                <a:latin typeface="Credit Suisse Type Light" panose="020B0303040503020204" pitchFamily="34" charset="0"/>
                <a:cs typeface="Browallia New" panose="020B0604020202020204" pitchFamily="34" charset="-34"/>
              </a:rPr>
              <a:t>las comisiones </a:t>
            </a:r>
            <a:r>
              <a:rPr lang="es-MX" altLang="ja-JP" sz="600" b="0" dirty="0">
                <a:solidFill>
                  <a:srgbClr val="000000"/>
                </a:solidFill>
                <a:latin typeface="Credit Suisse Type Light" panose="020B0303040503020204" pitchFamily="34" charset="0"/>
                <a:cs typeface="Browallia New" panose="020B0604020202020204" pitchFamily="34" charset="-34"/>
              </a:rPr>
              <a:t>de administración, gastos y </a:t>
            </a:r>
            <a:r>
              <a:rPr lang="es-MX" altLang="ja-JP" sz="600" b="0" dirty="0" smtClean="0">
                <a:solidFill>
                  <a:srgbClr val="000000"/>
                </a:solidFill>
                <a:latin typeface="Credit Suisse Type Light" panose="020B0303040503020204" pitchFamily="34" charset="0"/>
                <a:cs typeface="Browallia New" panose="020B0604020202020204" pitchFamily="34" charset="-34"/>
              </a:rPr>
              <a:t>comisión por desempeño. </a:t>
            </a:r>
            <a:endParaRPr lang="es-MX" altLang="es-MX" sz="600" b="0" dirty="0">
              <a:solidFill>
                <a:srgbClr val="000000"/>
              </a:solidFill>
              <a:latin typeface="Credit Suisse Type Light" panose="020B0303040503020204" pitchFamily="34" charset="0"/>
            </a:endParaRPr>
          </a:p>
        </p:txBody>
      </p:sp>
      <p:grpSp>
        <p:nvGrpSpPr>
          <p:cNvPr id="72" name="Group 77"/>
          <p:cNvGrpSpPr>
            <a:grpSpLocks/>
          </p:cNvGrpSpPr>
          <p:nvPr/>
        </p:nvGrpSpPr>
        <p:grpSpPr bwMode="auto">
          <a:xfrm>
            <a:off x="455601" y="4445491"/>
            <a:ext cx="8234362" cy="66675"/>
            <a:chOff x="0" y="-65863"/>
            <a:chExt cx="5187" cy="66675"/>
          </a:xfrm>
        </p:grpSpPr>
        <p:sp>
          <p:nvSpPr>
            <p:cNvPr id="73"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74"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grpSp>
        <p:nvGrpSpPr>
          <p:cNvPr id="75" name="Group 77"/>
          <p:cNvGrpSpPr>
            <a:grpSpLocks/>
          </p:cNvGrpSpPr>
          <p:nvPr/>
        </p:nvGrpSpPr>
        <p:grpSpPr bwMode="auto">
          <a:xfrm>
            <a:off x="464062" y="4784165"/>
            <a:ext cx="8234362" cy="66675"/>
            <a:chOff x="0" y="-65863"/>
            <a:chExt cx="5187" cy="66675"/>
          </a:xfrm>
        </p:grpSpPr>
        <p:sp>
          <p:nvSpPr>
            <p:cNvPr id="76"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77"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grpSp>
        <p:nvGrpSpPr>
          <p:cNvPr id="78" name="Group 77"/>
          <p:cNvGrpSpPr>
            <a:grpSpLocks/>
          </p:cNvGrpSpPr>
          <p:nvPr/>
        </p:nvGrpSpPr>
        <p:grpSpPr bwMode="auto">
          <a:xfrm>
            <a:off x="464062" y="5139779"/>
            <a:ext cx="8234362" cy="66675"/>
            <a:chOff x="0" y="-65863"/>
            <a:chExt cx="5187" cy="66675"/>
          </a:xfrm>
        </p:grpSpPr>
        <p:sp>
          <p:nvSpPr>
            <p:cNvPr id="79" name="Line 78"/>
            <p:cNvSpPr>
              <a:spLocks noChangeShapeType="1"/>
            </p:cNvSpPr>
            <p:nvPr/>
          </p:nvSpPr>
          <p:spPr bwMode="gray">
            <a:xfrm>
              <a:off x="0" y="812"/>
              <a:ext cx="5187"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sp>
          <p:nvSpPr>
            <p:cNvPr id="80" name="Line 79"/>
            <p:cNvSpPr>
              <a:spLocks noChangeShapeType="1"/>
            </p:cNvSpPr>
            <p:nvPr/>
          </p:nvSpPr>
          <p:spPr bwMode="gray">
            <a:xfrm>
              <a:off x="0" y="-65863"/>
              <a:ext cx="5187"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1" hangingPunct="1">
                <a:lnSpc>
                  <a:spcPct val="95000"/>
                </a:lnSpc>
                <a:buClr>
                  <a:srgbClr val="FFFFFF"/>
                </a:buClr>
              </a:pPr>
              <a:endParaRPr lang="en-US" sz="1200" dirty="0">
                <a:solidFill>
                  <a:srgbClr val="000000"/>
                </a:solidFill>
                <a:latin typeface="Credit Suisse Type Light" panose="020B0303040503020204" pitchFamily="34" charset="0"/>
              </a:endParaRPr>
            </a:p>
          </p:txBody>
        </p:sp>
      </p:grpSp>
      <p:sp>
        <p:nvSpPr>
          <p:cNvPr id="84" name="Rectangle 75" descr="&lt;tags&gt;&lt;tag n=&quot;BulletInfo&quot; v=&quot;Standard&quot; /&gt;&lt;/tags&gt;"/>
          <p:cNvSpPr>
            <a:spLocks noChangeArrowheads="1"/>
          </p:cNvSpPr>
          <p:nvPr/>
        </p:nvSpPr>
        <p:spPr bwMode="gray">
          <a:xfrm>
            <a:off x="363532" y="4510002"/>
            <a:ext cx="2425382"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smtClean="0">
                <a:solidFill>
                  <a:srgbClr val="000000"/>
                </a:solidFill>
                <a:latin typeface="Credit Suisse Type Light" panose="020B0303040503020204" pitchFamily="34" charset="0"/>
              </a:rPr>
              <a:t>Distribución del flujo:</a:t>
            </a:r>
            <a:endParaRPr lang="es-MX" altLang="en-US" sz="1000" b="1" dirty="0">
              <a:solidFill>
                <a:srgbClr val="000000"/>
              </a:solidFill>
              <a:latin typeface="Credit Suisse Type Light" panose="020B0303040503020204" pitchFamily="34" charset="0"/>
            </a:endParaRPr>
          </a:p>
        </p:txBody>
      </p:sp>
      <p:sp>
        <p:nvSpPr>
          <p:cNvPr id="85" name="Rectangle 76" descr="&lt;tags&gt;&lt;tag n=&quot;BulletInfo&quot; v=&quot;Standard&quot; /&gt;&lt;/tags&gt;"/>
          <p:cNvSpPr>
            <a:spLocks noChangeArrowheads="1"/>
          </p:cNvSpPr>
          <p:nvPr/>
        </p:nvSpPr>
        <p:spPr bwMode="gray">
          <a:xfrm>
            <a:off x="2732082" y="4483901"/>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Mínimo 90% de flujo excedente distribuido anualmente</a:t>
            </a:r>
            <a:endParaRPr lang="es-MX" altLang="en-US" sz="1000" dirty="0">
              <a:solidFill>
                <a:srgbClr val="000000"/>
              </a:solidFill>
              <a:latin typeface="Credit Suisse Type Light" panose="020B0303040503020204" pitchFamily="34" charset="0"/>
            </a:endParaRPr>
          </a:p>
        </p:txBody>
      </p:sp>
      <p:sp>
        <p:nvSpPr>
          <p:cNvPr id="86" name="Rectangle 51" descr="&lt;tags&gt;&lt;tag n=&quot;BulletInfo&quot; v=&quot;Standard&quot; /&gt;&lt;/tags&gt;"/>
          <p:cNvSpPr>
            <a:spLocks noChangeArrowheads="1"/>
          </p:cNvSpPr>
          <p:nvPr/>
        </p:nvSpPr>
        <p:spPr bwMode="gray">
          <a:xfrm>
            <a:off x="363532" y="2172528"/>
            <a:ext cx="19891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Retorno Objetivo </a:t>
            </a:r>
            <a:r>
              <a:rPr lang="es-MX" altLang="en-US" sz="1000" b="1" dirty="0" smtClean="0">
                <a:solidFill>
                  <a:srgbClr val="000000"/>
                </a:solidFill>
                <a:latin typeface="Credit Suisse Type Light" panose="020B0303040503020204" pitchFamily="34" charset="0"/>
              </a:rPr>
              <a:t>Bruto:</a:t>
            </a:r>
            <a:endParaRPr lang="es-MX" altLang="en-US" sz="1000" b="1" dirty="0">
              <a:solidFill>
                <a:srgbClr val="000000"/>
              </a:solidFill>
              <a:latin typeface="Credit Suisse Type Light" panose="020B0303040503020204" pitchFamily="34" charset="0"/>
            </a:endParaRPr>
          </a:p>
        </p:txBody>
      </p:sp>
      <p:sp>
        <p:nvSpPr>
          <p:cNvPr id="87" name="Rectangle 51" descr="&lt;tags&gt;&lt;tag n=&quot;BulletInfo&quot; v=&quot;Standard&quot; /&gt;&lt;/tags&gt;"/>
          <p:cNvSpPr>
            <a:spLocks noChangeArrowheads="1"/>
          </p:cNvSpPr>
          <p:nvPr/>
        </p:nvSpPr>
        <p:spPr bwMode="gray">
          <a:xfrm>
            <a:off x="363526" y="2418065"/>
            <a:ext cx="2106719" cy="26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1" eaLnBrk="1" hangingPunct="1">
              <a:spcBef>
                <a:spcPct val="95000"/>
              </a:spcBef>
              <a:buClr>
                <a:srgbClr val="000000"/>
              </a:buClr>
              <a:buFont typeface="Wingdings" pitchFamily="2" charset="2"/>
              <a:buNone/>
            </a:pPr>
            <a:r>
              <a:rPr lang="es-MX" altLang="en-US" sz="1000" b="1" dirty="0">
                <a:solidFill>
                  <a:srgbClr val="000000"/>
                </a:solidFill>
                <a:latin typeface="Credit Suisse Type Light" panose="020B0303040503020204" pitchFamily="34" charset="0"/>
              </a:rPr>
              <a:t>Retorno </a:t>
            </a:r>
            <a:r>
              <a:rPr lang="es-MX" altLang="en-US" sz="1000" b="1" dirty="0" smtClean="0">
                <a:solidFill>
                  <a:srgbClr val="000000"/>
                </a:solidFill>
                <a:latin typeface="Credit Suisse Type Light" panose="020B0303040503020204" pitchFamily="34" charset="0"/>
              </a:rPr>
              <a:t>después de gastos y comisiones por administración:</a:t>
            </a:r>
            <a:endParaRPr lang="es-MX" altLang="en-US" sz="1000" b="1" dirty="0">
              <a:solidFill>
                <a:srgbClr val="000000"/>
              </a:solidFill>
              <a:latin typeface="Credit Suisse Type Light" panose="020B0303040503020204" pitchFamily="34" charset="0"/>
            </a:endParaRPr>
          </a:p>
        </p:txBody>
      </p:sp>
      <p:sp>
        <p:nvSpPr>
          <p:cNvPr id="82" name="Rectangle 40" descr="&lt;tags&gt;&lt;tag n=&quot;BulletInfo&quot; v=&quot;Standard&quot; /&gt;&lt;/tags&gt;"/>
          <p:cNvSpPr>
            <a:spLocks noChangeArrowheads="1"/>
          </p:cNvSpPr>
          <p:nvPr/>
        </p:nvSpPr>
        <p:spPr bwMode="gray">
          <a:xfrm>
            <a:off x="2732088" y="1871530"/>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Ps$10,000 o su equivalente en dólares</a:t>
            </a:r>
            <a:endParaRPr lang="es-MX" altLang="en-US" sz="1000" dirty="0">
              <a:solidFill>
                <a:srgbClr val="000000"/>
              </a:solidFill>
              <a:latin typeface="Credit Suisse Type Light" panose="020B0303040503020204" pitchFamily="34" charset="0"/>
            </a:endParaRPr>
          </a:p>
        </p:txBody>
      </p:sp>
      <p:sp>
        <p:nvSpPr>
          <p:cNvPr id="88" name="Rectangle 52" descr="&lt;tags&gt;&lt;tag n=&quot;BulletInfo&quot; v=&quot;Standard&quot; /&gt;&lt;/tags&gt;"/>
          <p:cNvSpPr>
            <a:spLocks noChangeArrowheads="1"/>
          </p:cNvSpPr>
          <p:nvPr/>
        </p:nvSpPr>
        <p:spPr bwMode="gray">
          <a:xfrm>
            <a:off x="2732088" y="2780428"/>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9.5 -10.5% </a:t>
            </a:r>
            <a:r>
              <a:rPr lang="es-MX" altLang="en-US" sz="1000" dirty="0">
                <a:solidFill>
                  <a:srgbClr val="000000"/>
                </a:solidFill>
                <a:latin typeface="Credit Suisse Type Light" panose="020B0303040503020204" pitchFamily="34" charset="0"/>
              </a:rPr>
              <a:t>en USD </a:t>
            </a:r>
            <a:r>
              <a:rPr lang="es-MX" altLang="en-US" sz="1000" dirty="0" smtClean="0">
                <a:solidFill>
                  <a:srgbClr val="000000"/>
                </a:solidFill>
                <a:latin typeface="Credit Suisse Type Light" panose="020B0303040503020204" pitchFamily="34" charset="0"/>
              </a:rPr>
              <a:t>/15.5 -16.5% en MXN</a:t>
            </a:r>
            <a:endParaRPr lang="es-MX" altLang="en-US" sz="1000" dirty="0">
              <a:solidFill>
                <a:srgbClr val="000000"/>
              </a:solidFill>
              <a:latin typeface="Credit Suisse Type Light" panose="020B0303040503020204" pitchFamily="34" charset="0"/>
            </a:endParaRPr>
          </a:p>
        </p:txBody>
      </p:sp>
      <p:sp>
        <p:nvSpPr>
          <p:cNvPr id="89" name="Rectangle 52" descr="&lt;tags&gt;&lt;tag n=&quot;BulletInfo&quot; v=&quot;Standard&quot; /&gt;&lt;/tags&gt;"/>
          <p:cNvSpPr>
            <a:spLocks noChangeArrowheads="1"/>
          </p:cNvSpPr>
          <p:nvPr/>
        </p:nvSpPr>
        <p:spPr bwMode="gray">
          <a:xfrm>
            <a:off x="2732088" y="2162331"/>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13.0 -14.0% </a:t>
            </a:r>
            <a:r>
              <a:rPr lang="es-MX" altLang="en-US" sz="1000" dirty="0">
                <a:solidFill>
                  <a:srgbClr val="000000"/>
                </a:solidFill>
                <a:latin typeface="Credit Suisse Type Light" panose="020B0303040503020204" pitchFamily="34" charset="0"/>
              </a:rPr>
              <a:t>en USD /</a:t>
            </a:r>
            <a:r>
              <a:rPr lang="es-MX" altLang="en-US" sz="1000" dirty="0" smtClean="0">
                <a:solidFill>
                  <a:srgbClr val="000000"/>
                </a:solidFill>
                <a:latin typeface="Credit Suisse Type Light" panose="020B0303040503020204" pitchFamily="34" charset="0"/>
              </a:rPr>
              <a:t> 20.0 -21.0% en MXN</a:t>
            </a:r>
            <a:endParaRPr lang="es-MX" altLang="en-US" sz="1000" dirty="0">
              <a:solidFill>
                <a:srgbClr val="000000"/>
              </a:solidFill>
              <a:latin typeface="Credit Suisse Type Light" panose="020B0303040503020204" pitchFamily="34" charset="0"/>
            </a:endParaRPr>
          </a:p>
        </p:txBody>
      </p:sp>
      <p:sp>
        <p:nvSpPr>
          <p:cNvPr id="92" name="Rectangle 52" descr="&lt;tags&gt;&lt;tag n=&quot;BulletInfo&quot; v=&quot;Standard&quot; /&gt;&lt;/tags&gt;"/>
          <p:cNvSpPr>
            <a:spLocks noChangeArrowheads="1"/>
          </p:cNvSpPr>
          <p:nvPr/>
        </p:nvSpPr>
        <p:spPr bwMode="gray">
          <a:xfrm>
            <a:off x="2732088" y="2484077"/>
            <a:ext cx="624522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hangingPunct="1">
              <a:spcBef>
                <a:spcPct val="95000"/>
              </a:spcBef>
              <a:buClr>
                <a:srgbClr val="6B7176"/>
              </a:buClr>
              <a:buFont typeface="Wingdings"/>
              <a:buChar char="n"/>
            </a:pPr>
            <a:r>
              <a:rPr lang="es-MX" altLang="en-US" sz="1000" dirty="0" smtClean="0">
                <a:solidFill>
                  <a:srgbClr val="000000"/>
                </a:solidFill>
                <a:latin typeface="Credit Suisse Type Light" panose="020B0303040503020204" pitchFamily="34" charset="0"/>
              </a:rPr>
              <a:t>10.5 -11.5% </a:t>
            </a:r>
            <a:r>
              <a:rPr lang="es-MX" altLang="en-US" sz="1000" dirty="0">
                <a:solidFill>
                  <a:srgbClr val="000000"/>
                </a:solidFill>
                <a:latin typeface="Credit Suisse Type Light" panose="020B0303040503020204" pitchFamily="34" charset="0"/>
              </a:rPr>
              <a:t>en USD /</a:t>
            </a:r>
            <a:r>
              <a:rPr lang="es-MX" altLang="en-US" sz="1000" dirty="0" smtClean="0">
                <a:solidFill>
                  <a:srgbClr val="000000"/>
                </a:solidFill>
                <a:latin typeface="Credit Suisse Type Light" panose="020B0303040503020204" pitchFamily="34" charset="0"/>
              </a:rPr>
              <a:t> 17.0 -18.0% en MXN</a:t>
            </a:r>
            <a:endParaRPr lang="es-MX" altLang="en-US" sz="1000" dirty="0">
              <a:solidFill>
                <a:srgbClr val="000000"/>
              </a:solidFill>
              <a:latin typeface="Credit Suisse Type Light" panose="020B0303040503020204" pitchFamily="34" charset="0"/>
            </a:endParaRPr>
          </a:p>
        </p:txBody>
      </p:sp>
    </p:spTree>
    <p:custDataLst>
      <p:tags r:id="rId1"/>
    </p:custDataLst>
    <p:extLst>
      <p:ext uri="{BB962C8B-B14F-4D97-AF65-F5344CB8AC3E}">
        <p14:creationId xmlns:p14="http://schemas.microsoft.com/office/powerpoint/2010/main" val="12170398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Title" descr="&lt;tags&gt;&lt;tag n=&quot;TagName&quot; v=&quot;SlideTitle&quot; /&gt;&lt;tag n=&quot;Top&quot; v=&quot;15&quot; /&gt;&lt;tag n=&quot;Left&quot; v=&quot;35.37504&quot; /&gt;&lt;tag n=&quot;Height&quot; v=&quot;27.37504&quot; /&gt;&lt;tag n=&quot;Width&quot; v=&quot;568.5&quot; /&gt;&lt;/tags&gt;"/>
          <p:cNvSpPr>
            <a:spLocks noGrp="1" noChangeArrowheads="1"/>
          </p:cNvSpPr>
          <p:nvPr>
            <p:ph type="title"/>
          </p:nvPr>
        </p:nvSpPr>
        <p:spPr>
          <a:xfrm>
            <a:off x="457200" y="209550"/>
            <a:ext cx="8305800" cy="32162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altLang="ja-JP" sz="2200" dirty="0" smtClean="0">
                <a:latin typeface="Credit Suisse Type Light" panose="020B0303040503020204" pitchFamily="34" charset="0"/>
                <a:ea typeface="ＭＳ Ｐゴシック" pitchFamily="34" charset="-128"/>
              </a:rPr>
              <a:t>Equipo de administración</a:t>
            </a:r>
            <a:endParaRPr lang="es-MX" altLang="ja-JP" sz="2200" dirty="0">
              <a:latin typeface="Credit Suisse Type Light" panose="020B0303040503020204" pitchFamily="34" charset="0"/>
              <a:ea typeface="ＭＳ Ｐゴシック" pitchFamily="34" charset="-128"/>
            </a:endParaRPr>
          </a:p>
        </p:txBody>
      </p:sp>
      <p:sp>
        <p:nvSpPr>
          <p:cNvPr id="38915" name="Slide Number Placeholder 2" descr="&lt;tags&gt;&lt;tag n=&quot;Top&quot; v=&quot;498&quot; /&gt;&lt;tag n=&quot;Left&quot; v=&quot;546.25&quot; /&gt;&lt;tag n=&quot;Height&quot; v=&quot;28.12504&quot; /&gt;&lt;tag n=&quot;Width&quot; v=&quot;138.25&quot; /&gt;&lt;/tags&gt;"/>
          <p:cNvSpPr>
            <a:spLocks noGrp="1"/>
          </p:cNvSpPr>
          <p:nvPr>
            <p:ph type="sldNum" sz="quarter" idx="10"/>
          </p:nvPr>
        </p:nvSpPr>
        <p:spPr>
          <a:noFill/>
        </p:spPr>
        <p:txBody>
          <a:bodyPr/>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lnSpc>
                <a:spcPct val="100000"/>
              </a:lnSpc>
              <a:spcBef>
                <a:spcPct val="0"/>
              </a:spcBef>
              <a:buClrTx/>
              <a:buSzTx/>
              <a:buFontTx/>
              <a:buNone/>
            </a:pPr>
            <a:fld id="{18AF94CA-D033-468C-BE4D-2C87B86D0C5F}" type="slidenum">
              <a:rPr lang="es-MX" altLang="ja-JP" sz="1000" b="0" smtClean="0">
                <a:solidFill>
                  <a:srgbClr val="000000"/>
                </a:solidFill>
                <a:latin typeface="Credit Suisse Type Light" panose="020B0303040503020204" pitchFamily="34" charset="0"/>
              </a:rPr>
              <a:pPr eaLnBrk="1" hangingPunct="1">
                <a:lnSpc>
                  <a:spcPct val="100000"/>
                </a:lnSpc>
                <a:spcBef>
                  <a:spcPct val="0"/>
                </a:spcBef>
                <a:buClrTx/>
                <a:buSzTx/>
                <a:buFontTx/>
                <a:buNone/>
              </a:pPr>
              <a:t>46</a:t>
            </a:fld>
            <a:endParaRPr lang="es-MX" altLang="ja-JP" sz="1000" b="0" dirty="0" smtClean="0">
              <a:solidFill>
                <a:srgbClr val="000000"/>
              </a:solidFill>
              <a:latin typeface="Credit Suisse Type Light" panose="020B0303040503020204" pitchFamily="34" charset="0"/>
            </a:endParaRPr>
          </a:p>
        </p:txBody>
      </p:sp>
      <p:sp>
        <p:nvSpPr>
          <p:cNvPr id="38918" name="Rectangle 80"/>
          <p:cNvSpPr>
            <a:spLocks noChangeArrowheads="1"/>
          </p:cNvSpPr>
          <p:nvPr/>
        </p:nvSpPr>
        <p:spPr bwMode="auto">
          <a:xfrm>
            <a:off x="0" y="1090612"/>
            <a:ext cx="136525" cy="5767388"/>
          </a:xfrm>
          <a:prstGeom prst="rect">
            <a:avLst/>
          </a:prstGeom>
          <a:solidFill>
            <a:srgbClr val="FFFFFF"/>
          </a:solidFill>
          <a:ln w="63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64800" rIns="46800" bIns="64800" anchor="ctr"/>
          <a:lstStyle>
            <a:lvl1pPr defTabSz="728663" eaLnBrk="0" hangingPunct="0">
              <a:lnSpc>
                <a:spcPct val="95000"/>
              </a:lnSpc>
              <a:spcBef>
                <a:spcPct val="95000"/>
              </a:spcBef>
              <a:buClr>
                <a:schemeClr val="tx1"/>
              </a:buClr>
              <a:buSzPct val="120000"/>
              <a:buFont typeface="Wingdings" pitchFamily="2" charset="2"/>
              <a:tabLst>
                <a:tab pos="4286250" algn="l"/>
              </a:tabLst>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tabLst>
                <a:tab pos="4286250" algn="l"/>
              </a:tabLst>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tabLst>
                <a:tab pos="4286250" algn="l"/>
              </a:tabLst>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9pPr>
          </a:lstStyle>
          <a:p>
            <a:pPr algn="ctr" eaLnBrk="1" hangingPunct="1">
              <a:spcBef>
                <a:spcPct val="0"/>
              </a:spcBef>
              <a:buClr>
                <a:srgbClr val="FFFFFF"/>
              </a:buClr>
              <a:buSzTx/>
              <a:buFontTx/>
              <a:buNone/>
            </a:pPr>
            <a:endParaRPr lang="en-US" altLang="en-US" sz="1000" b="0" dirty="0">
              <a:solidFill>
                <a:srgbClr val="000000"/>
              </a:solidFill>
              <a:latin typeface="Credit Suisse Type Light" panose="020B0303040503020204" pitchFamily="34" charset="0"/>
            </a:endParaRPr>
          </a:p>
        </p:txBody>
      </p:sp>
      <p:pic>
        <p:nvPicPr>
          <p:cNvPr id="12" name="Picture 2" descr="Raúl Galleg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58" y="861739"/>
            <a:ext cx="1027774" cy="112206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lejandro Rodriguez 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258" y="3508999"/>
            <a:ext cx="1027774" cy="102777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descr="AQAAAAAQAOgeHgcNSNhFjhn1kMTbCtbnyN1C9YagqLlrkWskVsl8dVp6Uf7eRKfNHBVh39cwBS3dNDrAFPthb9/sfKn8RC5xMVz9ERuJ5YSAWO3L9fKX"/>
          <p:cNvSpPr/>
          <p:nvPr/>
        </p:nvSpPr>
        <p:spPr>
          <a:xfrm>
            <a:off x="1486557" y="804323"/>
            <a:ext cx="7222437" cy="3151573"/>
          </a:xfrm>
          <a:prstGeom prst="rect">
            <a:avLst/>
          </a:prstGeom>
          <a:noFill/>
          <a:ln w="25400" cap="flat" cmpd="sng" algn="ctr">
            <a:noFill/>
            <a:prstDash val="lgDash"/>
          </a:ln>
          <a:effectLst/>
        </p:spPr>
        <p:txBody>
          <a:bodyPr rtlCol="0" anchor="t" anchorCtr="0"/>
          <a:lstStyle/>
          <a:p>
            <a:pPr defTabSz="914400" eaLnBrk="1" fontAlgn="auto" hangingPunct="1">
              <a:spcBef>
                <a:spcPct val="95000"/>
              </a:spcBef>
              <a:spcAft>
                <a:spcPts val="0"/>
              </a:spcAft>
              <a:buClr>
                <a:srgbClr val="91867E"/>
              </a:buClr>
              <a:defRPr/>
            </a:pPr>
            <a:r>
              <a:rPr lang="es-ES" sz="1000" b="1" kern="0" dirty="0" smtClean="0">
                <a:solidFill>
                  <a:srgbClr val="000000"/>
                </a:solidFill>
                <a:latin typeface="Credit Suisse Type Roman"/>
              </a:rPr>
              <a:t>Raúl A. Gallegos, Co-Administrador del portafolio</a:t>
            </a:r>
          </a:p>
          <a:p>
            <a:pPr marL="141288" lvl="2" indent="-138113" defTabSz="914400" eaLnBrk="1" fontAlgn="auto" hangingPunct="1">
              <a:spcBef>
                <a:spcPct val="95000"/>
              </a:spcBef>
              <a:spcAft>
                <a:spcPts val="0"/>
              </a:spcAft>
              <a:buClr>
                <a:srgbClr val="6B7176"/>
              </a:buClr>
              <a:buSzPct val="80000"/>
              <a:buFont typeface="Wingdings"/>
              <a:buChar char="n"/>
              <a:defRPr/>
            </a:pPr>
            <a:r>
              <a:rPr lang="es-ES" sz="1000" kern="0" dirty="0" smtClean="0">
                <a:solidFill>
                  <a:srgbClr val="000000"/>
                </a:solidFill>
                <a:latin typeface="Credit Suisse Type Roman"/>
              </a:rPr>
              <a:t>Previamente, Presidente y Director General de GE México </a:t>
            </a:r>
          </a:p>
          <a:p>
            <a:pPr marL="141288" lvl="2" indent="-138113" defTabSz="914400" eaLnBrk="1" fontAlgn="auto" hangingPunct="1">
              <a:spcBef>
                <a:spcPct val="95000"/>
              </a:spcBef>
              <a:spcAft>
                <a:spcPts val="0"/>
              </a:spcAft>
              <a:buClr>
                <a:srgbClr val="6B7176"/>
              </a:buClr>
              <a:buSzPct val="80000"/>
              <a:buFont typeface="Wingdings"/>
              <a:buChar char="n"/>
            </a:pPr>
            <a:r>
              <a:rPr lang="es-ES" sz="1000" kern="0" dirty="0" smtClean="0">
                <a:solidFill>
                  <a:srgbClr val="000000"/>
                </a:solidFill>
                <a:latin typeface="Credit Suisse Type Roman"/>
              </a:rPr>
              <a:t>15 años de experiencia en bienes raíces; estuvo 19 años con GE</a:t>
            </a:r>
          </a:p>
          <a:p>
            <a:pPr marL="141288" lvl="2" indent="-138113" defTabSz="914400" eaLnBrk="1" fontAlgn="auto" hangingPunct="1">
              <a:spcBef>
                <a:spcPct val="95000"/>
              </a:spcBef>
              <a:spcAft>
                <a:spcPts val="0"/>
              </a:spcAft>
              <a:buClr>
                <a:srgbClr val="6B7176"/>
              </a:buClr>
              <a:buSzPct val="80000"/>
              <a:buFont typeface="Wingdings"/>
              <a:buChar char="n"/>
              <a:defRPr/>
            </a:pPr>
            <a:r>
              <a:rPr lang="es-ES" sz="1000" kern="0" dirty="0" smtClean="0">
                <a:solidFill>
                  <a:srgbClr val="000000"/>
                </a:solidFill>
                <a:latin typeface="Credit Suisse Type Roman"/>
              </a:rPr>
              <a:t>Director General de GE Real Estate México de 2006 a 2013, dónde creció el negocio a más de US$5 mil millones</a:t>
            </a:r>
          </a:p>
          <a:p>
            <a:pPr marL="141288" lvl="2" indent="-138113" defTabSz="914400" eaLnBrk="1" fontAlgn="auto" hangingPunct="1">
              <a:spcBef>
                <a:spcPct val="95000"/>
              </a:spcBef>
              <a:spcAft>
                <a:spcPts val="0"/>
              </a:spcAft>
              <a:buClr>
                <a:srgbClr val="6B7176"/>
              </a:buClr>
              <a:buSzPct val="80000"/>
              <a:buFont typeface="Wingdings"/>
              <a:buChar char="n"/>
              <a:defRPr/>
            </a:pPr>
            <a:r>
              <a:rPr lang="es-ES" sz="1000" kern="0" dirty="0" smtClean="0">
                <a:solidFill>
                  <a:srgbClr val="000000"/>
                </a:solidFill>
                <a:latin typeface="Credit Suisse Type Roman"/>
              </a:rPr>
              <a:t>Administró y posteriormente vendió Intramerica, una de las más grandes propietarias y operadoras de propiedades industriales en México, con lo que </a:t>
            </a:r>
            <a:r>
              <a:rPr lang="es-ES" sz="1000" kern="0" dirty="0" err="1" smtClean="0">
                <a:solidFill>
                  <a:srgbClr val="000000"/>
                </a:solidFill>
                <a:latin typeface="Credit Suisse Type Roman"/>
              </a:rPr>
              <a:t>Macquarie</a:t>
            </a:r>
            <a:r>
              <a:rPr lang="es-ES" sz="1000" kern="0" dirty="0" smtClean="0">
                <a:solidFill>
                  <a:srgbClr val="000000"/>
                </a:solidFill>
                <a:latin typeface="Credit Suisse Type Roman"/>
              </a:rPr>
              <a:t> formó Fibra </a:t>
            </a:r>
            <a:r>
              <a:rPr lang="es-ES" sz="1000" kern="0" dirty="0" err="1" smtClean="0">
                <a:solidFill>
                  <a:srgbClr val="000000"/>
                </a:solidFill>
                <a:latin typeface="Credit Suisse Type Roman"/>
              </a:rPr>
              <a:t>Macquarie</a:t>
            </a:r>
            <a:endParaRPr lang="es-ES" sz="1000" kern="0" dirty="0" smtClean="0">
              <a:solidFill>
                <a:srgbClr val="000000"/>
              </a:solidFill>
              <a:latin typeface="Credit Suisse Type Roman"/>
            </a:endParaRPr>
          </a:p>
          <a:p>
            <a:pPr marL="141288" lvl="2" indent="-138113" defTabSz="914400" eaLnBrk="1" fontAlgn="auto" hangingPunct="1">
              <a:spcBef>
                <a:spcPct val="95000"/>
              </a:spcBef>
              <a:spcAft>
                <a:spcPts val="0"/>
              </a:spcAft>
              <a:buClr>
                <a:srgbClr val="6B7176"/>
              </a:buClr>
              <a:buSzPct val="80000"/>
              <a:buFont typeface="Wingdings"/>
              <a:buChar char="n"/>
              <a:defRPr/>
            </a:pPr>
            <a:r>
              <a:rPr lang="es-ES" sz="1000" kern="0" dirty="0" smtClean="0">
                <a:solidFill>
                  <a:srgbClr val="000000"/>
                </a:solidFill>
                <a:latin typeface="Credit Suisse Type Roman"/>
              </a:rPr>
              <a:t>Raúl es Ingeniero Civil, egresado de la Universidad Anáhuac y cuenta con un MBA por la Universidad de Columbia, en NY</a:t>
            </a:r>
          </a:p>
        </p:txBody>
      </p:sp>
      <p:sp>
        <p:nvSpPr>
          <p:cNvPr id="18" name="Rectangle 17"/>
          <p:cNvSpPr/>
          <p:nvPr/>
        </p:nvSpPr>
        <p:spPr>
          <a:xfrm>
            <a:off x="1488031" y="3469721"/>
            <a:ext cx="7220963" cy="2635099"/>
          </a:xfrm>
          <a:prstGeom prst="rect">
            <a:avLst/>
          </a:prstGeom>
          <a:noFill/>
          <a:ln w="25400" cap="flat" cmpd="sng" algn="ctr">
            <a:noFill/>
            <a:prstDash val="lgDash"/>
          </a:ln>
          <a:effectLst/>
        </p:spPr>
        <p:txBody>
          <a:bodyPr rtlCol="0" anchor="t" anchorCtr="0"/>
          <a:lstStyle/>
          <a:p>
            <a:pPr defTabSz="914400" eaLnBrk="1" fontAlgn="auto" hangingPunct="1">
              <a:spcBef>
                <a:spcPts val="200"/>
              </a:spcBef>
              <a:spcAft>
                <a:spcPts val="200"/>
              </a:spcAft>
              <a:buClr>
                <a:srgbClr val="91867E"/>
              </a:buClr>
              <a:defRPr/>
            </a:pPr>
            <a:r>
              <a:rPr lang="es-MX" sz="1000" b="1" kern="0" dirty="0" smtClean="0">
                <a:solidFill>
                  <a:srgbClr val="000000"/>
                </a:solidFill>
                <a:latin typeface="Credit Suisse Type Roman"/>
              </a:rPr>
              <a:t>Alejandro Rodríguez Rivero, Co-Administrador </a:t>
            </a:r>
            <a:r>
              <a:rPr lang="es-ES" sz="1000" b="1" kern="0" dirty="0" smtClean="0">
                <a:solidFill>
                  <a:srgbClr val="000000"/>
                </a:solidFill>
                <a:latin typeface="Credit Suisse Type Roman"/>
              </a:rPr>
              <a:t>del portafolio</a:t>
            </a:r>
            <a:endParaRPr lang="es-MX" sz="1000" b="1" kern="0" dirty="0" smtClean="0">
              <a:solidFill>
                <a:srgbClr val="000000"/>
              </a:solidFill>
              <a:latin typeface="Credit Suisse Type Roman"/>
            </a:endParaRPr>
          </a:p>
          <a:p>
            <a:pPr marL="141288" lvl="2" indent="-138113" defTabSz="914400" eaLnBrk="1" fontAlgn="auto" hangingPunct="1">
              <a:spcBef>
                <a:spcPct val="105000"/>
              </a:spcBef>
              <a:spcAft>
                <a:spcPts val="0"/>
              </a:spcAft>
              <a:buClr>
                <a:srgbClr val="6B7176"/>
              </a:buClr>
              <a:buSzPct val="80000"/>
              <a:buFont typeface="Wingdings"/>
              <a:buChar char="n"/>
              <a:defRPr/>
            </a:pPr>
            <a:r>
              <a:rPr lang="es-MX" sz="1000" kern="0" dirty="0" smtClean="0">
                <a:solidFill>
                  <a:srgbClr val="000000"/>
                </a:solidFill>
                <a:latin typeface="Credit Suisse Type Roman"/>
              </a:rPr>
              <a:t>Previamente, Director de mercado de capitales y desarrollo de negocios en GECRE México</a:t>
            </a:r>
          </a:p>
          <a:p>
            <a:pPr marL="141288" lvl="2" indent="-138113" defTabSz="914400" eaLnBrk="1" fontAlgn="auto" hangingPunct="1">
              <a:spcBef>
                <a:spcPct val="105000"/>
              </a:spcBef>
              <a:spcAft>
                <a:spcPts val="0"/>
              </a:spcAft>
              <a:buClr>
                <a:srgbClr val="6B7176"/>
              </a:buClr>
              <a:buSzPct val="80000"/>
              <a:buFont typeface="Wingdings"/>
              <a:buChar char="n"/>
            </a:pPr>
            <a:r>
              <a:rPr lang="es-ES" sz="1000" kern="0" dirty="0">
                <a:solidFill>
                  <a:srgbClr val="000000"/>
                </a:solidFill>
                <a:latin typeface="Credit Suisse Type Roman"/>
              </a:rPr>
              <a:t>22 años de experiencia en </a:t>
            </a:r>
            <a:r>
              <a:rPr lang="es-MX" sz="1000" kern="0" dirty="0">
                <a:solidFill>
                  <a:srgbClr val="000000"/>
                </a:solidFill>
                <a:latin typeface="Credit Suisse Type Roman"/>
              </a:rPr>
              <a:t>en el sector financiero y de bienes raíces; </a:t>
            </a:r>
            <a:r>
              <a:rPr lang="es-MX" sz="1000" kern="0" dirty="0" smtClean="0">
                <a:solidFill>
                  <a:srgbClr val="000000"/>
                </a:solidFill>
                <a:latin typeface="Credit Suisse Type Roman"/>
              </a:rPr>
              <a:t>estuvo 19 </a:t>
            </a:r>
            <a:r>
              <a:rPr lang="es-MX" sz="1000" kern="0" dirty="0">
                <a:solidFill>
                  <a:srgbClr val="000000"/>
                </a:solidFill>
                <a:latin typeface="Credit Suisse Type Roman"/>
              </a:rPr>
              <a:t>años con </a:t>
            </a:r>
            <a:r>
              <a:rPr lang="es-MX" sz="1000" kern="0" dirty="0" smtClean="0">
                <a:solidFill>
                  <a:srgbClr val="000000"/>
                </a:solidFill>
                <a:latin typeface="Credit Suisse Type Roman"/>
              </a:rPr>
              <a:t>GE</a:t>
            </a:r>
          </a:p>
          <a:p>
            <a:pPr marL="141288" lvl="2" indent="-138113" defTabSz="914400" eaLnBrk="1" fontAlgn="auto" hangingPunct="1">
              <a:spcBef>
                <a:spcPct val="105000"/>
              </a:spcBef>
              <a:spcAft>
                <a:spcPts val="0"/>
              </a:spcAft>
              <a:buClr>
                <a:srgbClr val="6B7176"/>
              </a:buClr>
              <a:buSzPct val="80000"/>
              <a:buFont typeface="Wingdings"/>
              <a:buChar char="n"/>
              <a:defRPr/>
            </a:pPr>
            <a:r>
              <a:rPr lang="es-MX" sz="1000" kern="0" dirty="0" smtClean="0">
                <a:solidFill>
                  <a:srgbClr val="000000"/>
                </a:solidFill>
                <a:latin typeface="Credit Suisse Type Roman"/>
              </a:rPr>
              <a:t>En el 2015, participó en la estructuración y ejecución del GE-</a:t>
            </a:r>
            <a:r>
              <a:rPr lang="es-MX" sz="1000" kern="0" dirty="0" err="1" smtClean="0">
                <a:solidFill>
                  <a:srgbClr val="000000"/>
                </a:solidFill>
                <a:latin typeface="Credit Suisse Type Roman"/>
              </a:rPr>
              <a:t>Blackstone</a:t>
            </a:r>
            <a:r>
              <a:rPr lang="es-MX" sz="1000" kern="0" dirty="0" smtClean="0">
                <a:solidFill>
                  <a:srgbClr val="000000"/>
                </a:solidFill>
                <a:latin typeface="Credit Suisse Type Roman"/>
              </a:rPr>
              <a:t> </a:t>
            </a:r>
            <a:r>
              <a:rPr lang="es-MX" sz="1000" kern="0" dirty="0" err="1" smtClean="0">
                <a:solidFill>
                  <a:srgbClr val="000000"/>
                </a:solidFill>
                <a:latin typeface="Credit Suisse Type Roman"/>
              </a:rPr>
              <a:t>seller’s</a:t>
            </a:r>
            <a:r>
              <a:rPr lang="es-MX" sz="1000" kern="0" dirty="0" smtClean="0">
                <a:solidFill>
                  <a:srgbClr val="000000"/>
                </a:solidFill>
                <a:latin typeface="Credit Suisse Type Roman"/>
              </a:rPr>
              <a:t> financing por US$3 mil millones, liderando la sindicación </a:t>
            </a:r>
          </a:p>
          <a:p>
            <a:pPr marL="141288" lvl="2" indent="-138113" defTabSz="914400" eaLnBrk="1" fontAlgn="auto" hangingPunct="1">
              <a:spcBef>
                <a:spcPct val="105000"/>
              </a:spcBef>
              <a:spcAft>
                <a:spcPts val="0"/>
              </a:spcAft>
              <a:buClr>
                <a:srgbClr val="6B7176"/>
              </a:buClr>
              <a:buSzPct val="80000"/>
              <a:buFont typeface="Wingdings"/>
              <a:buChar char="n"/>
              <a:defRPr/>
            </a:pPr>
            <a:r>
              <a:rPr lang="es-MX" sz="1000" kern="0" dirty="0" smtClean="0">
                <a:solidFill>
                  <a:srgbClr val="000000"/>
                </a:solidFill>
                <a:latin typeface="Credit Suisse Type Roman"/>
              </a:rPr>
              <a:t>Participó en la </a:t>
            </a:r>
            <a:r>
              <a:rPr lang="es-MX" sz="1000" kern="0" dirty="0" err="1" smtClean="0">
                <a:solidFill>
                  <a:srgbClr val="000000"/>
                </a:solidFill>
                <a:latin typeface="Credit Suisse Type Roman"/>
              </a:rPr>
              <a:t>originación</a:t>
            </a:r>
            <a:r>
              <a:rPr lang="es-MX" sz="1000" kern="0" dirty="0" smtClean="0">
                <a:solidFill>
                  <a:srgbClr val="000000"/>
                </a:solidFill>
                <a:latin typeface="Credit Suisse Type Roman"/>
              </a:rPr>
              <a:t> de más de US$1.2 mil millones en préstamos para activos industriales, comerciales, de oficinas y hoteles</a:t>
            </a:r>
          </a:p>
          <a:p>
            <a:pPr marL="141288" lvl="2" indent="-138113" defTabSz="914400" eaLnBrk="1" fontAlgn="auto" hangingPunct="1">
              <a:spcBef>
                <a:spcPct val="105000"/>
              </a:spcBef>
              <a:spcAft>
                <a:spcPts val="0"/>
              </a:spcAft>
              <a:buClr>
                <a:srgbClr val="6B7176"/>
              </a:buClr>
              <a:buSzPct val="80000"/>
              <a:buFont typeface="Wingdings"/>
              <a:buChar char="n"/>
              <a:defRPr/>
            </a:pPr>
            <a:r>
              <a:rPr lang="es-MX" sz="1000" kern="0" dirty="0" smtClean="0">
                <a:solidFill>
                  <a:srgbClr val="000000"/>
                </a:solidFill>
                <a:latin typeface="Credit Suisse Type Roman"/>
              </a:rPr>
              <a:t>Alejandro es licenciado en negocios, egresado de la Universidad Iberoamericana  y cuenta con un MBA por la Universidad de Exeter en el Reino Unido</a:t>
            </a:r>
          </a:p>
        </p:txBody>
      </p:sp>
    </p:spTree>
    <p:custDataLst>
      <p:tags r:id="rId1"/>
    </p:custDataLst>
    <p:extLst>
      <p:ext uri="{BB962C8B-B14F-4D97-AF65-F5344CB8AC3E}">
        <p14:creationId xmlns:p14="http://schemas.microsoft.com/office/powerpoint/2010/main" val="37042018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7219950" cy="32162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Tesis de inversión</a:t>
            </a:r>
            <a:endParaRPr lang="en-US" sz="2200" dirty="0">
              <a:latin typeface="Credit Suisse Type Light" panose="020B0303040503020204" pitchFamily="34" charset="0"/>
              <a:ea typeface="ＭＳ Ｐゴシック" pitchFamily="34" charset="-128"/>
            </a:endParaRPr>
          </a:p>
        </p:txBody>
      </p:sp>
      <p:sp>
        <p:nvSpPr>
          <p:cNvPr id="19" name="Rounded Rectangle 18"/>
          <p:cNvSpPr/>
          <p:nvPr/>
        </p:nvSpPr>
        <p:spPr>
          <a:xfrm>
            <a:off x="1887610" y="1452102"/>
            <a:ext cx="6410662" cy="537418"/>
          </a:xfrm>
          <a:prstGeom prst="roundRect">
            <a:avLst/>
          </a:prstGeom>
          <a:solidFill>
            <a:srgbClr val="7898B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576" tIns="40640" rIns="40640" bIns="40640" numCol="1" spcCol="1270" anchor="ctr" anchorCtr="0">
            <a:noAutofit/>
          </a:bodyPr>
          <a:lstStyle/>
          <a:p>
            <a:pPr defTabSz="711200" eaLnBrk="1" hangingPunct="1">
              <a:lnSpc>
                <a:spcPct val="90000"/>
              </a:lnSpc>
              <a:spcAft>
                <a:spcPct val="35000"/>
              </a:spcAft>
              <a:buClr>
                <a:srgbClr val="FFFFFF"/>
              </a:buClr>
            </a:pPr>
            <a:r>
              <a:rPr lang="es-MX" sz="1600" dirty="0" smtClean="0">
                <a:solidFill>
                  <a:srgbClr val="FFFFFF"/>
                </a:solidFill>
              </a:rPr>
              <a:t>Mercado atractivo con alto potencial de crecimiento</a:t>
            </a:r>
            <a:endParaRPr lang="en-US" sz="1600" dirty="0">
              <a:solidFill>
                <a:srgbClr val="FFFFFF"/>
              </a:solidFill>
            </a:endParaRPr>
          </a:p>
        </p:txBody>
      </p:sp>
      <p:sp>
        <p:nvSpPr>
          <p:cNvPr id="20" name="Oval 19"/>
          <p:cNvSpPr/>
          <p:nvPr/>
        </p:nvSpPr>
        <p:spPr>
          <a:xfrm>
            <a:off x="1585592" y="1384925"/>
            <a:ext cx="671773" cy="671773"/>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2400" dirty="0" smtClean="0">
                <a:solidFill>
                  <a:srgbClr val="FFFFFF">
                    <a:lumMod val="65000"/>
                  </a:srgbClr>
                </a:solidFill>
              </a:rPr>
              <a:t>1</a:t>
            </a:r>
            <a:endParaRPr lang="en-US" sz="2400" dirty="0">
              <a:solidFill>
                <a:srgbClr val="FFFFFF">
                  <a:lumMod val="65000"/>
                </a:srgbClr>
              </a:solidFill>
            </a:endParaRPr>
          </a:p>
        </p:txBody>
      </p:sp>
      <p:sp>
        <p:nvSpPr>
          <p:cNvPr id="21" name="Rounded Rectangle 20"/>
          <p:cNvSpPr/>
          <p:nvPr/>
        </p:nvSpPr>
        <p:spPr>
          <a:xfrm>
            <a:off x="2329674" y="2258128"/>
            <a:ext cx="5968599" cy="537418"/>
          </a:xfrm>
          <a:prstGeom prst="roundRect">
            <a:avLst/>
          </a:prstGeom>
          <a:solidFill>
            <a:srgbClr val="7898B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576" tIns="40640" rIns="40640" bIns="40640" numCol="1" spcCol="1270" anchor="ctr" anchorCtr="0">
            <a:noAutofit/>
          </a:bodyPr>
          <a:lstStyle/>
          <a:p>
            <a:pPr algn="ctr" defTabSz="711200" eaLnBrk="1" hangingPunct="1">
              <a:lnSpc>
                <a:spcPct val="90000"/>
              </a:lnSpc>
              <a:spcAft>
                <a:spcPct val="35000"/>
              </a:spcAft>
              <a:buClr>
                <a:srgbClr val="FFFFFF"/>
              </a:buClr>
            </a:pPr>
            <a:r>
              <a:rPr lang="es-MX" sz="1600" dirty="0">
                <a:solidFill>
                  <a:srgbClr val="FFFFFF"/>
                </a:solidFill>
              </a:rPr>
              <a:t>Plataforma </a:t>
            </a:r>
            <a:r>
              <a:rPr lang="es-MX" sz="1600" dirty="0" smtClean="0">
                <a:solidFill>
                  <a:srgbClr val="FFFFFF"/>
                </a:solidFill>
              </a:rPr>
              <a:t>especializada </a:t>
            </a:r>
            <a:r>
              <a:rPr lang="es-MX" sz="1600" dirty="0">
                <a:solidFill>
                  <a:srgbClr val="FFFFFF"/>
                </a:solidFill>
              </a:rPr>
              <a:t>para invertir en </a:t>
            </a:r>
            <a:r>
              <a:rPr lang="es-MX" sz="1600" dirty="0" smtClean="0">
                <a:solidFill>
                  <a:srgbClr val="FFFFFF"/>
                </a:solidFill>
              </a:rPr>
              <a:t>hipotecas comerciales</a:t>
            </a:r>
            <a:endParaRPr lang="en-US" sz="1600" dirty="0">
              <a:solidFill>
                <a:srgbClr val="FFFFFF"/>
              </a:solidFill>
            </a:endParaRPr>
          </a:p>
        </p:txBody>
      </p:sp>
      <p:sp>
        <p:nvSpPr>
          <p:cNvPr id="22" name="Oval 21"/>
          <p:cNvSpPr/>
          <p:nvPr/>
        </p:nvSpPr>
        <p:spPr>
          <a:xfrm>
            <a:off x="2027655" y="2190950"/>
            <a:ext cx="671773" cy="671773"/>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2400" dirty="0" smtClean="0">
                <a:solidFill>
                  <a:srgbClr val="FFFFFF">
                    <a:lumMod val="65000"/>
                  </a:srgbClr>
                </a:solidFill>
              </a:rPr>
              <a:t>2</a:t>
            </a:r>
            <a:endParaRPr lang="en-US" sz="2400" dirty="0">
              <a:solidFill>
                <a:srgbClr val="FFFFFF">
                  <a:lumMod val="65000"/>
                </a:srgbClr>
              </a:solidFill>
            </a:endParaRPr>
          </a:p>
        </p:txBody>
      </p:sp>
      <p:sp>
        <p:nvSpPr>
          <p:cNvPr id="23" name="Rounded Rectangle 22"/>
          <p:cNvSpPr/>
          <p:nvPr/>
        </p:nvSpPr>
        <p:spPr>
          <a:xfrm>
            <a:off x="2531818" y="3064154"/>
            <a:ext cx="5766454" cy="537418"/>
          </a:xfrm>
          <a:prstGeom prst="roundRect">
            <a:avLst/>
          </a:prstGeom>
          <a:solidFill>
            <a:srgbClr val="7898B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576" tIns="40640" rIns="40640" bIns="40640" numCol="1" spcCol="1270" anchor="ctr" anchorCtr="0">
            <a:noAutofit/>
          </a:bodyPr>
          <a:lstStyle/>
          <a:p>
            <a:pPr defTabSz="711200" eaLnBrk="1" hangingPunct="1">
              <a:lnSpc>
                <a:spcPct val="90000"/>
              </a:lnSpc>
              <a:spcAft>
                <a:spcPct val="35000"/>
              </a:spcAft>
              <a:buClr>
                <a:srgbClr val="FFFFFF"/>
              </a:buClr>
            </a:pPr>
            <a:r>
              <a:rPr lang="es-MX" sz="1600" dirty="0">
                <a:solidFill>
                  <a:srgbClr val="FFFFFF"/>
                </a:solidFill>
              </a:rPr>
              <a:t>Atractivos retornos </a:t>
            </a:r>
            <a:r>
              <a:rPr lang="es-MX" sz="1600" dirty="0" smtClean="0">
                <a:solidFill>
                  <a:srgbClr val="FFFFFF"/>
                </a:solidFill>
              </a:rPr>
              <a:t>para </a:t>
            </a:r>
            <a:r>
              <a:rPr lang="es-MX" sz="1600" dirty="0">
                <a:solidFill>
                  <a:srgbClr val="FFFFFF"/>
                </a:solidFill>
              </a:rPr>
              <a:t>los potenciales inversionistas</a:t>
            </a:r>
            <a:endParaRPr lang="en-US" sz="1600" dirty="0">
              <a:solidFill>
                <a:srgbClr val="FFFFFF"/>
              </a:solidFill>
            </a:endParaRPr>
          </a:p>
        </p:txBody>
      </p:sp>
      <p:sp>
        <p:nvSpPr>
          <p:cNvPr id="24" name="Oval 23"/>
          <p:cNvSpPr/>
          <p:nvPr/>
        </p:nvSpPr>
        <p:spPr>
          <a:xfrm>
            <a:off x="2229800" y="2996976"/>
            <a:ext cx="671773" cy="671773"/>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2400" dirty="0" smtClean="0">
                <a:solidFill>
                  <a:srgbClr val="FFFFFF">
                    <a:lumMod val="65000"/>
                  </a:srgbClr>
                </a:solidFill>
              </a:rPr>
              <a:t>3</a:t>
            </a:r>
            <a:endParaRPr lang="en-US" sz="2400" dirty="0">
              <a:solidFill>
                <a:srgbClr val="FFFFFF">
                  <a:lumMod val="65000"/>
                </a:srgbClr>
              </a:solidFill>
            </a:endParaRPr>
          </a:p>
        </p:txBody>
      </p:sp>
      <p:sp>
        <p:nvSpPr>
          <p:cNvPr id="25" name="Rounded Rectangle 24"/>
          <p:cNvSpPr/>
          <p:nvPr/>
        </p:nvSpPr>
        <p:spPr>
          <a:xfrm>
            <a:off x="2531818" y="3869669"/>
            <a:ext cx="5766454" cy="537418"/>
          </a:xfrm>
          <a:prstGeom prst="roundRect">
            <a:avLst/>
          </a:prstGeom>
          <a:solidFill>
            <a:srgbClr val="7898B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576" tIns="40640" rIns="40640" bIns="40640" numCol="1" spcCol="1270" anchor="ctr" anchorCtr="0">
            <a:noAutofit/>
          </a:bodyPr>
          <a:lstStyle/>
          <a:p>
            <a:pPr defTabSz="711200" eaLnBrk="1" hangingPunct="1">
              <a:lnSpc>
                <a:spcPct val="90000"/>
              </a:lnSpc>
              <a:spcAft>
                <a:spcPct val="35000"/>
              </a:spcAft>
              <a:buClr>
                <a:srgbClr val="FFFFFF"/>
              </a:buClr>
            </a:pPr>
            <a:r>
              <a:rPr lang="es-MX" sz="1600" dirty="0">
                <a:solidFill>
                  <a:srgbClr val="FFFFFF"/>
                </a:solidFill>
              </a:rPr>
              <a:t>Equipo de administración probado y con gran experiencia</a:t>
            </a:r>
            <a:endParaRPr lang="en-US" sz="1600" dirty="0">
              <a:solidFill>
                <a:srgbClr val="FFFFFF"/>
              </a:solidFill>
            </a:endParaRPr>
          </a:p>
        </p:txBody>
      </p:sp>
      <p:sp>
        <p:nvSpPr>
          <p:cNvPr id="26" name="Oval 25"/>
          <p:cNvSpPr/>
          <p:nvPr/>
        </p:nvSpPr>
        <p:spPr>
          <a:xfrm>
            <a:off x="2027655" y="3802492"/>
            <a:ext cx="671773" cy="671773"/>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2400" dirty="0" smtClean="0">
                <a:solidFill>
                  <a:srgbClr val="FFFFFF">
                    <a:lumMod val="65000"/>
                  </a:srgbClr>
                </a:solidFill>
              </a:rPr>
              <a:t>4</a:t>
            </a:r>
            <a:endParaRPr lang="en-US" sz="2400" dirty="0">
              <a:solidFill>
                <a:srgbClr val="FFFFFF">
                  <a:lumMod val="65000"/>
                </a:srgbClr>
              </a:solidFill>
            </a:endParaRPr>
          </a:p>
        </p:txBody>
      </p:sp>
      <p:sp>
        <p:nvSpPr>
          <p:cNvPr id="27" name="Rounded Rectangle 26"/>
          <p:cNvSpPr/>
          <p:nvPr/>
        </p:nvSpPr>
        <p:spPr>
          <a:xfrm>
            <a:off x="1887610" y="4675695"/>
            <a:ext cx="6413085" cy="537418"/>
          </a:xfrm>
          <a:prstGeom prst="roundRect">
            <a:avLst/>
          </a:prstGeom>
          <a:solidFill>
            <a:srgbClr val="7898B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576" tIns="40640" rIns="40640" bIns="40640" numCol="1" spcCol="1270" anchor="ctr" anchorCtr="0">
            <a:noAutofit/>
          </a:bodyPr>
          <a:lstStyle/>
          <a:p>
            <a:pPr defTabSz="711200" eaLnBrk="1" hangingPunct="1">
              <a:lnSpc>
                <a:spcPct val="90000"/>
              </a:lnSpc>
              <a:spcAft>
                <a:spcPct val="35000"/>
              </a:spcAft>
              <a:buClr>
                <a:srgbClr val="FFFFFF"/>
              </a:buClr>
            </a:pPr>
            <a:r>
              <a:rPr lang="es-MX" sz="1600" dirty="0">
                <a:solidFill>
                  <a:srgbClr val="FFFFFF"/>
                </a:solidFill>
              </a:rPr>
              <a:t>Proceso de inversión y gobierno corporativo</a:t>
            </a:r>
            <a:endParaRPr lang="en-US" sz="1600" dirty="0">
              <a:solidFill>
                <a:srgbClr val="FFFFFF"/>
              </a:solidFill>
            </a:endParaRPr>
          </a:p>
        </p:txBody>
      </p:sp>
      <p:sp>
        <p:nvSpPr>
          <p:cNvPr id="28" name="Oval 27"/>
          <p:cNvSpPr/>
          <p:nvPr/>
        </p:nvSpPr>
        <p:spPr>
          <a:xfrm>
            <a:off x="1585592" y="4608517"/>
            <a:ext cx="671773" cy="671773"/>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2400" dirty="0" smtClean="0">
                <a:solidFill>
                  <a:srgbClr val="FFFFFF">
                    <a:lumMod val="65000"/>
                  </a:srgbClr>
                </a:solidFill>
              </a:rPr>
              <a:t>5</a:t>
            </a:r>
            <a:endParaRPr lang="en-US" sz="2400" dirty="0">
              <a:solidFill>
                <a:srgbClr val="FFFFFF">
                  <a:lumMod val="65000"/>
                </a:srgbClr>
              </a:solidFill>
            </a:endParaRPr>
          </a:p>
        </p:txBody>
      </p:sp>
      <p:pic>
        <p:nvPicPr>
          <p:cNvPr id="143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826" y="3122908"/>
            <a:ext cx="1719106" cy="553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Slide Number Placeholder 2"/>
          <p:cNvSpPr txBox="1">
            <a:spLocks noGrp="1"/>
          </p:cNvSpPr>
          <p:nvPr/>
        </p:nvSpPr>
        <p:spPr bwMode="auto">
          <a:xfrm>
            <a:off x="6937375" y="631507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9EF87C8A-FC09-4E0A-BD84-6CDEF01130C2}"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47</a:t>
            </a:fld>
            <a:endParaRPr lang="es-MX" altLang="ja-JP" sz="1000" b="0" dirty="0">
              <a:solidFill>
                <a:srgbClr val="000000"/>
              </a:solidFill>
              <a:latin typeface="Credit Suisse Type Light" panose="020B0303040503020204" pitchFamily="34" charset="0"/>
            </a:endParaRPr>
          </a:p>
        </p:txBody>
      </p:sp>
    </p:spTree>
    <p:extLst>
      <p:ext uri="{BB962C8B-B14F-4D97-AF65-F5344CB8AC3E}">
        <p14:creationId xmlns:p14="http://schemas.microsoft.com/office/powerpoint/2010/main" val="15933949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sultado de imagen para ge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7864" y="3130486"/>
            <a:ext cx="424005" cy="424005"/>
          </a:xfrm>
          <a:prstGeom prst="rect">
            <a:avLst/>
          </a:prstGeom>
          <a:noFill/>
          <a:extLst>
            <a:ext uri="{909E8E84-426E-40DD-AFC4-6F175D3DCCD1}">
              <a14:hiddenFill xmlns:a14="http://schemas.microsoft.com/office/drawing/2010/main">
                <a:solidFill>
                  <a:srgbClr val="FFFFFF"/>
                </a:solidFill>
              </a14:hiddenFill>
            </a:ext>
          </a:extLst>
        </p:spPr>
      </p:pic>
      <p:sp>
        <p:nvSpPr>
          <p:cNvPr id="18" name="HeadingBox3" descr="AQAAAAAQAN5eAgTZn/REhqaEmA0NgOM/nR6ZfDhSuOiq9RyWiQ4iJD8WtIH96vzzaPxix8BrgpdrcKk/qgOHCneFhknubtUMeJwj+K0TCtCiXEG7LbCdJMiNqoix4TZhyeh2Avh4n2SVNx91WcA2g4ekVxWiyXVuydGrXU3Ga2E5pfXBclrB6j4kYH2cdZg9O15dC2y/hNpMQ8iBjnH0+ecWayhmigMgo1APB2E+wLfOe5ecddVWtqBgQ6/eRL7qo+6GuPiZ+Q=="/>
          <p:cNvSpPr>
            <a:spLocks noGrp="1"/>
          </p:cNvSpPr>
          <p:nvPr>
            <p:ph type="body" sz="quarter" idx="30"/>
          </p:nvPr>
        </p:nvSpPr>
        <p:spPr>
          <a:xfrm>
            <a:off x="445116" y="3551059"/>
            <a:ext cx="3996000" cy="171640"/>
          </a:xfrm>
        </p:spPr>
        <p:txBody>
          <a:bodyPr/>
          <a:lstStyle/>
          <a:p>
            <a:r>
              <a:rPr lang="es-ES" sz="1000" dirty="0">
                <a:latin typeface="Credit Suisse Type Light" panose="020B0303040503020204" pitchFamily="34" charset="0"/>
              </a:rPr>
              <a:t>Valor </a:t>
            </a:r>
            <a:r>
              <a:rPr lang="es-ES" sz="1000" dirty="0" smtClean="0">
                <a:latin typeface="Credit Suisse Type Light" panose="020B0303040503020204" pitchFamily="34" charset="0"/>
              </a:rPr>
              <a:t>estimado </a:t>
            </a:r>
            <a:r>
              <a:rPr lang="es-ES" sz="1000" dirty="0">
                <a:latin typeface="Credit Suisse Type Light" panose="020B0303040503020204" pitchFamily="34" charset="0"/>
              </a:rPr>
              <a:t>del m</a:t>
            </a:r>
            <a:r>
              <a:rPr lang="es-ES" sz="1000" dirty="0" smtClean="0">
                <a:latin typeface="Credit Suisse Type Light" panose="020B0303040503020204" pitchFamily="34" charset="0"/>
              </a:rPr>
              <a:t>ercado </a:t>
            </a:r>
            <a:r>
              <a:rPr lang="es-ES" sz="1000" dirty="0">
                <a:latin typeface="Credit Suisse Type Light" panose="020B0303040503020204" pitchFamily="34" charset="0"/>
              </a:rPr>
              <a:t>de </a:t>
            </a:r>
            <a:r>
              <a:rPr lang="es-ES" sz="1000" dirty="0" smtClean="0">
                <a:latin typeface="Credit Suisse Type Light" panose="020B0303040503020204" pitchFamily="34" charset="0"/>
              </a:rPr>
              <a:t>hipotecas comerciales</a:t>
            </a:r>
            <a:endParaRPr lang="en-US" sz="1000" dirty="0">
              <a:latin typeface="Credit Suisse Type Light" panose="020B0303040503020204" pitchFamily="34" charset="0"/>
            </a:endParaRPr>
          </a:p>
        </p:txBody>
      </p:sp>
      <p:sp>
        <p:nvSpPr>
          <p:cNvPr id="55" name="Round Single Corner Rectangle 54"/>
          <p:cNvSpPr/>
          <p:nvPr/>
        </p:nvSpPr>
        <p:spPr>
          <a:xfrm>
            <a:off x="4841411" y="4019647"/>
            <a:ext cx="1541680" cy="632257"/>
          </a:xfrm>
          <a:prstGeom prst="round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eaLnBrk="1" hangingPunct="1">
              <a:lnSpc>
                <a:spcPct val="95000"/>
              </a:lnSpc>
              <a:buClr>
                <a:srgbClr val="91867E"/>
              </a:buClr>
            </a:pPr>
            <a:r>
              <a:rPr lang="es-MX" sz="1100" b="1" dirty="0" smtClean="0">
                <a:solidFill>
                  <a:srgbClr val="000000"/>
                </a:solidFill>
              </a:rPr>
              <a:t>Crecimiento manufacturero y turístico</a:t>
            </a:r>
            <a:endParaRPr lang="es-MX" sz="1100" b="1" baseline="30000" dirty="0">
              <a:solidFill>
                <a:srgbClr val="000000"/>
              </a:solidFill>
            </a:endParaRPr>
          </a:p>
        </p:txBody>
      </p:sp>
      <p:sp>
        <p:nvSpPr>
          <p:cNvPr id="56" name="Round Single Corner Rectangle 55"/>
          <p:cNvSpPr/>
          <p:nvPr/>
        </p:nvSpPr>
        <p:spPr>
          <a:xfrm>
            <a:off x="6846487" y="3998406"/>
            <a:ext cx="1541680" cy="632257"/>
          </a:xfrm>
          <a:prstGeom prst="round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91867E"/>
              </a:buClr>
            </a:pPr>
            <a:r>
              <a:rPr lang="es-MX" sz="1100" b="1" dirty="0" smtClean="0">
                <a:solidFill>
                  <a:srgbClr val="000000"/>
                </a:solidFill>
              </a:rPr>
              <a:t>Bono demográfico y crecimiento del consumo</a:t>
            </a:r>
            <a:endParaRPr lang="es-MX" sz="1100" b="1" dirty="0">
              <a:solidFill>
                <a:srgbClr val="000000"/>
              </a:solidFill>
            </a:endParaRPr>
          </a:p>
        </p:txBody>
      </p:sp>
      <p:sp>
        <p:nvSpPr>
          <p:cNvPr id="57" name="Round Single Corner Rectangle 56"/>
          <p:cNvSpPr/>
          <p:nvPr/>
        </p:nvSpPr>
        <p:spPr>
          <a:xfrm>
            <a:off x="6846487" y="4901908"/>
            <a:ext cx="1541680" cy="632257"/>
          </a:xfrm>
          <a:prstGeom prst="round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91867E"/>
              </a:buClr>
            </a:pPr>
            <a:r>
              <a:rPr lang="es-MX" sz="1100" b="1" dirty="0" smtClean="0">
                <a:solidFill>
                  <a:srgbClr val="000000"/>
                </a:solidFill>
              </a:rPr>
              <a:t>Factores macro favorables</a:t>
            </a:r>
            <a:endParaRPr lang="es-MX" sz="1100" b="1" i="1" dirty="0">
              <a:solidFill>
                <a:srgbClr val="000000"/>
              </a:solidFill>
            </a:endParaRPr>
          </a:p>
        </p:txBody>
      </p:sp>
      <p:sp>
        <p:nvSpPr>
          <p:cNvPr id="39" name="Round Single Corner Rectangle 38"/>
          <p:cNvSpPr/>
          <p:nvPr/>
        </p:nvSpPr>
        <p:spPr>
          <a:xfrm>
            <a:off x="4856486" y="4896205"/>
            <a:ext cx="1541680" cy="632257"/>
          </a:xfrm>
          <a:prstGeom prst="round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400" eaLnBrk="1" hangingPunct="1">
              <a:lnSpc>
                <a:spcPct val="95000"/>
              </a:lnSpc>
              <a:buClr>
                <a:srgbClr val="91867E"/>
              </a:buClr>
            </a:pPr>
            <a:r>
              <a:rPr lang="es-MX" sz="1100" b="1" dirty="0" smtClean="0">
                <a:solidFill>
                  <a:srgbClr val="000000"/>
                </a:solidFill>
              </a:rPr>
              <a:t>Fundamentales inmobiliarios sanos</a:t>
            </a:r>
            <a:endParaRPr lang="es-MX" sz="1100" b="1" dirty="0">
              <a:solidFill>
                <a:srgbClr val="000000"/>
              </a:solidFill>
            </a:endParaRPr>
          </a:p>
        </p:txBody>
      </p:sp>
      <p:sp>
        <p:nvSpPr>
          <p:cNvPr id="47" name="Rectangle 46" descr="AQAAAAAQAJa4z9mKA9VHthJ5/QCZ0e7e+f0Xk/ssd0mv8CD1sotpQ5f7uA03z+p8Y+3ptfGtNwLMCPiXZUeYam+DrmSbNJauzgAv2Gks3BzzCxOO8Fa3"/>
          <p:cNvSpPr/>
          <p:nvPr/>
        </p:nvSpPr>
        <p:spPr>
          <a:xfrm>
            <a:off x="445116" y="5239623"/>
            <a:ext cx="3996000" cy="355482"/>
          </a:xfrm>
          <a:prstGeom prst="rect">
            <a:avLst/>
          </a:prstGeom>
          <a:noFill/>
        </p:spPr>
        <p:txBody>
          <a:bodyPr wrap="square" rtlCol="0">
            <a:spAutoFit/>
          </a:bodyPr>
          <a:lstStyle/>
          <a:p>
            <a:pPr marL="119063" lvl="2" indent="-115888" defTabSz="914400" eaLnBrk="1" hangingPunct="1">
              <a:lnSpc>
                <a:spcPct val="95000"/>
              </a:lnSpc>
              <a:spcBef>
                <a:spcPct val="145000"/>
              </a:spcBef>
              <a:buClr>
                <a:srgbClr val="6B7176"/>
              </a:buClr>
              <a:buSzPct val="80000"/>
              <a:buFont typeface="Wingdings"/>
              <a:buChar char="n"/>
            </a:pPr>
            <a:r>
              <a:rPr lang="es-ES" sz="900" b="1" dirty="0">
                <a:solidFill>
                  <a:srgbClr val="000000"/>
                </a:solidFill>
                <a:latin typeface="Credit Suisse Type Light" pitchFamily="34" charset="0"/>
              </a:rPr>
              <a:t>Mientras la diferencia del PIB entre México y EUA es de 13x, la del mercado de hipotecas de bienes raíces comerciales es de ~100x</a:t>
            </a:r>
            <a:endParaRPr lang="es-MX" sz="900" b="1" dirty="0">
              <a:solidFill>
                <a:srgbClr val="000000"/>
              </a:solidFill>
              <a:latin typeface="Credit Suisse Type Light" pitchFamily="34" charset="0"/>
            </a:endParaRPr>
          </a:p>
        </p:txBody>
      </p:sp>
      <p:cxnSp>
        <p:nvCxnSpPr>
          <p:cNvPr id="94" name="Straight Connector 93"/>
          <p:cNvCxnSpPr/>
          <p:nvPr/>
        </p:nvCxnSpPr>
        <p:spPr>
          <a:xfrm>
            <a:off x="1388218" y="4133744"/>
            <a:ext cx="2393636" cy="352897"/>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1388218" y="4836805"/>
            <a:ext cx="2393636" cy="307116"/>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1" name="Chart 40"/>
          <p:cNvGraphicFramePr>
            <a:graphicFrameLocks/>
          </p:cNvGraphicFramePr>
          <p:nvPr>
            <p:extLst>
              <p:ext uri="{D42A27DB-BD31-4B8C-83A1-F6EECF244321}">
                <p14:modId xmlns:p14="http://schemas.microsoft.com/office/powerpoint/2010/main" val="610804622"/>
              </p:ext>
            </p:extLst>
          </p:nvPr>
        </p:nvGraphicFramePr>
        <p:xfrm>
          <a:off x="457200" y="3581889"/>
          <a:ext cx="1822156" cy="21873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5" name="Chart 34"/>
          <p:cNvGraphicFramePr>
            <a:graphicFrameLocks/>
          </p:cNvGraphicFramePr>
          <p:nvPr>
            <p:extLst>
              <p:ext uri="{D42A27DB-BD31-4B8C-83A1-F6EECF244321}">
                <p14:modId xmlns:p14="http://schemas.microsoft.com/office/powerpoint/2010/main" val="2265701511"/>
              </p:ext>
            </p:extLst>
          </p:nvPr>
        </p:nvGraphicFramePr>
        <p:xfrm>
          <a:off x="457200" y="907443"/>
          <a:ext cx="3995738" cy="2187396"/>
        </p:xfrm>
        <a:graphic>
          <a:graphicData uri="http://schemas.openxmlformats.org/drawingml/2006/chart">
            <c:chart xmlns:c="http://schemas.openxmlformats.org/drawingml/2006/chart" xmlns:r="http://schemas.openxmlformats.org/officeDocument/2006/relationships" r:id="rId6"/>
          </a:graphicData>
        </a:graphic>
      </p:graphicFrame>
      <p:sp>
        <p:nvSpPr>
          <p:cNvPr id="10" name="HeadingBox2" descr="AQAAAAAQAG88ljKZTpRPqHDwFs6babA14ykyz80CqrO4o6uzOHWwRCA9GxyilpD3DY6KrE/4C4eQQ3Yv+OAdD2iG2YTu5co5C0mbizwCzea6PqZAs9b0wsYefXiVC8oe4sP0ruoC39mr3NC8cbwe3drGm9dTnlwYHRz1O7zbCkoJxjpCAd7oKvOIS43Qjo/8A4PqFkI5HuwUaVqeXnlBxH23CXF6upyU3w7Q5AKpg6KH9xWjetORIkgXuyvRh6uYRminOVePOA=="/>
          <p:cNvSpPr>
            <a:spLocks noGrp="1"/>
          </p:cNvSpPr>
          <p:nvPr>
            <p:ph type="body" sz="quarter" idx="20"/>
          </p:nvPr>
        </p:nvSpPr>
        <p:spPr>
          <a:xfrm>
            <a:off x="445116" y="669024"/>
            <a:ext cx="3996000" cy="171640"/>
          </a:xfrm>
        </p:spPr>
        <p:txBody>
          <a:bodyPr/>
          <a:lstStyle/>
          <a:p>
            <a:r>
              <a:rPr lang="es-MX" sz="1000" dirty="0">
                <a:latin typeface="Credit Suisse Type Light" panose="020B0303040503020204" pitchFamily="34" charset="0"/>
              </a:rPr>
              <a:t>Valor </a:t>
            </a:r>
            <a:r>
              <a:rPr lang="es-MX" sz="1000" dirty="0" smtClean="0">
                <a:latin typeface="Credit Suisse Type Light" panose="020B0303040503020204" pitchFamily="34" charset="0"/>
              </a:rPr>
              <a:t>estimado </a:t>
            </a:r>
            <a:r>
              <a:rPr lang="es-MX" sz="1000" dirty="0">
                <a:latin typeface="Credit Suisse Type Light" panose="020B0303040503020204" pitchFamily="34" charset="0"/>
              </a:rPr>
              <a:t>del m</a:t>
            </a:r>
            <a:r>
              <a:rPr lang="es-MX" sz="1000" dirty="0" smtClean="0">
                <a:latin typeface="Credit Suisse Type Light" panose="020B0303040503020204" pitchFamily="34" charset="0"/>
              </a:rPr>
              <a:t>ercado </a:t>
            </a:r>
            <a:r>
              <a:rPr lang="es-MX" sz="1000" dirty="0">
                <a:latin typeface="Credit Suisse Type Light" panose="020B0303040503020204" pitchFamily="34" charset="0"/>
              </a:rPr>
              <a:t>de bienes raíces </a:t>
            </a:r>
            <a:r>
              <a:rPr lang="es-MX" sz="1000" dirty="0" smtClean="0">
                <a:latin typeface="Credit Suisse Type Light" panose="020B0303040503020204" pitchFamily="34" charset="0"/>
              </a:rPr>
              <a:t>comerciales </a:t>
            </a:r>
            <a:r>
              <a:rPr lang="es-MX" sz="1000" dirty="0">
                <a:latin typeface="Credit Suisse Type Light" panose="020B0303040503020204" pitchFamily="34" charset="0"/>
              </a:rPr>
              <a:t>en México</a:t>
            </a:r>
            <a:endParaRPr lang="en-US" sz="1000" dirty="0">
              <a:latin typeface="Credit Suisse Type Light" panose="020B0303040503020204" pitchFamily="34" charset="0"/>
            </a:endParaRPr>
          </a:p>
        </p:txBody>
      </p:sp>
      <p:sp>
        <p:nvSpPr>
          <p:cNvPr id="3" name="Title" descr="AQAAAAAQAMNBgx9V7LdAnczmpKEXI0JlO/V1JDnMBa5+fa3CUQFm8jGKdioYEbDkxM7HDcF1Lwkvuvt9IA1fe7Qj1BKJeD8nO461Fx1oevFRQ5o7VQH/QhS68PkkudhdlLtsgBKLMFCilIeGE91kWd/AtfPpCkcOtjAOfzgmpXh6mP1RfSrTjZZh0jxpFTNh/EeTL/rAEnrFzJzh+ujWJDd3E80S/BBx4zK5JBqX/3sLaF2CL+HG"/>
          <p:cNvSpPr>
            <a:spLocks noGrp="1"/>
          </p:cNvSpPr>
          <p:nvPr>
            <p:ph type="title"/>
          </p:nvPr>
        </p:nvSpPr>
        <p:spPr>
          <a:xfrm>
            <a:off x="457199" y="209550"/>
            <a:ext cx="7930967" cy="32162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Mercado significativo con alto potencial de crecimiento</a:t>
            </a:r>
            <a:endParaRPr lang="en-US" sz="2200" dirty="0">
              <a:latin typeface="Credit Suisse Type Light" panose="020B0303040503020204" pitchFamily="34" charset="0"/>
              <a:ea typeface="ＭＳ Ｐゴシック" pitchFamily="34" charset="-128"/>
            </a:endParaRPr>
          </a:p>
        </p:txBody>
      </p:sp>
      <p:sp>
        <p:nvSpPr>
          <p:cNvPr id="82" name="TitleUnits" descr="AQAAAAAQAPdEqK5xfkREqmyCHgXx/vTwK2vq8CmsdvVRqEmzv4n4fwzktx6QGm65X/0JmjyqfiIM4IThq8mbTgmRZwDCGS6WV0dbzGsD87dX7eUBCPfCRsk3p5vqYN0sgjeJvATjdFYq65tsJttm9wW/WyuM4NtpRCHcxMnI1utGKFqNSQ/pr+VkL6A0WH7e1qHBzk77VXf+E43Sq2qRmUvaBnhTw+yLCxhJ9h/rkVNbEGqnaYVpGL+7VlBAdAQ+V1ure7GY/Yz1njXwCU2QhyJB3+o2neJORJzlUBVPDQi757K31ITw"/>
          <p:cNvSpPr txBox="1"/>
          <p:nvPr/>
        </p:nvSpPr>
        <p:spPr>
          <a:xfrm>
            <a:off x="445116" y="3764251"/>
            <a:ext cx="1971621" cy="102336"/>
          </a:xfrm>
          <a:prstGeom prst="rect">
            <a:avLst/>
          </a:prstGeom>
          <a:noFill/>
        </p:spPr>
        <p:txBody>
          <a:bodyPr vert="horz" wrap="square" lIns="0" tIns="0" rIns="0" bIns="0" rtlCol="0" anchor="b" anchorCtr="0">
            <a:spAutoFit/>
          </a:bodyPr>
          <a:lstStyle/>
          <a:p>
            <a:pPr defTabSz="914400" eaLnBrk="1" hangingPunct="1">
              <a:lnSpc>
                <a:spcPct val="95000"/>
              </a:lnSpc>
              <a:buClr>
                <a:srgbClr val="FFFFFF"/>
              </a:buClr>
            </a:pPr>
            <a:r>
              <a:rPr lang="en-US" sz="700" dirty="0" smtClean="0">
                <a:solidFill>
                  <a:srgbClr val="000000"/>
                </a:solidFill>
                <a:latin typeface="Credit Suisse Type Light" panose="020B0303040503020204" pitchFamily="34" charset="0"/>
              </a:rPr>
              <a:t>(US$bn)</a:t>
            </a:r>
            <a:endParaRPr lang="en-US" sz="700" dirty="0">
              <a:solidFill>
                <a:srgbClr val="000000"/>
              </a:solidFill>
              <a:latin typeface="Credit Suisse Type Light" panose="020B0303040503020204" pitchFamily="34" charset="0"/>
            </a:endParaRPr>
          </a:p>
        </p:txBody>
      </p:sp>
      <p:pic>
        <p:nvPicPr>
          <p:cNvPr id="101" name="Picture 12" descr="Mexic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89009" y="3960331"/>
            <a:ext cx="295045" cy="186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11" descr="US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8240" y="3960331"/>
            <a:ext cx="295045" cy="186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Rounded Rectangle 106"/>
          <p:cNvSpPr/>
          <p:nvPr/>
        </p:nvSpPr>
        <p:spPr bwMode="gray">
          <a:xfrm>
            <a:off x="3154680" y="1026955"/>
            <a:ext cx="1201169" cy="350164"/>
          </a:xfrm>
          <a:prstGeom prst="roundRect">
            <a:avLst/>
          </a:prstGeom>
          <a:noFill/>
          <a:ln w="25400" cap="flat" cmpd="sng" algn="ctr">
            <a:solidFill>
              <a:schemeClr val="accent1"/>
            </a:solidFill>
            <a:prstDash val="sysDash"/>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MX" sz="1100" b="1" dirty="0" smtClean="0">
                <a:solidFill>
                  <a:srgbClr val="6B7176"/>
                </a:solidFill>
              </a:rPr>
              <a:t>Clase A/B</a:t>
            </a:r>
            <a:endParaRPr lang="es-MX" sz="1100" b="1" baseline="30000" dirty="0" smtClean="0">
              <a:solidFill>
                <a:srgbClr val="6B7176"/>
              </a:solidFill>
            </a:endParaRPr>
          </a:p>
          <a:p>
            <a:pPr algn="ctr" defTabSz="914400" eaLnBrk="1" hangingPunct="1">
              <a:lnSpc>
                <a:spcPct val="95000"/>
              </a:lnSpc>
              <a:buClr>
                <a:srgbClr val="FFFFFF"/>
              </a:buClr>
            </a:pPr>
            <a:r>
              <a:rPr lang="es-MX" sz="1100" b="1" dirty="0" smtClean="0">
                <a:solidFill>
                  <a:srgbClr val="6B7176"/>
                </a:solidFill>
              </a:rPr>
              <a:t>Financiable</a:t>
            </a:r>
            <a:endParaRPr lang="en-US" sz="1100" b="1" dirty="0" smtClean="0">
              <a:solidFill>
                <a:srgbClr val="6B7176"/>
              </a:solidFill>
            </a:endParaRPr>
          </a:p>
        </p:txBody>
      </p:sp>
      <p:sp>
        <p:nvSpPr>
          <p:cNvPr id="108" name="TextBox 107"/>
          <p:cNvSpPr txBox="1"/>
          <p:nvPr/>
        </p:nvSpPr>
        <p:spPr>
          <a:xfrm>
            <a:off x="1937343" y="1202037"/>
            <a:ext cx="958788" cy="160813"/>
          </a:xfrm>
          <a:prstGeom prst="rect">
            <a:avLst/>
          </a:prstGeom>
          <a:noFill/>
        </p:spPr>
        <p:txBody>
          <a:bodyPr wrap="square" lIns="0" tIns="0" rIns="0" bIns="0" rtlCol="0" anchor="ctr">
            <a:spAutoFit/>
          </a:bodyPr>
          <a:lstStyle/>
          <a:p>
            <a:pPr algn="ctr" defTabSz="914400" eaLnBrk="1" hangingPunct="1">
              <a:lnSpc>
                <a:spcPct val="95000"/>
              </a:lnSpc>
              <a:buClr>
                <a:srgbClr val="FFFFFF"/>
              </a:buClr>
            </a:pPr>
            <a:r>
              <a:rPr lang="es-MX" sz="1100" b="1" dirty="0" smtClean="0">
                <a:solidFill>
                  <a:srgbClr val="000000"/>
                </a:solidFill>
                <a:latin typeface="Credit Suisse Type Light" panose="020B0303040503020204" pitchFamily="34" charset="0"/>
              </a:rPr>
              <a:t>~$600</a:t>
            </a:r>
            <a:endParaRPr lang="en-US" sz="1100" b="1" dirty="0">
              <a:solidFill>
                <a:srgbClr val="000000"/>
              </a:solidFill>
              <a:latin typeface="Credit Suisse Type Light" panose="020B0303040503020204" pitchFamily="34" charset="0"/>
            </a:endParaRPr>
          </a:p>
        </p:txBody>
      </p:sp>
      <p:sp>
        <p:nvSpPr>
          <p:cNvPr id="109" name="TextBox 108"/>
          <p:cNvSpPr txBox="1"/>
          <p:nvPr/>
        </p:nvSpPr>
        <p:spPr>
          <a:xfrm>
            <a:off x="908824" y="4436528"/>
            <a:ext cx="958788" cy="160813"/>
          </a:xfrm>
          <a:prstGeom prst="rect">
            <a:avLst/>
          </a:prstGeom>
          <a:noFill/>
        </p:spPr>
        <p:txBody>
          <a:bodyPr wrap="square" lIns="0" tIns="0" rIns="0" bIns="0" rtlCol="0" anchor="ctr">
            <a:spAutoFit/>
          </a:bodyPr>
          <a:lstStyle/>
          <a:p>
            <a:pPr algn="ctr" defTabSz="914400" eaLnBrk="1" hangingPunct="1">
              <a:lnSpc>
                <a:spcPct val="95000"/>
              </a:lnSpc>
              <a:buClr>
                <a:srgbClr val="FFFFFF"/>
              </a:buClr>
            </a:pPr>
            <a:r>
              <a:rPr lang="es-MX" sz="1100" b="1" dirty="0" smtClean="0">
                <a:solidFill>
                  <a:srgbClr val="FFFFFF"/>
                </a:solidFill>
                <a:latin typeface="Credit Suisse Type Light" panose="020B0303040503020204" pitchFamily="34" charset="0"/>
              </a:rPr>
              <a:t>~$2,700</a:t>
            </a:r>
            <a:endParaRPr lang="en-US" sz="1100" b="1" dirty="0">
              <a:solidFill>
                <a:srgbClr val="FFFFFF"/>
              </a:solidFill>
              <a:latin typeface="Credit Suisse Type Light" panose="020B0303040503020204" pitchFamily="34" charset="0"/>
            </a:endParaRPr>
          </a:p>
        </p:txBody>
      </p:sp>
      <p:sp>
        <p:nvSpPr>
          <p:cNvPr id="31" name="Slide Number Placeholder 2"/>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E0EC8A40-BB5C-41FD-B2A5-CFBA70551255}"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48</a:t>
            </a:fld>
            <a:endParaRPr lang="es-MX" altLang="ja-JP" sz="1000" b="0">
              <a:solidFill>
                <a:srgbClr val="000000"/>
              </a:solidFill>
              <a:latin typeface="Credit Suisse Type Light" panose="020B0303040503020204" pitchFamily="34" charset="0"/>
            </a:endParaRPr>
          </a:p>
        </p:txBody>
      </p:sp>
      <p:sp>
        <p:nvSpPr>
          <p:cNvPr id="32" name="Rectangle 42"/>
          <p:cNvSpPr>
            <a:spLocks noChangeArrowheads="1"/>
          </p:cNvSpPr>
          <p:nvPr/>
        </p:nvSpPr>
        <p:spPr bwMode="gray">
          <a:xfrm>
            <a:off x="454025" y="5873910"/>
            <a:ext cx="8239125" cy="240708"/>
          </a:xfrm>
          <a:prstGeom prst="rect">
            <a:avLst/>
          </a:prstGeom>
          <a:solidFill>
            <a:schemeClr val="tx2"/>
          </a:solidFill>
          <a:ln w="6350">
            <a:solidFill>
              <a:schemeClr val="tx2"/>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wrap="square" lIns="90000" tIns="46800" rIns="90000" bIns="46800" anchor="ctr">
            <a:spAutoFit/>
          </a:bodyPr>
          <a:lstStyle/>
          <a:p>
            <a:pPr defTabSz="914400">
              <a:lnSpc>
                <a:spcPct val="95000"/>
              </a:lnSpc>
              <a:buClr>
                <a:srgbClr val="FFFFFF"/>
              </a:buClr>
            </a:pPr>
            <a:r>
              <a:rPr lang="es-MX" sz="1000" b="1" dirty="0">
                <a:solidFill>
                  <a:srgbClr val="FFFFFF"/>
                </a:solidFill>
                <a:latin typeface="Credit Suisse Type Light" pitchFamily="34" charset="0"/>
              </a:rPr>
              <a:t>La salida de GE presenta la oportunidad de atacar un mercado actualmente desatendido por bancos, aseguradoras y vehículos alternativos</a:t>
            </a:r>
          </a:p>
        </p:txBody>
      </p:sp>
      <p:sp>
        <p:nvSpPr>
          <p:cNvPr id="33" name="Oval 32"/>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smtClean="0">
                <a:solidFill>
                  <a:srgbClr val="FFFFFF">
                    <a:lumMod val="65000"/>
                  </a:srgbClr>
                </a:solidFill>
              </a:rPr>
              <a:t>1</a:t>
            </a:r>
            <a:endParaRPr lang="en-US" dirty="0">
              <a:solidFill>
                <a:srgbClr val="FFFFFF">
                  <a:lumMod val="65000"/>
                </a:srgbClr>
              </a:solidFill>
            </a:endParaRPr>
          </a:p>
        </p:txBody>
      </p:sp>
      <p:sp>
        <p:nvSpPr>
          <p:cNvPr id="36" name="TitleUnits" descr="AQAAAAAQAPdEqK5xfkREqmyCHgXx/vTwK2vq8CmsdvVRqEmzv4n4fwzktx6QGm65X/0JmjyqfiIM4IThq8mbTgmRZwDCGS6WV0dbzGsD87dX7eUBCPfCRsk3p5vqYN0sgjeJvATjdFYq65tsJttm9wW/WyuM4NtpRCHcxMnI1utGKFqNSQ/pr+VkL6A0WH7e1qHBzk77VXf+E43Sq2qRmUvaBnhTw+yLCxhJ9h/rkVNbEGqnaYVpGL+7VlBAdAQ+V1ure7GY/Yz1njXwCU2QhyJB3+o2neJORJzlUBVPDQi757K31ITw"/>
          <p:cNvSpPr txBox="1"/>
          <p:nvPr/>
        </p:nvSpPr>
        <p:spPr>
          <a:xfrm>
            <a:off x="445116" y="5682774"/>
            <a:ext cx="3100134" cy="102336"/>
          </a:xfrm>
          <a:prstGeom prst="rect">
            <a:avLst/>
          </a:prstGeom>
          <a:noFill/>
        </p:spPr>
        <p:txBody>
          <a:bodyPr vert="horz" wrap="square" lIns="0" tIns="0" rIns="0" bIns="0" rtlCol="0" anchor="b"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eaLnBrk="1" hangingPunct="1">
              <a:lnSpc>
                <a:spcPct val="95000"/>
              </a:lnSpc>
              <a:buClr>
                <a:srgbClr val="FFFFFF"/>
              </a:buClr>
            </a:pPr>
            <a:r>
              <a:rPr lang="en-US" sz="700" dirty="0" smtClean="0">
                <a:solidFill>
                  <a:srgbClr val="000000"/>
                </a:solidFill>
              </a:rPr>
              <a:t>Fuente: </a:t>
            </a:r>
            <a:r>
              <a:rPr lang="es-MX" sz="700" i="1" dirty="0">
                <a:solidFill>
                  <a:srgbClr val="000000"/>
                </a:solidFill>
              </a:rPr>
              <a:t>American Bankers </a:t>
            </a:r>
            <a:r>
              <a:rPr lang="es-MX" sz="700" i="1" dirty="0" smtClean="0">
                <a:solidFill>
                  <a:srgbClr val="000000"/>
                </a:solidFill>
              </a:rPr>
              <a:t>Association</a:t>
            </a:r>
            <a:r>
              <a:rPr lang="es-MX" sz="700" dirty="0">
                <a:solidFill>
                  <a:srgbClr val="000000"/>
                </a:solidFill>
              </a:rPr>
              <a:t> </a:t>
            </a:r>
            <a:r>
              <a:rPr lang="es-MX" sz="700" dirty="0" smtClean="0">
                <a:solidFill>
                  <a:srgbClr val="000000"/>
                </a:solidFill>
              </a:rPr>
              <a:t>y </a:t>
            </a:r>
            <a:r>
              <a:rPr lang="es-MX" sz="700" dirty="0">
                <a:solidFill>
                  <a:srgbClr val="000000"/>
                </a:solidFill>
              </a:rPr>
              <a:t>estimados de Credit Suisse</a:t>
            </a:r>
            <a:r>
              <a:rPr lang="es-MX" sz="700" dirty="0" smtClean="0">
                <a:solidFill>
                  <a:srgbClr val="000000"/>
                </a:solidFill>
              </a:rPr>
              <a:t>.</a:t>
            </a:r>
            <a:endParaRPr lang="en-US" sz="700" dirty="0">
              <a:solidFill>
                <a:srgbClr val="000000"/>
              </a:solidFill>
            </a:endParaRPr>
          </a:p>
        </p:txBody>
      </p:sp>
      <p:graphicFrame>
        <p:nvGraphicFramePr>
          <p:cNvPr id="43" name="Chart 42"/>
          <p:cNvGraphicFramePr>
            <a:graphicFrameLocks/>
          </p:cNvGraphicFramePr>
          <p:nvPr>
            <p:extLst>
              <p:ext uri="{D42A27DB-BD31-4B8C-83A1-F6EECF244321}">
                <p14:modId xmlns:p14="http://schemas.microsoft.com/office/powerpoint/2010/main" val="233313727"/>
              </p:ext>
            </p:extLst>
          </p:nvPr>
        </p:nvGraphicFramePr>
        <p:xfrm>
          <a:off x="3424794" y="4244234"/>
          <a:ext cx="645747" cy="862705"/>
        </p:xfrm>
        <a:graphic>
          <a:graphicData uri="http://schemas.openxmlformats.org/drawingml/2006/chart">
            <c:chart xmlns:c="http://schemas.openxmlformats.org/drawingml/2006/chart" xmlns:r="http://schemas.openxmlformats.org/officeDocument/2006/relationships" r:id="rId9"/>
          </a:graphicData>
        </a:graphic>
      </p:graphicFrame>
      <p:sp>
        <p:nvSpPr>
          <p:cNvPr id="48" name="TextBox 47"/>
          <p:cNvSpPr txBox="1"/>
          <p:nvPr/>
        </p:nvSpPr>
        <p:spPr>
          <a:xfrm>
            <a:off x="3264055" y="4540806"/>
            <a:ext cx="958788" cy="160813"/>
          </a:xfrm>
          <a:prstGeom prst="rect">
            <a:avLst/>
          </a:prstGeom>
          <a:noFill/>
        </p:spPr>
        <p:txBody>
          <a:bodyPr wrap="square" lIns="0" tIns="0" rIns="0" bIns="0" rtlCol="0" anchor="ctr">
            <a:spAutoFit/>
          </a:bodyPr>
          <a:lstStyle/>
          <a:p>
            <a:pPr algn="ctr" defTabSz="914400" eaLnBrk="1" hangingPunct="1">
              <a:lnSpc>
                <a:spcPct val="95000"/>
              </a:lnSpc>
              <a:buClr>
                <a:srgbClr val="FFFFFF"/>
              </a:buClr>
            </a:pPr>
            <a:r>
              <a:rPr lang="es-MX" sz="1100" b="1" dirty="0" smtClean="0">
                <a:solidFill>
                  <a:srgbClr val="FFFFFF"/>
                </a:solidFill>
                <a:latin typeface="Credit Suisse Type Light" panose="020B0303040503020204" pitchFamily="34" charset="0"/>
              </a:rPr>
              <a:t>~$24</a:t>
            </a:r>
            <a:endParaRPr lang="en-US" sz="1100" b="1" dirty="0">
              <a:solidFill>
                <a:srgbClr val="FFFFFF"/>
              </a:solidFill>
              <a:latin typeface="Credit Suisse Type Light" panose="020B0303040503020204" pitchFamily="34" charset="0"/>
            </a:endParaRPr>
          </a:p>
        </p:txBody>
      </p:sp>
      <p:sp>
        <p:nvSpPr>
          <p:cNvPr id="59" name="HeadingBox2" descr="AQAAAAAQAG88ljKZTpRPqHDwFs6babA14ykyz80CqrO4o6uzOHWwRCA9GxyilpD3DY6KrE/4C4eQQ3Yv+OAdD2iG2YTu5co5C0mbizwCzea6PqZAs9b0wsYefXiVC8oe4sP0ruoC39mr3NC8cbwe3drGm9dTnlwYHRz1O7zbCkoJxjpCAd7oKvOIS43Qjo/8A4PqFkI5HuwUaVqeXnlBxH23CXF6upyU3w7Q5AKpg6KH9xWjetORIkgXuyvRh6uYRminOVePOA=="/>
          <p:cNvSpPr>
            <a:spLocks noGrp="1"/>
          </p:cNvSpPr>
          <p:nvPr>
            <p:ph type="body" sz="quarter" idx="20"/>
          </p:nvPr>
        </p:nvSpPr>
        <p:spPr>
          <a:xfrm>
            <a:off x="4567827" y="669024"/>
            <a:ext cx="4068174" cy="171640"/>
          </a:xfrm>
        </p:spPr>
        <p:txBody>
          <a:bodyPr/>
          <a:lstStyle/>
          <a:p>
            <a:r>
              <a:rPr lang="es-ES" sz="1000" dirty="0">
                <a:latin typeface="Credit Suisse Type Light" panose="020B0303040503020204" pitchFamily="34" charset="0"/>
              </a:rPr>
              <a:t>Momento crítico para entrar al mercado de las hipotecas </a:t>
            </a:r>
            <a:r>
              <a:rPr lang="es-ES" sz="1000" dirty="0" smtClean="0">
                <a:latin typeface="Credit Suisse Type Light" panose="020B0303040503020204" pitchFamily="34" charset="0"/>
              </a:rPr>
              <a:t>comerciales</a:t>
            </a:r>
            <a:endParaRPr lang="en-US" sz="1000" dirty="0">
              <a:latin typeface="Credit Suisse Type Light" panose="020B0303040503020204" pitchFamily="34" charset="0"/>
            </a:endParaRPr>
          </a:p>
        </p:txBody>
      </p:sp>
      <p:sp>
        <p:nvSpPr>
          <p:cNvPr id="4" name="Rectangle 3" descr="AQAAAAAQAPy5qTARVBNNnJqTQk3kds/CX5QTbn408hVAenRiBWQqa/fhs0hCRVJXbLu1nN8nJQR6HA3KLo0z8XNAj8k9GXrLc/t2DUupHbDD2fEPHpfR"/>
          <p:cNvSpPr/>
          <p:nvPr/>
        </p:nvSpPr>
        <p:spPr>
          <a:xfrm>
            <a:off x="4520391" y="859232"/>
            <a:ext cx="4225776" cy="1477328"/>
          </a:xfrm>
          <a:prstGeom prst="rect">
            <a:avLst/>
          </a:prstGeom>
        </p:spPr>
        <p:txBody>
          <a:bodyPr wrap="square">
            <a:spAutoFit/>
          </a:bodyPr>
          <a:lstStyle/>
          <a:p>
            <a:pPr marL="119063" lvl="2" indent="-115888" defTabSz="914400" eaLnBrk="1" hangingPunct="1">
              <a:lnSpc>
                <a:spcPct val="95000"/>
              </a:lnSpc>
              <a:spcBef>
                <a:spcPct val="50000"/>
              </a:spcBef>
              <a:buClr>
                <a:srgbClr val="6B7176"/>
              </a:buClr>
              <a:buSzPct val="80000"/>
              <a:buFont typeface="Wingdings"/>
              <a:buChar char="n"/>
            </a:pPr>
            <a:r>
              <a:rPr lang="es-MX" altLang="ja-JP" sz="900" dirty="0">
                <a:solidFill>
                  <a:srgbClr val="000000"/>
                </a:solidFill>
                <a:latin typeface="Credit Suisse Type Light" pitchFamily="34" charset="0"/>
              </a:rPr>
              <a:t>Hay aproximadamente 10 plataformas que originan préstamos hipotecarios y sólo dos (</a:t>
            </a:r>
            <a:r>
              <a:rPr lang="es-MX" altLang="ja-JP" sz="900" dirty="0" err="1">
                <a:solidFill>
                  <a:srgbClr val="000000"/>
                </a:solidFill>
                <a:latin typeface="Credit Suisse Type Light" pitchFamily="34" charset="0"/>
              </a:rPr>
              <a:t>Metlife</a:t>
            </a:r>
            <a:r>
              <a:rPr lang="es-MX" altLang="ja-JP" sz="900" dirty="0">
                <a:solidFill>
                  <a:srgbClr val="000000"/>
                </a:solidFill>
                <a:latin typeface="Credit Suisse Type Light" pitchFamily="34" charset="0"/>
              </a:rPr>
              <a:t> y Banamex) con prácticas especializadas e integradas </a:t>
            </a:r>
            <a:r>
              <a:rPr lang="es-MX" altLang="ja-JP" sz="900" dirty="0" smtClean="0">
                <a:solidFill>
                  <a:srgbClr val="000000"/>
                </a:solidFill>
                <a:latin typeface="Credit Suisse Type Light" pitchFamily="34" charset="0"/>
              </a:rPr>
              <a:t>verticalmente</a:t>
            </a:r>
          </a:p>
          <a:p>
            <a:pPr marL="119063" lvl="2" indent="-115888" defTabSz="914400" eaLnBrk="1" hangingPunct="1">
              <a:lnSpc>
                <a:spcPct val="95000"/>
              </a:lnSpc>
              <a:spcBef>
                <a:spcPct val="50000"/>
              </a:spcBef>
              <a:buClr>
                <a:srgbClr val="6B7176"/>
              </a:buClr>
              <a:buSzPct val="80000"/>
              <a:buFont typeface="Wingdings"/>
              <a:buChar char="n"/>
            </a:pPr>
            <a:r>
              <a:rPr lang="es-ES" altLang="ja-JP" sz="900" dirty="0">
                <a:solidFill>
                  <a:srgbClr val="000000"/>
                </a:solidFill>
                <a:latin typeface="Credit Suisse Type Light" pitchFamily="34" charset="0"/>
              </a:rPr>
              <a:t>Mercado poco desarrollado, principalmente existen bonos quirografarios corporativos emitidos por </a:t>
            </a:r>
            <a:r>
              <a:rPr lang="es-ES" altLang="ja-JP" sz="900" dirty="0" err="1">
                <a:solidFill>
                  <a:srgbClr val="000000"/>
                </a:solidFill>
                <a:latin typeface="Credit Suisse Type Light" pitchFamily="34" charset="0"/>
              </a:rPr>
              <a:t>FIBRAs</a:t>
            </a:r>
            <a:r>
              <a:rPr lang="es-ES" altLang="ja-JP" sz="900" dirty="0">
                <a:solidFill>
                  <a:srgbClr val="000000"/>
                </a:solidFill>
                <a:latin typeface="Credit Suisse Type Light" pitchFamily="34" charset="0"/>
              </a:rPr>
              <a:t>, y en menor medida financiamiento a nivel propiedad </a:t>
            </a:r>
            <a:endParaRPr lang="es-ES" altLang="ja-JP" sz="900" dirty="0" smtClean="0">
              <a:solidFill>
                <a:srgbClr val="000000"/>
              </a:solidFill>
              <a:latin typeface="Credit Suisse Type Light" pitchFamily="34" charset="0"/>
            </a:endParaRPr>
          </a:p>
          <a:p>
            <a:pPr marL="233363" lvl="3" indent="-112713" defTabSz="914400" eaLnBrk="1" hangingPunct="1">
              <a:lnSpc>
                <a:spcPct val="95000"/>
              </a:lnSpc>
              <a:spcBef>
                <a:spcPct val="50000"/>
              </a:spcBef>
              <a:buClr>
                <a:srgbClr val="000000"/>
              </a:buClr>
              <a:buSzPct val="100000"/>
              <a:buFont typeface="Credit Suisse Type Light"/>
              <a:buChar char="−"/>
            </a:pPr>
            <a:r>
              <a:rPr lang="es-ES" altLang="ja-JP" sz="900" dirty="0" smtClean="0">
                <a:solidFill>
                  <a:srgbClr val="000000"/>
                </a:solidFill>
                <a:latin typeface="Credit Suisse Type Light" pitchFamily="34" charset="0"/>
              </a:rPr>
              <a:t>Mercado </a:t>
            </a:r>
            <a:r>
              <a:rPr lang="es-ES" altLang="ja-JP" sz="900" dirty="0">
                <a:solidFill>
                  <a:srgbClr val="000000"/>
                </a:solidFill>
                <a:latin typeface="Credit Suisse Type Light" pitchFamily="34" charset="0"/>
              </a:rPr>
              <a:t>de CMBS inexistente</a:t>
            </a:r>
          </a:p>
          <a:p>
            <a:pPr marL="233363" lvl="3" indent="-112713" defTabSz="914400" eaLnBrk="1" hangingPunct="1">
              <a:lnSpc>
                <a:spcPct val="95000"/>
              </a:lnSpc>
              <a:spcBef>
                <a:spcPct val="50000"/>
              </a:spcBef>
              <a:buClr>
                <a:srgbClr val="000000"/>
              </a:buClr>
              <a:buSzPct val="100000"/>
              <a:buFont typeface="Credit Suisse Type Light"/>
              <a:buChar char="−"/>
            </a:pPr>
            <a:r>
              <a:rPr lang="es-ES" altLang="ja-JP" sz="900" dirty="0">
                <a:solidFill>
                  <a:srgbClr val="000000"/>
                </a:solidFill>
                <a:latin typeface="Credit Suisse Type Light" pitchFamily="34" charset="0"/>
              </a:rPr>
              <a:t>Mercado público de fideicomisos hipotecarios comerciales inexistente</a:t>
            </a:r>
          </a:p>
          <a:p>
            <a:pPr marL="233363" lvl="3" indent="-112713" defTabSz="914400" eaLnBrk="1" hangingPunct="1">
              <a:lnSpc>
                <a:spcPct val="95000"/>
              </a:lnSpc>
              <a:spcBef>
                <a:spcPct val="50000"/>
              </a:spcBef>
              <a:buClr>
                <a:srgbClr val="000000"/>
              </a:buClr>
              <a:buSzPct val="100000"/>
              <a:buFont typeface="Credit Suisse Type Light"/>
              <a:buChar char="−"/>
            </a:pPr>
            <a:r>
              <a:rPr lang="es-ES" altLang="ja-JP" sz="900" dirty="0">
                <a:solidFill>
                  <a:srgbClr val="000000"/>
                </a:solidFill>
                <a:latin typeface="Credit Suisse Type Light" pitchFamily="34" charset="0"/>
              </a:rPr>
              <a:t>Financiamiento limitado para construcción y activos transicionales</a:t>
            </a:r>
          </a:p>
          <a:p>
            <a:pPr marL="233363" lvl="3" indent="-112713" defTabSz="914400" eaLnBrk="1" hangingPunct="1">
              <a:lnSpc>
                <a:spcPct val="95000"/>
              </a:lnSpc>
              <a:spcBef>
                <a:spcPct val="50000"/>
              </a:spcBef>
              <a:buClr>
                <a:srgbClr val="000000"/>
              </a:buClr>
              <a:buSzPct val="100000"/>
              <a:buFont typeface="Credit Suisse Type Light"/>
              <a:buChar char="−"/>
            </a:pPr>
            <a:r>
              <a:rPr lang="es-ES" altLang="ja-JP" sz="900" dirty="0">
                <a:solidFill>
                  <a:srgbClr val="000000"/>
                </a:solidFill>
                <a:latin typeface="Credit Suisse Type Light" pitchFamily="34" charset="0"/>
              </a:rPr>
              <a:t>Pocos jugadores tienen acceso a financiamiento a través del mercado de </a:t>
            </a:r>
            <a:r>
              <a:rPr lang="es-ES" altLang="ja-JP" sz="900" dirty="0" smtClean="0">
                <a:solidFill>
                  <a:srgbClr val="000000"/>
                </a:solidFill>
                <a:latin typeface="Credit Suisse Type Light" pitchFamily="34" charset="0"/>
              </a:rPr>
              <a:t>capitales</a:t>
            </a:r>
          </a:p>
        </p:txBody>
      </p:sp>
      <p:sp>
        <p:nvSpPr>
          <p:cNvPr id="60" name="Rounded Rectangle 59"/>
          <p:cNvSpPr/>
          <p:nvPr/>
        </p:nvSpPr>
        <p:spPr bwMode="gray">
          <a:xfrm>
            <a:off x="2625505" y="4476667"/>
            <a:ext cx="623706" cy="350164"/>
          </a:xfrm>
          <a:prstGeom prst="roundRect">
            <a:avLst/>
          </a:prstGeom>
          <a:noFill/>
          <a:ln w="25400" cap="flat" cmpd="sng" algn="ctr">
            <a:solidFill>
              <a:schemeClr val="accent2">
                <a:lumMod val="75000"/>
              </a:schemeClr>
            </a:solidFill>
            <a:prstDash val="sysDash"/>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MX" sz="1100" b="1" dirty="0">
                <a:solidFill>
                  <a:srgbClr val="6B7176"/>
                </a:solidFill>
              </a:rPr>
              <a:t>+</a:t>
            </a:r>
            <a:r>
              <a:rPr lang="es-MX" sz="1100" b="1" dirty="0" smtClean="0">
                <a:solidFill>
                  <a:srgbClr val="6B7176"/>
                </a:solidFill>
              </a:rPr>
              <a:t>100x</a:t>
            </a:r>
            <a:endParaRPr lang="en-US" sz="1100" b="1" dirty="0" smtClean="0">
              <a:solidFill>
                <a:srgbClr val="6B7176"/>
              </a:solidFill>
            </a:endParaRPr>
          </a:p>
        </p:txBody>
      </p:sp>
      <p:sp>
        <p:nvSpPr>
          <p:cNvPr id="62" name="Rectangle 61" descr="AQAAAAAQAPy5qTARVBNNnJqTQk3kds/CX5QTbn408hVAenRiBWQqa/fhs0hCRVJXbLu1nN8nJQR6HA3KLo0z8XNAj8k9GXrLc/t2DUupHbDD2fEPHpfR"/>
          <p:cNvSpPr/>
          <p:nvPr/>
        </p:nvSpPr>
        <p:spPr>
          <a:xfrm>
            <a:off x="4668972" y="2478263"/>
            <a:ext cx="2167664" cy="209288"/>
          </a:xfrm>
          <a:prstGeom prst="rect">
            <a:avLst/>
          </a:prstGeom>
        </p:spPr>
        <p:txBody>
          <a:bodyPr wrap="square">
            <a:spAutoFit/>
          </a:bodyPr>
          <a:lstStyle/>
          <a:p>
            <a:pPr marL="3175" lvl="2" defTabSz="914400" eaLnBrk="1" hangingPunct="1">
              <a:lnSpc>
                <a:spcPct val="95000"/>
              </a:lnSpc>
              <a:spcBef>
                <a:spcPct val="50000"/>
              </a:spcBef>
              <a:buClr>
                <a:srgbClr val="6B7176"/>
              </a:buClr>
              <a:buSzPct val="80000"/>
            </a:pPr>
            <a:endParaRPr lang="es-ES" altLang="ja-JP" sz="800" b="1" dirty="0" smtClean="0">
              <a:solidFill>
                <a:srgbClr val="000000"/>
              </a:solidFill>
              <a:latin typeface="Credit Suisse Type Light" pitchFamily="34" charset="0"/>
            </a:endParaRPr>
          </a:p>
        </p:txBody>
      </p:sp>
      <p:sp>
        <p:nvSpPr>
          <p:cNvPr id="63" name="Rounded Rectangle 62"/>
          <p:cNvSpPr/>
          <p:nvPr/>
        </p:nvSpPr>
        <p:spPr bwMode="gray">
          <a:xfrm>
            <a:off x="4693223" y="2711080"/>
            <a:ext cx="1733285" cy="404377"/>
          </a:xfrm>
          <a:prstGeom prst="roundRect">
            <a:avLst/>
          </a:prstGeom>
          <a:noFill/>
          <a:ln w="25400" cap="flat" cmpd="sng" algn="ctr">
            <a:solidFill>
              <a:schemeClr val="accent2">
                <a:lumMod val="75000"/>
              </a:schemeClr>
            </a:solidFill>
            <a:prstDash val="sysDash"/>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ES" altLang="ja-JP" sz="700" b="1" dirty="0">
                <a:solidFill>
                  <a:srgbClr val="000000"/>
                </a:solidFill>
              </a:rPr>
              <a:t>Dominó el mercado de prestamos destinados a bienes raíces comerciales por 20 años</a:t>
            </a:r>
            <a:endParaRPr lang="en-US" sz="700" b="1" dirty="0" smtClean="0">
              <a:solidFill>
                <a:srgbClr val="6B7176"/>
              </a:solidFill>
            </a:endParaRPr>
          </a:p>
        </p:txBody>
      </p:sp>
      <p:sp>
        <p:nvSpPr>
          <p:cNvPr id="64" name="AutoShape 17"/>
          <p:cNvSpPr>
            <a:spLocks noChangeArrowheads="1"/>
          </p:cNvSpPr>
          <p:nvPr>
            <p:custDataLst>
              <p:tags r:id="rId2"/>
            </p:custDataLst>
          </p:nvPr>
        </p:nvSpPr>
        <p:spPr bwMode="gray">
          <a:xfrm rot="16200000" flipH="1" flipV="1">
            <a:off x="6371644" y="3054224"/>
            <a:ext cx="523270" cy="141039"/>
          </a:xfrm>
          <a:prstGeom prst="flowChartExtract">
            <a:avLst/>
          </a:prstGeom>
          <a:solidFill>
            <a:schemeClr val="bg2">
              <a:lumMod val="75000"/>
            </a:schemeClr>
          </a:solidFill>
          <a:ln>
            <a:noFill/>
          </a:ln>
          <a:effectLst/>
          <a:extLst/>
        </p:spPr>
        <p:txBody>
          <a:bodyPr rot="10800000" wrap="none" lIns="91221" tIns="45610" rIns="91221" bIns="45610" anchor="ctr"/>
          <a:lstStyle>
            <a:lvl1pPr marL="266700" indent="-266700"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a:spcBef>
                <a:spcPct val="0"/>
              </a:spcBef>
              <a:buClrTx/>
              <a:buSzTx/>
              <a:buFontTx/>
              <a:buNone/>
            </a:pPr>
            <a:endParaRPr lang="es-MX" altLang="en-US" sz="1100" dirty="0">
              <a:solidFill>
                <a:srgbClr val="FFFFFF"/>
              </a:solidFill>
              <a:latin typeface="Credit Suisse Type Light" panose="020B0303040503020204" pitchFamily="34" charset="0"/>
              <a:cs typeface="Times New Roman" pitchFamily="18" charset="0"/>
            </a:endParaRPr>
          </a:p>
        </p:txBody>
      </p:sp>
      <p:sp>
        <p:nvSpPr>
          <p:cNvPr id="65" name="Rounded Rectangle 64"/>
          <p:cNvSpPr/>
          <p:nvPr/>
        </p:nvSpPr>
        <p:spPr bwMode="gray">
          <a:xfrm>
            <a:off x="6810507" y="2711080"/>
            <a:ext cx="1733285" cy="404377"/>
          </a:xfrm>
          <a:prstGeom prst="roundRect">
            <a:avLst/>
          </a:prstGeom>
          <a:noFill/>
          <a:ln w="25400" cap="flat" cmpd="sng" algn="ctr">
            <a:solidFill>
              <a:schemeClr val="accent2">
                <a:lumMod val="75000"/>
              </a:schemeClr>
            </a:solidFill>
            <a:prstDash val="sysDash"/>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ES" altLang="ja-JP" sz="800" b="1" dirty="0" smtClean="0">
                <a:solidFill>
                  <a:srgbClr val="000000"/>
                </a:solidFill>
              </a:rPr>
              <a:t>En 2015, </a:t>
            </a:r>
            <a:r>
              <a:rPr lang="es-ES" altLang="ja-JP" sz="800" b="1" dirty="0" err="1" smtClean="0">
                <a:solidFill>
                  <a:srgbClr val="000000"/>
                </a:solidFill>
              </a:rPr>
              <a:t>Blackstone</a:t>
            </a:r>
            <a:r>
              <a:rPr lang="es-ES" altLang="ja-JP" sz="800" b="1" dirty="0" smtClean="0">
                <a:solidFill>
                  <a:srgbClr val="000000"/>
                </a:solidFill>
              </a:rPr>
              <a:t> adquirió el portafolio de GE</a:t>
            </a:r>
            <a:endParaRPr lang="en-US" sz="1100" b="1" dirty="0" smtClean="0">
              <a:solidFill>
                <a:srgbClr val="6B7176"/>
              </a:solidFill>
            </a:endParaRPr>
          </a:p>
        </p:txBody>
      </p:sp>
      <p:sp>
        <p:nvSpPr>
          <p:cNvPr id="5" name="AutoShape 6" descr="Resultado de imagen para blackstone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200">
              <a:solidFill>
                <a:srgbClr val="000000"/>
              </a:solidFill>
              <a:latin typeface="Credit Suisse Type Light" pitchFamily="34" charset="0"/>
            </a:endParaRPr>
          </a:p>
        </p:txBody>
      </p:sp>
      <p:pic>
        <p:nvPicPr>
          <p:cNvPr id="8200" name="Picture 8" descr="Resultado de imagen para blackstone 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09925" y="3261785"/>
            <a:ext cx="934448" cy="249186"/>
          </a:xfrm>
          <a:prstGeom prst="rect">
            <a:avLst/>
          </a:prstGeom>
          <a:noFill/>
          <a:extLst>
            <a:ext uri="{909E8E84-426E-40DD-AFC4-6F175D3DCCD1}">
              <a14:hiddenFill xmlns:a14="http://schemas.microsoft.com/office/drawing/2010/main">
                <a:solidFill>
                  <a:srgbClr val="FFFFFF"/>
                </a:solidFill>
              </a14:hiddenFill>
            </a:ext>
          </a:extLst>
        </p:spPr>
      </p:pic>
      <p:sp>
        <p:nvSpPr>
          <p:cNvPr id="66" name="Oval 65"/>
          <p:cNvSpPr>
            <a:spLocks noChangeAspect="1"/>
          </p:cNvSpPr>
          <p:nvPr/>
        </p:nvSpPr>
        <p:spPr>
          <a:xfrm>
            <a:off x="4738759" y="3889225"/>
            <a:ext cx="235452" cy="235452"/>
          </a:xfrm>
          <a:prstGeom prst="ellipse">
            <a:avLst/>
          </a:prstGeom>
          <a:ln>
            <a:solidFill>
              <a:schemeClr val="accent5">
                <a:lumMod val="5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1200" dirty="0" smtClean="0">
                <a:solidFill>
                  <a:srgbClr val="FFFFFF">
                    <a:lumMod val="65000"/>
                  </a:srgbClr>
                </a:solidFill>
              </a:rPr>
              <a:t>1</a:t>
            </a:r>
            <a:endParaRPr lang="en-US" sz="1200" dirty="0">
              <a:solidFill>
                <a:srgbClr val="FFFFFF">
                  <a:lumMod val="65000"/>
                </a:srgbClr>
              </a:solidFill>
            </a:endParaRPr>
          </a:p>
        </p:txBody>
      </p:sp>
      <p:sp>
        <p:nvSpPr>
          <p:cNvPr id="67" name="Oval 66"/>
          <p:cNvSpPr>
            <a:spLocks noChangeAspect="1"/>
          </p:cNvSpPr>
          <p:nvPr/>
        </p:nvSpPr>
        <p:spPr>
          <a:xfrm>
            <a:off x="6728761" y="3889225"/>
            <a:ext cx="235452" cy="235452"/>
          </a:xfrm>
          <a:prstGeom prst="ellipse">
            <a:avLst/>
          </a:prstGeom>
          <a:ln>
            <a:solidFill>
              <a:schemeClr val="accent5">
                <a:lumMod val="5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1200" dirty="0">
                <a:solidFill>
                  <a:srgbClr val="FFFFFF">
                    <a:lumMod val="65000"/>
                  </a:srgbClr>
                </a:solidFill>
              </a:rPr>
              <a:t>2</a:t>
            </a:r>
            <a:endParaRPr lang="en-US" sz="1200" dirty="0">
              <a:solidFill>
                <a:srgbClr val="FFFFFF">
                  <a:lumMod val="65000"/>
                </a:srgbClr>
              </a:solidFill>
            </a:endParaRPr>
          </a:p>
        </p:txBody>
      </p:sp>
      <p:sp>
        <p:nvSpPr>
          <p:cNvPr id="68" name="Oval 67"/>
          <p:cNvSpPr>
            <a:spLocks noChangeAspect="1"/>
          </p:cNvSpPr>
          <p:nvPr/>
        </p:nvSpPr>
        <p:spPr>
          <a:xfrm>
            <a:off x="4738759" y="4778479"/>
            <a:ext cx="235452" cy="235452"/>
          </a:xfrm>
          <a:prstGeom prst="ellipse">
            <a:avLst/>
          </a:prstGeom>
          <a:ln>
            <a:solidFill>
              <a:schemeClr val="accent5">
                <a:lumMod val="5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1200" dirty="0">
                <a:solidFill>
                  <a:srgbClr val="FFFFFF">
                    <a:lumMod val="65000"/>
                  </a:srgbClr>
                </a:solidFill>
              </a:rPr>
              <a:t>3</a:t>
            </a:r>
            <a:endParaRPr lang="en-US" sz="1200" dirty="0">
              <a:solidFill>
                <a:srgbClr val="FFFFFF">
                  <a:lumMod val="65000"/>
                </a:srgbClr>
              </a:solidFill>
            </a:endParaRPr>
          </a:p>
        </p:txBody>
      </p:sp>
      <p:sp>
        <p:nvSpPr>
          <p:cNvPr id="69" name="Oval 68"/>
          <p:cNvSpPr>
            <a:spLocks noChangeAspect="1"/>
          </p:cNvSpPr>
          <p:nvPr/>
        </p:nvSpPr>
        <p:spPr>
          <a:xfrm>
            <a:off x="6728761" y="4778479"/>
            <a:ext cx="235452" cy="235452"/>
          </a:xfrm>
          <a:prstGeom prst="ellipse">
            <a:avLst/>
          </a:prstGeom>
          <a:ln>
            <a:solidFill>
              <a:schemeClr val="accent5">
                <a:lumMod val="5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z="1200" dirty="0" smtClean="0">
                <a:solidFill>
                  <a:srgbClr val="FFFFFF">
                    <a:lumMod val="65000"/>
                  </a:srgbClr>
                </a:solidFill>
              </a:rPr>
              <a:t>4</a:t>
            </a:r>
            <a:endParaRPr lang="en-US" sz="1200" dirty="0">
              <a:solidFill>
                <a:srgbClr val="FFFFFF">
                  <a:lumMod val="65000"/>
                </a:srgbClr>
              </a:solidFill>
            </a:endParaRPr>
          </a:p>
        </p:txBody>
      </p:sp>
      <p:sp>
        <p:nvSpPr>
          <p:cNvPr id="70" name="HeadingBox3" descr="AQAAAAAQAN5eAgTZn/REhqaEmA0NgOM/nR6ZfDhSuOiq9RyWiQ4iJD8WtIH96vzzaPxix8BrgpdrcKk/qgOHCneFhknubtUMeJwj+K0TCtCiXEG7LbCdJMiNqoix4TZhyeh2Avh4n2SVNx91WcA2g4ekVxWiyXVuydGrXU3Ga2E5pfXBclrB6j4kYH2cdZg9O15dC2y/hNpMQ8iBjnH0+ecWayhmigMgo1APB2E+wLfOe5ecddVWtqBgQ6/eRL7qo+6GuPiZ+Q=="/>
          <p:cNvSpPr>
            <a:spLocks noGrp="1"/>
          </p:cNvSpPr>
          <p:nvPr>
            <p:ph type="body" sz="quarter" idx="30"/>
          </p:nvPr>
        </p:nvSpPr>
        <p:spPr>
          <a:xfrm>
            <a:off x="4567826" y="3551059"/>
            <a:ext cx="3996000" cy="171640"/>
          </a:xfrm>
        </p:spPr>
        <p:txBody>
          <a:bodyPr/>
          <a:lstStyle/>
          <a:p>
            <a:r>
              <a:rPr lang="es-ES" sz="1000" dirty="0" smtClean="0">
                <a:latin typeface="Credit Suisse Type Light" panose="020B0303040503020204" pitchFamily="34" charset="0"/>
              </a:rPr>
              <a:t>Importantes palancas de crecimiento</a:t>
            </a:r>
            <a:endParaRPr lang="en-US" sz="1000" dirty="0">
              <a:latin typeface="Credit Suisse Type Light" panose="020B0303040503020204" pitchFamily="34" charset="0"/>
            </a:endParaRPr>
          </a:p>
        </p:txBody>
      </p:sp>
      <p:sp>
        <p:nvSpPr>
          <p:cNvPr id="45" name="Rectangle 44" descr="AQAAAAAQAPy5qTARVBNNnJqTQk3kds/CX5QTbn408hVAenRiBWQqa/fhs0hCRVJXbLu1nN8nJQR6HA3KLo0z8XNAj8k9GXrLc/t2DUupHbDD2fEPHpfR"/>
          <p:cNvSpPr/>
          <p:nvPr/>
        </p:nvSpPr>
        <p:spPr>
          <a:xfrm>
            <a:off x="457200" y="2594970"/>
            <a:ext cx="3997920" cy="556306"/>
          </a:xfrm>
          <a:prstGeom prst="rect">
            <a:avLst/>
          </a:prstGeom>
        </p:spPr>
        <p:txBody>
          <a:bodyPr wrap="square">
            <a:spAutoFit/>
          </a:bodyPr>
          <a:lstStyle/>
          <a:p>
            <a:pPr marL="119063" lvl="2" indent="-115888" defTabSz="914400" eaLnBrk="1" hangingPunct="1">
              <a:lnSpc>
                <a:spcPct val="95000"/>
              </a:lnSpc>
              <a:spcBef>
                <a:spcPct val="50000"/>
              </a:spcBef>
              <a:buClr>
                <a:srgbClr val="6B7176"/>
              </a:buClr>
              <a:buSzPct val="80000"/>
              <a:buFont typeface="Wingdings"/>
              <a:buChar char="n"/>
            </a:pPr>
            <a:r>
              <a:rPr lang="es-MX" altLang="ja-JP" sz="900" dirty="0" smtClean="0">
                <a:solidFill>
                  <a:srgbClr val="000000"/>
                </a:solidFill>
                <a:latin typeface="Credit Suisse Type Light" pitchFamily="34" charset="0"/>
              </a:rPr>
              <a:t>Fibras y vehículos públicos financian una porción limitada del mercado</a:t>
            </a:r>
          </a:p>
          <a:p>
            <a:pPr marL="119063" lvl="2" indent="-115888" defTabSz="914400" eaLnBrk="1" hangingPunct="1">
              <a:lnSpc>
                <a:spcPct val="95000"/>
              </a:lnSpc>
              <a:spcBef>
                <a:spcPct val="50000"/>
              </a:spcBef>
              <a:buClr>
                <a:srgbClr val="6B7176"/>
              </a:buClr>
              <a:buSzPct val="80000"/>
              <a:buFont typeface="Wingdings"/>
              <a:buChar char="n"/>
            </a:pPr>
            <a:r>
              <a:rPr lang="es-MX" altLang="ja-JP" sz="900" dirty="0" smtClean="0">
                <a:solidFill>
                  <a:srgbClr val="000000"/>
                </a:solidFill>
                <a:latin typeface="Credit Suisse Type Light" pitchFamily="34" charset="0"/>
              </a:rPr>
              <a:t>La mayoría financiado de manera ineficiente (i.e. 100% </a:t>
            </a:r>
            <a:r>
              <a:rPr lang="es-MX" altLang="ja-JP" sz="900" dirty="0" err="1" smtClean="0">
                <a:solidFill>
                  <a:srgbClr val="000000"/>
                </a:solidFill>
                <a:latin typeface="Credit Suisse Type Light" pitchFamily="34" charset="0"/>
              </a:rPr>
              <a:t>equity</a:t>
            </a:r>
            <a:r>
              <a:rPr lang="es-MX" altLang="ja-JP" sz="900" dirty="0" smtClean="0">
                <a:solidFill>
                  <a:srgbClr val="000000"/>
                </a:solidFill>
                <a:latin typeface="Credit Suisse Type Light" pitchFamily="34" charset="0"/>
              </a:rPr>
              <a:t>, </a:t>
            </a:r>
            <a:r>
              <a:rPr lang="es-MX" altLang="ja-JP" sz="900" dirty="0" err="1" smtClean="0">
                <a:solidFill>
                  <a:srgbClr val="000000"/>
                </a:solidFill>
                <a:latin typeface="Credit Suisse Type Light" pitchFamily="34" charset="0"/>
              </a:rPr>
              <a:t>family</a:t>
            </a:r>
            <a:r>
              <a:rPr lang="es-MX" altLang="ja-JP" sz="900" dirty="0" smtClean="0">
                <a:solidFill>
                  <a:srgbClr val="000000"/>
                </a:solidFill>
                <a:latin typeface="Credit Suisse Type Light" pitchFamily="34" charset="0"/>
              </a:rPr>
              <a:t> </a:t>
            </a:r>
            <a:r>
              <a:rPr lang="es-MX" altLang="ja-JP" sz="900" dirty="0" err="1" smtClean="0">
                <a:solidFill>
                  <a:srgbClr val="000000"/>
                </a:solidFill>
                <a:latin typeface="Credit Suisse Type Light" pitchFamily="34" charset="0"/>
              </a:rPr>
              <a:t>loans</a:t>
            </a:r>
            <a:r>
              <a:rPr lang="es-MX" altLang="ja-JP" sz="900" dirty="0" smtClean="0">
                <a:solidFill>
                  <a:srgbClr val="000000"/>
                </a:solidFill>
                <a:latin typeface="Credit Suisse Type Light" pitchFamily="34" charset="0"/>
              </a:rPr>
              <a:t>, créditos personales y quirografarios</a:t>
            </a:r>
          </a:p>
        </p:txBody>
      </p:sp>
      <p:sp>
        <p:nvSpPr>
          <p:cNvPr id="2" name="Rectangle 1"/>
          <p:cNvSpPr/>
          <p:nvPr/>
        </p:nvSpPr>
        <p:spPr>
          <a:xfrm>
            <a:off x="445116" y="3410691"/>
            <a:ext cx="1516761" cy="102336"/>
          </a:xfrm>
          <a:prstGeom prst="rect">
            <a:avLst/>
          </a:prstGeom>
          <a:noFill/>
        </p:spPr>
        <p:txBody>
          <a:bodyPr vert="horz" wrap="square" lIns="0" tIns="0" rIns="0" bIns="0" rtlCol="0" anchor="b" anchorCtr="0">
            <a:spAutoFit/>
          </a:bodyPr>
          <a:lstStyle/>
          <a:p>
            <a:pPr defTabSz="914400" eaLnBrk="1" hangingPunct="1">
              <a:lnSpc>
                <a:spcPct val="95000"/>
              </a:lnSpc>
              <a:buClr>
                <a:srgbClr val="FFFFFF"/>
              </a:buClr>
            </a:pPr>
            <a:r>
              <a:rPr lang="en-US" sz="700" dirty="0">
                <a:solidFill>
                  <a:srgbClr val="000000"/>
                </a:solidFill>
                <a:latin typeface="Credit Suisse Type Light"/>
              </a:rPr>
              <a:t>Fuente: </a:t>
            </a:r>
            <a:r>
              <a:rPr lang="es-MX" sz="700" dirty="0">
                <a:solidFill>
                  <a:srgbClr val="000000"/>
                </a:solidFill>
                <a:latin typeface="Credit Suisse Type Light"/>
              </a:rPr>
              <a:t>Estimados de </a:t>
            </a:r>
            <a:r>
              <a:rPr lang="es-MX" sz="700" dirty="0" err="1">
                <a:solidFill>
                  <a:srgbClr val="000000"/>
                </a:solidFill>
                <a:latin typeface="Credit Suisse Type Light"/>
              </a:rPr>
              <a:t>Credit</a:t>
            </a:r>
            <a:r>
              <a:rPr lang="es-MX" sz="700" dirty="0">
                <a:solidFill>
                  <a:srgbClr val="000000"/>
                </a:solidFill>
                <a:latin typeface="Credit Suisse Type Light"/>
              </a:rPr>
              <a:t> </a:t>
            </a:r>
            <a:r>
              <a:rPr lang="es-MX" sz="700" dirty="0" err="1">
                <a:solidFill>
                  <a:srgbClr val="000000"/>
                </a:solidFill>
                <a:latin typeface="Credit Suisse Type Light"/>
              </a:rPr>
              <a:t>Suisse</a:t>
            </a:r>
            <a:r>
              <a:rPr lang="es-MX" sz="700" dirty="0">
                <a:solidFill>
                  <a:srgbClr val="000000"/>
                </a:solidFill>
                <a:latin typeface="Credit Suisse Type Light"/>
              </a:rPr>
              <a:t>.</a:t>
            </a:r>
          </a:p>
        </p:txBody>
      </p:sp>
    </p:spTree>
    <p:custDataLst>
      <p:tags r:id="rId1"/>
    </p:custDataLst>
    <p:extLst>
      <p:ext uri="{BB962C8B-B14F-4D97-AF65-F5344CB8AC3E}">
        <p14:creationId xmlns:p14="http://schemas.microsoft.com/office/powerpoint/2010/main" val="23281887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descr="&lt;tags&gt;&lt;tag n=&quot;Top&quot; v=&quot;498&quot; /&gt;&lt;tag n=&quot;Left&quot; v=&quot;546.25&quot; /&gt;&lt;tag n=&quot;Height&quot; v=&quot;28.12504&quot; /&gt;&lt;tag n=&quot;Width&quot; v=&quot;138.25&quot; /&gt;&lt;/tags&gt;"/>
          <p:cNvSpPr>
            <a:spLocks noGrp="1"/>
          </p:cNvSpPr>
          <p:nvPr>
            <p:ph type="sldNum" sz="quarter" idx="10"/>
          </p:nvPr>
        </p:nvSpPr>
        <p:spPr>
          <a:noFill/>
        </p:spPr>
        <p:txBody>
          <a:bodyPr/>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lnSpc>
                <a:spcPct val="100000"/>
              </a:lnSpc>
              <a:spcBef>
                <a:spcPct val="0"/>
              </a:spcBef>
              <a:buClrTx/>
              <a:buSzTx/>
              <a:buFontTx/>
              <a:buNone/>
            </a:pPr>
            <a:fld id="{226A24F5-641E-4C16-93BC-DC7E6C02E438}" type="slidenum">
              <a:rPr lang="es-MX" altLang="ja-JP" sz="1000" b="0" smtClean="0">
                <a:solidFill>
                  <a:srgbClr val="000000"/>
                </a:solidFill>
                <a:latin typeface="Credit Suisse Type Light" panose="020B0303040503020204" pitchFamily="34" charset="0"/>
              </a:rPr>
              <a:pPr eaLnBrk="1" hangingPunct="1">
                <a:lnSpc>
                  <a:spcPct val="100000"/>
                </a:lnSpc>
                <a:spcBef>
                  <a:spcPct val="0"/>
                </a:spcBef>
                <a:buClrTx/>
                <a:buSzTx/>
                <a:buFontTx/>
                <a:buNone/>
              </a:pPr>
              <a:t>49</a:t>
            </a:fld>
            <a:endParaRPr lang="es-MX" altLang="ja-JP" sz="1000" b="0" dirty="0" smtClean="0">
              <a:solidFill>
                <a:srgbClr val="000000"/>
              </a:solidFill>
              <a:latin typeface="Credit Suisse Type Light" panose="020B0303040503020204" pitchFamily="34" charset="0"/>
            </a:endParaRPr>
          </a:p>
        </p:txBody>
      </p:sp>
      <p:sp>
        <p:nvSpPr>
          <p:cNvPr id="37893" name="Rectangle 4"/>
          <p:cNvSpPr>
            <a:spLocks noChangeArrowheads="1"/>
          </p:cNvSpPr>
          <p:nvPr/>
        </p:nvSpPr>
        <p:spPr bwMode="auto">
          <a:xfrm>
            <a:off x="7938" y="1082675"/>
            <a:ext cx="136525" cy="5767388"/>
          </a:xfrm>
          <a:prstGeom prst="rect">
            <a:avLst/>
          </a:prstGeom>
          <a:solidFill>
            <a:srgbClr val="FFFFFF"/>
          </a:solidFill>
          <a:ln w="63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64800" rIns="46800" bIns="64800" anchor="ctr"/>
          <a:lstStyle>
            <a:lvl1pPr defTabSz="728663" eaLnBrk="0" hangingPunct="0">
              <a:lnSpc>
                <a:spcPct val="95000"/>
              </a:lnSpc>
              <a:spcBef>
                <a:spcPct val="95000"/>
              </a:spcBef>
              <a:buClr>
                <a:schemeClr val="tx1"/>
              </a:buClr>
              <a:buSzPct val="120000"/>
              <a:buFont typeface="Wingdings" pitchFamily="2" charset="2"/>
              <a:tabLst>
                <a:tab pos="4286250" algn="l"/>
              </a:tabLst>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tabLst>
                <a:tab pos="4286250" algn="l"/>
              </a:tabLst>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tabLst>
                <a:tab pos="4286250" algn="l"/>
              </a:tabLst>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9pPr>
          </a:lstStyle>
          <a:p>
            <a:pPr algn="ctr" eaLnBrk="1" hangingPunct="1">
              <a:spcBef>
                <a:spcPct val="0"/>
              </a:spcBef>
              <a:buClr>
                <a:srgbClr val="FFFFFF"/>
              </a:buClr>
              <a:buSzTx/>
              <a:buFontTx/>
              <a:buNone/>
            </a:pPr>
            <a:endParaRPr lang="en-US" altLang="en-US" sz="1000" b="0" dirty="0">
              <a:solidFill>
                <a:srgbClr val="000000"/>
              </a:solidFill>
            </a:endParaRPr>
          </a:p>
        </p:txBody>
      </p:sp>
      <p:sp>
        <p:nvSpPr>
          <p:cNvPr id="10" name="Title 9"/>
          <p:cNvSpPr txBox="1">
            <a:spLocks/>
          </p:cNvSpPr>
          <p:nvPr/>
        </p:nvSpPr>
        <p:spPr bwMode="gray">
          <a:xfrm>
            <a:off x="457200" y="590565"/>
            <a:ext cx="8232775"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eaLnBrk="1" latinLnBrk="0" hangingPunct="1">
              <a:buNone/>
              <a:defRPr sz="2200" b="1">
                <a:solidFill>
                  <a:schemeClr val="accent1"/>
                </a:solidFill>
                <a:ea typeface="ＭＳ Ｐゴシック" pitchFamily="34" charset="-128"/>
              </a:defRPr>
            </a:lvl1pPr>
          </a:lstStyle>
          <a:p>
            <a:pPr>
              <a:lnSpc>
                <a:spcPct val="95000"/>
              </a:lnSpc>
              <a:buClr>
                <a:srgbClr val="FFFFFF"/>
              </a:buClr>
            </a:pPr>
            <a:endParaRPr lang="en-US" sz="1600" i="1" dirty="0">
              <a:solidFill>
                <a:srgbClr val="003868"/>
              </a:solidFill>
              <a:latin typeface="Credit Suisse Type Light" pitchFamily="34" charset="0"/>
            </a:endParaRPr>
          </a:p>
        </p:txBody>
      </p:sp>
      <p:sp>
        <p:nvSpPr>
          <p:cNvPr id="5" name="TextBox 4" descr="AQAAAAAQALwGH2/49vtEhEP8SyOeTU736VAdziclseCPj6DHjyvQJfmJwi5SSjmzJzMiqQZes5itCQTjWjMFWb3HcEFHXqpggEBAOPFUksOf93E4+Ps+"/>
          <p:cNvSpPr txBox="1"/>
          <p:nvPr/>
        </p:nvSpPr>
        <p:spPr>
          <a:xfrm>
            <a:off x="5694809" y="1238767"/>
            <a:ext cx="3062473" cy="4266168"/>
          </a:xfrm>
          <a:prstGeom prst="rect">
            <a:avLst/>
          </a:prstGeom>
          <a:noFill/>
          <a:ln>
            <a:solidFill>
              <a:schemeClr val="bg1"/>
            </a:solidFill>
          </a:ln>
        </p:spPr>
        <p:txBody>
          <a:bodyPr wrap="square" rtlCol="0">
            <a:spAutoFit/>
          </a:bodyPr>
          <a:lstStyle/>
          <a:p>
            <a:pPr marL="187325" lvl="2" indent="-184150" defTabSz="728663" eaLnBrk="1" hangingPunct="1">
              <a:lnSpc>
                <a:spcPct val="95000"/>
              </a:lnSpc>
              <a:buClr>
                <a:srgbClr val="6B7176"/>
              </a:buClr>
              <a:buSzPct val="80000"/>
              <a:buFont typeface="Wingdings"/>
              <a:buChar char="n"/>
              <a:tabLst>
                <a:tab pos="4286250" algn="l"/>
              </a:tabLst>
            </a:pPr>
            <a:r>
              <a:rPr lang="es-MX" sz="1300" dirty="0">
                <a:solidFill>
                  <a:srgbClr val="000000"/>
                </a:solidFill>
                <a:latin typeface="Credit Suisse Type Light" panose="020B0303040503020204" pitchFamily="34" charset="0"/>
              </a:rPr>
              <a:t>El mercado </a:t>
            </a:r>
            <a:r>
              <a:rPr lang="es-MX" sz="1300" dirty="0" smtClean="0">
                <a:solidFill>
                  <a:srgbClr val="000000"/>
                </a:solidFill>
                <a:latin typeface="Credit Suisse Type Light" panose="020B0303040503020204" pitchFamily="34" charset="0"/>
              </a:rPr>
              <a:t>de financiamiento a inmuebles comerciales mexicano </a:t>
            </a:r>
            <a:r>
              <a:rPr lang="es-MX" sz="1300" dirty="0">
                <a:solidFill>
                  <a:srgbClr val="000000"/>
                </a:solidFill>
                <a:latin typeface="Credit Suisse Type Light" panose="020B0303040503020204" pitchFamily="34" charset="0"/>
              </a:rPr>
              <a:t>ha </a:t>
            </a:r>
            <a:r>
              <a:rPr lang="es-MX" sz="1300" dirty="0" smtClean="0">
                <a:solidFill>
                  <a:srgbClr val="000000"/>
                </a:solidFill>
                <a:latin typeface="Credit Suisse Type Light" panose="020B0303040503020204" pitchFamily="34" charset="0"/>
              </a:rPr>
              <a:t>tenido una evolución similar a la de mercados desarrollados</a:t>
            </a:r>
          </a:p>
          <a:p>
            <a:pPr marL="187325" lvl="2" indent="-184150" defTabSz="728663" eaLnBrk="1" hangingPunct="1">
              <a:lnSpc>
                <a:spcPct val="95000"/>
              </a:lnSpc>
              <a:buClr>
                <a:srgbClr val="6B7176"/>
              </a:buClr>
              <a:buSzPct val="80000"/>
              <a:buFont typeface="Wingdings"/>
              <a:buChar char="n"/>
              <a:tabLst>
                <a:tab pos="4286250" algn="l"/>
              </a:tabLst>
            </a:pPr>
            <a:endParaRPr lang="es-MX" sz="1300" dirty="0">
              <a:solidFill>
                <a:srgbClr val="000000"/>
              </a:solidFill>
              <a:latin typeface="Credit Suisse Type Light" panose="020B0303040503020204" pitchFamily="34" charset="0"/>
            </a:endParaRPr>
          </a:p>
          <a:p>
            <a:pPr marL="187325" lvl="2" indent="-184150" defTabSz="728663" eaLnBrk="1" hangingPunct="1">
              <a:lnSpc>
                <a:spcPct val="95000"/>
              </a:lnSpc>
              <a:buClr>
                <a:srgbClr val="6B7176"/>
              </a:buClr>
              <a:buSzPct val="80000"/>
              <a:buFont typeface="Wingdings"/>
              <a:buChar char="n"/>
              <a:tabLst>
                <a:tab pos="4286250" algn="l"/>
              </a:tabLst>
            </a:pPr>
            <a:r>
              <a:rPr lang="es-MX" sz="1300" dirty="0" smtClean="0">
                <a:solidFill>
                  <a:srgbClr val="000000"/>
                </a:solidFill>
                <a:latin typeface="Credit Suisse Type Light" panose="020B0303040503020204" pitchFamily="34" charset="0"/>
              </a:rPr>
              <a:t>Sin embargo, los mercados desarrollados comenzaron a ofrecer estos productos muchos años antes</a:t>
            </a:r>
          </a:p>
          <a:p>
            <a:pPr marL="187325" lvl="2" indent="-184150" defTabSz="728663" eaLnBrk="1" hangingPunct="1">
              <a:lnSpc>
                <a:spcPct val="95000"/>
              </a:lnSpc>
              <a:buClr>
                <a:srgbClr val="6B7176"/>
              </a:buClr>
              <a:buSzPct val="80000"/>
              <a:buFont typeface="Wingdings"/>
              <a:buChar char="n"/>
              <a:tabLst>
                <a:tab pos="4286250" algn="l"/>
              </a:tabLst>
            </a:pPr>
            <a:endParaRPr lang="es-MX" sz="1300" dirty="0">
              <a:solidFill>
                <a:srgbClr val="000000"/>
              </a:solidFill>
              <a:latin typeface="Credit Suisse Type Light" panose="020B0303040503020204" pitchFamily="34" charset="0"/>
            </a:endParaRPr>
          </a:p>
          <a:p>
            <a:pPr marL="187325" lvl="2" indent="-184150" defTabSz="728663" eaLnBrk="1" hangingPunct="1">
              <a:lnSpc>
                <a:spcPct val="95000"/>
              </a:lnSpc>
              <a:buClr>
                <a:srgbClr val="6B7176"/>
              </a:buClr>
              <a:buSzPct val="80000"/>
              <a:buFont typeface="Wingdings"/>
              <a:buChar char="n"/>
              <a:tabLst>
                <a:tab pos="4286250" algn="l"/>
              </a:tabLst>
            </a:pPr>
            <a:r>
              <a:rPr lang="es-MX" sz="1300" dirty="0" smtClean="0">
                <a:solidFill>
                  <a:srgbClr val="000000"/>
                </a:solidFill>
                <a:latin typeface="Credit Suisse Type Light" panose="020B0303040503020204" pitchFamily="34" charset="0"/>
              </a:rPr>
              <a:t>La incorporación de FIBRAs y Fhipo comenzó a desarrollar los siguientes niveles de el mercado</a:t>
            </a:r>
          </a:p>
          <a:p>
            <a:pPr marL="187325" lvl="2" indent="-184150" defTabSz="728663" eaLnBrk="1" hangingPunct="1">
              <a:lnSpc>
                <a:spcPct val="95000"/>
              </a:lnSpc>
              <a:buClr>
                <a:srgbClr val="6B7176"/>
              </a:buClr>
              <a:buSzPct val="80000"/>
              <a:buFont typeface="Wingdings"/>
              <a:buChar char="n"/>
              <a:tabLst>
                <a:tab pos="4286250" algn="l"/>
              </a:tabLst>
            </a:pPr>
            <a:endParaRPr lang="es-MX" sz="1300" dirty="0">
              <a:solidFill>
                <a:srgbClr val="000000"/>
              </a:solidFill>
              <a:latin typeface="Credit Suisse Type Light" panose="020B0303040503020204" pitchFamily="34" charset="0"/>
            </a:endParaRPr>
          </a:p>
          <a:p>
            <a:pPr marL="187325" lvl="2" indent="-184150" defTabSz="728663" eaLnBrk="1" hangingPunct="1">
              <a:lnSpc>
                <a:spcPct val="95000"/>
              </a:lnSpc>
              <a:buClr>
                <a:srgbClr val="6B7176"/>
              </a:buClr>
              <a:buSzPct val="80000"/>
              <a:buFont typeface="Wingdings"/>
              <a:buChar char="n"/>
              <a:tabLst>
                <a:tab pos="4286250" algn="l"/>
              </a:tabLst>
            </a:pPr>
            <a:r>
              <a:rPr lang="es-MX" sz="1300" dirty="0" smtClean="0">
                <a:solidFill>
                  <a:srgbClr val="000000"/>
                </a:solidFill>
                <a:latin typeface="Credit Suisse Type Light" panose="020B0303040503020204" pitchFamily="34" charset="0"/>
              </a:rPr>
              <a:t>Es cuestión de tiempo para que los </a:t>
            </a:r>
            <a:r>
              <a:rPr lang="es-MX" sz="1300" dirty="0">
                <a:solidFill>
                  <a:srgbClr val="000000"/>
                </a:solidFill>
                <a:latin typeface="Credit Suisse Type Light" panose="020B0303040503020204" pitchFamily="34" charset="0"/>
              </a:rPr>
              <a:t>f</a:t>
            </a:r>
            <a:r>
              <a:rPr lang="es-MX" sz="1300" dirty="0" smtClean="0">
                <a:solidFill>
                  <a:srgbClr val="000000"/>
                </a:solidFill>
                <a:latin typeface="Credit Suisse Type Light" panose="020B0303040503020204" pitchFamily="34" charset="0"/>
              </a:rPr>
              <a:t>ideicomisos hipotecarios se desarrollen a gran escala</a:t>
            </a:r>
          </a:p>
          <a:p>
            <a:pPr marL="141288" lvl="2" indent="-138113" defTabSz="728663" eaLnBrk="1" hangingPunct="1">
              <a:lnSpc>
                <a:spcPct val="95000"/>
              </a:lnSpc>
              <a:buClr>
                <a:srgbClr val="66A2BC"/>
              </a:buClr>
              <a:buSzPct val="80000"/>
              <a:buFont typeface="Wingdings"/>
              <a:buChar char="n"/>
              <a:tabLst>
                <a:tab pos="4286250" algn="l"/>
              </a:tabLst>
            </a:pPr>
            <a:endParaRPr lang="es-MX" sz="1250" b="1" dirty="0">
              <a:solidFill>
                <a:srgbClr val="000000"/>
              </a:solidFill>
              <a:latin typeface="Credit Suisse Type Light" panose="020B0303040503020204" pitchFamily="34" charset="0"/>
            </a:endParaRPr>
          </a:p>
          <a:p>
            <a:pPr marL="354013" lvl="3" indent="-165100" defTabSz="728663" eaLnBrk="1" hangingPunct="1">
              <a:lnSpc>
                <a:spcPct val="95000"/>
              </a:lnSpc>
              <a:buClr>
                <a:srgbClr val="000000"/>
              </a:buClr>
              <a:buSzPct val="100000"/>
              <a:buFont typeface="Credit Suisse Type Roman"/>
              <a:buChar char="−"/>
              <a:tabLst>
                <a:tab pos="4286250" algn="l"/>
              </a:tabLst>
            </a:pPr>
            <a:r>
              <a:rPr lang="es-MX" sz="1300" b="1" dirty="0" smtClean="0">
                <a:solidFill>
                  <a:srgbClr val="000000"/>
                </a:solidFill>
                <a:latin typeface="Credit Suisse Type Light" panose="020B0303040503020204" pitchFamily="34" charset="0"/>
              </a:rPr>
              <a:t>Credit Suisse tiene la oportunidad de obtener la ventaja de crear el  primer vehículo de inversión directa en hipotecas comerciales</a:t>
            </a:r>
            <a:endParaRPr lang="en-US" sz="1200" b="1" dirty="0">
              <a:solidFill>
                <a:srgbClr val="000000"/>
              </a:solidFill>
              <a:latin typeface="Credit Suisse Type Light" panose="020B0303040503020204" pitchFamily="34" charset="0"/>
            </a:endParaRPr>
          </a:p>
        </p:txBody>
      </p:sp>
      <p:sp>
        <p:nvSpPr>
          <p:cNvPr id="11" name="Parallelogram 10"/>
          <p:cNvSpPr/>
          <p:nvPr/>
        </p:nvSpPr>
        <p:spPr>
          <a:xfrm flipH="1">
            <a:off x="1238909" y="1510759"/>
            <a:ext cx="3170436" cy="657436"/>
          </a:xfrm>
          <a:prstGeom prst="parallelogram">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endParaRPr lang="en-US" sz="1200" dirty="0">
              <a:solidFill>
                <a:srgbClr val="FFFFFF"/>
              </a:solidFill>
            </a:endParaRPr>
          </a:p>
        </p:txBody>
      </p:sp>
      <p:sp>
        <p:nvSpPr>
          <p:cNvPr id="12" name="TextBox 11"/>
          <p:cNvSpPr txBox="1"/>
          <p:nvPr/>
        </p:nvSpPr>
        <p:spPr bwMode="gray">
          <a:xfrm>
            <a:off x="1347835" y="1583176"/>
            <a:ext cx="3038900" cy="419695"/>
          </a:xfrm>
          <a:prstGeom prst="rect">
            <a:avLst/>
          </a:prstGeom>
          <a:noFill/>
        </p:spPr>
        <p:txBody>
          <a:bodyPr wrap="square" rtlCol="0">
            <a:spAutoFit/>
          </a:bodyPr>
          <a:lstStyle/>
          <a:p>
            <a:pPr algn="ctr" eaLnBrk="1" hangingPunct="1">
              <a:lnSpc>
                <a:spcPct val="95000"/>
              </a:lnSpc>
              <a:buClr>
                <a:srgbClr val="FFFFFF"/>
              </a:buClr>
            </a:pPr>
            <a:r>
              <a:rPr lang="es-MX" sz="1200" b="1" dirty="0">
                <a:solidFill>
                  <a:srgbClr val="FFFFFF"/>
                </a:solidFill>
                <a:latin typeface="Credit Suisse Type Light" panose="020B0303040503020204" pitchFamily="34" charset="0"/>
              </a:rPr>
              <a:t>Préstamos corporativos con bienes raíces como </a:t>
            </a:r>
            <a:r>
              <a:rPr lang="es-MX" sz="1200" b="1" dirty="0" smtClean="0">
                <a:solidFill>
                  <a:srgbClr val="FFFFFF"/>
                </a:solidFill>
                <a:latin typeface="Credit Suisse Type Light" panose="020B0303040503020204" pitchFamily="34" charset="0"/>
              </a:rPr>
              <a:t>colateral</a:t>
            </a:r>
            <a:endParaRPr lang="es-MX" sz="1200" b="1" dirty="0">
              <a:solidFill>
                <a:srgbClr val="FFFFFF"/>
              </a:solidFill>
              <a:latin typeface="Credit Suisse Type Light" panose="020B0303040503020204" pitchFamily="34" charset="0"/>
            </a:endParaRPr>
          </a:p>
        </p:txBody>
      </p:sp>
      <p:sp>
        <p:nvSpPr>
          <p:cNvPr id="13" name="Parallelogram 12"/>
          <p:cNvSpPr/>
          <p:nvPr/>
        </p:nvSpPr>
        <p:spPr>
          <a:xfrm flipH="1">
            <a:off x="1402278" y="2138817"/>
            <a:ext cx="3170436" cy="657436"/>
          </a:xfrm>
          <a:prstGeom prst="parallelogram">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r>
              <a:rPr lang="es-MX" sz="1200" b="1" dirty="0">
                <a:solidFill>
                  <a:srgbClr val="FFFFFF"/>
                </a:solidFill>
              </a:rPr>
              <a:t>Deuda sin recurso de largo plazo </a:t>
            </a:r>
            <a:r>
              <a:rPr lang="es-MX" sz="1200" b="1" dirty="0" smtClean="0">
                <a:solidFill>
                  <a:srgbClr val="FFFFFF"/>
                </a:solidFill>
              </a:rPr>
              <a:t>para </a:t>
            </a:r>
            <a:r>
              <a:rPr lang="es-MX" sz="1200" b="1" dirty="0">
                <a:solidFill>
                  <a:srgbClr val="FFFFFF"/>
                </a:solidFill>
              </a:rPr>
              <a:t>bienes raíces </a:t>
            </a:r>
          </a:p>
        </p:txBody>
      </p:sp>
      <p:sp>
        <p:nvSpPr>
          <p:cNvPr id="14" name="Parallelogram 13"/>
          <p:cNvSpPr/>
          <p:nvPr/>
        </p:nvSpPr>
        <p:spPr>
          <a:xfrm flipH="1">
            <a:off x="1560599" y="2779104"/>
            <a:ext cx="3170436" cy="657436"/>
          </a:xfrm>
          <a:prstGeom prst="parallelogram">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r>
              <a:rPr lang="es-ES" sz="1200" b="1" dirty="0">
                <a:solidFill>
                  <a:srgbClr val="FFFFFF"/>
                </a:solidFill>
              </a:rPr>
              <a:t>Mercados secundarios de deuda </a:t>
            </a:r>
            <a:r>
              <a:rPr lang="es-ES" sz="1200" b="1" dirty="0" smtClean="0">
                <a:solidFill>
                  <a:srgbClr val="FFFFFF"/>
                </a:solidFill>
              </a:rPr>
              <a:t>de </a:t>
            </a:r>
            <a:r>
              <a:rPr lang="es-ES" sz="1200" b="1" dirty="0">
                <a:solidFill>
                  <a:srgbClr val="FFFFFF"/>
                </a:solidFill>
              </a:rPr>
              <a:t>bienes raíces </a:t>
            </a:r>
            <a:r>
              <a:rPr lang="es-ES" sz="1200" b="1" dirty="0" smtClean="0">
                <a:solidFill>
                  <a:srgbClr val="FFFFFF"/>
                </a:solidFill>
              </a:rPr>
              <a:t>(sindicaciones)</a:t>
            </a:r>
            <a:endParaRPr lang="es-ES" sz="1200" b="1" dirty="0">
              <a:solidFill>
                <a:srgbClr val="FFFFFF"/>
              </a:solidFill>
            </a:endParaRPr>
          </a:p>
        </p:txBody>
      </p:sp>
      <p:sp>
        <p:nvSpPr>
          <p:cNvPr id="15" name="Oval 14"/>
          <p:cNvSpPr/>
          <p:nvPr/>
        </p:nvSpPr>
        <p:spPr>
          <a:xfrm>
            <a:off x="1281643" y="1441486"/>
            <a:ext cx="2978728" cy="13731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6" name="Parallelogram 15"/>
          <p:cNvSpPr/>
          <p:nvPr/>
        </p:nvSpPr>
        <p:spPr>
          <a:xfrm flipH="1">
            <a:off x="1726039" y="3437541"/>
            <a:ext cx="3170436" cy="657436"/>
          </a:xfrm>
          <a:prstGeom prst="parallelogram">
            <a:avLst/>
          </a:prstGeom>
          <a:solidFill>
            <a:schemeClr val="bg1">
              <a:lumMod val="65000"/>
            </a:schemeClr>
          </a:soli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r>
              <a:rPr lang="es-MX" sz="1200" b="1" dirty="0" smtClean="0">
                <a:solidFill>
                  <a:srgbClr val="000000"/>
                </a:solidFill>
              </a:rPr>
              <a:t>Bonos corporativos para FIBRAs</a:t>
            </a:r>
          </a:p>
          <a:p>
            <a:pPr algn="ctr" eaLnBrk="1" hangingPunct="1">
              <a:lnSpc>
                <a:spcPct val="95000"/>
              </a:lnSpc>
              <a:buClr>
                <a:srgbClr val="FFFFFF"/>
              </a:buClr>
            </a:pPr>
            <a:endParaRPr lang="es-MX" sz="1200" i="1" dirty="0">
              <a:solidFill>
                <a:srgbClr val="000000"/>
              </a:solidFill>
            </a:endParaRPr>
          </a:p>
        </p:txBody>
      </p:sp>
      <p:sp>
        <p:nvSpPr>
          <p:cNvPr id="18" name="Oval 17"/>
          <p:cNvSpPr/>
          <p:nvPr/>
        </p:nvSpPr>
        <p:spPr>
          <a:xfrm>
            <a:off x="2248744" y="5352063"/>
            <a:ext cx="2978728" cy="137312"/>
          </a:xfrm>
          <a:prstGeom prst="ellipse">
            <a:avLst/>
          </a:prstGeom>
          <a:solidFill>
            <a:srgbClr val="9186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a:solidFill>
                <a:srgbClr val="FFFFFF"/>
              </a:solidFill>
            </a:endParaRPr>
          </a:p>
        </p:txBody>
      </p:sp>
      <p:sp>
        <p:nvSpPr>
          <p:cNvPr id="19" name="Parallelogram 18"/>
          <p:cNvSpPr/>
          <p:nvPr/>
        </p:nvSpPr>
        <p:spPr>
          <a:xfrm flipH="1">
            <a:off x="1905334" y="4097617"/>
            <a:ext cx="3170436" cy="657436"/>
          </a:xfrm>
          <a:prstGeom prst="parallelogram">
            <a:avLst/>
          </a:prstGeom>
          <a:solidFill>
            <a:schemeClr val="bg1">
              <a:lumMod val="85000"/>
            </a:schemeClr>
          </a:solidFill>
          <a:ln w="952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r>
              <a:rPr lang="es-MX" sz="1200" b="1" dirty="0" smtClean="0">
                <a:solidFill>
                  <a:srgbClr val="000000"/>
                </a:solidFill>
              </a:rPr>
              <a:t>Fideicomisos  hipotecarios (</a:t>
            </a:r>
            <a:r>
              <a:rPr lang="es-MX" sz="1200" b="1" dirty="0" err="1" smtClean="0">
                <a:solidFill>
                  <a:srgbClr val="000000"/>
                </a:solidFill>
              </a:rPr>
              <a:t>MREITs</a:t>
            </a:r>
            <a:r>
              <a:rPr lang="es-MX" sz="1200" b="1" dirty="0" smtClean="0">
                <a:solidFill>
                  <a:srgbClr val="000000"/>
                </a:solidFill>
              </a:rPr>
              <a:t>)</a:t>
            </a:r>
            <a:endParaRPr lang="en-US" sz="1200" b="1" dirty="0">
              <a:solidFill>
                <a:srgbClr val="000000"/>
              </a:solidFill>
            </a:endParaRPr>
          </a:p>
        </p:txBody>
      </p:sp>
      <p:sp>
        <p:nvSpPr>
          <p:cNvPr id="20" name="Parallelogram 19"/>
          <p:cNvSpPr/>
          <p:nvPr/>
        </p:nvSpPr>
        <p:spPr>
          <a:xfrm flipH="1">
            <a:off x="2076801" y="4755053"/>
            <a:ext cx="3170436" cy="657436"/>
          </a:xfrm>
          <a:prstGeom prst="parallelogram">
            <a:avLst/>
          </a:prstGeom>
          <a:solidFill>
            <a:schemeClr val="bg1"/>
          </a:solidFill>
          <a:ln w="952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r>
              <a:rPr lang="es-MX" sz="1200" b="1" dirty="0" err="1" smtClean="0">
                <a:solidFill>
                  <a:srgbClr val="000000"/>
                </a:solidFill>
              </a:rPr>
              <a:t>Commercial</a:t>
            </a:r>
            <a:r>
              <a:rPr lang="es-MX" sz="1200" b="1" dirty="0" smtClean="0">
                <a:solidFill>
                  <a:srgbClr val="000000"/>
                </a:solidFill>
              </a:rPr>
              <a:t> </a:t>
            </a:r>
            <a:r>
              <a:rPr lang="es-MX" sz="1200" b="1" dirty="0" err="1" smtClean="0">
                <a:solidFill>
                  <a:srgbClr val="000000"/>
                </a:solidFill>
              </a:rPr>
              <a:t>Mortgage</a:t>
            </a:r>
            <a:r>
              <a:rPr lang="es-MX" sz="1200" b="1" dirty="0" err="1">
                <a:solidFill>
                  <a:srgbClr val="000000"/>
                </a:solidFill>
              </a:rPr>
              <a:t>-</a:t>
            </a:r>
            <a:r>
              <a:rPr lang="es-MX" sz="1200" b="1" dirty="0" err="1" smtClean="0">
                <a:solidFill>
                  <a:srgbClr val="000000"/>
                </a:solidFill>
              </a:rPr>
              <a:t>Backed</a:t>
            </a:r>
            <a:r>
              <a:rPr lang="es-MX" sz="1200" b="1" dirty="0" smtClean="0">
                <a:solidFill>
                  <a:srgbClr val="000000"/>
                </a:solidFill>
              </a:rPr>
              <a:t> </a:t>
            </a:r>
            <a:r>
              <a:rPr lang="es-MX" sz="1200" b="1" dirty="0" err="1" smtClean="0">
                <a:solidFill>
                  <a:srgbClr val="000000"/>
                </a:solidFill>
              </a:rPr>
              <a:t>Securities</a:t>
            </a:r>
            <a:r>
              <a:rPr lang="es-MX" sz="1200" b="1" dirty="0" smtClean="0">
                <a:solidFill>
                  <a:srgbClr val="000000"/>
                </a:solidFill>
              </a:rPr>
              <a:t> (CMBS)</a:t>
            </a:r>
            <a:endParaRPr lang="en-US" sz="1200" b="1" dirty="0">
              <a:solidFill>
                <a:srgbClr val="000000"/>
              </a:solidFill>
            </a:endParaRPr>
          </a:p>
        </p:txBody>
      </p:sp>
      <p:sp>
        <p:nvSpPr>
          <p:cNvPr id="22" name="Down Arrow 21"/>
          <p:cNvSpPr/>
          <p:nvPr/>
        </p:nvSpPr>
        <p:spPr>
          <a:xfrm rot="20777788">
            <a:off x="1136981" y="1532373"/>
            <a:ext cx="421706" cy="3963462"/>
          </a:xfrm>
          <a:prstGeom prst="downArrow">
            <a:avLst>
              <a:gd name="adj1" fmla="val 50000"/>
              <a:gd name="adj2" fmla="val 51951"/>
            </a:avLst>
          </a:prstGeom>
          <a:solidFill>
            <a:sysClr val="window" lastClr="FFFFFF">
              <a:lumMod val="75000"/>
              <a:alpha val="46000"/>
            </a:sys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95000"/>
              </a:lnSpc>
              <a:buClr>
                <a:srgbClr val="FFFFFF"/>
              </a:buClr>
            </a:pPr>
            <a:endParaRPr lang="en-US" sz="1200" dirty="0">
              <a:solidFill>
                <a:srgbClr val="FFFFFF"/>
              </a:solidFill>
            </a:endParaRPr>
          </a:p>
        </p:txBody>
      </p:sp>
      <p:sp>
        <p:nvSpPr>
          <p:cNvPr id="23" name="Oval 22"/>
          <p:cNvSpPr/>
          <p:nvPr/>
        </p:nvSpPr>
        <p:spPr bwMode="gray">
          <a:xfrm>
            <a:off x="619380" y="1412650"/>
            <a:ext cx="602644" cy="463421"/>
          </a:xfrm>
          <a:prstGeom prst="ellipse">
            <a:avLst/>
          </a:prstGeom>
          <a:solidFill>
            <a:srgbClr val="7898B3"/>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defTabSz="914400" eaLnBrk="1" hangingPunct="1">
              <a:lnSpc>
                <a:spcPct val="95000"/>
              </a:lnSpc>
              <a:buClr>
                <a:srgbClr val="FFFFFF"/>
              </a:buClr>
            </a:pPr>
            <a:r>
              <a:rPr lang="en-US" sz="1200" b="1" dirty="0" smtClean="0">
                <a:solidFill>
                  <a:srgbClr val="FFFFFF"/>
                </a:solidFill>
              </a:rPr>
              <a:t>1990s</a:t>
            </a:r>
            <a:endParaRPr lang="en-US" sz="1200" b="1" dirty="0">
              <a:solidFill>
                <a:srgbClr val="FFFFFF"/>
              </a:solidFill>
            </a:endParaRPr>
          </a:p>
        </p:txBody>
      </p:sp>
      <p:sp>
        <p:nvSpPr>
          <p:cNvPr id="24" name="Oval 23"/>
          <p:cNvSpPr/>
          <p:nvPr/>
        </p:nvSpPr>
        <p:spPr bwMode="gray">
          <a:xfrm>
            <a:off x="1073906" y="3393181"/>
            <a:ext cx="602644" cy="463421"/>
          </a:xfrm>
          <a:prstGeom prst="ellipse">
            <a:avLst/>
          </a:prstGeom>
          <a:solidFill>
            <a:srgbClr val="7898B3"/>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defTabSz="914400" eaLnBrk="1" hangingPunct="1">
              <a:lnSpc>
                <a:spcPct val="95000"/>
              </a:lnSpc>
              <a:buClr>
                <a:srgbClr val="FFFFFF"/>
              </a:buClr>
            </a:pPr>
            <a:r>
              <a:rPr lang="en-US" sz="1200" b="1" dirty="0" smtClean="0">
                <a:solidFill>
                  <a:srgbClr val="FFFFFF"/>
                </a:solidFill>
              </a:rPr>
              <a:t>2010s</a:t>
            </a:r>
            <a:endParaRPr lang="en-US" sz="1200" b="1" dirty="0">
              <a:solidFill>
                <a:srgbClr val="FFFFFF"/>
              </a:solidFill>
            </a:endParaRPr>
          </a:p>
        </p:txBody>
      </p:sp>
      <p:cxnSp>
        <p:nvCxnSpPr>
          <p:cNvPr id="3" name="Straight Connector 2"/>
          <p:cNvCxnSpPr/>
          <p:nvPr/>
        </p:nvCxnSpPr>
        <p:spPr bwMode="auto">
          <a:xfrm>
            <a:off x="1402278" y="2138817"/>
            <a:ext cx="3007068"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1561605" y="2789351"/>
            <a:ext cx="3007068"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ectangle 1"/>
          <p:cNvSpPr/>
          <p:nvPr/>
        </p:nvSpPr>
        <p:spPr>
          <a:xfrm>
            <a:off x="4391707" y="3625183"/>
            <a:ext cx="8010524" cy="267766"/>
          </a:xfrm>
          <a:prstGeom prst="rect">
            <a:avLst/>
          </a:prstGeom>
        </p:spPr>
        <p:txBody>
          <a:bodyPr wrap="square">
            <a:spAutoFit/>
          </a:bodyPr>
          <a:lstStyle/>
          <a:p>
            <a:pPr marL="188913" lvl="3" algn="ctr" defTabSz="728663" eaLnBrk="1" hangingPunct="1">
              <a:lnSpc>
                <a:spcPct val="95000"/>
              </a:lnSpc>
              <a:buClr>
                <a:srgbClr val="000000"/>
              </a:buClr>
              <a:buSzPct val="100000"/>
              <a:tabLst>
                <a:tab pos="4286250" algn="l"/>
              </a:tabLst>
            </a:pPr>
            <a:endParaRPr lang="en-US" sz="1200" b="1" dirty="0">
              <a:solidFill>
                <a:srgbClr val="000000"/>
              </a:solidFill>
              <a:latin typeface="Credit Suisse Type Light" panose="020B0303040503020204" pitchFamily="34" charset="0"/>
            </a:endParaRPr>
          </a:p>
        </p:txBody>
      </p:sp>
      <p:sp>
        <p:nvSpPr>
          <p:cNvPr id="26" name="Oval 25"/>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smtClean="0">
                <a:solidFill>
                  <a:srgbClr val="FFFFFF">
                    <a:lumMod val="65000"/>
                  </a:srgbClr>
                </a:solidFill>
              </a:rPr>
              <a:t>1</a:t>
            </a:r>
            <a:endParaRPr lang="en-US" dirty="0">
              <a:solidFill>
                <a:srgbClr val="FFFFFF">
                  <a:lumMod val="65000"/>
                </a:srgbClr>
              </a:solidFill>
            </a:endParaRPr>
          </a:p>
        </p:txBody>
      </p:sp>
      <p:sp>
        <p:nvSpPr>
          <p:cNvPr id="25" name="Title" descr="AQAAAAAQAMNBgx9V7LdAnczmpKEXI0JlO/V1JDnMBa5+fa3CUQFm8jGKdioYEbDkxM7HDcF1Lwkvuvt9IA1fe7Qj1BKJeD8nO461Fx1oevFRQ5o7VQH/QhS68PkkudhdlLtsgBKLMFCilIeGE91kWd/AtfPpCkcOtjAOfzgmpXh6mP1RfSrTjZZh0jxpFTNh/EeTL/rAEnrFzJzh+ujWJDd3E80S/BBx4zK5JBqX/3sLaF2CL+HG"/>
          <p:cNvSpPr>
            <a:spLocks noGrp="1"/>
          </p:cNvSpPr>
          <p:nvPr>
            <p:ph type="title"/>
          </p:nvPr>
        </p:nvSpPr>
        <p:spPr>
          <a:xfrm>
            <a:off x="457200" y="209550"/>
            <a:ext cx="7219950" cy="61401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Mercado significativo con alto potencial de </a:t>
            </a:r>
            <a:r>
              <a:rPr lang="es-MX" sz="2200" dirty="0" smtClean="0">
                <a:latin typeface="Credit Suisse Type Light" panose="020B0303040503020204" pitchFamily="34" charset="0"/>
                <a:ea typeface="ＭＳ Ｐゴシック" pitchFamily="34" charset="-128"/>
              </a:rPr>
              <a:t>crecimiento</a:t>
            </a:r>
            <a:br>
              <a:rPr lang="es-MX" sz="2200" dirty="0" smtClean="0">
                <a:latin typeface="Credit Suisse Type Light" panose="020B0303040503020204" pitchFamily="34" charset="0"/>
                <a:ea typeface="ＭＳ Ｐゴシック" pitchFamily="34" charset="-128"/>
              </a:rPr>
            </a:br>
            <a:r>
              <a:rPr lang="es-MX" sz="2000" b="0" dirty="0">
                <a:latin typeface="Credit Suisse Type Light" panose="020B0303040503020204" pitchFamily="34" charset="0"/>
                <a:ea typeface="ＭＳ Ｐゴシック" pitchFamily="34" charset="-128"/>
              </a:rPr>
              <a:t>Inminente evolución de los </a:t>
            </a:r>
            <a:r>
              <a:rPr lang="es-MX" sz="2000" b="0" dirty="0" smtClean="0">
                <a:latin typeface="Credit Suisse Type Light" panose="020B0303040503020204" pitchFamily="34" charset="0"/>
                <a:ea typeface="ＭＳ Ｐゴシック" pitchFamily="34" charset="-128"/>
              </a:rPr>
              <a:t>vehículos </a:t>
            </a:r>
            <a:r>
              <a:rPr lang="es-MX" sz="2000" b="0" dirty="0">
                <a:latin typeface="Credit Suisse Type Light" panose="020B0303040503020204" pitchFamily="34" charset="0"/>
                <a:ea typeface="ＭＳ Ｐゴシック" pitchFamily="34" charset="-128"/>
              </a:rPr>
              <a:t>hipotecarios México</a:t>
            </a:r>
            <a:endParaRPr lang="en-US" sz="2000" b="0" dirty="0">
              <a:latin typeface="Credit Suisse Type Light" panose="020B0303040503020204" pitchFamily="34" charset="0"/>
              <a:ea typeface="ＭＳ Ｐゴシック" pitchFamily="34" charset="-128"/>
            </a:endParaRPr>
          </a:p>
        </p:txBody>
      </p:sp>
    </p:spTree>
    <p:custDataLst>
      <p:tags r:id="rId1"/>
    </p:custDataLst>
    <p:extLst>
      <p:ext uri="{BB962C8B-B14F-4D97-AF65-F5344CB8AC3E}">
        <p14:creationId xmlns:p14="http://schemas.microsoft.com/office/powerpoint/2010/main" val="5494772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Number" descr="AQAAAAAQAHjpP0DtNxlCjybrvf39WdLjn9eQkYLsIzn5FsGo6RJNkOG73Ta81pBcNmclb/Q12eGTZ6COYcp7lYPnfAFAWfVZQC11mBag7alG0hKySXidy+3+ECY5p1cFN8WXcNWHD45IXGTzAYqqCqTfgPyTCFqCD1RbV20FdOUzk5eJ52hUw3irK+97OfDzurij+YTkDqt649AJNV158ITfcdOHf+QBTIbIrsjM2TS7SpZiRCad6kIY+N7QXdW49Ihp6oPfnA=="/>
          <p:cNvSpPr>
            <a:spLocks noGrp="1"/>
          </p:cNvSpPr>
          <p:nvPr>
            <p:ph type="sldNum" sz="quarter" idx="4"/>
          </p:nvPr>
        </p:nvSpPr>
        <p:spPr/>
        <p:txBody>
          <a:bodyPr/>
          <a:lstStyle/>
          <a:p>
            <a:fld id="{3C5482B9-D11D-4067-B360-F1AA9B4F5826}" type="slidenum">
              <a:rPr lang="es-MX" smtClean="0">
                <a:solidFill>
                  <a:srgbClr val="000000"/>
                </a:solidFill>
              </a:rPr>
              <a:pPr/>
              <a:t>50</a:t>
            </a:fld>
            <a:endParaRPr lang="es-MX" dirty="0">
              <a:solidFill>
                <a:srgbClr val="000000"/>
              </a:solidFill>
            </a:endParaRPr>
          </a:p>
        </p:txBody>
      </p:sp>
      <p:graphicFrame>
        <p:nvGraphicFramePr>
          <p:cNvPr id="2" name="Content Placeholder 1" descr="AQAAAAAQAEhsow7I2VJHhH4AUNtFFXG7FVnsU03H7vdTkNoWOMRtAo4wElXEfzOyryWTr+ZFm3CkeeuwpXIQqQ/AxzhPd+9OL16v/MqppE6kiiJTFASWOMSeYNiwnAdwXH7+L2K+6n+AUPatz8wp44d139CbX8rMZpJ1s6CNxXMO4EcKvwGUW21EXRrt2T4GbmlBx2YSzSN0G6LBo/IM8IZIhWZNlBUTDTlc2ySgmVXjVTSBvcX5GlQP20Frw6A7ucTqH8sTkzSq9/Yv/kF6AIgwXfBhnP0="/>
          <p:cNvGraphicFramePr>
            <a:graphicFrameLocks noGrp="1"/>
          </p:cNvGraphicFramePr>
          <p:nvPr>
            <p:ph sz="quarter" idx="47"/>
            <p:extLst>
              <p:ext uri="{D42A27DB-BD31-4B8C-83A1-F6EECF244321}">
                <p14:modId xmlns:p14="http://schemas.microsoft.com/office/powerpoint/2010/main" val="751602312"/>
              </p:ext>
            </p:extLst>
          </p:nvPr>
        </p:nvGraphicFramePr>
        <p:xfrm>
          <a:off x="4241411" y="1123510"/>
          <a:ext cx="4438358" cy="4619368"/>
        </p:xfrm>
        <a:graphic>
          <a:graphicData uri="http://schemas.openxmlformats.org/drawingml/2006/table">
            <a:tbl>
              <a:tblPr firstRow="1" bandRow="1">
                <a:tableStyleId>{5C22544A-7EE6-4342-B048-85BDC9FD1C3A}</a:tableStyleId>
              </a:tblPr>
              <a:tblGrid>
                <a:gridCol w="1083471"/>
                <a:gridCol w="3354887"/>
              </a:tblGrid>
              <a:tr h="240682">
                <a:tc>
                  <a:txBody>
                    <a:bodyPr/>
                    <a:lstStyle/>
                    <a:p>
                      <a:pPr algn="ctr"/>
                      <a:r>
                        <a:rPr lang="es-MX" sz="850" noProof="0" dirty="0" smtClean="0"/>
                        <a:t>Tipo de crédito</a:t>
                      </a:r>
                      <a:endParaRPr lang="es-MX" sz="850" noProof="0" dirty="0"/>
                    </a:p>
                  </a:txBody>
                  <a:tcPr anchor="ctr">
                    <a:solidFill>
                      <a:schemeClr val="accent2">
                        <a:lumMod val="75000"/>
                      </a:schemeClr>
                    </a:solidFill>
                  </a:tcPr>
                </a:tc>
                <a:tc>
                  <a:txBody>
                    <a:bodyPr/>
                    <a:lstStyle/>
                    <a:p>
                      <a:pPr algn="ctr"/>
                      <a:r>
                        <a:rPr lang="es-MX" sz="850" noProof="0" dirty="0" smtClean="0"/>
                        <a:t>Descripción</a:t>
                      </a:r>
                      <a:endParaRPr lang="es-MX" sz="850" noProof="0" dirty="0"/>
                    </a:p>
                  </a:txBody>
                  <a:tcPr anchor="ctr">
                    <a:solidFill>
                      <a:schemeClr val="accent2">
                        <a:lumMod val="75000"/>
                      </a:schemeClr>
                    </a:solidFill>
                  </a:tcPr>
                </a:tc>
              </a:tr>
              <a:tr h="604474">
                <a:tc>
                  <a:txBody>
                    <a:bodyPr/>
                    <a:lstStyle/>
                    <a:p>
                      <a:r>
                        <a:rPr lang="es-MX" sz="850" b="1" i="0" kern="1200" noProof="0" dirty="0" smtClean="0">
                          <a:solidFill>
                            <a:schemeClr val="dk1"/>
                          </a:solidFill>
                          <a:effectLst/>
                          <a:latin typeface="+mn-lt"/>
                          <a:ea typeface="+mn-ea"/>
                          <a:cs typeface="+mn-cs"/>
                        </a:rPr>
                        <a:t>Deuda para</a:t>
                      </a:r>
                      <a:r>
                        <a:rPr lang="es-MX" sz="850" b="1" i="0" kern="1200" baseline="0" noProof="0" dirty="0" smtClean="0">
                          <a:solidFill>
                            <a:schemeClr val="dk1"/>
                          </a:solidFill>
                          <a:effectLst/>
                          <a:latin typeface="+mn-lt"/>
                          <a:ea typeface="+mn-ea"/>
                          <a:cs typeface="+mn-cs"/>
                        </a:rPr>
                        <a:t> </a:t>
                      </a:r>
                      <a:r>
                        <a:rPr lang="es-MX" sz="850" b="1" i="0" kern="1200" noProof="0" dirty="0" smtClean="0">
                          <a:solidFill>
                            <a:schemeClr val="dk1"/>
                          </a:solidFill>
                          <a:effectLst/>
                          <a:latin typeface="+mn-lt"/>
                          <a:ea typeface="+mn-ea"/>
                          <a:cs typeface="+mn-cs"/>
                        </a:rPr>
                        <a:t>construcción</a:t>
                      </a:r>
                      <a:endParaRPr lang="es-MX" sz="850" b="1" i="0" noProof="0" dirty="0"/>
                    </a:p>
                  </a:txBody>
                  <a:tcPr>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es-MX" sz="800" kern="1200" noProof="0" dirty="0" smtClean="0">
                          <a:solidFill>
                            <a:schemeClr val="dk1"/>
                          </a:solidFill>
                          <a:effectLst/>
                          <a:latin typeface="+mn-lt"/>
                          <a:ea typeface="+mn-ea"/>
                          <a:cs typeface="+mn-cs"/>
                        </a:rPr>
                        <a:t>Deuda para complementar la edificación de un inmueble, en adición al capital aportado por los accionistas. Una vez estabilizado y pagando renta el inmueble, la deuda se convierte en deuda permanente</a:t>
                      </a:r>
                    </a:p>
                  </a:txBody>
                  <a:tcPr>
                    <a:lnB w="12700" cap="flat" cmpd="sng" algn="ctr">
                      <a:solidFill>
                        <a:schemeClr val="accent4">
                          <a:lumMod val="60000"/>
                          <a:lumOff val="40000"/>
                        </a:schemeClr>
                      </a:solidFill>
                      <a:prstDash val="solid"/>
                      <a:round/>
                      <a:headEnd type="none" w="med" len="med"/>
                      <a:tailEnd type="none" w="med" len="med"/>
                    </a:lnB>
                    <a:noFill/>
                  </a:tcPr>
                </a:tc>
              </a:tr>
              <a:tr h="1024128">
                <a:tc>
                  <a:txBody>
                    <a:bodyPr/>
                    <a:lstStyle/>
                    <a:p>
                      <a:r>
                        <a:rPr lang="es-MX" sz="850" b="1" i="0" kern="1200" noProof="0" dirty="0" smtClean="0">
                          <a:solidFill>
                            <a:schemeClr val="dk1"/>
                          </a:solidFill>
                          <a:effectLst/>
                          <a:latin typeface="+mn-lt"/>
                          <a:ea typeface="+mn-ea"/>
                          <a:cs typeface="+mn-cs"/>
                        </a:rPr>
                        <a:t>Deuda </a:t>
                      </a:r>
                      <a:r>
                        <a:rPr lang="es-MX" sz="850" b="1" i="0" kern="1200" noProof="0" dirty="0" err="1" smtClean="0">
                          <a:solidFill>
                            <a:schemeClr val="dk1"/>
                          </a:solidFill>
                          <a:effectLst/>
                          <a:latin typeface="+mn-lt"/>
                          <a:ea typeface="+mn-ea"/>
                          <a:cs typeface="+mn-cs"/>
                        </a:rPr>
                        <a:t>mezzanine</a:t>
                      </a:r>
                      <a:endParaRPr lang="es-MX" sz="850" b="1" i="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es-MX" sz="800" kern="1200" noProof="0" dirty="0" smtClean="0">
                          <a:solidFill>
                            <a:schemeClr val="dk1"/>
                          </a:solidFill>
                          <a:effectLst/>
                          <a:latin typeface="+mn-lt"/>
                          <a:ea typeface="+mn-ea"/>
                          <a:cs typeface="+mn-cs"/>
                        </a:rPr>
                        <a:t>Deuda de emisores que mantienen otras deudas en circulación con prelación en garantía u orden de pago respecto de dicha deuda. Para efectos del cálculo de este límite, si a un solo activo se le otorga financiamiento por arriba del 70% del LTV, la porción del crédito que esté por encima del 70% se considerará como deuda mezzanine o subordinada por lo que se tomará en cuenta para efectos de este límite</a:t>
                      </a:r>
                      <a:endParaRPr lang="es-MX" sz="80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r>
              <a:tr h="896069">
                <a:tc>
                  <a:txBody>
                    <a:bodyPr/>
                    <a:lstStyle/>
                    <a:p>
                      <a:r>
                        <a:rPr lang="es-MX" sz="850" b="1" i="0" kern="1200" noProof="0" dirty="0" smtClean="0">
                          <a:solidFill>
                            <a:schemeClr val="dk1"/>
                          </a:solidFill>
                          <a:effectLst/>
                          <a:latin typeface="+mn-lt"/>
                          <a:ea typeface="+mn-ea"/>
                          <a:cs typeface="+mn-cs"/>
                        </a:rPr>
                        <a:t>Deuda para construcción </a:t>
                      </a:r>
                    </a:p>
                    <a:p>
                      <a:r>
                        <a:rPr lang="es-MX" sz="850" b="1" i="0" kern="1200" baseline="0" noProof="0" dirty="0" smtClean="0">
                          <a:solidFill>
                            <a:schemeClr val="dk1"/>
                          </a:solidFill>
                          <a:effectLst/>
                          <a:latin typeface="+mn-lt"/>
                          <a:ea typeface="+mn-ea"/>
                          <a:cs typeface="+mn-cs"/>
                        </a:rPr>
                        <a:t>con p</a:t>
                      </a:r>
                      <a:r>
                        <a:rPr lang="es-MX" sz="850" b="1" i="0" kern="1200" noProof="0" dirty="0" smtClean="0">
                          <a:solidFill>
                            <a:schemeClr val="dk1"/>
                          </a:solidFill>
                          <a:effectLst/>
                          <a:latin typeface="+mn-lt"/>
                          <a:ea typeface="+mn-ea"/>
                          <a:cs typeface="+mn-cs"/>
                        </a:rPr>
                        <a:t>ortafolio cruzado</a:t>
                      </a:r>
                      <a:endParaRPr lang="es-MX" sz="850" b="1" i="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es-MX" sz="800" kern="1200" noProof="0" dirty="0" smtClean="0">
                          <a:solidFill>
                            <a:schemeClr val="dk1"/>
                          </a:solidFill>
                          <a:effectLst/>
                          <a:latin typeface="+mn-lt"/>
                          <a:ea typeface="+mn-ea"/>
                          <a:cs typeface="+mn-cs"/>
                        </a:rPr>
                        <a:t>Deuda para complementar la edificación de un inmueble, en adición al capital aportado por los accionistas,</a:t>
                      </a:r>
                      <a:r>
                        <a:rPr lang="es-MX" sz="800" kern="1200" baseline="0" noProof="0" dirty="0" smtClean="0">
                          <a:solidFill>
                            <a:schemeClr val="dk1"/>
                          </a:solidFill>
                          <a:effectLst/>
                          <a:latin typeface="+mn-lt"/>
                          <a:ea typeface="+mn-ea"/>
                          <a:cs typeface="+mn-cs"/>
                        </a:rPr>
                        <a:t> con colateral de una propiedad estabilizada.</a:t>
                      </a:r>
                      <a:r>
                        <a:rPr lang="es-MX" sz="800" kern="1200" noProof="0" dirty="0" smtClean="0">
                          <a:solidFill>
                            <a:schemeClr val="dk1"/>
                          </a:solidFill>
                          <a:effectLst/>
                          <a:latin typeface="+mn-lt"/>
                          <a:ea typeface="+mn-ea"/>
                          <a:cs typeface="+mn-cs"/>
                        </a:rPr>
                        <a:t> Una vez estabilizado y pagando renta el inmueble, la deuda se convierte en deuda permanente</a:t>
                      </a:r>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r>
              <a:tr h="743082">
                <a:tc>
                  <a:txBody>
                    <a:bodyPr/>
                    <a:lstStyle/>
                    <a:p>
                      <a:r>
                        <a:rPr lang="es-MX" sz="850" b="1" i="0" noProof="0" dirty="0" smtClean="0"/>
                        <a:t>Deuda transicional</a:t>
                      </a:r>
                      <a:endParaRPr lang="es-MX" sz="850" b="1" i="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es-ES" sz="800" noProof="0" dirty="0" smtClean="0"/>
                        <a:t>Deuda para financiar inmuebles</a:t>
                      </a:r>
                      <a:r>
                        <a:rPr lang="es-ES" sz="800" baseline="0" noProof="0" dirty="0" smtClean="0"/>
                        <a:t> </a:t>
                      </a:r>
                      <a:r>
                        <a:rPr lang="es-ES" sz="800" noProof="0" dirty="0" smtClean="0"/>
                        <a:t>en etapa de transición o estabilización, derivada de una reconversión del inmueble, salida de un inquilino importante o coyuntura de oferta y demanda de mercado</a:t>
                      </a:r>
                      <a:endParaRPr lang="es-MX" sz="80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r>
              <a:tr h="531813">
                <a:tc>
                  <a:txBody>
                    <a:bodyPr/>
                    <a:lstStyle/>
                    <a:p>
                      <a:r>
                        <a:rPr lang="es-MX" sz="850" b="1" i="0" kern="1200" noProof="0" dirty="0" smtClean="0">
                          <a:solidFill>
                            <a:schemeClr val="dk1"/>
                          </a:solidFill>
                          <a:effectLst/>
                          <a:latin typeface="+mn-lt"/>
                          <a:ea typeface="+mn-ea"/>
                          <a:cs typeface="+mn-cs"/>
                        </a:rPr>
                        <a:t>Deuda permanente / estabilizado</a:t>
                      </a:r>
                      <a:endParaRPr lang="es-MX" sz="850" b="1" i="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es-MX" sz="800" kern="1200" noProof="0" dirty="0" smtClean="0">
                          <a:solidFill>
                            <a:schemeClr val="dk1"/>
                          </a:solidFill>
                          <a:effectLst/>
                          <a:latin typeface="+mn-lt"/>
                          <a:ea typeface="+mn-ea"/>
                          <a:cs typeface="+mn-cs"/>
                        </a:rPr>
                        <a:t>Obligaciones de deuda con perfil de amortización</a:t>
                      </a:r>
                      <a:r>
                        <a:rPr lang="es-MX" sz="800" kern="1200" baseline="0" noProof="0" dirty="0" smtClean="0">
                          <a:solidFill>
                            <a:schemeClr val="dk1"/>
                          </a:solidFill>
                          <a:effectLst/>
                          <a:latin typeface="+mn-lt"/>
                          <a:ea typeface="+mn-ea"/>
                          <a:cs typeface="+mn-cs"/>
                        </a:rPr>
                        <a:t> </a:t>
                      </a:r>
                      <a:r>
                        <a:rPr lang="es-MX" sz="800" kern="1200" noProof="0" dirty="0" smtClean="0">
                          <a:solidFill>
                            <a:schemeClr val="dk1"/>
                          </a:solidFill>
                          <a:effectLst/>
                          <a:latin typeface="+mn-lt"/>
                          <a:ea typeface="+mn-ea"/>
                          <a:cs typeface="+mn-cs"/>
                        </a:rPr>
                        <a:t>de largo plazo a activos estabilizados basado en la proyección de flujo de efectivo del inmueble o conjunto de inmuebles</a:t>
                      </a:r>
                      <a:endParaRPr lang="es-MX" sz="80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r>
              <a:tr h="531813">
                <a:tc>
                  <a:txBody>
                    <a:bodyPr/>
                    <a:lstStyle/>
                    <a:p>
                      <a:r>
                        <a:rPr lang="es-MX" sz="850" b="1" i="0" kern="1200" noProof="0" dirty="0" smtClean="0">
                          <a:solidFill>
                            <a:schemeClr val="dk1"/>
                          </a:solidFill>
                          <a:effectLst/>
                          <a:latin typeface="+mn-lt"/>
                          <a:ea typeface="+mn-ea"/>
                          <a:cs typeface="+mn-cs"/>
                        </a:rPr>
                        <a:t>Recapitalización (</a:t>
                      </a:r>
                      <a:r>
                        <a:rPr lang="es-MX" sz="850" b="1" i="0" kern="1200" noProof="0" dirty="0" err="1" smtClean="0">
                          <a:solidFill>
                            <a:schemeClr val="dk1"/>
                          </a:solidFill>
                          <a:effectLst/>
                          <a:latin typeface="+mn-lt"/>
                          <a:ea typeface="+mn-ea"/>
                          <a:cs typeface="+mn-cs"/>
                        </a:rPr>
                        <a:t>Recap</a:t>
                      </a:r>
                      <a:r>
                        <a:rPr lang="es-MX" sz="850" b="1" i="0" kern="1200" noProof="0" dirty="0" smtClean="0">
                          <a:solidFill>
                            <a:schemeClr val="dk1"/>
                          </a:solidFill>
                          <a:effectLst/>
                          <a:latin typeface="+mn-lt"/>
                          <a:ea typeface="+mn-ea"/>
                          <a:cs typeface="+mn-cs"/>
                        </a:rPr>
                        <a:t>)</a:t>
                      </a:r>
                      <a:endParaRPr lang="es-MX" sz="850" b="1" i="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es-MX" sz="800" kern="1200" noProof="0" dirty="0" smtClean="0">
                          <a:solidFill>
                            <a:schemeClr val="dk1"/>
                          </a:solidFill>
                          <a:effectLst/>
                          <a:latin typeface="+mn-lt"/>
                          <a:ea typeface="+mn-ea"/>
                          <a:cs typeface="+mn-cs"/>
                        </a:rPr>
                        <a:t>Deuda incremental a la originalmente pactada para regresar algo del capital invertido por el accionista. Principalmente en caso de portafolios con alto nivel de estabilidad, bajo nivel de deuda o apreciaciones importantes de valor</a:t>
                      </a:r>
                      <a:endParaRPr lang="es-MX" sz="800" noProof="0" dirty="0"/>
                    </a:p>
                  </a:txBody>
                  <a:tcP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noFill/>
                  </a:tcPr>
                </a:tc>
              </a:tr>
            </a:tbl>
          </a:graphicData>
        </a:graphic>
      </p:graphicFrame>
      <p:sp>
        <p:nvSpPr>
          <p:cNvPr id="3" name="Rectangle 2" descr="AQAAAAAQAMVlrtXXIWFCt3R2p6wyTRf7nsqetvFKMc8N8hlo0Y/j2lszCG1BnUvaeZ1C9OTd0kpL4QbsTB40LPcrKLf4DfeSlB48XX/I1ImCywIXeZl3bDRwgqPk0LeXRnJptO81cVuBsdMwABML46o2XJWX46aNNGCLzfAMwM1ycwKg6zeOzJaf4JNkesFslIOLgdIaWg+yg51A6idVuq1EUrbFlLbcI8Of9sosHwDmdhexmDev4rBsifDpG93PE4/KIAcOWQ=="/>
          <p:cNvSpPr>
            <a:spLocks noChangeArrowheads="1"/>
          </p:cNvSpPr>
          <p:nvPr/>
        </p:nvSpPr>
        <p:spPr bwMode="auto">
          <a:xfrm>
            <a:off x="4479634" y="-133883"/>
            <a:ext cx="184731" cy="26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400" eaLnBrk="1" hangingPunct="1">
              <a:lnSpc>
                <a:spcPct val="95000"/>
              </a:lnSpc>
              <a:buClr>
                <a:srgbClr val="FFFFFF"/>
              </a:buClr>
            </a:pPr>
            <a:endParaRPr lang="es-MX" sz="1200" dirty="0">
              <a:solidFill>
                <a:srgbClr val="000000"/>
              </a:solidFill>
              <a:latin typeface="Credit Suisse Type Light" pitchFamily="34" charset="0"/>
            </a:endParaRPr>
          </a:p>
        </p:txBody>
      </p:sp>
      <p:sp>
        <p:nvSpPr>
          <p:cNvPr id="9" name="Rectangle 8" descr="AQAAAAAQAIP9Vj9335VDvWpa9VZzipmP6WoWP4khfV1WC+UPSdi/rqwLo6OJe4P+qtIPSVpsScmHdZoiNVdoh5j0ZMAHmuquBBJ6w9rQeJ596QeCLTIXjuiDir/oQ+fZidutE1Z3/Bw7IjxFctLa0JzCd0a3FQ/T0bR5tQ26PuQGS4dGIyGpXNIEDEAHtMan+o5wW2NdhcEZ01zaRFG1DnWw249YOLGA4ZYz3Z3T+uU5IJuBm04n"/>
          <p:cNvSpPr/>
          <p:nvPr/>
        </p:nvSpPr>
        <p:spPr bwMode="auto">
          <a:xfrm>
            <a:off x="711200" y="1500546"/>
            <a:ext cx="2627682" cy="228600"/>
          </a:xfrm>
          <a:prstGeom prst="rect">
            <a:avLst/>
          </a:prstGeom>
          <a:solidFill>
            <a:schemeClr val="bg1">
              <a:lumMod val="85000"/>
            </a:schemeClr>
          </a:solidFill>
          <a:ln w="6350" cap="flat" cmpd="sng" algn="ctr">
            <a:solidFill>
              <a:schemeClr val="bg1">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000000"/>
                </a:solidFill>
                <a:latin typeface="Credit Suisse Type Roman" pitchFamily="34" charset="0"/>
              </a:rPr>
              <a:t>Capital privado</a:t>
            </a:r>
          </a:p>
        </p:txBody>
      </p:sp>
      <p:sp>
        <p:nvSpPr>
          <p:cNvPr id="10" name="Rectangle 9" descr="AQAAAAAQANmC9aMV+DlGnaEE28IgxLT8j13NPRCgBVkaT14ubwKXpw/SO9dkwgTGQSLR3lh1bC6IaAZ/ESHjycgpV1F8gJN4i+rIRU5StVhEza0LXOnDoPfuwzJCBxxLGY3kMqV/x9Jme7Qt1UTM66w13G9A8ud4Ffz6y/wY1/es5ACZUMl60HcYCIcnmsZ1O4erETguWtyYtYeIuGvLNINiu9a1KqXY8Wukdai9lBBNO/LmKJ2t"/>
          <p:cNvSpPr/>
          <p:nvPr/>
        </p:nvSpPr>
        <p:spPr bwMode="auto">
          <a:xfrm>
            <a:off x="711200" y="1829159"/>
            <a:ext cx="2627682" cy="228600"/>
          </a:xfrm>
          <a:prstGeom prst="rect">
            <a:avLst/>
          </a:prstGeom>
          <a:solidFill>
            <a:schemeClr val="bg1">
              <a:lumMod val="85000"/>
            </a:schemeClr>
          </a:solidFill>
          <a:ln w="6350" cap="flat" cmpd="sng" algn="ctr">
            <a:solidFill>
              <a:schemeClr val="bg1">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000000"/>
                </a:solidFill>
                <a:latin typeface="Credit Suisse Type Roman" pitchFamily="34" charset="0"/>
              </a:rPr>
              <a:t>Capital público</a:t>
            </a:r>
          </a:p>
        </p:txBody>
      </p:sp>
      <p:sp>
        <p:nvSpPr>
          <p:cNvPr id="12" name="Rectangle 11" descr="AQAAAAAQAEzJ8x6zI3BNpL7mdfy6a3GNweFfY/DzI8bS1/25reJu3EHhd1mR+bwf42UBG0Bde0MvCvMDwIqUNke32VXW+tRpmCP0aNYI42xH5nHdTCXRraU6Q/SpQS4kGCNjiUCLduMwNUeQG1Yu6lHL0hSjLmP/mD8eXjZIvnFYJAAL1suJQYqn4T5yAESMufTUGIJHI5OKbVPLlMM++KsyUB6bE/ao7F6ECN2VDUHw2MpvWf/H"/>
          <p:cNvSpPr/>
          <p:nvPr/>
        </p:nvSpPr>
        <p:spPr bwMode="auto">
          <a:xfrm>
            <a:off x="711200" y="2157772"/>
            <a:ext cx="2627682" cy="228600"/>
          </a:xfrm>
          <a:prstGeom prst="rect">
            <a:avLst/>
          </a:prstGeom>
          <a:solidFill>
            <a:schemeClr val="bg1">
              <a:lumMod val="85000"/>
            </a:schemeClr>
          </a:solidFill>
          <a:ln w="6350" cap="flat" cmpd="sng" algn="ctr">
            <a:solidFill>
              <a:schemeClr val="bg1">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000000"/>
                </a:solidFill>
                <a:latin typeface="Credit Suisse Type Roman" pitchFamily="34" charset="0"/>
              </a:rPr>
              <a:t>Deuda subordinada quirografaria</a:t>
            </a:r>
          </a:p>
        </p:txBody>
      </p:sp>
      <p:sp>
        <p:nvSpPr>
          <p:cNvPr id="13" name="Rectangle 12" descr="AQAAAAAQAMgMW9KWz9dLmiTDgQMDlIVkpueQVxOqyuNGT/SSmjyvXNjps+ceDxfI0aG6tIBaIBUhsvf7NR8Pe+s3WVRQDI4qO5bYAek38b7UZ7zY0lNB/FdVSk718BNGn2cdcmzeSDbzrQna6pgEiWLPh4p4hyRpD6VW7Dck9SZyZLhEMWciGxN064GyeYva3r8tEZ2dGwatY5r8dFxLdm2ABatrx4iOz0sE1+0wHk5k5k/LAHCb"/>
          <p:cNvSpPr/>
          <p:nvPr/>
        </p:nvSpPr>
        <p:spPr bwMode="auto">
          <a:xfrm>
            <a:off x="711200" y="2814996"/>
            <a:ext cx="2627682" cy="228600"/>
          </a:xfrm>
          <a:prstGeom prst="rect">
            <a:avLst/>
          </a:prstGeom>
          <a:solidFill>
            <a:schemeClr val="accent2">
              <a:lumMod val="75000"/>
            </a:schemeClr>
          </a:solidFill>
          <a:ln w="6350" cap="flat" cmpd="sng" algn="ctr">
            <a:solidFill>
              <a:schemeClr val="accent2">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FFFFFF"/>
                </a:solidFill>
                <a:latin typeface="Credit Suisse Type Roman" pitchFamily="34" charset="0"/>
              </a:rPr>
              <a:t>Deuda mezzanine</a:t>
            </a:r>
          </a:p>
        </p:txBody>
      </p:sp>
      <p:sp>
        <p:nvSpPr>
          <p:cNvPr id="14" name="Rectangle 13" descr="AQAAAAAQALhXOTHGdf9EqdQS2XmSw1iHfXH6ml4RDKgYNRnribUGQnw+r0gtFK0o/jgl3XEeaW/O4B2GljEw46GKxug+1Pvl66U+ssl9LCmHazcIWTdeWQh3Z301BB2zozPAdDzoBu2xiYEW3S5m9ZqCPXvy78pz7/+Imzy7SpA/KfX3i8IFPLb+iaqAz1IexnMtB0vpkQ15mi3bNggYn3CNcoVRYy5oxrOq/yiJhgZFnCi0Ovu5"/>
          <p:cNvSpPr/>
          <p:nvPr/>
        </p:nvSpPr>
        <p:spPr bwMode="auto">
          <a:xfrm>
            <a:off x="711200" y="2486384"/>
            <a:ext cx="2627682" cy="228600"/>
          </a:xfrm>
          <a:prstGeom prst="rect">
            <a:avLst/>
          </a:prstGeom>
          <a:solidFill>
            <a:schemeClr val="accent2">
              <a:lumMod val="75000"/>
            </a:schemeClr>
          </a:solidFill>
          <a:ln w="6350" cap="flat" cmpd="sng" algn="ctr">
            <a:solidFill>
              <a:schemeClr val="accent2">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FFFFFF"/>
                </a:solidFill>
                <a:latin typeface="Credit Suisse Type Roman" pitchFamily="34" charset="0"/>
              </a:rPr>
              <a:t>Deuda para construcción</a:t>
            </a:r>
          </a:p>
        </p:txBody>
      </p:sp>
      <p:sp>
        <p:nvSpPr>
          <p:cNvPr id="15" name="Rectangle 14" descr="AQAAAAAQAPRO+rXNS1tFoaG2v9eZVMwT/G5020VZP6qr85S62c+yyQWJrorb6htQM11OOrBnxnjzNsV3ngoZYUb099ifkaPD6RjykU9qXUgKPp9YDiK0zbs1uPJ2B8mae6RuW7P61ECd/EGnj5FcyGtshpe658ZtgpJMz28v2w9vrZOT98R2wG/WZu97JEY3AqeD+B2sQDrE5JKay/piyBb1q5HvueKILD7k0GHnZbyGtrwX9Mlr"/>
          <p:cNvSpPr/>
          <p:nvPr/>
        </p:nvSpPr>
        <p:spPr bwMode="auto">
          <a:xfrm>
            <a:off x="711200" y="3143608"/>
            <a:ext cx="2627682" cy="228600"/>
          </a:xfrm>
          <a:prstGeom prst="rect">
            <a:avLst/>
          </a:prstGeom>
          <a:solidFill>
            <a:schemeClr val="accent2">
              <a:lumMod val="75000"/>
            </a:schemeClr>
          </a:solidFill>
          <a:ln w="6350" cap="flat" cmpd="sng" algn="ctr">
            <a:solidFill>
              <a:schemeClr val="accent2">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FFFFFF"/>
                </a:solidFill>
                <a:latin typeface="Credit Suisse Type Roman" pitchFamily="34" charset="0"/>
              </a:rPr>
              <a:t>Deuda para construcción con portafolio cruzado</a:t>
            </a:r>
          </a:p>
        </p:txBody>
      </p:sp>
      <p:sp>
        <p:nvSpPr>
          <p:cNvPr id="16" name="Rectangle 15" descr="AQAAAAAQAPG8n10r7X1OuQGuPt7GcCYuyWzeLtOkAWaavE1z4ax4zOoRmSGnYlZn99sNg+54ybCUYPKzn3j47pXgGNO+QUIuc18QoRCi2INhxsS+G1XaUtwh8EhxpbzwX079PKLGflKloZ41mEgtBcV24Hdz+EHQDIQ4c1eFCeszMSBFlS7e0/H4oS0OMyB9guXA+wQQn9x32eMN2KaTvQ+dXksO0LbnGML7v7kmsdjZR206SOO5"/>
          <p:cNvSpPr/>
          <p:nvPr/>
        </p:nvSpPr>
        <p:spPr bwMode="auto">
          <a:xfrm>
            <a:off x="711200" y="3472220"/>
            <a:ext cx="2627682" cy="228600"/>
          </a:xfrm>
          <a:prstGeom prst="rect">
            <a:avLst/>
          </a:prstGeom>
          <a:solidFill>
            <a:schemeClr val="accent2">
              <a:lumMod val="75000"/>
            </a:schemeClr>
          </a:solidFill>
          <a:ln w="6350" cap="flat" cmpd="sng" algn="ctr">
            <a:solidFill>
              <a:schemeClr val="accent2">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FFFFFF"/>
                </a:solidFill>
                <a:latin typeface="Credit Suisse Type Roman" pitchFamily="34" charset="0"/>
              </a:rPr>
              <a:t>Deuda transicional</a:t>
            </a:r>
          </a:p>
        </p:txBody>
      </p:sp>
      <p:sp>
        <p:nvSpPr>
          <p:cNvPr id="17" name="Rectangle 16" descr="AQAAAAAQAPxLjGhTGstOjAqOwmJ1dY05tGMRSXxukdixbhojM6U4t3HjQY1uZ3rTUVgy0FktxvEoXj5nyG+i9a/z33gBXIKh5vrH9qH1n/HUCAptWYb7BHZQDnof7jcLi+CRFgQLX6uiCbg49Cp0T3iXkJL0zRC7JAE+nGAPVBnOyRVKn3xKIOO3nrA56sXPZISFuLvaYdg9ScEP9QNW0vNIZP9ibUAFt6LXJ+RPt3sl3+Ed7Ibz"/>
          <p:cNvSpPr/>
          <p:nvPr/>
        </p:nvSpPr>
        <p:spPr bwMode="auto">
          <a:xfrm>
            <a:off x="711200" y="4129446"/>
            <a:ext cx="2627682" cy="228600"/>
          </a:xfrm>
          <a:prstGeom prst="rect">
            <a:avLst/>
          </a:prstGeom>
          <a:solidFill>
            <a:schemeClr val="accent2">
              <a:lumMod val="75000"/>
            </a:schemeClr>
          </a:solidFill>
          <a:ln w="6350" cap="flat" cmpd="sng" algn="ctr">
            <a:solidFill>
              <a:schemeClr val="accent2">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FFFFFF"/>
                </a:solidFill>
                <a:latin typeface="Credit Suisse Type Roman" pitchFamily="34" charset="0"/>
              </a:rPr>
              <a:t>Deuda permanente / estabilizado</a:t>
            </a:r>
          </a:p>
        </p:txBody>
      </p:sp>
      <p:cxnSp>
        <p:nvCxnSpPr>
          <p:cNvPr id="18" name="Straight Arrow Connector 17" descr="AQAAAAAQAGfcR0ckfHtMhOjoHLWdRkvIp6Xfubq0+Sz05PIc7dqXOk6CGnGfMhJweOMGGmiDb3xTCXStXuXBRN6JK0+7I5LspvhH7T/srzZR2jKsmAIPWOxHElr9aJ4IcmRwqNpNkz5W9nyMcunDvHZHVtzXg/QPh7y3uc+X+t49gph44Opp+F731lRPvDutNuj/AEg3y5AExdGUkyc3fXz6rF3gKuRnY6DF9WX9pub7uCyc7Ls8zVNT79ZIFNFXlVSamHvzTg=="/>
          <p:cNvCxnSpPr/>
          <p:nvPr/>
        </p:nvCxnSpPr>
        <p:spPr bwMode="auto">
          <a:xfrm>
            <a:off x="3652826" y="1626514"/>
            <a:ext cx="0" cy="2628900"/>
          </a:xfrm>
          <a:prstGeom prst="straightConnector1">
            <a:avLst/>
          </a:prstGeom>
          <a:ln>
            <a:solidFill>
              <a:schemeClr val="accent4">
                <a:lumMod val="60000"/>
                <a:lumOff val="40000"/>
              </a:schemeClr>
            </a:solidFill>
            <a:headEnd type="arrow"/>
            <a:tailEnd type="arrow"/>
          </a:ln>
          <a:effectLst/>
          <a:extLst/>
        </p:spPr>
        <p:style>
          <a:lnRef idx="3">
            <a:schemeClr val="accent3"/>
          </a:lnRef>
          <a:fillRef idx="0">
            <a:schemeClr val="accent3"/>
          </a:fillRef>
          <a:effectRef idx="2">
            <a:schemeClr val="accent3"/>
          </a:effectRef>
          <a:fontRef idx="minor">
            <a:schemeClr val="tx1"/>
          </a:fontRef>
        </p:style>
      </p:cxnSp>
      <p:sp>
        <p:nvSpPr>
          <p:cNvPr id="19" name="Rectangle 18" descr="AQAAAAAQAKxRlS/RHtlPrybqCgpwbI0E2suKa8pfjkyjtFFS2I6F/l55UDhqe/PEzOAy7vT9L091ohWwKwAoBEn/YKGYf7ROMEfCD1q7u7lekbsrSUxVpA1Nx0rCXY3sOJF/X1Oh4Sz7ye8F7GNNPUZvfq40dtlaAcQb1nUQWf1cK8lVz3wnoN+p1UlPhM6z05T3Nq4oQDncWeynaQy5wyBPbqqGw9WaX8/ihCozvNJQiJtATlV9Gfv1niUauejNpQOzzlMLuQ=="/>
          <p:cNvSpPr/>
          <p:nvPr/>
        </p:nvSpPr>
        <p:spPr bwMode="auto">
          <a:xfrm>
            <a:off x="720344" y="3800832"/>
            <a:ext cx="2627682" cy="228600"/>
          </a:xfrm>
          <a:prstGeom prst="rect">
            <a:avLst/>
          </a:prstGeom>
          <a:solidFill>
            <a:schemeClr val="bg1">
              <a:lumMod val="85000"/>
            </a:schemeClr>
          </a:solidFill>
          <a:ln w="6350" cap="flat" cmpd="sng" algn="ctr">
            <a:solidFill>
              <a:schemeClr val="bg1">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900" dirty="0" smtClean="0">
                <a:solidFill>
                  <a:srgbClr val="000000"/>
                </a:solidFill>
                <a:latin typeface="Credit Suisse Type Roman" pitchFamily="34" charset="0"/>
              </a:rPr>
              <a:t>CEBURES quirografarios a FIBRAs</a:t>
            </a:r>
          </a:p>
        </p:txBody>
      </p:sp>
      <p:sp>
        <p:nvSpPr>
          <p:cNvPr id="20" name="TextBox 19" descr="AQAAAAAQAGyfgUhwSA1Ni3uxWSMFEoT8Zp6k4wtEJ5C8w4pr6ytdOix/1DhyrqEenPOrXdOTG/E0/0pjiIyRywjCvp0gBTuLARYB5SglAHTntM8ZYIkakI4/gABLv4yAfye7CXMIrzI6TxXEgOxTwefSKtoyOm9W3z1MQEF31e4RSv+e6PLWLl7GGhgRs1BQ0661EUCjzdiEc3lhnsG0D+HfkTefkD3+0NAuDXjR3e5EMtNASuJWRPyLzgow5u9SiHeLFNbznA=="/>
          <p:cNvSpPr txBox="1"/>
          <p:nvPr/>
        </p:nvSpPr>
        <p:spPr>
          <a:xfrm>
            <a:off x="3514006" y="1286591"/>
            <a:ext cx="277640" cy="267766"/>
          </a:xfrm>
          <a:prstGeom prst="rect">
            <a:avLst/>
          </a:prstGeom>
          <a:noFill/>
        </p:spPr>
        <p:txBody>
          <a:bodyPr wrap="none" rtlCol="0">
            <a:spAutoFit/>
          </a:bodyPr>
          <a:lstStyle/>
          <a:p>
            <a:pPr algn="ctr" defTabSz="914400" eaLnBrk="1" hangingPunct="1">
              <a:lnSpc>
                <a:spcPct val="95000"/>
              </a:lnSpc>
              <a:buClr>
                <a:srgbClr val="FFFFFF"/>
              </a:buClr>
            </a:pPr>
            <a:r>
              <a:rPr lang="es-MX" sz="1200" dirty="0" smtClean="0">
                <a:solidFill>
                  <a:srgbClr val="000000"/>
                </a:solidFill>
                <a:latin typeface="Credit Suisse Type Light" pitchFamily="34" charset="0"/>
              </a:rPr>
              <a:t>+</a:t>
            </a:r>
            <a:endParaRPr lang="es-MX" sz="1200" dirty="0">
              <a:solidFill>
                <a:srgbClr val="000000"/>
              </a:solidFill>
              <a:latin typeface="Credit Suisse Type Light" pitchFamily="34" charset="0"/>
            </a:endParaRPr>
          </a:p>
        </p:txBody>
      </p:sp>
      <p:sp>
        <p:nvSpPr>
          <p:cNvPr id="21" name="TextBox 20" descr="AQAAAAAQAFRQwrK9wrpClFgmFPblVKbpkeDx3fHTgR8x7KbEAFq2ABh8ZJeq0Sg2KowIe5gfNoHM2JtSe9WYsOvvKbvd386cDr53X4U+pGomKSJvNGs37HZl5GOAkImXp0b2sAZAkcELMWy1/0qvMot1Xe5aypKes52nWcsQN805TIOsr7hCvpe/ak4+Wv0DH3+qonOjZivgVeXEkKmLParOl8YpA1nDuTWM6YjCvt3TKt00FdgywOtAlQQtpQDpXVcCjHDMAg=="/>
          <p:cNvSpPr txBox="1"/>
          <p:nvPr/>
        </p:nvSpPr>
        <p:spPr>
          <a:xfrm>
            <a:off x="3513204" y="4255414"/>
            <a:ext cx="279244" cy="384721"/>
          </a:xfrm>
          <a:prstGeom prst="rect">
            <a:avLst/>
          </a:prstGeom>
          <a:noFill/>
        </p:spPr>
        <p:txBody>
          <a:bodyPr wrap="none" rtlCol="0">
            <a:spAutoFit/>
          </a:bodyPr>
          <a:lstStyle/>
          <a:p>
            <a:pPr algn="ctr" defTabSz="914400" eaLnBrk="1" hangingPunct="1">
              <a:lnSpc>
                <a:spcPct val="95000"/>
              </a:lnSpc>
              <a:buClr>
                <a:srgbClr val="FFFFFF"/>
              </a:buClr>
            </a:pPr>
            <a:r>
              <a:rPr lang="es-MX" sz="2000" dirty="0" smtClean="0">
                <a:solidFill>
                  <a:srgbClr val="000000"/>
                </a:solidFill>
                <a:latin typeface="Credit Suisse Type Light" pitchFamily="34" charset="0"/>
              </a:rPr>
              <a:t>-</a:t>
            </a:r>
            <a:endParaRPr lang="es-MX" sz="2000" dirty="0">
              <a:solidFill>
                <a:srgbClr val="000000"/>
              </a:solidFill>
              <a:latin typeface="Credit Suisse Type Light" pitchFamily="34" charset="0"/>
            </a:endParaRPr>
          </a:p>
        </p:txBody>
      </p:sp>
      <p:sp>
        <p:nvSpPr>
          <p:cNvPr id="22" name="TextBox 21" descr="AQAAAAAQADl0N3tJG5ZDnObMSBN6edYWf3oNE6Tn9oEbBcQDssjs4zYj3IV7FnL2orTAFnqgx1dZKkxLORRjr+45c5lWCvrqYo/ifI0h2JyDn6lVXVUHTTt0kV0gBPSbNQIRzgHb1bIbI+a7u/TMA2JtN7pgQmwIHdyK4fcOHqkOsMb+5LFkKNqg94HO5zSPR1kCDWJ8tNA2GIL4x+Fb8YkHr7L5XW/795seTRrKqj3Q1e/kgmJ1M16nlLFrk/NFqM1L6tSiwg=="/>
          <p:cNvSpPr txBox="1"/>
          <p:nvPr/>
        </p:nvSpPr>
        <p:spPr>
          <a:xfrm rot="5400000">
            <a:off x="3494500" y="2817343"/>
            <a:ext cx="537328" cy="223907"/>
          </a:xfrm>
          <a:prstGeom prst="rect">
            <a:avLst/>
          </a:prstGeom>
          <a:noFill/>
        </p:spPr>
        <p:txBody>
          <a:bodyPr wrap="none" rtlCol="0">
            <a:spAutoFit/>
          </a:bodyPr>
          <a:lstStyle/>
          <a:p>
            <a:pPr algn="ctr" defTabSz="914400" eaLnBrk="1" hangingPunct="1">
              <a:lnSpc>
                <a:spcPct val="95000"/>
              </a:lnSpc>
              <a:buClr>
                <a:srgbClr val="FFFFFF"/>
              </a:buClr>
            </a:pPr>
            <a:r>
              <a:rPr lang="es-MX" sz="900" b="1" dirty="0" smtClean="0">
                <a:solidFill>
                  <a:srgbClr val="000000"/>
                </a:solidFill>
                <a:latin typeface="Credit Suisse Type Light" pitchFamily="34" charset="0"/>
              </a:rPr>
              <a:t>Riesgo</a:t>
            </a:r>
            <a:endParaRPr lang="es-MX" sz="900" b="1" dirty="0">
              <a:solidFill>
                <a:srgbClr val="000000"/>
              </a:solidFill>
              <a:latin typeface="Credit Suisse Type Light" pitchFamily="34" charset="0"/>
            </a:endParaRPr>
          </a:p>
        </p:txBody>
      </p:sp>
      <p:sp>
        <p:nvSpPr>
          <p:cNvPr id="23" name="Rectangle 22" descr="AQAAAAAQAMuCu+J0KzlNvRbH+r6FmErlssqbXViY0xzTAqIJ5RsgoMImgQ3OrZjHbOmRfEEnYlT8ShQ1+G2MA6MDpvKFINuP2ZGqtP1hlozNk8x6ccjqqyG7fjl7rl0qWaK1H4kvorCCvDAKoO/+Yx6gO4DJ6SAkLHISRGB9ThZdzqaFLRYhLjAplEk7IKqrtNZuWk82VGnMvIz0X1BzNTnMPCrEAt9xL78JqzUYBD9z/+vA9TvL"/>
          <p:cNvSpPr/>
          <p:nvPr/>
        </p:nvSpPr>
        <p:spPr bwMode="auto">
          <a:xfrm>
            <a:off x="1292606" y="4754148"/>
            <a:ext cx="1828800" cy="190500"/>
          </a:xfrm>
          <a:prstGeom prst="rect">
            <a:avLst/>
          </a:prstGeom>
          <a:no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defTabSz="728663" eaLnBrk="1" hangingPunct="1">
              <a:lnSpc>
                <a:spcPct val="95000"/>
              </a:lnSpc>
              <a:buClr>
                <a:srgbClr val="FFFFFF"/>
              </a:buClr>
              <a:tabLst>
                <a:tab pos="4286250" algn="l"/>
              </a:tabLst>
            </a:pPr>
            <a:r>
              <a:rPr lang="es-MX" sz="900" dirty="0" smtClean="0">
                <a:solidFill>
                  <a:srgbClr val="000000"/>
                </a:solidFill>
                <a:latin typeface="Credit Suisse Type Roman" pitchFamily="34" charset="0"/>
              </a:rPr>
              <a:t>Dentro de la estrategia del fideicomiso</a:t>
            </a:r>
          </a:p>
        </p:txBody>
      </p:sp>
      <p:sp>
        <p:nvSpPr>
          <p:cNvPr id="24" name="Rectangle 23" descr="AQAAAAAQAAagCPYSitlDpEfEymzjyynIlwRAwqk6dq/t/rsHfWuVklGumcB35cOVO/gSu3SO47xkVurakcySssZCl8TzyBBSLF2XyNv9h0l7FMG7an7CBIHN8KdEC7Wa04oQ52PwYgL+L9bjRQ3F5frKyUluik5tYoMov3xBujkIxwVlKMyTUeoGmWbgbnNN1oKzFJq9e0uD0dppSvEO4hlvh8efnGBy3Qh6OgQh4XbHiLqPNZMc"/>
          <p:cNvSpPr/>
          <p:nvPr/>
        </p:nvSpPr>
        <p:spPr bwMode="auto">
          <a:xfrm>
            <a:off x="1292606" y="5048837"/>
            <a:ext cx="1828800" cy="190500"/>
          </a:xfrm>
          <a:prstGeom prst="rect">
            <a:avLst/>
          </a:prstGeom>
          <a:noFill/>
          <a:ln w="6350" cap="flat" cmpd="sng" algn="ctr">
            <a:no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defTabSz="728663" eaLnBrk="1" hangingPunct="1">
              <a:lnSpc>
                <a:spcPct val="95000"/>
              </a:lnSpc>
              <a:buClr>
                <a:srgbClr val="FFFFFF"/>
              </a:buClr>
              <a:tabLst>
                <a:tab pos="4286250" algn="l"/>
              </a:tabLst>
            </a:pPr>
            <a:r>
              <a:rPr lang="es-MX" sz="900" dirty="0" smtClean="0">
                <a:solidFill>
                  <a:srgbClr val="000000"/>
                </a:solidFill>
                <a:latin typeface="Credit Suisse Type Roman" pitchFamily="34" charset="0"/>
              </a:rPr>
              <a:t>Fuera de la estrategia del fideicomiso</a:t>
            </a:r>
          </a:p>
        </p:txBody>
      </p:sp>
      <p:sp>
        <p:nvSpPr>
          <p:cNvPr id="25" name="Rectangle 24" descr="AQAAAAAQALaSUMU4F4JCgR/fKF9Ki9SxTCLe+/yr6xGdyM7vRNC40irRA/AxWXcHknN3CFHbpxOuvaK91fAhPAspT01C2emZaGRJQalhfaUImMM19HXR1BRkIUq8H+0ie9UDJYgFabygGyw39wmXgcY9nA/4yjwYW46Kr8z/rS14u9J+ijNqMnUo+h1AZiP1Ml1UzTymzvByGRoc+5cLE+/VjPhODyX03T6TqYlaX1r5UHjMOHXEEUeMQRTQo1EL3QznBRMWbA=="/>
          <p:cNvSpPr/>
          <p:nvPr/>
        </p:nvSpPr>
        <p:spPr bwMode="auto">
          <a:xfrm>
            <a:off x="998930" y="4754148"/>
            <a:ext cx="182880" cy="182880"/>
          </a:xfrm>
          <a:prstGeom prst="rect">
            <a:avLst/>
          </a:prstGeom>
          <a:solidFill>
            <a:schemeClr val="accent2">
              <a:lumMod val="75000"/>
            </a:schemeClr>
          </a:solidFill>
          <a:ln w="6350" cap="flat" cmpd="sng" algn="ctr">
            <a:solidFill>
              <a:schemeClr val="accent2">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s-MX" sz="900" dirty="0" smtClean="0">
              <a:solidFill>
                <a:srgbClr val="FFFFFF"/>
              </a:solidFill>
              <a:latin typeface="Credit Suisse Type Roman" pitchFamily="34" charset="0"/>
            </a:endParaRPr>
          </a:p>
        </p:txBody>
      </p:sp>
      <p:sp>
        <p:nvSpPr>
          <p:cNvPr id="26" name="Rectangle 25" descr="AQAAAAAQAMw1TxfEpz9PqmKRRV4leq49oaxvgnpNYiBfdxULbdvVw0vaXOh9zdl1B0DVP0+AdUYZYrt2W1eChbb6euQcVUcKFCY3dwUdX6+0nBteR8bNLXkpAcUjcWjFSlFEs8G80meVhs/pDd6s/C4IzSGm3Yqnb53TbyS27qQ3sssZFEi1jKGZ6JsXHjenapQPvnnH4g+d8XcSt0mbBZTMJXSzdIsFw4HIBNpXNcy5QRbOb+YKzhpGv49njV9iP5gmqCuXYA=="/>
          <p:cNvSpPr/>
          <p:nvPr/>
        </p:nvSpPr>
        <p:spPr bwMode="auto">
          <a:xfrm>
            <a:off x="998930" y="5052647"/>
            <a:ext cx="182880" cy="182880"/>
          </a:xfrm>
          <a:prstGeom prst="rect">
            <a:avLst/>
          </a:prstGeom>
          <a:solidFill>
            <a:schemeClr val="bg1">
              <a:lumMod val="85000"/>
            </a:schemeClr>
          </a:solidFill>
          <a:ln w="6350" cap="flat" cmpd="sng" algn="ctr">
            <a:solidFill>
              <a:schemeClr val="bg1">
                <a:lumMod val="75000"/>
              </a:schemeClr>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s-MX" sz="900" dirty="0" smtClean="0">
              <a:solidFill>
                <a:srgbClr val="000000"/>
              </a:solidFill>
              <a:latin typeface="Credit Suisse Type Roman" pitchFamily="34" charset="0"/>
            </a:endParaRPr>
          </a:p>
        </p:txBody>
      </p:sp>
      <p:sp>
        <p:nvSpPr>
          <p:cNvPr id="27" name="Title 1" descr="AQAAAAAQANujXinPMn5IrxyMbGUd3AdIpejQF2l0a9fgV9azTU5zActmo7HT+WXx9JyT7b+q5uO14X6ZLzKNkv2D1A5LmcVH+Am9bNyILwvc4HJWmosbUvTvdxuzJbZzzp3eyio03JKSzIhG6R75XO3VhcAfTzMgd5aEFTVZPwNrIw4jDWKfDky9wrMPyhihO/KJsUOiOFvln1pDpZvNz7j3FRdbdmCdI5Ms/g0LMCqOAhmRNuPt"/>
          <p:cNvSpPr>
            <a:spLocks noGrp="1"/>
          </p:cNvSpPr>
          <p:nvPr>
            <p:ph type="title"/>
          </p:nvPr>
        </p:nvSpPr>
        <p:spPr>
          <a:xfrm>
            <a:off x="457200" y="209550"/>
            <a:ext cx="8266176" cy="61401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Plataforma </a:t>
            </a:r>
            <a:r>
              <a:rPr lang="es-MX" sz="2200" dirty="0" smtClean="0">
                <a:latin typeface="Credit Suisse Type Light" panose="020B0303040503020204" pitchFamily="34" charset="0"/>
                <a:ea typeface="ＭＳ Ｐゴシック" pitchFamily="34" charset="-128"/>
              </a:rPr>
              <a:t>especializada </a:t>
            </a:r>
            <a:r>
              <a:rPr lang="es-MX" sz="2200" dirty="0">
                <a:latin typeface="Credit Suisse Type Light" panose="020B0303040503020204" pitchFamily="34" charset="0"/>
                <a:ea typeface="ＭＳ Ｐゴシック" pitchFamily="34" charset="-128"/>
              </a:rPr>
              <a:t>para invertir en hipotecas </a:t>
            </a:r>
            <a:r>
              <a:rPr lang="es-MX" sz="2200" dirty="0" smtClean="0">
                <a:latin typeface="Credit Suisse Type Light" panose="020B0303040503020204" pitchFamily="34" charset="0"/>
                <a:ea typeface="ＭＳ Ｐゴシック" pitchFamily="34" charset="-128"/>
              </a:rPr>
              <a:t>comerciales</a:t>
            </a:r>
            <a:br>
              <a:rPr lang="es-MX" sz="2200" dirty="0" smtClean="0">
                <a:latin typeface="Credit Suisse Type Light" panose="020B0303040503020204" pitchFamily="34" charset="0"/>
                <a:ea typeface="ＭＳ Ｐゴシック" pitchFamily="34" charset="-128"/>
              </a:rPr>
            </a:br>
            <a:r>
              <a:rPr lang="es-MX" sz="2000" b="0" dirty="0" smtClean="0">
                <a:latin typeface="Credit Suisse Type Light" panose="020B0303040503020204" pitchFamily="34" charset="0"/>
                <a:ea typeface="ＭＳ Ｐゴシック" pitchFamily="34" charset="-128"/>
              </a:rPr>
              <a:t>Estrategia de inversión del fideicomiso</a:t>
            </a:r>
            <a:endParaRPr lang="es-MX" sz="2000" b="0" dirty="0">
              <a:latin typeface="Credit Suisse Type Light" panose="020B0303040503020204" pitchFamily="34" charset="0"/>
              <a:ea typeface="ＭＳ Ｐゴシック" pitchFamily="34" charset="-128"/>
            </a:endParaRPr>
          </a:p>
        </p:txBody>
      </p:sp>
      <p:sp>
        <p:nvSpPr>
          <p:cNvPr id="28" name="Oval 27" descr="AQAAAAAQAFtaRy96jLVOu9t5203IcHtFsOJJ+j9Dv7jd6sTEnLev2m4DBuPH6Qtgj0snMzuKRoLYS9pvhhs7PGwXfXiXxPsYIjvPytW7SKT17js/JGdYUee2i3rXxnS+8RIyMCJnvAvYzQapIgco0Zveu7Hh43NRD8CLc1yFwZCfniRJpIwRq2CgnfpX5JI1odjZ0sXKbyIxYbtzSbQDa931iW27OeBU8VKfxywysV3H3Jdbi4Dofrnl3TZGTx3BsFWrlGdAWQ=="/>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Tree>
    <p:custDataLst>
      <p:tags r:id="rId1"/>
    </p:custDataLst>
    <p:extLst>
      <p:ext uri="{BB962C8B-B14F-4D97-AF65-F5344CB8AC3E}">
        <p14:creationId xmlns:p14="http://schemas.microsoft.com/office/powerpoint/2010/main" val="2659234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HeadingBox1" descr="&lt;tags&gt;&lt;tag n=&quot;TagName&quot; v=&quot;HeadingBox1&quot; /&gt;&lt;tag n=&quot;Top&quot; v=&quot;77.875&quot; /&gt;&lt;tag n=&quot;Left&quot; v=&quot;35.75&quot; /&gt;&lt;tag n=&quot;Height&quot; v=&quot;21.375&quot; /&gt;&lt;tag n=&quot;Width&quot; v=&quot;314.5&quot; /&gt;&lt;tag n=&quot;ShadowSize&quot; v=&quot;99.899&quot; /&gt;&lt;/tags&gt;"/>
          <p:cNvSpPr>
            <a:spLocks noChangeArrowheads="1"/>
          </p:cNvSpPr>
          <p:nvPr/>
        </p:nvSpPr>
        <p:spPr bwMode="gray">
          <a:xfrm>
            <a:off x="450928" y="4084626"/>
            <a:ext cx="8231838" cy="198059"/>
          </a:xfrm>
          <a:prstGeom prst="rect">
            <a:avLst/>
          </a:prstGeom>
          <a:solidFill>
            <a:srgbClr val="FFFFFF"/>
          </a:solidFill>
          <a:ln>
            <a:noFill/>
          </a:ln>
          <a:effectLst>
            <a:outerShdw dist="25400" dir="5400000" sx="99899" sy="99899" algn="ctr" rotWithShape="0">
              <a:srgbClr val="255B89"/>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lIns="0" tIns="0" rIns="0" bIns="25400" anchor="b"/>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spcBef>
                <a:spcPct val="0"/>
              </a:spcBef>
              <a:buClrTx/>
              <a:buSzTx/>
              <a:buFontTx/>
              <a:buNone/>
            </a:pPr>
            <a:r>
              <a:rPr lang="es-MX" altLang="ja-JP" sz="1200" dirty="0" smtClean="0">
                <a:solidFill>
                  <a:srgbClr val="003868"/>
                </a:solidFill>
                <a:latin typeface="Credit Suisse Type Light" panose="020B0303040503020204" pitchFamily="34" charset="0"/>
              </a:rPr>
              <a:t>Mercados </a:t>
            </a:r>
            <a:r>
              <a:rPr lang="es-MX" altLang="ja-JP" sz="1200" dirty="0">
                <a:solidFill>
                  <a:srgbClr val="003868"/>
                </a:solidFill>
                <a:latin typeface="Credit Suisse Type Light" panose="020B0303040503020204" pitchFamily="34" charset="0"/>
              </a:rPr>
              <a:t>e instrumentos de inversión</a:t>
            </a:r>
            <a:endParaRPr lang="es-MX" altLang="ja-JP" sz="1200" i="1" dirty="0">
              <a:solidFill>
                <a:srgbClr val="003868"/>
              </a:solidFill>
              <a:latin typeface="Credit Suisse Type Light" panose="020B0303040503020204" pitchFamily="34" charset="0"/>
            </a:endParaRPr>
          </a:p>
        </p:txBody>
      </p:sp>
      <p:sp>
        <p:nvSpPr>
          <p:cNvPr id="4" name="Title 1"/>
          <p:cNvSpPr>
            <a:spLocks noGrp="1"/>
          </p:cNvSpPr>
          <p:nvPr>
            <p:ph type="title"/>
          </p:nvPr>
        </p:nvSpPr>
        <p:spPr>
          <a:xfrm>
            <a:off x="457200" y="209550"/>
            <a:ext cx="8686800" cy="61401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Plataforma </a:t>
            </a:r>
            <a:r>
              <a:rPr lang="es-MX" sz="2200" dirty="0" smtClean="0">
                <a:latin typeface="Credit Suisse Type Light" panose="020B0303040503020204" pitchFamily="34" charset="0"/>
                <a:ea typeface="ＭＳ Ｐゴシック" pitchFamily="34" charset="-128"/>
              </a:rPr>
              <a:t>especializada </a:t>
            </a:r>
            <a:r>
              <a:rPr lang="es-MX" sz="2200" dirty="0">
                <a:latin typeface="Credit Suisse Type Light" panose="020B0303040503020204" pitchFamily="34" charset="0"/>
                <a:ea typeface="ＭＳ Ｐゴシック" pitchFamily="34" charset="-128"/>
              </a:rPr>
              <a:t>para invertir en hipotecas </a:t>
            </a:r>
            <a:r>
              <a:rPr lang="es-MX" sz="2200" dirty="0" smtClean="0">
                <a:latin typeface="Credit Suisse Type Light" panose="020B0303040503020204" pitchFamily="34" charset="0"/>
                <a:ea typeface="ＭＳ Ｐゴシック" pitchFamily="34" charset="-128"/>
              </a:rPr>
              <a:t>comerciales</a:t>
            </a:r>
            <a:br>
              <a:rPr lang="es-MX" sz="2200" dirty="0" smtClean="0">
                <a:latin typeface="Credit Suisse Type Light" panose="020B0303040503020204" pitchFamily="34" charset="0"/>
                <a:ea typeface="ＭＳ Ｐゴシック" pitchFamily="34" charset="-128"/>
              </a:rPr>
            </a:br>
            <a:endParaRPr lang="es-MX" sz="2000" b="0" dirty="0">
              <a:latin typeface="Credit Suisse Type Light" panose="020B0303040503020204" pitchFamily="34" charset="0"/>
              <a:ea typeface="ＭＳ Ｐゴシック" pitchFamily="34" charset="-128"/>
            </a:endParaRPr>
          </a:p>
        </p:txBody>
      </p:sp>
      <p:graphicFrame>
        <p:nvGraphicFramePr>
          <p:cNvPr id="2" name="Table 1" descr="AQAAAAAQAMF2g3qCOqtMi681LYxfzgC+HX1IJlSnC0lhwDf/4mOXNv+kaM0rbtZD4O/O7E8Omfq4mRHhkScb/faaWz8EGgvn/IBozY0hrGxkm2uenbRr"/>
          <p:cNvGraphicFramePr>
            <a:graphicFrameLocks noGrp="1"/>
          </p:cNvGraphicFramePr>
          <p:nvPr>
            <p:extLst>
              <p:ext uri="{D42A27DB-BD31-4B8C-83A1-F6EECF244321}">
                <p14:modId xmlns:p14="http://schemas.microsoft.com/office/powerpoint/2010/main" val="2727915684"/>
              </p:ext>
            </p:extLst>
          </p:nvPr>
        </p:nvGraphicFramePr>
        <p:xfrm>
          <a:off x="4565791" y="982126"/>
          <a:ext cx="4116975" cy="3014763"/>
        </p:xfrm>
        <a:graphic>
          <a:graphicData uri="http://schemas.openxmlformats.org/drawingml/2006/table">
            <a:tbl>
              <a:tblPr firstRow="1" bandRow="1">
                <a:tableStyleId>{2D5ABB26-0587-4C30-8999-92F81FD0307C}</a:tableStyleId>
              </a:tblPr>
              <a:tblGrid>
                <a:gridCol w="996809"/>
                <a:gridCol w="3120166"/>
              </a:tblGrid>
              <a:tr h="256637">
                <a:tc>
                  <a:txBody>
                    <a:bodyPr/>
                    <a:lstStyle/>
                    <a:p>
                      <a:r>
                        <a:rPr lang="es-MX" sz="850" b="1" dirty="0" smtClean="0">
                          <a:solidFill>
                            <a:schemeClr val="tx1"/>
                          </a:solidFill>
                          <a:latin typeface="+mj-lt"/>
                        </a:rPr>
                        <a:t>Seniority</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MX" sz="850" noProof="0" dirty="0" smtClean="0">
                          <a:latin typeface="+mj-lt"/>
                        </a:rPr>
                        <a:t>Inmobiliaria, garantizada senior y junior (mezzanine) </a:t>
                      </a:r>
                      <a:endParaRPr lang="es-MX" sz="850" b="0" noProof="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62202">
                <a:tc>
                  <a:txBody>
                    <a:bodyPr/>
                    <a:lstStyle/>
                    <a:p>
                      <a:r>
                        <a:rPr lang="es-MX" sz="850" b="1" dirty="0" smtClean="0">
                          <a:solidFill>
                            <a:schemeClr val="tx1"/>
                          </a:solidFill>
                          <a:latin typeface="+mj-lt"/>
                        </a:rPr>
                        <a:t>Tamaño de préstamo individual</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MX" sz="850" dirty="0" smtClean="0">
                          <a:latin typeface="+mj-lt"/>
                        </a:rPr>
                        <a:t>US$15</a:t>
                      </a:r>
                      <a:r>
                        <a:rPr lang="es-MX" sz="850" baseline="0" dirty="0" smtClean="0">
                          <a:latin typeface="+mj-lt"/>
                        </a:rPr>
                        <a:t>mm</a:t>
                      </a:r>
                      <a:r>
                        <a:rPr lang="es-MX" sz="850" dirty="0" smtClean="0">
                          <a:latin typeface="+mj-lt"/>
                        </a:rPr>
                        <a:t> – US$250</a:t>
                      </a:r>
                      <a:r>
                        <a:rPr lang="es-MX" sz="850" baseline="0" dirty="0" smtClean="0">
                          <a:latin typeface="+mj-lt"/>
                        </a:rPr>
                        <a:t>mm</a:t>
                      </a:r>
                      <a:r>
                        <a:rPr lang="es-MX" sz="850" dirty="0" smtClean="0">
                          <a:latin typeface="+mj-lt"/>
                        </a:rPr>
                        <a:t> (el monto mayor está relacionado con</a:t>
                      </a:r>
                      <a:r>
                        <a:rPr lang="es-MX" sz="850" baseline="0" dirty="0" smtClean="0">
                          <a:latin typeface="+mj-lt"/>
                        </a:rPr>
                        <a:t> un portafolio como colateral). </a:t>
                      </a:r>
                      <a:r>
                        <a:rPr lang="es-MX" sz="850" kern="1200" dirty="0" smtClean="0">
                          <a:solidFill>
                            <a:schemeClr val="tx1"/>
                          </a:solidFill>
                          <a:latin typeface="+mn-lt"/>
                          <a:ea typeface="+mn-ea"/>
                          <a:cs typeface="+mn-cs"/>
                        </a:rPr>
                        <a:t>US$40</a:t>
                      </a:r>
                      <a:r>
                        <a:rPr lang="es-MX" sz="850" kern="1200" baseline="0" dirty="0" smtClean="0">
                          <a:solidFill>
                            <a:schemeClr val="tx1"/>
                          </a:solidFill>
                          <a:latin typeface="+mn-lt"/>
                          <a:ea typeface="+mn-ea"/>
                          <a:cs typeface="+mn-cs"/>
                        </a:rPr>
                        <a:t>mm</a:t>
                      </a:r>
                      <a:r>
                        <a:rPr lang="es-MX" sz="850" kern="1200" dirty="0" smtClean="0">
                          <a:solidFill>
                            <a:schemeClr val="tx1"/>
                          </a:solidFill>
                          <a:latin typeface="+mn-lt"/>
                          <a:ea typeface="+mn-ea"/>
                          <a:cs typeface="+mn-cs"/>
                        </a:rPr>
                        <a:t> – US$50</a:t>
                      </a:r>
                      <a:r>
                        <a:rPr lang="es-MX" sz="850" kern="1200" baseline="0" dirty="0" smtClean="0">
                          <a:solidFill>
                            <a:schemeClr val="tx1"/>
                          </a:solidFill>
                          <a:latin typeface="+mn-lt"/>
                          <a:ea typeface="+mn-ea"/>
                          <a:cs typeface="+mn-cs"/>
                        </a:rPr>
                        <a:t>mm</a:t>
                      </a:r>
                      <a:r>
                        <a:rPr lang="es-MX" sz="850" kern="1200" dirty="0" smtClean="0">
                          <a:solidFill>
                            <a:schemeClr val="tx1"/>
                          </a:solidFill>
                          <a:latin typeface="+mn-lt"/>
                          <a:ea typeface="+mn-ea"/>
                          <a:cs typeface="+mn-cs"/>
                        </a:rPr>
                        <a:t> en promedio</a:t>
                      </a:r>
                      <a:endParaRPr lang="es-MX" sz="850" b="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20009">
                <a:tc>
                  <a:txBody>
                    <a:bodyPr/>
                    <a:lstStyle/>
                    <a:p>
                      <a:r>
                        <a:rPr lang="es-MX" sz="850" b="1" dirty="0" smtClean="0">
                          <a:solidFill>
                            <a:schemeClr val="tx1"/>
                          </a:solidFill>
                          <a:latin typeface="+mj-lt"/>
                        </a:rPr>
                        <a:t>Número</a:t>
                      </a:r>
                      <a:r>
                        <a:rPr lang="es-MX" sz="850" b="1" baseline="0" dirty="0" smtClean="0">
                          <a:solidFill>
                            <a:schemeClr val="tx1"/>
                          </a:solidFill>
                          <a:latin typeface="+mj-lt"/>
                        </a:rPr>
                        <a:t> de préstamos por año</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s-MX" sz="850" b="0" dirty="0" smtClean="0">
                          <a:latin typeface="+mj-lt"/>
                        </a:rPr>
                        <a:t>10 – 15 </a:t>
                      </a:r>
                      <a:endParaRPr lang="es-MX" sz="850" b="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20009">
                <a:tc>
                  <a:txBody>
                    <a:bodyPr/>
                    <a:lstStyle/>
                    <a:p>
                      <a:r>
                        <a:rPr lang="es-MX" sz="850" b="1" dirty="0" smtClean="0">
                          <a:solidFill>
                            <a:schemeClr val="tx1"/>
                          </a:solidFill>
                          <a:latin typeface="+mj-lt"/>
                        </a:rPr>
                        <a:t>Concentración objetivo</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MX" sz="850" dirty="0" smtClean="0">
                          <a:latin typeface="+mj-lt"/>
                        </a:rPr>
                        <a:t>Oficinas, industriales, comerciales, hoteles,</a:t>
                      </a:r>
                      <a:r>
                        <a:rPr lang="es-MX" sz="850" baseline="0" dirty="0" smtClean="0">
                          <a:latin typeface="+mj-lt"/>
                        </a:rPr>
                        <a:t> multifamiliar</a:t>
                      </a:r>
                      <a:r>
                        <a:rPr lang="es-MX" sz="850" dirty="0" smtClean="0">
                          <a:latin typeface="+mj-lt"/>
                        </a:rPr>
                        <a:t>, residencial selectivo</a:t>
                      </a:r>
                      <a:endParaRPr lang="es-MX" sz="850" b="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69957">
                <a:tc>
                  <a:txBody>
                    <a:bodyPr/>
                    <a:lstStyle/>
                    <a:p>
                      <a:r>
                        <a:rPr lang="es-MX" sz="850" b="1" dirty="0" smtClean="0">
                          <a:solidFill>
                            <a:schemeClr val="tx1"/>
                          </a:solidFill>
                          <a:latin typeface="+mj-lt"/>
                        </a:rPr>
                        <a:t>Colateral</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19063" lvl="2" indent="-115888" algn="l">
                        <a:lnSpc>
                          <a:spcPct val="95000"/>
                        </a:lnSpc>
                        <a:spcBef>
                          <a:spcPct val="0"/>
                        </a:spcBef>
                        <a:spcAft>
                          <a:spcPct val="0"/>
                        </a:spcAft>
                        <a:buClr>
                          <a:schemeClr val="accent4"/>
                        </a:buClr>
                        <a:buSzPct val="80000"/>
                        <a:buFont typeface="Wingdings"/>
                        <a:buChar char="n"/>
                      </a:pPr>
                      <a:r>
                        <a:rPr lang="es-MX" sz="850" b="0" i="0" u="none" dirty="0" smtClean="0">
                          <a:latin typeface="+mj-lt"/>
                        </a:rPr>
                        <a:t>Hipoteca en primer lugar en estabilizado, transicional y construcción</a:t>
                      </a:r>
                    </a:p>
                    <a:p>
                      <a:pPr marL="119063" lvl="2" indent="-115888" algn="l">
                        <a:lnSpc>
                          <a:spcPct val="95000"/>
                        </a:lnSpc>
                        <a:spcBef>
                          <a:spcPct val="0"/>
                        </a:spcBef>
                        <a:spcAft>
                          <a:spcPct val="0"/>
                        </a:spcAft>
                        <a:buClr>
                          <a:schemeClr val="accent4"/>
                        </a:buClr>
                        <a:buSzPct val="80000"/>
                        <a:buFont typeface="Wingdings"/>
                        <a:buChar char="n"/>
                      </a:pPr>
                      <a:r>
                        <a:rPr lang="es-MX" sz="850" b="0" i="0" u="none" dirty="0" smtClean="0">
                          <a:latin typeface="+mj-lt"/>
                        </a:rPr>
                        <a:t>Flujos</a:t>
                      </a:r>
                      <a:r>
                        <a:rPr lang="es-MX" sz="850" b="0" i="0" u="none" baseline="0" dirty="0" smtClean="0">
                          <a:latin typeface="+mj-lt"/>
                        </a:rPr>
                        <a:t> de la renta</a:t>
                      </a:r>
                      <a:endParaRPr lang="es-MX" sz="850" b="0" i="0" u="none" dirty="0" smtClean="0">
                        <a:latin typeface="+mj-lt"/>
                      </a:endParaRPr>
                    </a:p>
                    <a:p>
                      <a:pPr marL="119063" lvl="2" indent="-115888" algn="l">
                        <a:lnSpc>
                          <a:spcPct val="95000"/>
                        </a:lnSpc>
                        <a:spcBef>
                          <a:spcPct val="0"/>
                        </a:spcBef>
                        <a:spcAft>
                          <a:spcPct val="0"/>
                        </a:spcAft>
                        <a:buClr>
                          <a:schemeClr val="accent4"/>
                        </a:buClr>
                        <a:buSzPct val="80000"/>
                        <a:buFont typeface="Wingdings"/>
                        <a:buChar char="n"/>
                      </a:pPr>
                      <a:r>
                        <a:rPr lang="es-MX" sz="850" b="0" i="0" u="none" dirty="0" smtClean="0">
                          <a:latin typeface="+mj-lt"/>
                        </a:rPr>
                        <a:t>Hipoteca en segundo lugar </a:t>
                      </a:r>
                      <a:r>
                        <a:rPr lang="es-MX" sz="850" b="0" i="0" u="none" baseline="0" dirty="0" smtClean="0">
                          <a:latin typeface="+mj-lt"/>
                        </a:rPr>
                        <a:t>en transacciones mezzanine</a:t>
                      </a:r>
                      <a:endParaRPr lang="es-MX" sz="850" b="0" i="0" u="none"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20009">
                <a:tc>
                  <a:txBody>
                    <a:bodyPr/>
                    <a:lstStyle/>
                    <a:p>
                      <a:r>
                        <a:rPr lang="es-MX" sz="850" b="1" dirty="0" smtClean="0">
                          <a:solidFill>
                            <a:schemeClr val="tx1"/>
                          </a:solidFill>
                          <a:latin typeface="+mj-lt"/>
                        </a:rPr>
                        <a:t>Términos de préstamo</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MX" sz="850" dirty="0" smtClean="0">
                          <a:latin typeface="+mj-lt"/>
                        </a:rPr>
                        <a:t>Tasa variable</a:t>
                      </a:r>
                      <a:r>
                        <a:rPr lang="es-MX" sz="850" baseline="0" dirty="0" smtClean="0">
                          <a:latin typeface="+mj-lt"/>
                        </a:rPr>
                        <a:t> o tasa fija</a:t>
                      </a:r>
                      <a:endParaRPr lang="es-MX" sz="850" b="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6637">
                <a:tc>
                  <a:txBody>
                    <a:bodyPr/>
                    <a:lstStyle/>
                    <a:p>
                      <a:r>
                        <a:rPr lang="es-MX" sz="850" b="1" dirty="0" smtClean="0">
                          <a:solidFill>
                            <a:schemeClr val="tx1"/>
                          </a:solidFill>
                          <a:latin typeface="+mj-lt"/>
                        </a:rPr>
                        <a:t>Vencimiento</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MX" sz="850" dirty="0" smtClean="0">
                          <a:latin typeface="+mj-lt"/>
                        </a:rPr>
                        <a:t>3 a 10 años</a:t>
                      </a:r>
                      <a:endParaRPr lang="es-MX" sz="850" b="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6637">
                <a:tc>
                  <a:txBody>
                    <a:bodyPr/>
                    <a:lstStyle/>
                    <a:p>
                      <a:r>
                        <a:rPr lang="es-MX" sz="850" b="1" dirty="0" smtClean="0">
                          <a:solidFill>
                            <a:schemeClr val="tx1"/>
                          </a:solidFill>
                          <a:latin typeface="+mj-lt"/>
                        </a:rPr>
                        <a:t>Amortización</a:t>
                      </a:r>
                      <a:endParaRPr lang="es-MX" sz="850" b="1" dirty="0">
                        <a:solidFill>
                          <a:schemeClr val="tx1"/>
                        </a:solidFill>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MX" sz="850" dirty="0" smtClean="0">
                          <a:latin typeface="+mj-lt"/>
                        </a:rPr>
                        <a:t>20 a</a:t>
                      </a:r>
                      <a:r>
                        <a:rPr lang="es-MX" sz="850" baseline="0" dirty="0" smtClean="0">
                          <a:latin typeface="+mj-lt"/>
                        </a:rPr>
                        <a:t> </a:t>
                      </a:r>
                      <a:r>
                        <a:rPr lang="es-MX" sz="850" dirty="0" smtClean="0">
                          <a:latin typeface="+mj-lt"/>
                        </a:rPr>
                        <a:t>30 años; sólo</a:t>
                      </a:r>
                      <a:r>
                        <a:rPr lang="es-MX" sz="850" baseline="0" dirty="0" smtClean="0">
                          <a:latin typeface="+mj-lt"/>
                        </a:rPr>
                        <a:t> interés en ciertos activos</a:t>
                      </a:r>
                      <a:endParaRPr lang="es-MX" sz="850" b="0" dirty="0">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4294967295"/>
          </p:nvPr>
        </p:nvSpPr>
        <p:spPr>
          <a:xfrm>
            <a:off x="8162675" y="6496020"/>
            <a:ext cx="540000" cy="180000"/>
          </a:xfrm>
          <a:prstGeom prst="rect">
            <a:avLst/>
          </a:prstGeom>
        </p:spPr>
        <p:txBody>
          <a:bodyPr/>
          <a:lstStyle/>
          <a:p>
            <a:fld id="{FE4E17A9-EA06-4C60-9B5B-EF8399C2AF8E}" type="slidenum">
              <a:rPr lang="en-US" smtClean="0">
                <a:solidFill>
                  <a:srgbClr val="000000"/>
                </a:solidFill>
              </a:rPr>
              <a:pPr/>
              <a:t>51</a:t>
            </a:fld>
            <a:endParaRPr lang="en-US" dirty="0">
              <a:solidFill>
                <a:srgbClr val="000000"/>
              </a:solidFill>
            </a:endParaRPr>
          </a:p>
        </p:txBody>
      </p:sp>
      <p:sp>
        <p:nvSpPr>
          <p:cNvPr id="9" name="Rectangle 8" descr="AQAAAAAQAEKH4HMP955HnUxRU9+y1f963hy8MCHrwkw2rCzEnpOAr2mR1AtCeiJc7a5QGrJXj5bKg5SdM61Ikfn95PqU4t5fF5FJEVEVOeYKKEpJV+xD"/>
          <p:cNvSpPr/>
          <p:nvPr/>
        </p:nvSpPr>
        <p:spPr>
          <a:xfrm>
            <a:off x="446953" y="4551804"/>
            <a:ext cx="2603392" cy="1600200"/>
          </a:xfrm>
          <a:prstGeom prst="rect">
            <a:avLst/>
          </a:prstGeom>
        </p:spPr>
        <p:txBody>
          <a:bodyPr wrap="square" lIns="45720" tIns="45720" rIns="45720">
            <a:noAutofit/>
          </a:bodyPr>
          <a:lstStyle/>
          <a:p>
            <a:pPr marL="119063" lvl="2" indent="-115888" defTabSz="914400" eaLnBrk="1" hangingPunct="1">
              <a:lnSpc>
                <a:spcPct val="95000"/>
              </a:lnSpc>
              <a:spcBef>
                <a:spcPct val="7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Deuda mezzanine / subordinada (50-85% LTV, rendimiento de 9-13% en USD y su equivalente en MXN)</a:t>
            </a:r>
          </a:p>
          <a:p>
            <a:pPr marL="119063" lvl="2" indent="-115888" defTabSz="914400" eaLnBrk="1" hangingPunct="1">
              <a:lnSpc>
                <a:spcPct val="95000"/>
              </a:lnSpc>
              <a:spcBef>
                <a:spcPct val="7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Estructuras A/B</a:t>
            </a:r>
            <a:r>
              <a:rPr lang="es-MX" sz="850" baseline="30000" dirty="0" smtClean="0">
                <a:solidFill>
                  <a:srgbClr val="000000"/>
                </a:solidFill>
                <a:latin typeface="Credit Suisse Type Light" panose="020B0303040503020204" pitchFamily="34" charset="0"/>
              </a:rPr>
              <a:t>(1)</a:t>
            </a:r>
            <a:r>
              <a:rPr lang="es-MX" sz="850" dirty="0" smtClean="0">
                <a:solidFill>
                  <a:srgbClr val="000000"/>
                </a:solidFill>
                <a:latin typeface="Credit Suisse Type Light" panose="020B0303040503020204" pitchFamily="34" charset="0"/>
              </a:rPr>
              <a:t> (manteniendo 65%-85% LTV)</a:t>
            </a:r>
          </a:p>
          <a:p>
            <a:pPr marL="119063" lvl="2" indent="-115888" defTabSz="914400" eaLnBrk="1" hangingPunct="1">
              <a:lnSpc>
                <a:spcPct val="95000"/>
              </a:lnSpc>
              <a:spcBef>
                <a:spcPct val="7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Alta calidad crediticia, LTV hasta 85%</a:t>
            </a:r>
          </a:p>
          <a:p>
            <a:pPr marL="119063" lvl="2" indent="-115888" defTabSz="914400" eaLnBrk="1" hangingPunct="1">
              <a:lnSpc>
                <a:spcPct val="95000"/>
              </a:lnSpc>
              <a:spcBef>
                <a:spcPct val="7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Préstamos solo interés (3-7 años, sólo interés en transacciones de menor riesgo)</a:t>
            </a:r>
          </a:p>
          <a:p>
            <a:pPr marL="119063" lvl="2" indent="-115888" defTabSz="914400" eaLnBrk="1" hangingPunct="1">
              <a:lnSpc>
                <a:spcPct val="95000"/>
              </a:lnSpc>
              <a:spcBef>
                <a:spcPct val="7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Estructuras flexibles / </a:t>
            </a:r>
            <a:r>
              <a:rPr lang="es-MX" sz="850" dirty="0" err="1" smtClean="0">
                <a:solidFill>
                  <a:srgbClr val="000000"/>
                </a:solidFill>
                <a:latin typeface="Credit Suisse Type Light" panose="020B0303040503020204" pitchFamily="34" charset="0"/>
              </a:rPr>
              <a:t>revolventes</a:t>
            </a:r>
            <a:r>
              <a:rPr lang="es-MX" sz="850" dirty="0" smtClean="0">
                <a:solidFill>
                  <a:srgbClr val="000000"/>
                </a:solidFill>
                <a:latin typeface="Credit Suisse Type Light" panose="020B0303040503020204" pitchFamily="34" charset="0"/>
              </a:rPr>
              <a:t> pre-definidos</a:t>
            </a:r>
          </a:p>
        </p:txBody>
      </p:sp>
      <p:sp>
        <p:nvSpPr>
          <p:cNvPr id="10" name="TextBox 9"/>
          <p:cNvSpPr txBox="1"/>
          <p:nvPr/>
        </p:nvSpPr>
        <p:spPr>
          <a:xfrm>
            <a:off x="446145" y="4339538"/>
            <a:ext cx="2635196" cy="181072"/>
          </a:xfrm>
          <a:prstGeom prst="rect">
            <a:avLst/>
          </a:prstGeom>
          <a:solidFill>
            <a:schemeClr val="accent4">
              <a:lumMod val="60000"/>
              <a:lumOff val="40000"/>
            </a:schemeClr>
          </a:solidFill>
          <a:ln>
            <a:noFill/>
          </a:ln>
        </p:spPr>
        <p:txBody>
          <a:bodyPr wrap="square" lIns="45720" tIns="45720" rIns="45720" bIns="45720" rtlCol="0" anchor="ctr">
            <a:noAutofit/>
          </a:bodyPr>
          <a:lstStyle/>
          <a:p>
            <a:pPr algn="ctr" defTabSz="914400" eaLnBrk="1" hangingPunct="1">
              <a:lnSpc>
                <a:spcPct val="95000"/>
              </a:lnSpc>
              <a:buClr>
                <a:srgbClr val="91867E"/>
              </a:buClr>
            </a:pPr>
            <a:r>
              <a:rPr lang="es-MX" sz="900" b="1" dirty="0" smtClean="0">
                <a:solidFill>
                  <a:srgbClr val="FFFFFF">
                    <a:lumMod val="95000"/>
                  </a:srgbClr>
                </a:solidFill>
                <a:latin typeface="Credit Suisse Type Light" panose="020B0303040503020204" pitchFamily="34" charset="0"/>
              </a:rPr>
              <a:t>Valor agregado en deuda</a:t>
            </a:r>
            <a:endParaRPr lang="es-MX" sz="900" b="1" dirty="0">
              <a:solidFill>
                <a:srgbClr val="FFFFFF">
                  <a:lumMod val="95000"/>
                </a:srgbClr>
              </a:solidFill>
              <a:latin typeface="Credit Suisse Type Light" panose="020B0303040503020204" pitchFamily="34" charset="0"/>
            </a:endParaRPr>
          </a:p>
        </p:txBody>
      </p:sp>
      <p:sp>
        <p:nvSpPr>
          <p:cNvPr id="11" name="TextBox 10"/>
          <p:cNvSpPr txBox="1"/>
          <p:nvPr/>
        </p:nvSpPr>
        <p:spPr>
          <a:xfrm>
            <a:off x="3174105" y="4339538"/>
            <a:ext cx="2787596" cy="181072"/>
          </a:xfrm>
          <a:prstGeom prst="rect">
            <a:avLst/>
          </a:prstGeom>
          <a:solidFill>
            <a:schemeClr val="accent4">
              <a:lumMod val="60000"/>
              <a:lumOff val="40000"/>
            </a:schemeClr>
          </a:solidFill>
          <a:ln>
            <a:noFill/>
          </a:ln>
        </p:spPr>
        <p:txBody>
          <a:bodyPr wrap="square" lIns="45720" tIns="45720" rIns="45720" bIns="45720" rtlCol="0" anchor="ctr">
            <a:noAutofit/>
          </a:bodyPr>
          <a:lstStyle/>
          <a:p>
            <a:pPr algn="ctr" defTabSz="914400" eaLnBrk="1" hangingPunct="1">
              <a:lnSpc>
                <a:spcPct val="95000"/>
              </a:lnSpc>
              <a:buClr>
                <a:srgbClr val="91867E"/>
              </a:buClr>
            </a:pPr>
            <a:r>
              <a:rPr lang="es-MX" sz="900" b="1" dirty="0" smtClean="0">
                <a:solidFill>
                  <a:srgbClr val="FFFFFF">
                    <a:lumMod val="95000"/>
                  </a:srgbClr>
                </a:solidFill>
                <a:latin typeface="Credit Suisse Type Light" panose="020B0303040503020204" pitchFamily="34" charset="0"/>
              </a:rPr>
              <a:t>Mercados potenciales desatendidos</a:t>
            </a:r>
            <a:endParaRPr lang="es-MX" sz="900" b="1" dirty="0">
              <a:solidFill>
                <a:srgbClr val="FFFFFF">
                  <a:lumMod val="95000"/>
                </a:srgbClr>
              </a:solidFill>
              <a:latin typeface="Credit Suisse Type Light" panose="020B0303040503020204" pitchFamily="34" charset="0"/>
            </a:endParaRPr>
          </a:p>
        </p:txBody>
      </p:sp>
      <p:sp>
        <p:nvSpPr>
          <p:cNvPr id="12" name="TextBox 11"/>
          <p:cNvSpPr txBox="1"/>
          <p:nvPr/>
        </p:nvSpPr>
        <p:spPr>
          <a:xfrm>
            <a:off x="6054466" y="4339538"/>
            <a:ext cx="2628300" cy="181072"/>
          </a:xfrm>
          <a:prstGeom prst="rect">
            <a:avLst/>
          </a:prstGeom>
          <a:solidFill>
            <a:schemeClr val="accent4">
              <a:lumMod val="60000"/>
              <a:lumOff val="40000"/>
            </a:schemeClr>
          </a:solidFill>
          <a:ln>
            <a:noFill/>
          </a:ln>
        </p:spPr>
        <p:txBody>
          <a:bodyPr wrap="square" lIns="45720" tIns="45720" rIns="45720" bIns="45720" rtlCol="0" anchor="ctr">
            <a:noAutofit/>
          </a:bodyPr>
          <a:lstStyle/>
          <a:p>
            <a:pPr algn="ctr" defTabSz="914400" eaLnBrk="1" hangingPunct="1">
              <a:lnSpc>
                <a:spcPct val="95000"/>
              </a:lnSpc>
              <a:buClr>
                <a:srgbClr val="91867E"/>
              </a:buClr>
            </a:pPr>
            <a:r>
              <a:rPr lang="es-MX" sz="900" b="1" dirty="0" smtClean="0">
                <a:solidFill>
                  <a:srgbClr val="FFFFFF">
                    <a:lumMod val="95000"/>
                  </a:srgbClr>
                </a:solidFill>
                <a:latin typeface="Credit Suisse Type Light" panose="020B0303040503020204" pitchFamily="34" charset="0"/>
              </a:rPr>
              <a:t>Inversiones oportunistas</a:t>
            </a:r>
          </a:p>
        </p:txBody>
      </p:sp>
      <p:sp>
        <p:nvSpPr>
          <p:cNvPr id="13" name="Rectangle 12" descr="AQAAAAAQAJFmh4u9hf9EgeJIRBG/gUQV2yLTHxD0vdwUm0NF4d/lezDl9bl1n6zOxnRDsMJRZ71qw4XVlxEBpmL3aKRJXY1oi6sA7n0vZ0AcmF/416g7"/>
          <p:cNvSpPr/>
          <p:nvPr/>
        </p:nvSpPr>
        <p:spPr>
          <a:xfrm>
            <a:off x="3169146" y="4551804"/>
            <a:ext cx="2769308" cy="1224256"/>
          </a:xfrm>
          <a:prstGeom prst="rect">
            <a:avLst/>
          </a:prstGeom>
        </p:spPr>
        <p:txBody>
          <a:bodyPr wrap="square" lIns="45720" tIns="45720" rIns="45720">
            <a:noAutofit/>
          </a:bodyPr>
          <a:lstStyle/>
          <a:p>
            <a:pPr marL="119063" lvl="2" indent="-115888" defTabSz="914400" eaLnBrk="1" hangingPunct="1">
              <a:lnSpc>
                <a:spcPct val="95000"/>
              </a:lnSpc>
              <a:spcBef>
                <a:spcPct val="5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Construcción (&lt;70% LTV, permisos y tierra )</a:t>
            </a:r>
          </a:p>
          <a:p>
            <a:pPr marL="119063" lvl="2" indent="-115888" defTabSz="914400" eaLnBrk="1" hangingPunct="1">
              <a:lnSpc>
                <a:spcPct val="95000"/>
              </a:lnSpc>
              <a:spcBef>
                <a:spcPct val="5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Transicionales (reservas de efectivo temporales, DSCR</a:t>
            </a:r>
            <a:r>
              <a:rPr lang="es-MX" sz="850" baseline="30000" dirty="0" smtClean="0">
                <a:solidFill>
                  <a:srgbClr val="000000"/>
                </a:solidFill>
                <a:latin typeface="Credit Suisse Type Light" panose="020B0303040503020204" pitchFamily="34" charset="0"/>
              </a:rPr>
              <a:t>(2)</a:t>
            </a:r>
            <a:r>
              <a:rPr lang="es-MX" sz="850" dirty="0" smtClean="0">
                <a:solidFill>
                  <a:srgbClr val="000000"/>
                </a:solidFill>
                <a:latin typeface="Credit Suisse Type Light" panose="020B0303040503020204" pitchFamily="34" charset="0"/>
              </a:rPr>
              <a:t> menor a 1.0x)</a:t>
            </a:r>
          </a:p>
          <a:p>
            <a:pPr marL="119063" lvl="2" indent="-115888" defTabSz="914400" eaLnBrk="1" hangingPunct="1">
              <a:lnSpc>
                <a:spcPct val="95000"/>
              </a:lnSpc>
              <a:spcBef>
                <a:spcPct val="5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Hoteles (&lt;70% LTV para activos individuales, amortización estacional)</a:t>
            </a:r>
          </a:p>
          <a:p>
            <a:pPr marL="119063" lvl="2" indent="-115888" defTabSz="914400" eaLnBrk="1" hangingPunct="1">
              <a:lnSpc>
                <a:spcPct val="95000"/>
              </a:lnSpc>
              <a:spcBef>
                <a:spcPct val="5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Ciudades secundarias (&lt;75% LTV)</a:t>
            </a:r>
          </a:p>
          <a:p>
            <a:pPr marL="119063" lvl="2" indent="-115888" defTabSz="914400" eaLnBrk="1" hangingPunct="1">
              <a:lnSpc>
                <a:spcPct val="95000"/>
              </a:lnSpc>
              <a:spcBef>
                <a:spcPct val="5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Activos individuales (&lt;75% LTV)</a:t>
            </a:r>
            <a:endParaRPr lang="es-MX" sz="850" dirty="0">
              <a:solidFill>
                <a:srgbClr val="000000"/>
              </a:solidFill>
              <a:latin typeface="Credit Suisse Type Light" panose="020B0303040503020204" pitchFamily="34" charset="0"/>
            </a:endParaRPr>
          </a:p>
        </p:txBody>
      </p:sp>
      <p:sp>
        <p:nvSpPr>
          <p:cNvPr id="14" name="Rectangle 13" descr="AQAAAAAQAJ7cMSXxrv1OhXs3BC1qRwTG8QqF5LNcxtnyVtHbGlu7NMpYrU7WYGSbzWYUKCmElDeYEL8Wx3IOB73896pt1LUqLejepCSitwoXsprf/0KM"/>
          <p:cNvSpPr/>
          <p:nvPr/>
        </p:nvSpPr>
        <p:spPr>
          <a:xfrm>
            <a:off x="6054466" y="4576487"/>
            <a:ext cx="2615179" cy="1143000"/>
          </a:xfrm>
          <a:prstGeom prst="rect">
            <a:avLst/>
          </a:prstGeom>
        </p:spPr>
        <p:txBody>
          <a:bodyPr wrap="square" lIns="45720" tIns="45720" rIns="45720">
            <a:noAutofit/>
          </a:bodyPr>
          <a:lstStyle/>
          <a:p>
            <a:pPr marL="119063" lvl="2" indent="-115888" defTabSz="914400" eaLnBrk="1" hangingPunct="1">
              <a:lnSpc>
                <a:spcPct val="95000"/>
              </a:lnSpc>
              <a:spcBef>
                <a:spcPct val="95000"/>
              </a:spcBef>
              <a:buClr>
                <a:srgbClr val="6B7176"/>
              </a:buClr>
              <a:buSzPct val="80000"/>
              <a:buFont typeface="Wingdings"/>
              <a:buChar char="n"/>
            </a:pPr>
            <a:r>
              <a:rPr lang="es-MX" sz="850" i="1" dirty="0" err="1" smtClean="0">
                <a:solidFill>
                  <a:srgbClr val="000000"/>
                </a:solidFill>
                <a:latin typeface="Credit Suisse Type Light" panose="020B0303040503020204" pitchFamily="34" charset="0"/>
              </a:rPr>
              <a:t>Distressed</a:t>
            </a:r>
            <a:endParaRPr lang="es-MX" sz="850" i="1" dirty="0" smtClean="0">
              <a:solidFill>
                <a:srgbClr val="000000"/>
              </a:solidFill>
              <a:latin typeface="Credit Suisse Type Light" panose="020B0303040503020204" pitchFamily="34" charset="0"/>
            </a:endParaRPr>
          </a:p>
          <a:p>
            <a:pPr marL="119063" lvl="2" indent="-115888" defTabSz="914400" eaLnBrk="1" hangingPunct="1">
              <a:lnSpc>
                <a:spcPct val="95000"/>
              </a:lnSpc>
              <a:spcBef>
                <a:spcPct val="9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Mercados saturados (i.e. comercial, hoteles)</a:t>
            </a:r>
          </a:p>
          <a:p>
            <a:pPr marL="119063" lvl="2" indent="-115888" defTabSz="914400" eaLnBrk="1" hangingPunct="1">
              <a:lnSpc>
                <a:spcPct val="95000"/>
              </a:lnSpc>
              <a:spcBef>
                <a:spcPct val="95000"/>
              </a:spcBef>
              <a:buClr>
                <a:srgbClr val="6B7176"/>
              </a:buClr>
              <a:buSzPct val="80000"/>
              <a:buFont typeface="Wingdings"/>
              <a:buChar char="n"/>
            </a:pPr>
            <a:r>
              <a:rPr lang="es-MX" sz="850" dirty="0" smtClean="0">
                <a:solidFill>
                  <a:srgbClr val="000000"/>
                </a:solidFill>
                <a:latin typeface="Credit Suisse Type Light" panose="020B0303040503020204" pitchFamily="34" charset="0"/>
              </a:rPr>
              <a:t>Deuda sobre deuda</a:t>
            </a:r>
          </a:p>
        </p:txBody>
      </p:sp>
      <p:sp>
        <p:nvSpPr>
          <p:cNvPr id="3" name="Rectangle 2"/>
          <p:cNvSpPr/>
          <p:nvPr/>
        </p:nvSpPr>
        <p:spPr>
          <a:xfrm>
            <a:off x="446146" y="3856891"/>
            <a:ext cx="2635195" cy="2427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900">
              <a:solidFill>
                <a:srgbClr val="FFFFFF"/>
              </a:solidFill>
            </a:endParaRPr>
          </a:p>
        </p:txBody>
      </p:sp>
      <p:sp>
        <p:nvSpPr>
          <p:cNvPr id="15" name="Rectangle 14"/>
          <p:cNvSpPr/>
          <p:nvPr/>
        </p:nvSpPr>
        <p:spPr>
          <a:xfrm>
            <a:off x="3171057" y="3856891"/>
            <a:ext cx="2787596" cy="2427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900">
              <a:solidFill>
                <a:srgbClr val="FFFFFF"/>
              </a:solidFill>
            </a:endParaRPr>
          </a:p>
        </p:txBody>
      </p:sp>
      <p:sp>
        <p:nvSpPr>
          <p:cNvPr id="16" name="Rectangle 15"/>
          <p:cNvSpPr/>
          <p:nvPr/>
        </p:nvSpPr>
        <p:spPr>
          <a:xfrm>
            <a:off x="6048370" y="3856891"/>
            <a:ext cx="2628300" cy="24178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900">
              <a:solidFill>
                <a:srgbClr val="FFFFFF"/>
              </a:solidFill>
            </a:endParaRPr>
          </a:p>
        </p:txBody>
      </p:sp>
      <p:sp>
        <p:nvSpPr>
          <p:cNvPr id="19" name="Oval 18"/>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
        <p:nvSpPr>
          <p:cNvPr id="20" name="Notes" descr="&lt;tags&gt;&lt;tag n=&quot;TagName&quot; v=&quot;Notes&quot; /&gt;&lt;tag n=&quot;Top&quot; v=&quot;488.25&quot; /&gt;&lt;tag n=&quot;Left&quot; v=&quot;179.625&quot; /&gt;&lt;tag n=&quot;Height&quot; v=&quot;24.17378&quot; /&gt;&lt;tag n=&quot;Width&quot; v=&quot;408.375&quot; /&gt;&lt;/tags&gt;"/>
          <p:cNvSpPr txBox="1">
            <a:spLocks noChangeArrowheads="1"/>
          </p:cNvSpPr>
          <p:nvPr/>
        </p:nvSpPr>
        <p:spPr bwMode="gray">
          <a:xfrm>
            <a:off x="457199" y="6260044"/>
            <a:ext cx="7001933" cy="204671"/>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altLang="ja-JP" dirty="0">
                <a:solidFill>
                  <a:srgbClr val="000000"/>
                </a:solidFill>
                <a:latin typeface="Credit Suisse Type Light" pitchFamily="34" charset="0"/>
              </a:rPr>
              <a:t>(1)	</a:t>
            </a:r>
            <a:r>
              <a:rPr lang="es-ES" altLang="ja-JP" dirty="0">
                <a:solidFill>
                  <a:srgbClr val="000000"/>
                </a:solidFill>
                <a:latin typeface="Credit Suisse Type Light" pitchFamily="34" charset="0"/>
              </a:rPr>
              <a:t>Financiamiento implícito al vender o sindicar una porción del financiamiento por medio de una nota Senior (Prelación) y reteniendo la porción subordinada o </a:t>
            </a:r>
            <a:r>
              <a:rPr lang="es-ES" altLang="ja-JP" dirty="0" err="1">
                <a:solidFill>
                  <a:srgbClr val="000000"/>
                </a:solidFill>
                <a:latin typeface="Credit Suisse Type Light" pitchFamily="34" charset="0"/>
              </a:rPr>
              <a:t>mezzanine</a:t>
            </a:r>
            <a:r>
              <a:rPr lang="es-ES" altLang="ja-JP" dirty="0">
                <a:solidFill>
                  <a:srgbClr val="000000"/>
                </a:solidFill>
                <a:latin typeface="Credit Suisse Type Light" pitchFamily="34" charset="0"/>
              </a:rPr>
              <a:t> (&gt;70% LTV).</a:t>
            </a:r>
            <a:endParaRPr lang="es-MX" altLang="ja-JP" dirty="0" smtClean="0">
              <a:solidFill>
                <a:srgbClr val="000000"/>
              </a:solidFill>
              <a:latin typeface="Credit Suisse Type Light" pitchFamily="34" charset="0"/>
            </a:endParaRPr>
          </a:p>
          <a:p>
            <a:pPr>
              <a:lnSpc>
                <a:spcPct val="95000"/>
              </a:lnSpc>
            </a:pPr>
            <a:r>
              <a:rPr lang="es-MX" altLang="ja-JP" dirty="0" smtClean="0">
                <a:solidFill>
                  <a:srgbClr val="000000"/>
                </a:solidFill>
                <a:latin typeface="Credit Suisse Type Light" pitchFamily="34" charset="0"/>
              </a:rPr>
              <a:t>(2)	Servicio </a:t>
            </a:r>
            <a:r>
              <a:rPr lang="es-MX" altLang="ja-JP" dirty="0">
                <a:solidFill>
                  <a:srgbClr val="000000"/>
                </a:solidFill>
                <a:latin typeface="Credit Suisse Type Light" pitchFamily="34" charset="0"/>
              </a:rPr>
              <a:t>de cobertura de la deuda, calculado dividiendo el ingreso operativo neto entre el servicio de la deuda.</a:t>
            </a:r>
            <a:endParaRPr lang="es-MX" altLang="es-MX" dirty="0">
              <a:solidFill>
                <a:srgbClr val="000000"/>
              </a:solidFill>
              <a:latin typeface="Credit Suisse Type Light" pitchFamily="34" charset="0"/>
            </a:endParaRPr>
          </a:p>
        </p:txBody>
      </p:sp>
      <p:grpSp>
        <p:nvGrpSpPr>
          <p:cNvPr id="38" name="Group 37"/>
          <p:cNvGrpSpPr>
            <a:grpSpLocks noChangeAspect="1"/>
          </p:cNvGrpSpPr>
          <p:nvPr/>
        </p:nvGrpSpPr>
        <p:grpSpPr>
          <a:xfrm>
            <a:off x="1039670" y="722233"/>
            <a:ext cx="2667801" cy="1658958"/>
            <a:chOff x="788559" y="1292151"/>
            <a:chExt cx="3048000" cy="2032000"/>
          </a:xfrm>
        </p:grpSpPr>
        <p:graphicFrame>
          <p:nvGraphicFramePr>
            <p:cNvPr id="39" name="Chart 38"/>
            <p:cNvGraphicFramePr/>
            <p:nvPr>
              <p:extLst>
                <p:ext uri="{D42A27DB-BD31-4B8C-83A1-F6EECF244321}">
                  <p14:modId xmlns:p14="http://schemas.microsoft.com/office/powerpoint/2010/main" val="415718367"/>
                </p:ext>
              </p:extLst>
            </p:nvPr>
          </p:nvGraphicFramePr>
          <p:xfrm>
            <a:off x="788559" y="1292151"/>
            <a:ext cx="3048000" cy="2032000"/>
          </p:xfrm>
          <a:graphic>
            <a:graphicData uri="http://schemas.openxmlformats.org/drawingml/2006/chart">
              <c:chart xmlns:c="http://schemas.openxmlformats.org/drawingml/2006/chart" xmlns:r="http://schemas.openxmlformats.org/officeDocument/2006/relationships" r:id="rId3"/>
            </a:graphicData>
          </a:graphic>
        </p:graphicFrame>
        <p:sp>
          <p:nvSpPr>
            <p:cNvPr id="40" name="TextBox 39"/>
            <p:cNvSpPr txBox="1"/>
            <p:nvPr/>
          </p:nvSpPr>
          <p:spPr>
            <a:xfrm>
              <a:off x="2852319" y="1713716"/>
              <a:ext cx="822960" cy="194669"/>
            </a:xfrm>
            <a:prstGeom prst="rect">
              <a:avLst/>
            </a:prstGeom>
            <a:solidFill>
              <a:schemeClr val="accent2"/>
            </a:solidFill>
            <a:ln w="9525">
              <a:noFill/>
            </a:ln>
          </p:spPr>
          <p:style>
            <a:lnRef idx="2">
              <a:schemeClr val="accent5"/>
            </a:lnRef>
            <a:fillRef idx="1">
              <a:schemeClr val="lt1"/>
            </a:fillRef>
            <a:effectRef idx="0">
              <a:schemeClr val="accent5"/>
            </a:effectRef>
            <a:fontRef idx="minor">
              <a:schemeClr val="dk1"/>
            </a:fontRef>
          </p:style>
          <p:txBody>
            <a:bodyPr wrap="none" rtlCol="0">
              <a:noAutofit/>
            </a:bodyPr>
            <a:lstStyle/>
            <a:p>
              <a:pPr algn="ctr" defTabSz="914400" eaLnBrk="1" hangingPunct="1">
                <a:lnSpc>
                  <a:spcPct val="95000"/>
                </a:lnSpc>
                <a:buClr>
                  <a:srgbClr val="FFFFFF"/>
                </a:buClr>
              </a:pPr>
              <a:r>
                <a:rPr lang="en-US" sz="700" dirty="0" smtClean="0">
                  <a:solidFill>
                    <a:srgbClr val="FFFFFF"/>
                  </a:solidFill>
                </a:rPr>
                <a:t>Capital (Equity)</a:t>
              </a:r>
              <a:endParaRPr lang="en-US" sz="700" dirty="0">
                <a:solidFill>
                  <a:srgbClr val="FFFFFF"/>
                </a:solidFill>
              </a:endParaRPr>
            </a:p>
          </p:txBody>
        </p:sp>
        <p:sp>
          <p:nvSpPr>
            <p:cNvPr id="41" name="TextBox 40"/>
            <p:cNvSpPr txBox="1"/>
            <p:nvPr/>
          </p:nvSpPr>
          <p:spPr>
            <a:xfrm>
              <a:off x="2852319" y="2003065"/>
              <a:ext cx="822960" cy="270258"/>
            </a:xfrm>
            <a:prstGeom prst="rect">
              <a:avLst/>
            </a:prstGeom>
            <a:solidFill>
              <a:schemeClr val="bg1">
                <a:lumMod val="75000"/>
              </a:schemeClr>
            </a:solidFill>
            <a:ln w="9525">
              <a:noFill/>
            </a:ln>
          </p:spPr>
          <p:style>
            <a:lnRef idx="3">
              <a:schemeClr val="lt1"/>
            </a:lnRef>
            <a:fillRef idx="1">
              <a:schemeClr val="accent6"/>
            </a:fillRef>
            <a:effectRef idx="1">
              <a:schemeClr val="accent6"/>
            </a:effectRef>
            <a:fontRef idx="minor">
              <a:schemeClr val="lt1"/>
            </a:fontRef>
          </p:style>
          <p:txBody>
            <a:bodyPr wrap="none" rtlCol="0">
              <a:noAutofit/>
            </a:bodyPr>
            <a:lstStyle/>
            <a:p>
              <a:pPr algn="ctr" defTabSz="914400" eaLnBrk="1" hangingPunct="1">
                <a:lnSpc>
                  <a:spcPct val="95000"/>
                </a:lnSpc>
                <a:buClr>
                  <a:srgbClr val="FFFFFF"/>
                </a:buClr>
              </a:pPr>
              <a:r>
                <a:rPr lang="en-US" sz="600" dirty="0" smtClean="0">
                  <a:solidFill>
                    <a:srgbClr val="000000"/>
                  </a:solidFill>
                </a:rPr>
                <a:t>Deuda subordinada </a:t>
              </a:r>
            </a:p>
            <a:p>
              <a:pPr algn="ctr" defTabSz="914400" eaLnBrk="1" hangingPunct="1">
                <a:lnSpc>
                  <a:spcPct val="95000"/>
                </a:lnSpc>
                <a:buClr>
                  <a:srgbClr val="FFFFFF"/>
                </a:buClr>
              </a:pPr>
              <a:r>
                <a:rPr lang="en-US" sz="600" dirty="0" smtClean="0">
                  <a:solidFill>
                    <a:srgbClr val="000000"/>
                  </a:solidFill>
                </a:rPr>
                <a:t>(Mezzanine)</a:t>
              </a:r>
              <a:endParaRPr lang="en-US" sz="600" dirty="0">
                <a:solidFill>
                  <a:srgbClr val="000000"/>
                </a:solidFill>
              </a:endParaRPr>
            </a:p>
          </p:txBody>
        </p:sp>
        <p:sp>
          <p:nvSpPr>
            <p:cNvPr id="42" name="TextBox 41"/>
            <p:cNvSpPr txBox="1"/>
            <p:nvPr/>
          </p:nvSpPr>
          <p:spPr>
            <a:xfrm>
              <a:off x="2852319" y="2447333"/>
              <a:ext cx="822960" cy="194669"/>
            </a:xfrm>
            <a:prstGeom prst="rect">
              <a:avLst/>
            </a:prstGeom>
            <a:solidFill>
              <a:schemeClr val="bg1">
                <a:lumMod val="50000"/>
              </a:schemeClr>
            </a:solidFill>
            <a:ln w="9525">
              <a:noFill/>
            </a:ln>
          </p:spPr>
          <p:style>
            <a:lnRef idx="3">
              <a:schemeClr val="lt1"/>
            </a:lnRef>
            <a:fillRef idx="1">
              <a:schemeClr val="accent1"/>
            </a:fillRef>
            <a:effectRef idx="1">
              <a:schemeClr val="accent1"/>
            </a:effectRef>
            <a:fontRef idx="minor">
              <a:schemeClr val="lt1"/>
            </a:fontRef>
          </p:style>
          <p:txBody>
            <a:bodyPr wrap="none" rtlCol="0">
              <a:noAutofit/>
            </a:bodyPr>
            <a:lstStyle/>
            <a:p>
              <a:pPr algn="ctr" defTabSz="914400" eaLnBrk="1" hangingPunct="1">
                <a:lnSpc>
                  <a:spcPct val="95000"/>
                </a:lnSpc>
                <a:buClr>
                  <a:srgbClr val="FFFFFF"/>
                </a:buClr>
              </a:pPr>
              <a:r>
                <a:rPr lang="en-US" sz="700" dirty="0" smtClean="0">
                  <a:solidFill>
                    <a:srgbClr val="FFFFFF"/>
                  </a:solidFill>
                </a:rPr>
                <a:t>Deuda senior</a:t>
              </a:r>
              <a:endParaRPr lang="en-US" sz="700" dirty="0">
                <a:solidFill>
                  <a:srgbClr val="FFFFFF"/>
                </a:solidFill>
              </a:endParaRPr>
            </a:p>
          </p:txBody>
        </p:sp>
        <p:sp>
          <p:nvSpPr>
            <p:cNvPr id="43" name="TextBox 42"/>
            <p:cNvSpPr txBox="1"/>
            <p:nvPr/>
          </p:nvSpPr>
          <p:spPr>
            <a:xfrm>
              <a:off x="1161492" y="1713716"/>
              <a:ext cx="253596" cy="223907"/>
            </a:xfrm>
            <a:prstGeom prst="rect">
              <a:avLst/>
            </a:prstGeom>
            <a:noFill/>
            <a:effectLst/>
          </p:spPr>
          <p:txBody>
            <a:bodyPr wrap="none" rtlCol="0">
              <a:spAutoFit/>
            </a:bodyPr>
            <a:lstStyle/>
            <a:p>
              <a:pPr algn="ctr" defTabSz="914400" eaLnBrk="1" hangingPunct="1">
                <a:lnSpc>
                  <a:spcPct val="95000"/>
                </a:lnSpc>
                <a:buClr>
                  <a:srgbClr val="FFFFFF"/>
                </a:buClr>
              </a:pPr>
              <a:r>
                <a:rPr lang="en-US" sz="900" b="1" dirty="0" smtClean="0">
                  <a:solidFill>
                    <a:srgbClr val="FFFFFF">
                      <a:lumMod val="50000"/>
                    </a:srgbClr>
                  </a:solidFill>
                  <a:latin typeface="Credit Suisse Type Light"/>
                </a:rPr>
                <a:t>+</a:t>
              </a:r>
              <a:endParaRPr lang="en-US" sz="900" b="1" dirty="0">
                <a:solidFill>
                  <a:srgbClr val="FFFFFF">
                    <a:lumMod val="50000"/>
                  </a:srgbClr>
                </a:solidFill>
                <a:latin typeface="Credit Suisse Type Light"/>
              </a:endParaRPr>
            </a:p>
          </p:txBody>
        </p:sp>
        <p:sp>
          <p:nvSpPr>
            <p:cNvPr id="44" name="TextBox 43"/>
            <p:cNvSpPr txBox="1"/>
            <p:nvPr/>
          </p:nvSpPr>
          <p:spPr>
            <a:xfrm>
              <a:off x="1179526" y="2917751"/>
              <a:ext cx="223139" cy="223907"/>
            </a:xfrm>
            <a:prstGeom prst="rect">
              <a:avLst/>
            </a:prstGeom>
            <a:noFill/>
          </p:spPr>
          <p:txBody>
            <a:bodyPr wrap="none" rtlCol="0">
              <a:spAutoFit/>
            </a:bodyPr>
            <a:lstStyle/>
            <a:p>
              <a:pPr algn="ctr" defTabSz="914400" eaLnBrk="1" hangingPunct="1">
                <a:lnSpc>
                  <a:spcPct val="95000"/>
                </a:lnSpc>
                <a:buClr>
                  <a:srgbClr val="FFFFFF"/>
                </a:buClr>
              </a:pPr>
              <a:r>
                <a:rPr lang="en-US" sz="900" b="1" dirty="0" smtClean="0">
                  <a:solidFill>
                    <a:srgbClr val="FFFFFF">
                      <a:lumMod val="50000"/>
                    </a:srgbClr>
                  </a:solidFill>
                  <a:latin typeface="Credit Suisse Type Light"/>
                </a:rPr>
                <a:t>-</a:t>
              </a:r>
              <a:endParaRPr lang="en-US" sz="900" b="1" dirty="0">
                <a:solidFill>
                  <a:srgbClr val="FFFFFF">
                    <a:lumMod val="50000"/>
                  </a:srgbClr>
                </a:solidFill>
                <a:latin typeface="Credit Suisse Type Light"/>
              </a:endParaRPr>
            </a:p>
          </p:txBody>
        </p:sp>
        <p:sp>
          <p:nvSpPr>
            <p:cNvPr id="45" name="TextBox 44"/>
            <p:cNvSpPr txBox="1"/>
            <p:nvPr/>
          </p:nvSpPr>
          <p:spPr>
            <a:xfrm rot="16200000">
              <a:off x="927768" y="2309855"/>
              <a:ext cx="500458" cy="209288"/>
            </a:xfrm>
            <a:prstGeom prst="rect">
              <a:avLst/>
            </a:prstGeom>
            <a:ln>
              <a:noFill/>
            </a:ln>
          </p:spPr>
          <p:style>
            <a:lnRef idx="2">
              <a:schemeClr val="accent5"/>
            </a:lnRef>
            <a:fillRef idx="1">
              <a:schemeClr val="lt1"/>
            </a:fillRef>
            <a:effectRef idx="0">
              <a:schemeClr val="accent5"/>
            </a:effectRef>
            <a:fontRef idx="minor">
              <a:schemeClr val="dk1"/>
            </a:fontRef>
          </p:style>
          <p:txBody>
            <a:bodyPr wrap="none" rtlCol="0">
              <a:spAutoFit/>
            </a:bodyPr>
            <a:lstStyle/>
            <a:p>
              <a:pPr algn="ctr" defTabSz="914400" eaLnBrk="1" hangingPunct="1">
                <a:lnSpc>
                  <a:spcPct val="95000"/>
                </a:lnSpc>
                <a:buClr>
                  <a:srgbClr val="FFFFFF"/>
                </a:buClr>
              </a:pPr>
              <a:r>
                <a:rPr lang="en-US" sz="800" b="1" dirty="0" smtClean="0">
                  <a:solidFill>
                    <a:srgbClr val="000000"/>
                  </a:solidFill>
                </a:rPr>
                <a:t>Riesgo</a:t>
              </a:r>
              <a:endParaRPr lang="en-US" sz="800" b="1" dirty="0">
                <a:solidFill>
                  <a:srgbClr val="000000"/>
                </a:solidFill>
              </a:endParaRPr>
            </a:p>
          </p:txBody>
        </p:sp>
        <p:sp>
          <p:nvSpPr>
            <p:cNvPr id="46" name="TextBox 45"/>
            <p:cNvSpPr txBox="1"/>
            <p:nvPr/>
          </p:nvSpPr>
          <p:spPr>
            <a:xfrm rot="16200000">
              <a:off x="1091649" y="2463298"/>
              <a:ext cx="723275" cy="165430"/>
            </a:xfrm>
            <a:prstGeom prst="rect">
              <a:avLst/>
            </a:prstGeom>
            <a:ln>
              <a:noFill/>
            </a:ln>
          </p:spPr>
          <p:style>
            <a:lnRef idx="2">
              <a:schemeClr val="accent3"/>
            </a:lnRef>
            <a:fillRef idx="1">
              <a:schemeClr val="lt1"/>
            </a:fillRef>
            <a:effectRef idx="0">
              <a:schemeClr val="accent3"/>
            </a:effectRef>
            <a:fontRef idx="minor">
              <a:schemeClr val="dk1"/>
            </a:fontRef>
          </p:style>
          <p:txBody>
            <a:bodyPr wrap="none" rtlCol="0">
              <a:spAutoFit/>
            </a:bodyPr>
            <a:lstStyle/>
            <a:p>
              <a:pPr algn="ctr" defTabSz="914400" eaLnBrk="1" hangingPunct="1">
                <a:lnSpc>
                  <a:spcPct val="95000"/>
                </a:lnSpc>
                <a:buClr>
                  <a:srgbClr val="FFFFFF"/>
                </a:buClr>
              </a:pPr>
              <a:r>
                <a:rPr lang="en-US" sz="500" dirty="0" smtClean="0">
                  <a:solidFill>
                    <a:srgbClr val="66A2BC"/>
                  </a:solidFill>
                </a:rPr>
                <a:t>Loan To Value (LTV)</a:t>
              </a:r>
              <a:endParaRPr lang="en-US" sz="500" dirty="0">
                <a:solidFill>
                  <a:srgbClr val="66A2BC"/>
                </a:solidFill>
              </a:endParaRPr>
            </a:p>
          </p:txBody>
        </p:sp>
        <p:sp>
          <p:nvSpPr>
            <p:cNvPr id="47" name="Left-Right Arrow 46"/>
            <p:cNvSpPr/>
            <p:nvPr/>
          </p:nvSpPr>
          <p:spPr bwMode="auto">
            <a:xfrm rot="5400000">
              <a:off x="759556" y="2378582"/>
              <a:ext cx="1057470" cy="97068"/>
            </a:xfrm>
            <a:prstGeom prst="leftRightArrow">
              <a:avLst/>
            </a:prstGeom>
            <a:solidFill>
              <a:schemeClr val="bg1">
                <a:lumMod val="50000"/>
              </a:schemeClr>
            </a:solidFill>
            <a:ln>
              <a:noFill/>
              <a:headEnd type="none" w="med" len="med"/>
              <a:tailEnd type="none" w="med" len="med"/>
            </a:ln>
            <a:extLst/>
          </p:spPr>
          <p:style>
            <a:lnRef idx="3">
              <a:schemeClr val="lt1"/>
            </a:lnRef>
            <a:fillRef idx="1">
              <a:schemeClr val="accent1"/>
            </a:fillRef>
            <a:effectRef idx="1">
              <a:schemeClr val="accent1"/>
            </a:effectRef>
            <a:fontRef idx="minor">
              <a:schemeClr val="lt1"/>
            </a:fontRef>
          </p:style>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300" b="1" smtClean="0">
                <a:solidFill>
                  <a:srgbClr val="FFFFFF">
                    <a:lumMod val="50000"/>
                  </a:srgbClr>
                </a:solidFill>
              </a:endParaRPr>
            </a:p>
          </p:txBody>
        </p:sp>
        <p:cxnSp>
          <p:nvCxnSpPr>
            <p:cNvPr id="48" name="Straight Connector 47"/>
            <p:cNvCxnSpPr/>
            <p:nvPr/>
          </p:nvCxnSpPr>
          <p:spPr>
            <a:xfrm flipV="1">
              <a:off x="1539874" y="2120901"/>
              <a:ext cx="1" cy="85399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539875" y="2120900"/>
              <a:ext cx="11112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539874" y="2974900"/>
              <a:ext cx="11112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grpSp>
      <p:sp>
        <p:nvSpPr>
          <p:cNvPr id="52" name="Rounded Rectangle 51"/>
          <p:cNvSpPr/>
          <p:nvPr/>
        </p:nvSpPr>
        <p:spPr bwMode="gray">
          <a:xfrm>
            <a:off x="1172150" y="2936446"/>
            <a:ext cx="165988" cy="406661"/>
          </a:xfrm>
          <a:prstGeom prst="roundRect">
            <a:avLst/>
          </a:prstGeom>
          <a:solidFill>
            <a:schemeClr val="accent5"/>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vert="vert270" lIns="91440" tIns="46800" rtlCol="0" anchor="ctr" anchorCtr="0"/>
          <a:lstStyle/>
          <a:p>
            <a:pPr algn="ctr" defTabSz="914400" eaLnBrk="1" hangingPunct="1">
              <a:lnSpc>
                <a:spcPct val="95000"/>
              </a:lnSpc>
              <a:buClr>
                <a:srgbClr val="FFFFFF"/>
              </a:buClr>
            </a:pPr>
            <a:r>
              <a:rPr lang="en-US" sz="700" b="1" dirty="0" smtClean="0">
                <a:solidFill>
                  <a:srgbClr val="000000"/>
                </a:solidFill>
              </a:rPr>
              <a:t>Deuda</a:t>
            </a:r>
          </a:p>
        </p:txBody>
      </p:sp>
      <p:pic>
        <p:nvPicPr>
          <p:cNvPr id="53" name="Imagen 51" descr="Descripción: CSFB Logo927322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1562" y="3686670"/>
            <a:ext cx="991944" cy="200643"/>
          </a:xfrm>
          <a:prstGeom prst="rect">
            <a:avLst/>
          </a:prstGeom>
          <a:ln>
            <a:noFill/>
          </a:ln>
        </p:spPr>
        <p:style>
          <a:lnRef idx="2">
            <a:schemeClr val="accent3"/>
          </a:lnRef>
          <a:fillRef idx="1">
            <a:schemeClr val="lt1"/>
          </a:fillRef>
          <a:effectRef idx="0">
            <a:schemeClr val="accent3"/>
          </a:effectRef>
          <a:fontRef idx="minor">
            <a:schemeClr val="dk1"/>
          </a:fontRef>
        </p:style>
      </p:pic>
      <p:sp>
        <p:nvSpPr>
          <p:cNvPr id="54" name="Rounded Rectangle 53"/>
          <p:cNvSpPr/>
          <p:nvPr/>
        </p:nvSpPr>
        <p:spPr bwMode="auto">
          <a:xfrm>
            <a:off x="1078078" y="2539288"/>
            <a:ext cx="1141749" cy="892540"/>
          </a:xfrm>
          <a:prstGeom prst="roundRect">
            <a:avLst>
              <a:gd name="adj" fmla="val 26755"/>
            </a:avLst>
          </a:prstGeom>
          <a:noFill/>
          <a:ln w="28575" cap="flat" cmpd="sng" algn="ctr">
            <a:solidFill>
              <a:schemeClr val="accent4"/>
            </a:solidFill>
            <a:prstDash val="sysDot"/>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900" smtClean="0">
              <a:solidFill>
                <a:srgbClr val="000000"/>
              </a:solidFill>
              <a:latin typeface="Credit Suisse Type Roman" pitchFamily="34" charset="0"/>
            </a:endParaRPr>
          </a:p>
        </p:txBody>
      </p:sp>
      <p:sp>
        <p:nvSpPr>
          <p:cNvPr id="55" name="TextBox 54"/>
          <p:cNvSpPr txBox="1"/>
          <p:nvPr/>
        </p:nvSpPr>
        <p:spPr>
          <a:xfrm>
            <a:off x="3137482" y="2616572"/>
            <a:ext cx="553368" cy="167681"/>
          </a:xfrm>
          <a:prstGeom prst="rect">
            <a:avLst/>
          </a:prstGeom>
          <a:solidFill>
            <a:schemeClr val="accent3"/>
          </a:solidFill>
          <a:ln w="9525"/>
          <a:effectLst/>
        </p:spPr>
        <p:style>
          <a:lnRef idx="3">
            <a:schemeClr val="lt1"/>
          </a:lnRef>
          <a:fillRef idx="1">
            <a:schemeClr val="accent1"/>
          </a:fillRef>
          <a:effectRef idx="1">
            <a:schemeClr val="accent1"/>
          </a:effectRef>
          <a:fontRef idx="minor">
            <a:schemeClr val="lt1"/>
          </a:fontRef>
        </p:style>
        <p:txBody>
          <a:bodyPr wrap="none" rtlCol="0">
            <a:spAutoFit/>
          </a:bodyPr>
          <a:lstStyle/>
          <a:p>
            <a:pPr algn="ctr" defTabSz="914400" eaLnBrk="1" hangingPunct="1">
              <a:lnSpc>
                <a:spcPct val="95000"/>
              </a:lnSpc>
              <a:buClr>
                <a:srgbClr val="FFFFFF"/>
              </a:buClr>
            </a:pPr>
            <a:r>
              <a:rPr lang="en-US" sz="900" dirty="0" smtClean="0">
                <a:solidFill>
                  <a:srgbClr val="FFFFFF"/>
                </a:solidFill>
              </a:rPr>
              <a:t>Inquilino 1</a:t>
            </a:r>
            <a:endParaRPr lang="en-US" sz="900" dirty="0">
              <a:solidFill>
                <a:srgbClr val="FFFFFF"/>
              </a:solidFill>
            </a:endParaRPr>
          </a:p>
        </p:txBody>
      </p:sp>
      <p:sp>
        <p:nvSpPr>
          <p:cNvPr id="56" name="TextBox 55"/>
          <p:cNvSpPr txBox="1"/>
          <p:nvPr/>
        </p:nvSpPr>
        <p:spPr>
          <a:xfrm>
            <a:off x="3137482" y="2893338"/>
            <a:ext cx="553368" cy="167681"/>
          </a:xfrm>
          <a:prstGeom prst="rect">
            <a:avLst/>
          </a:prstGeom>
          <a:solidFill>
            <a:schemeClr val="accent3"/>
          </a:solidFill>
          <a:ln w="9525"/>
          <a:effectLst/>
        </p:spPr>
        <p:style>
          <a:lnRef idx="3">
            <a:schemeClr val="lt1"/>
          </a:lnRef>
          <a:fillRef idx="1">
            <a:schemeClr val="accent1"/>
          </a:fillRef>
          <a:effectRef idx="1">
            <a:schemeClr val="accent1"/>
          </a:effectRef>
          <a:fontRef idx="minor">
            <a:schemeClr val="lt1"/>
          </a:fontRef>
        </p:style>
        <p:txBody>
          <a:bodyPr wrap="none" rtlCol="0">
            <a:spAutoFit/>
          </a:bodyPr>
          <a:lstStyle/>
          <a:p>
            <a:pPr algn="ctr" defTabSz="914400" eaLnBrk="1" hangingPunct="1">
              <a:lnSpc>
                <a:spcPct val="95000"/>
              </a:lnSpc>
              <a:buClr>
                <a:srgbClr val="FFFFFF"/>
              </a:buClr>
            </a:pPr>
            <a:r>
              <a:rPr lang="en-US" sz="900" dirty="0" smtClean="0">
                <a:solidFill>
                  <a:srgbClr val="FFFFFF"/>
                </a:solidFill>
              </a:rPr>
              <a:t>Inquilino 2</a:t>
            </a:r>
            <a:endParaRPr lang="en-US" sz="900" dirty="0">
              <a:solidFill>
                <a:srgbClr val="FFFFFF"/>
              </a:solidFill>
            </a:endParaRPr>
          </a:p>
        </p:txBody>
      </p:sp>
      <p:sp>
        <p:nvSpPr>
          <p:cNvPr id="57" name="TextBox 56"/>
          <p:cNvSpPr txBox="1"/>
          <p:nvPr/>
        </p:nvSpPr>
        <p:spPr>
          <a:xfrm>
            <a:off x="3137482" y="3190300"/>
            <a:ext cx="553368" cy="167681"/>
          </a:xfrm>
          <a:prstGeom prst="rect">
            <a:avLst/>
          </a:prstGeom>
          <a:solidFill>
            <a:schemeClr val="accent3"/>
          </a:solidFill>
          <a:ln w="9525"/>
          <a:effectLst/>
        </p:spPr>
        <p:style>
          <a:lnRef idx="3">
            <a:schemeClr val="lt1"/>
          </a:lnRef>
          <a:fillRef idx="1">
            <a:schemeClr val="accent1"/>
          </a:fillRef>
          <a:effectRef idx="1">
            <a:schemeClr val="accent1"/>
          </a:effectRef>
          <a:fontRef idx="minor">
            <a:schemeClr val="lt1"/>
          </a:fontRef>
        </p:style>
        <p:txBody>
          <a:bodyPr wrap="none" rtlCol="0">
            <a:spAutoFit/>
          </a:bodyPr>
          <a:lstStyle/>
          <a:p>
            <a:pPr algn="ctr" defTabSz="914400" eaLnBrk="1" hangingPunct="1">
              <a:lnSpc>
                <a:spcPct val="95000"/>
              </a:lnSpc>
              <a:buClr>
                <a:srgbClr val="FFFFFF"/>
              </a:buClr>
            </a:pPr>
            <a:r>
              <a:rPr lang="en-US" sz="900" dirty="0" smtClean="0">
                <a:solidFill>
                  <a:srgbClr val="FFFFFF"/>
                </a:solidFill>
              </a:rPr>
              <a:t>Inquilino 3</a:t>
            </a:r>
            <a:endParaRPr lang="en-US" sz="900" dirty="0">
              <a:solidFill>
                <a:srgbClr val="FFFFFF"/>
              </a:solidFill>
            </a:endParaRPr>
          </a:p>
        </p:txBody>
      </p:sp>
      <p:grpSp>
        <p:nvGrpSpPr>
          <p:cNvPr id="58" name="Group 4"/>
          <p:cNvGrpSpPr>
            <a:grpSpLocks noChangeAspect="1"/>
          </p:cNvGrpSpPr>
          <p:nvPr/>
        </p:nvGrpSpPr>
        <p:grpSpPr bwMode="auto">
          <a:xfrm>
            <a:off x="1515286" y="2739376"/>
            <a:ext cx="543822" cy="580944"/>
            <a:chOff x="580" y="1163"/>
            <a:chExt cx="465" cy="550"/>
          </a:xfrm>
        </p:grpSpPr>
        <p:sp>
          <p:nvSpPr>
            <p:cNvPr id="72" name="Freeform 5"/>
            <p:cNvSpPr>
              <a:spLocks/>
            </p:cNvSpPr>
            <p:nvPr/>
          </p:nvSpPr>
          <p:spPr bwMode="auto">
            <a:xfrm>
              <a:off x="580" y="1163"/>
              <a:ext cx="465" cy="550"/>
            </a:xfrm>
            <a:custGeom>
              <a:avLst/>
              <a:gdLst>
                <a:gd name="T0" fmla="*/ 1247 w 1247"/>
                <a:gd name="T1" fmla="*/ 1474 h 1474"/>
                <a:gd name="T2" fmla="*/ 1247 w 1247"/>
                <a:gd name="T3" fmla="*/ 1474 h 1474"/>
                <a:gd name="T4" fmla="*/ 1247 w 1247"/>
                <a:gd name="T5" fmla="*/ 747 h 1474"/>
                <a:gd name="T6" fmla="*/ 1134 w 1247"/>
                <a:gd name="T7" fmla="*/ 634 h 1474"/>
                <a:gd name="T8" fmla="*/ 907 w 1247"/>
                <a:gd name="T9" fmla="*/ 634 h 1474"/>
                <a:gd name="T10" fmla="*/ 907 w 1247"/>
                <a:gd name="T11" fmla="*/ 114 h 1474"/>
                <a:gd name="T12" fmla="*/ 794 w 1247"/>
                <a:gd name="T13" fmla="*/ 0 h 1474"/>
                <a:gd name="T14" fmla="*/ 114 w 1247"/>
                <a:gd name="T15" fmla="*/ 0 h 1474"/>
                <a:gd name="T16" fmla="*/ 0 w 1247"/>
                <a:gd name="T17" fmla="*/ 114 h 1474"/>
                <a:gd name="T18" fmla="*/ 0 w 1247"/>
                <a:gd name="T19" fmla="*/ 1471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7" h="1474">
                  <a:moveTo>
                    <a:pt x="1247" y="1474"/>
                  </a:moveTo>
                  <a:lnTo>
                    <a:pt x="1247" y="1474"/>
                  </a:lnTo>
                  <a:lnTo>
                    <a:pt x="1247" y="747"/>
                  </a:lnTo>
                  <a:cubicBezTo>
                    <a:pt x="1247" y="684"/>
                    <a:pt x="1196" y="634"/>
                    <a:pt x="1134" y="634"/>
                  </a:cubicBezTo>
                  <a:lnTo>
                    <a:pt x="907" y="634"/>
                  </a:lnTo>
                  <a:lnTo>
                    <a:pt x="907" y="114"/>
                  </a:lnTo>
                  <a:cubicBezTo>
                    <a:pt x="907" y="51"/>
                    <a:pt x="856" y="0"/>
                    <a:pt x="794" y="0"/>
                  </a:cubicBezTo>
                  <a:lnTo>
                    <a:pt x="114" y="0"/>
                  </a:lnTo>
                  <a:cubicBezTo>
                    <a:pt x="51" y="0"/>
                    <a:pt x="0" y="51"/>
                    <a:pt x="0" y="114"/>
                  </a:cubicBezTo>
                  <a:lnTo>
                    <a:pt x="0" y="1471"/>
                  </a:lnTo>
                </a:path>
              </a:pathLst>
            </a:custGeom>
            <a:solidFill>
              <a:srgbClr val="FFFFFF"/>
            </a:solidFill>
            <a:ln w="47625" cap="rnd">
              <a:solidFill>
                <a:schemeClr val="accent4"/>
              </a:solidFill>
              <a:prstDash val="solid"/>
              <a:round/>
              <a:headEnd/>
              <a:tailEnd/>
            </a:ln>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3" name="Freeform 6"/>
            <p:cNvSpPr>
              <a:spLocks/>
            </p:cNvSpPr>
            <p:nvPr/>
          </p:nvSpPr>
          <p:spPr bwMode="auto">
            <a:xfrm>
              <a:off x="647" y="1232"/>
              <a:ext cx="80" cy="80"/>
            </a:xfrm>
            <a:custGeom>
              <a:avLst/>
              <a:gdLst>
                <a:gd name="T0" fmla="*/ 214 w 214"/>
                <a:gd name="T1" fmla="*/ 213 h 213"/>
                <a:gd name="T2" fmla="*/ 214 w 214"/>
                <a:gd name="T3" fmla="*/ 213 h 213"/>
                <a:gd name="T4" fmla="*/ 0 w 214"/>
                <a:gd name="T5" fmla="*/ 213 h 213"/>
                <a:gd name="T6" fmla="*/ 0 w 214"/>
                <a:gd name="T7" fmla="*/ 0 h 213"/>
                <a:gd name="T8" fmla="*/ 214 w 214"/>
                <a:gd name="T9" fmla="*/ 0 h 213"/>
                <a:gd name="T10" fmla="*/ 214 w 214"/>
                <a:gd name="T11" fmla="*/ 213 h 213"/>
              </a:gdLst>
              <a:ahLst/>
              <a:cxnLst>
                <a:cxn ang="0">
                  <a:pos x="T0" y="T1"/>
                </a:cxn>
                <a:cxn ang="0">
                  <a:pos x="T2" y="T3"/>
                </a:cxn>
                <a:cxn ang="0">
                  <a:pos x="T4" y="T5"/>
                </a:cxn>
                <a:cxn ang="0">
                  <a:pos x="T6" y="T7"/>
                </a:cxn>
                <a:cxn ang="0">
                  <a:pos x="T8" y="T9"/>
                </a:cxn>
                <a:cxn ang="0">
                  <a:pos x="T10" y="T11"/>
                </a:cxn>
              </a:cxnLst>
              <a:rect l="0" t="0" r="r" b="b"/>
              <a:pathLst>
                <a:path w="214" h="213">
                  <a:moveTo>
                    <a:pt x="214" y="213"/>
                  </a:moveTo>
                  <a:lnTo>
                    <a:pt x="214" y="213"/>
                  </a:lnTo>
                  <a:lnTo>
                    <a:pt x="0" y="213"/>
                  </a:lnTo>
                  <a:lnTo>
                    <a:pt x="0" y="0"/>
                  </a:lnTo>
                  <a:lnTo>
                    <a:pt x="214" y="0"/>
                  </a:lnTo>
                  <a:lnTo>
                    <a:pt x="214" y="213"/>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4" name="Freeform 7"/>
            <p:cNvSpPr>
              <a:spLocks/>
            </p:cNvSpPr>
            <p:nvPr/>
          </p:nvSpPr>
          <p:spPr bwMode="auto">
            <a:xfrm>
              <a:off x="647" y="1343"/>
              <a:ext cx="80" cy="80"/>
            </a:xfrm>
            <a:custGeom>
              <a:avLst/>
              <a:gdLst>
                <a:gd name="T0" fmla="*/ 214 w 214"/>
                <a:gd name="T1" fmla="*/ 214 h 214"/>
                <a:gd name="T2" fmla="*/ 214 w 214"/>
                <a:gd name="T3" fmla="*/ 214 h 214"/>
                <a:gd name="T4" fmla="*/ 0 w 214"/>
                <a:gd name="T5" fmla="*/ 214 h 214"/>
                <a:gd name="T6" fmla="*/ 0 w 214"/>
                <a:gd name="T7" fmla="*/ 0 h 214"/>
                <a:gd name="T8" fmla="*/ 214 w 214"/>
                <a:gd name="T9" fmla="*/ 0 h 214"/>
                <a:gd name="T10" fmla="*/ 214 w 214"/>
                <a:gd name="T11" fmla="*/ 214 h 214"/>
              </a:gdLst>
              <a:ahLst/>
              <a:cxnLst>
                <a:cxn ang="0">
                  <a:pos x="T0" y="T1"/>
                </a:cxn>
                <a:cxn ang="0">
                  <a:pos x="T2" y="T3"/>
                </a:cxn>
                <a:cxn ang="0">
                  <a:pos x="T4" y="T5"/>
                </a:cxn>
                <a:cxn ang="0">
                  <a:pos x="T6" y="T7"/>
                </a:cxn>
                <a:cxn ang="0">
                  <a:pos x="T8" y="T9"/>
                </a:cxn>
                <a:cxn ang="0">
                  <a:pos x="T10" y="T11"/>
                </a:cxn>
              </a:cxnLst>
              <a:rect l="0" t="0" r="r" b="b"/>
              <a:pathLst>
                <a:path w="214" h="214">
                  <a:moveTo>
                    <a:pt x="214" y="214"/>
                  </a:moveTo>
                  <a:lnTo>
                    <a:pt x="214" y="214"/>
                  </a:lnTo>
                  <a:lnTo>
                    <a:pt x="0" y="214"/>
                  </a:lnTo>
                  <a:lnTo>
                    <a:pt x="0" y="0"/>
                  </a:lnTo>
                  <a:lnTo>
                    <a:pt x="214" y="0"/>
                  </a:lnTo>
                  <a:lnTo>
                    <a:pt x="214" y="214"/>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5" name="Freeform 8"/>
            <p:cNvSpPr>
              <a:spLocks/>
            </p:cNvSpPr>
            <p:nvPr/>
          </p:nvSpPr>
          <p:spPr bwMode="auto">
            <a:xfrm>
              <a:off x="647" y="1453"/>
              <a:ext cx="80" cy="80"/>
            </a:xfrm>
            <a:custGeom>
              <a:avLst/>
              <a:gdLst>
                <a:gd name="T0" fmla="*/ 214 w 214"/>
                <a:gd name="T1" fmla="*/ 213 h 213"/>
                <a:gd name="T2" fmla="*/ 214 w 214"/>
                <a:gd name="T3" fmla="*/ 213 h 213"/>
                <a:gd name="T4" fmla="*/ 0 w 214"/>
                <a:gd name="T5" fmla="*/ 213 h 213"/>
                <a:gd name="T6" fmla="*/ 0 w 214"/>
                <a:gd name="T7" fmla="*/ 0 h 213"/>
                <a:gd name="T8" fmla="*/ 214 w 214"/>
                <a:gd name="T9" fmla="*/ 0 h 213"/>
                <a:gd name="T10" fmla="*/ 214 w 214"/>
                <a:gd name="T11" fmla="*/ 213 h 213"/>
              </a:gdLst>
              <a:ahLst/>
              <a:cxnLst>
                <a:cxn ang="0">
                  <a:pos x="T0" y="T1"/>
                </a:cxn>
                <a:cxn ang="0">
                  <a:pos x="T2" y="T3"/>
                </a:cxn>
                <a:cxn ang="0">
                  <a:pos x="T4" y="T5"/>
                </a:cxn>
                <a:cxn ang="0">
                  <a:pos x="T6" y="T7"/>
                </a:cxn>
                <a:cxn ang="0">
                  <a:pos x="T8" y="T9"/>
                </a:cxn>
                <a:cxn ang="0">
                  <a:pos x="T10" y="T11"/>
                </a:cxn>
              </a:cxnLst>
              <a:rect l="0" t="0" r="r" b="b"/>
              <a:pathLst>
                <a:path w="214" h="213">
                  <a:moveTo>
                    <a:pt x="214" y="213"/>
                  </a:moveTo>
                  <a:lnTo>
                    <a:pt x="214" y="213"/>
                  </a:lnTo>
                  <a:lnTo>
                    <a:pt x="0" y="213"/>
                  </a:lnTo>
                  <a:lnTo>
                    <a:pt x="0" y="0"/>
                  </a:lnTo>
                  <a:lnTo>
                    <a:pt x="214" y="0"/>
                  </a:lnTo>
                  <a:lnTo>
                    <a:pt x="214" y="213"/>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6" name="Freeform 9"/>
            <p:cNvSpPr>
              <a:spLocks/>
            </p:cNvSpPr>
            <p:nvPr/>
          </p:nvSpPr>
          <p:spPr bwMode="auto">
            <a:xfrm>
              <a:off x="647" y="1563"/>
              <a:ext cx="80" cy="150"/>
            </a:xfrm>
            <a:custGeom>
              <a:avLst/>
              <a:gdLst>
                <a:gd name="T0" fmla="*/ 0 w 214"/>
                <a:gd name="T1" fmla="*/ 402 h 402"/>
                <a:gd name="T2" fmla="*/ 0 w 214"/>
                <a:gd name="T3" fmla="*/ 402 h 402"/>
                <a:gd name="T4" fmla="*/ 0 w 214"/>
                <a:gd name="T5" fmla="*/ 0 h 402"/>
                <a:gd name="T6" fmla="*/ 214 w 214"/>
                <a:gd name="T7" fmla="*/ 0 h 402"/>
                <a:gd name="T8" fmla="*/ 214 w 214"/>
                <a:gd name="T9" fmla="*/ 402 h 402"/>
              </a:gdLst>
              <a:ahLst/>
              <a:cxnLst>
                <a:cxn ang="0">
                  <a:pos x="T0" y="T1"/>
                </a:cxn>
                <a:cxn ang="0">
                  <a:pos x="T2" y="T3"/>
                </a:cxn>
                <a:cxn ang="0">
                  <a:pos x="T4" y="T5"/>
                </a:cxn>
                <a:cxn ang="0">
                  <a:pos x="T6" y="T7"/>
                </a:cxn>
                <a:cxn ang="0">
                  <a:pos x="T8" y="T9"/>
                </a:cxn>
              </a:cxnLst>
              <a:rect l="0" t="0" r="r" b="b"/>
              <a:pathLst>
                <a:path w="214" h="402">
                  <a:moveTo>
                    <a:pt x="0" y="402"/>
                  </a:moveTo>
                  <a:lnTo>
                    <a:pt x="0" y="402"/>
                  </a:lnTo>
                  <a:lnTo>
                    <a:pt x="0" y="0"/>
                  </a:lnTo>
                  <a:lnTo>
                    <a:pt x="214" y="0"/>
                  </a:lnTo>
                  <a:lnTo>
                    <a:pt x="214" y="402"/>
                  </a:lnTo>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7" name="Freeform 10"/>
            <p:cNvSpPr>
              <a:spLocks/>
            </p:cNvSpPr>
            <p:nvPr/>
          </p:nvSpPr>
          <p:spPr bwMode="auto">
            <a:xfrm>
              <a:off x="772" y="1232"/>
              <a:ext cx="79" cy="80"/>
            </a:xfrm>
            <a:custGeom>
              <a:avLst/>
              <a:gdLst>
                <a:gd name="T0" fmla="*/ 213 w 213"/>
                <a:gd name="T1" fmla="*/ 213 h 213"/>
                <a:gd name="T2" fmla="*/ 213 w 213"/>
                <a:gd name="T3" fmla="*/ 213 h 213"/>
                <a:gd name="T4" fmla="*/ 0 w 213"/>
                <a:gd name="T5" fmla="*/ 213 h 213"/>
                <a:gd name="T6" fmla="*/ 0 w 213"/>
                <a:gd name="T7" fmla="*/ 0 h 213"/>
                <a:gd name="T8" fmla="*/ 213 w 213"/>
                <a:gd name="T9" fmla="*/ 0 h 213"/>
                <a:gd name="T10" fmla="*/ 213 w 213"/>
                <a:gd name="T11" fmla="*/ 213 h 213"/>
              </a:gdLst>
              <a:ahLst/>
              <a:cxnLst>
                <a:cxn ang="0">
                  <a:pos x="T0" y="T1"/>
                </a:cxn>
                <a:cxn ang="0">
                  <a:pos x="T2" y="T3"/>
                </a:cxn>
                <a:cxn ang="0">
                  <a:pos x="T4" y="T5"/>
                </a:cxn>
                <a:cxn ang="0">
                  <a:pos x="T6" y="T7"/>
                </a:cxn>
                <a:cxn ang="0">
                  <a:pos x="T8" y="T9"/>
                </a:cxn>
                <a:cxn ang="0">
                  <a:pos x="T10" y="T11"/>
                </a:cxn>
              </a:cxnLst>
              <a:rect l="0" t="0" r="r" b="b"/>
              <a:pathLst>
                <a:path w="213" h="213">
                  <a:moveTo>
                    <a:pt x="213" y="213"/>
                  </a:moveTo>
                  <a:lnTo>
                    <a:pt x="213" y="213"/>
                  </a:lnTo>
                  <a:lnTo>
                    <a:pt x="0" y="213"/>
                  </a:lnTo>
                  <a:lnTo>
                    <a:pt x="0" y="0"/>
                  </a:lnTo>
                  <a:lnTo>
                    <a:pt x="213" y="0"/>
                  </a:lnTo>
                  <a:lnTo>
                    <a:pt x="213" y="213"/>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8" name="Freeform 11"/>
            <p:cNvSpPr>
              <a:spLocks/>
            </p:cNvSpPr>
            <p:nvPr/>
          </p:nvSpPr>
          <p:spPr bwMode="auto">
            <a:xfrm>
              <a:off x="772" y="1343"/>
              <a:ext cx="79" cy="80"/>
            </a:xfrm>
            <a:custGeom>
              <a:avLst/>
              <a:gdLst>
                <a:gd name="T0" fmla="*/ 213 w 213"/>
                <a:gd name="T1" fmla="*/ 214 h 214"/>
                <a:gd name="T2" fmla="*/ 213 w 213"/>
                <a:gd name="T3" fmla="*/ 214 h 214"/>
                <a:gd name="T4" fmla="*/ 0 w 213"/>
                <a:gd name="T5" fmla="*/ 214 h 214"/>
                <a:gd name="T6" fmla="*/ 0 w 213"/>
                <a:gd name="T7" fmla="*/ 0 h 214"/>
                <a:gd name="T8" fmla="*/ 213 w 213"/>
                <a:gd name="T9" fmla="*/ 0 h 214"/>
                <a:gd name="T10" fmla="*/ 213 w 213"/>
                <a:gd name="T11" fmla="*/ 214 h 214"/>
              </a:gdLst>
              <a:ahLst/>
              <a:cxnLst>
                <a:cxn ang="0">
                  <a:pos x="T0" y="T1"/>
                </a:cxn>
                <a:cxn ang="0">
                  <a:pos x="T2" y="T3"/>
                </a:cxn>
                <a:cxn ang="0">
                  <a:pos x="T4" y="T5"/>
                </a:cxn>
                <a:cxn ang="0">
                  <a:pos x="T6" y="T7"/>
                </a:cxn>
                <a:cxn ang="0">
                  <a:pos x="T8" y="T9"/>
                </a:cxn>
                <a:cxn ang="0">
                  <a:pos x="T10" y="T11"/>
                </a:cxn>
              </a:cxnLst>
              <a:rect l="0" t="0" r="r" b="b"/>
              <a:pathLst>
                <a:path w="213" h="214">
                  <a:moveTo>
                    <a:pt x="213" y="214"/>
                  </a:moveTo>
                  <a:lnTo>
                    <a:pt x="213" y="214"/>
                  </a:lnTo>
                  <a:lnTo>
                    <a:pt x="0" y="214"/>
                  </a:lnTo>
                  <a:lnTo>
                    <a:pt x="0" y="0"/>
                  </a:lnTo>
                  <a:lnTo>
                    <a:pt x="213" y="0"/>
                  </a:lnTo>
                  <a:lnTo>
                    <a:pt x="213" y="214"/>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79" name="Freeform 12"/>
            <p:cNvSpPr>
              <a:spLocks/>
            </p:cNvSpPr>
            <p:nvPr/>
          </p:nvSpPr>
          <p:spPr bwMode="auto">
            <a:xfrm>
              <a:off x="772" y="1453"/>
              <a:ext cx="79" cy="80"/>
            </a:xfrm>
            <a:custGeom>
              <a:avLst/>
              <a:gdLst>
                <a:gd name="T0" fmla="*/ 213 w 213"/>
                <a:gd name="T1" fmla="*/ 213 h 213"/>
                <a:gd name="T2" fmla="*/ 213 w 213"/>
                <a:gd name="T3" fmla="*/ 213 h 213"/>
                <a:gd name="T4" fmla="*/ 0 w 213"/>
                <a:gd name="T5" fmla="*/ 213 h 213"/>
                <a:gd name="T6" fmla="*/ 0 w 213"/>
                <a:gd name="T7" fmla="*/ 0 h 213"/>
                <a:gd name="T8" fmla="*/ 213 w 213"/>
                <a:gd name="T9" fmla="*/ 0 h 213"/>
                <a:gd name="T10" fmla="*/ 213 w 213"/>
                <a:gd name="T11" fmla="*/ 213 h 213"/>
              </a:gdLst>
              <a:ahLst/>
              <a:cxnLst>
                <a:cxn ang="0">
                  <a:pos x="T0" y="T1"/>
                </a:cxn>
                <a:cxn ang="0">
                  <a:pos x="T2" y="T3"/>
                </a:cxn>
                <a:cxn ang="0">
                  <a:pos x="T4" y="T5"/>
                </a:cxn>
                <a:cxn ang="0">
                  <a:pos x="T6" y="T7"/>
                </a:cxn>
                <a:cxn ang="0">
                  <a:pos x="T8" y="T9"/>
                </a:cxn>
                <a:cxn ang="0">
                  <a:pos x="T10" y="T11"/>
                </a:cxn>
              </a:cxnLst>
              <a:rect l="0" t="0" r="r" b="b"/>
              <a:pathLst>
                <a:path w="213" h="213">
                  <a:moveTo>
                    <a:pt x="213" y="213"/>
                  </a:moveTo>
                  <a:lnTo>
                    <a:pt x="213" y="213"/>
                  </a:lnTo>
                  <a:lnTo>
                    <a:pt x="0" y="213"/>
                  </a:lnTo>
                  <a:lnTo>
                    <a:pt x="0" y="0"/>
                  </a:lnTo>
                  <a:lnTo>
                    <a:pt x="213" y="0"/>
                  </a:lnTo>
                  <a:lnTo>
                    <a:pt x="213" y="213"/>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80" name="Freeform 13"/>
            <p:cNvSpPr>
              <a:spLocks/>
            </p:cNvSpPr>
            <p:nvPr/>
          </p:nvSpPr>
          <p:spPr bwMode="auto">
            <a:xfrm>
              <a:off x="772" y="1563"/>
              <a:ext cx="79" cy="80"/>
            </a:xfrm>
            <a:custGeom>
              <a:avLst/>
              <a:gdLst>
                <a:gd name="T0" fmla="*/ 213 w 213"/>
                <a:gd name="T1" fmla="*/ 214 h 214"/>
                <a:gd name="T2" fmla="*/ 213 w 213"/>
                <a:gd name="T3" fmla="*/ 214 h 214"/>
                <a:gd name="T4" fmla="*/ 0 w 213"/>
                <a:gd name="T5" fmla="*/ 214 h 214"/>
                <a:gd name="T6" fmla="*/ 0 w 213"/>
                <a:gd name="T7" fmla="*/ 0 h 214"/>
                <a:gd name="T8" fmla="*/ 213 w 213"/>
                <a:gd name="T9" fmla="*/ 0 h 214"/>
                <a:gd name="T10" fmla="*/ 213 w 213"/>
                <a:gd name="T11" fmla="*/ 214 h 214"/>
              </a:gdLst>
              <a:ahLst/>
              <a:cxnLst>
                <a:cxn ang="0">
                  <a:pos x="T0" y="T1"/>
                </a:cxn>
                <a:cxn ang="0">
                  <a:pos x="T2" y="T3"/>
                </a:cxn>
                <a:cxn ang="0">
                  <a:pos x="T4" y="T5"/>
                </a:cxn>
                <a:cxn ang="0">
                  <a:pos x="T6" y="T7"/>
                </a:cxn>
                <a:cxn ang="0">
                  <a:pos x="T8" y="T9"/>
                </a:cxn>
                <a:cxn ang="0">
                  <a:pos x="T10" y="T11"/>
                </a:cxn>
              </a:cxnLst>
              <a:rect l="0" t="0" r="r" b="b"/>
              <a:pathLst>
                <a:path w="213" h="214">
                  <a:moveTo>
                    <a:pt x="213" y="214"/>
                  </a:moveTo>
                  <a:lnTo>
                    <a:pt x="213" y="214"/>
                  </a:lnTo>
                  <a:lnTo>
                    <a:pt x="0" y="214"/>
                  </a:lnTo>
                  <a:lnTo>
                    <a:pt x="0" y="0"/>
                  </a:lnTo>
                  <a:lnTo>
                    <a:pt x="213" y="0"/>
                  </a:lnTo>
                  <a:lnTo>
                    <a:pt x="213" y="214"/>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81" name="Freeform 14"/>
            <p:cNvSpPr>
              <a:spLocks/>
            </p:cNvSpPr>
            <p:nvPr/>
          </p:nvSpPr>
          <p:spPr bwMode="auto">
            <a:xfrm>
              <a:off x="896" y="1453"/>
              <a:ext cx="80" cy="80"/>
            </a:xfrm>
            <a:custGeom>
              <a:avLst/>
              <a:gdLst>
                <a:gd name="T0" fmla="*/ 214 w 214"/>
                <a:gd name="T1" fmla="*/ 213 h 213"/>
                <a:gd name="T2" fmla="*/ 214 w 214"/>
                <a:gd name="T3" fmla="*/ 213 h 213"/>
                <a:gd name="T4" fmla="*/ 0 w 214"/>
                <a:gd name="T5" fmla="*/ 213 h 213"/>
                <a:gd name="T6" fmla="*/ 0 w 214"/>
                <a:gd name="T7" fmla="*/ 0 h 213"/>
                <a:gd name="T8" fmla="*/ 214 w 214"/>
                <a:gd name="T9" fmla="*/ 0 h 213"/>
                <a:gd name="T10" fmla="*/ 214 w 214"/>
                <a:gd name="T11" fmla="*/ 213 h 213"/>
              </a:gdLst>
              <a:ahLst/>
              <a:cxnLst>
                <a:cxn ang="0">
                  <a:pos x="T0" y="T1"/>
                </a:cxn>
                <a:cxn ang="0">
                  <a:pos x="T2" y="T3"/>
                </a:cxn>
                <a:cxn ang="0">
                  <a:pos x="T4" y="T5"/>
                </a:cxn>
                <a:cxn ang="0">
                  <a:pos x="T6" y="T7"/>
                </a:cxn>
                <a:cxn ang="0">
                  <a:pos x="T8" y="T9"/>
                </a:cxn>
                <a:cxn ang="0">
                  <a:pos x="T10" y="T11"/>
                </a:cxn>
              </a:cxnLst>
              <a:rect l="0" t="0" r="r" b="b"/>
              <a:pathLst>
                <a:path w="214" h="213">
                  <a:moveTo>
                    <a:pt x="214" y="213"/>
                  </a:moveTo>
                  <a:lnTo>
                    <a:pt x="214" y="213"/>
                  </a:lnTo>
                  <a:lnTo>
                    <a:pt x="0" y="213"/>
                  </a:lnTo>
                  <a:lnTo>
                    <a:pt x="0" y="0"/>
                  </a:lnTo>
                  <a:lnTo>
                    <a:pt x="214" y="0"/>
                  </a:lnTo>
                  <a:lnTo>
                    <a:pt x="214" y="213"/>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sp>
          <p:nvSpPr>
            <p:cNvPr id="82" name="Freeform 15"/>
            <p:cNvSpPr>
              <a:spLocks/>
            </p:cNvSpPr>
            <p:nvPr/>
          </p:nvSpPr>
          <p:spPr bwMode="auto">
            <a:xfrm>
              <a:off x="896" y="1563"/>
              <a:ext cx="80" cy="80"/>
            </a:xfrm>
            <a:custGeom>
              <a:avLst/>
              <a:gdLst>
                <a:gd name="T0" fmla="*/ 214 w 214"/>
                <a:gd name="T1" fmla="*/ 214 h 214"/>
                <a:gd name="T2" fmla="*/ 214 w 214"/>
                <a:gd name="T3" fmla="*/ 214 h 214"/>
                <a:gd name="T4" fmla="*/ 0 w 214"/>
                <a:gd name="T5" fmla="*/ 214 h 214"/>
                <a:gd name="T6" fmla="*/ 0 w 214"/>
                <a:gd name="T7" fmla="*/ 0 h 214"/>
                <a:gd name="T8" fmla="*/ 214 w 214"/>
                <a:gd name="T9" fmla="*/ 0 h 214"/>
                <a:gd name="T10" fmla="*/ 214 w 214"/>
                <a:gd name="T11" fmla="*/ 214 h 214"/>
              </a:gdLst>
              <a:ahLst/>
              <a:cxnLst>
                <a:cxn ang="0">
                  <a:pos x="T0" y="T1"/>
                </a:cxn>
                <a:cxn ang="0">
                  <a:pos x="T2" y="T3"/>
                </a:cxn>
                <a:cxn ang="0">
                  <a:pos x="T4" y="T5"/>
                </a:cxn>
                <a:cxn ang="0">
                  <a:pos x="T6" y="T7"/>
                </a:cxn>
                <a:cxn ang="0">
                  <a:pos x="T8" y="T9"/>
                </a:cxn>
                <a:cxn ang="0">
                  <a:pos x="T10" y="T11"/>
                </a:cxn>
              </a:cxnLst>
              <a:rect l="0" t="0" r="r" b="b"/>
              <a:pathLst>
                <a:path w="214" h="214">
                  <a:moveTo>
                    <a:pt x="214" y="214"/>
                  </a:moveTo>
                  <a:lnTo>
                    <a:pt x="214" y="214"/>
                  </a:lnTo>
                  <a:lnTo>
                    <a:pt x="0" y="214"/>
                  </a:lnTo>
                  <a:lnTo>
                    <a:pt x="0" y="0"/>
                  </a:lnTo>
                  <a:lnTo>
                    <a:pt x="214" y="0"/>
                  </a:lnTo>
                  <a:lnTo>
                    <a:pt x="214" y="214"/>
                  </a:lnTo>
                  <a:close/>
                </a:path>
              </a:pathLst>
            </a:custGeom>
            <a:noFill/>
            <a:ln w="2381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400" eaLnBrk="1" hangingPunct="1">
                <a:lnSpc>
                  <a:spcPct val="95000"/>
                </a:lnSpc>
                <a:buClr>
                  <a:srgbClr val="FFFFFF"/>
                </a:buClr>
              </a:pPr>
              <a:endParaRPr lang="en-US" sz="1600">
                <a:solidFill>
                  <a:srgbClr val="000000"/>
                </a:solidFill>
                <a:latin typeface="Credit Suisse Type Light" pitchFamily="34" charset="0"/>
              </a:endParaRPr>
            </a:p>
          </p:txBody>
        </p:sp>
      </p:grpSp>
      <p:sp>
        <p:nvSpPr>
          <p:cNvPr id="59" name="TextBox 58"/>
          <p:cNvSpPr txBox="1"/>
          <p:nvPr/>
        </p:nvSpPr>
        <p:spPr>
          <a:xfrm>
            <a:off x="1115549" y="2368064"/>
            <a:ext cx="1049749" cy="152031"/>
          </a:xfrm>
          <a:prstGeom prst="rect">
            <a:avLst/>
          </a:prstGeom>
          <a:ln>
            <a:noFill/>
          </a:ln>
        </p:spPr>
        <p:style>
          <a:lnRef idx="2">
            <a:schemeClr val="accent3"/>
          </a:lnRef>
          <a:fillRef idx="1">
            <a:schemeClr val="lt1"/>
          </a:fillRef>
          <a:effectRef idx="0">
            <a:schemeClr val="accent3"/>
          </a:effectRef>
          <a:fontRef idx="minor">
            <a:schemeClr val="dk1"/>
          </a:fontRef>
        </p:style>
        <p:txBody>
          <a:bodyPr wrap="none" rtlCol="0">
            <a:spAutoFit/>
          </a:bodyPr>
          <a:lstStyle/>
          <a:p>
            <a:pPr algn="ctr" defTabSz="914400" eaLnBrk="1" hangingPunct="1">
              <a:lnSpc>
                <a:spcPct val="95000"/>
              </a:lnSpc>
              <a:buClr>
                <a:srgbClr val="FFFFFF"/>
              </a:buClr>
            </a:pPr>
            <a:r>
              <a:rPr lang="es-MX" sz="800" b="1" dirty="0" smtClean="0">
                <a:solidFill>
                  <a:srgbClr val="000000">
                    <a:lumMod val="75000"/>
                    <a:lumOff val="25000"/>
                  </a:srgbClr>
                </a:solidFill>
              </a:rPr>
              <a:t>Fideicomiso de Garantía</a:t>
            </a:r>
            <a:endParaRPr lang="es-MX" sz="800" b="1" dirty="0">
              <a:solidFill>
                <a:srgbClr val="000000">
                  <a:lumMod val="75000"/>
                  <a:lumOff val="25000"/>
                </a:srgbClr>
              </a:solidFill>
            </a:endParaRPr>
          </a:p>
        </p:txBody>
      </p:sp>
      <p:sp>
        <p:nvSpPr>
          <p:cNvPr id="60" name="Left-Right Arrow 59"/>
          <p:cNvSpPr/>
          <p:nvPr/>
        </p:nvSpPr>
        <p:spPr bwMode="auto">
          <a:xfrm>
            <a:off x="2539637" y="2700413"/>
            <a:ext cx="536557" cy="82219"/>
          </a:xfrm>
          <a:prstGeom prst="leftRightArrow">
            <a:avLst/>
          </a:prstGeom>
          <a:solidFill>
            <a:schemeClr val="accent3"/>
          </a:solidFill>
          <a:ln w="9525">
            <a:headEnd type="none" w="med" len="med"/>
            <a:tailEnd type="none" w="med" len="med"/>
          </a:ln>
          <a:effectLst/>
          <a:extLst/>
        </p:spPr>
        <p:style>
          <a:lnRef idx="3">
            <a:schemeClr val="lt1"/>
          </a:lnRef>
          <a:fillRef idx="1">
            <a:schemeClr val="accent1"/>
          </a:fillRef>
          <a:effectRef idx="1">
            <a:schemeClr val="accent1"/>
          </a:effectRef>
          <a:fontRef idx="minor">
            <a:schemeClr val="lt1"/>
          </a:fontRef>
        </p:style>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900" smtClean="0">
              <a:solidFill>
                <a:srgbClr val="000000"/>
              </a:solidFill>
              <a:latin typeface="Credit Suisse Type Roman" pitchFamily="34" charset="0"/>
            </a:endParaRPr>
          </a:p>
        </p:txBody>
      </p:sp>
      <p:sp>
        <p:nvSpPr>
          <p:cNvPr id="61" name="Left-Right Arrow 60"/>
          <p:cNvSpPr/>
          <p:nvPr/>
        </p:nvSpPr>
        <p:spPr bwMode="auto">
          <a:xfrm>
            <a:off x="2539637" y="2978026"/>
            <a:ext cx="536557" cy="81372"/>
          </a:xfrm>
          <a:prstGeom prst="leftRightArrow">
            <a:avLst/>
          </a:prstGeom>
          <a:solidFill>
            <a:schemeClr val="accent3"/>
          </a:solidFill>
          <a:ln w="9525">
            <a:headEnd type="none" w="med" len="med"/>
            <a:tailEnd type="none" w="med" len="med"/>
          </a:ln>
          <a:effectLst/>
          <a:extLst/>
        </p:spPr>
        <p:style>
          <a:lnRef idx="3">
            <a:schemeClr val="lt1"/>
          </a:lnRef>
          <a:fillRef idx="1">
            <a:schemeClr val="accent1"/>
          </a:fillRef>
          <a:effectRef idx="1">
            <a:schemeClr val="accent1"/>
          </a:effectRef>
          <a:fontRef idx="minor">
            <a:schemeClr val="lt1"/>
          </a:fontRef>
        </p:style>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900" smtClean="0">
              <a:solidFill>
                <a:srgbClr val="000000"/>
              </a:solidFill>
              <a:latin typeface="Credit Suisse Type Roman" pitchFamily="34" charset="0"/>
            </a:endParaRPr>
          </a:p>
        </p:txBody>
      </p:sp>
      <p:sp>
        <p:nvSpPr>
          <p:cNvPr id="62" name="Down Arrow 61"/>
          <p:cNvSpPr/>
          <p:nvPr/>
        </p:nvSpPr>
        <p:spPr bwMode="auto">
          <a:xfrm>
            <a:off x="2178097" y="3314729"/>
            <a:ext cx="155536" cy="422743"/>
          </a:xfrm>
          <a:prstGeom prst="downArrow">
            <a:avLst/>
          </a:prstGeom>
          <a:solidFill>
            <a:schemeClr val="bg1">
              <a:lumMod val="50000"/>
            </a:schemeClr>
          </a:solidFill>
          <a:ln w="6350">
            <a:headEnd type="none" w="med" len="med"/>
            <a:tailEnd type="none" w="med" len="med"/>
          </a:ln>
          <a:extLst/>
        </p:spPr>
        <p:style>
          <a:lnRef idx="3">
            <a:schemeClr val="lt1"/>
          </a:lnRef>
          <a:fillRef idx="1">
            <a:schemeClr val="accent1"/>
          </a:fillRef>
          <a:effectRef idx="1">
            <a:schemeClr val="accent1"/>
          </a:effectRef>
          <a:fontRef idx="minor">
            <a:schemeClr val="lt1"/>
          </a:fontRef>
        </p:style>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900" smtClean="0">
              <a:solidFill>
                <a:srgbClr val="000000"/>
              </a:solidFill>
              <a:latin typeface="Credit Suisse Type Roman" pitchFamily="34" charset="0"/>
            </a:endParaRPr>
          </a:p>
        </p:txBody>
      </p:sp>
      <p:sp>
        <p:nvSpPr>
          <p:cNvPr id="63" name="TextBox 62"/>
          <p:cNvSpPr txBox="1"/>
          <p:nvPr/>
        </p:nvSpPr>
        <p:spPr>
          <a:xfrm rot="16200000">
            <a:off x="2049199" y="2930163"/>
            <a:ext cx="431081" cy="173282"/>
          </a:xfrm>
          <a:prstGeom prst="rect">
            <a:avLst/>
          </a:prstGeom>
          <a:solidFill>
            <a:schemeClr val="bg2">
              <a:lumMod val="75000"/>
            </a:schemeClr>
          </a:solidFill>
          <a:ln w="12700">
            <a:noFill/>
          </a:ln>
        </p:spPr>
        <p:style>
          <a:lnRef idx="3">
            <a:schemeClr val="lt1"/>
          </a:lnRef>
          <a:fillRef idx="1">
            <a:schemeClr val="accent1"/>
          </a:fillRef>
          <a:effectRef idx="1">
            <a:schemeClr val="accent1"/>
          </a:effectRef>
          <a:fontRef idx="minor">
            <a:schemeClr val="lt1"/>
          </a:fontRef>
        </p:style>
        <p:txBody>
          <a:bodyPr wrap="none" rtlCol="0">
            <a:spAutoFit/>
          </a:bodyPr>
          <a:lstStyle/>
          <a:p>
            <a:pPr algn="ctr" defTabSz="914400" eaLnBrk="1" hangingPunct="1">
              <a:lnSpc>
                <a:spcPct val="95000"/>
              </a:lnSpc>
              <a:buClr>
                <a:srgbClr val="FFFFFF"/>
              </a:buClr>
            </a:pPr>
            <a:r>
              <a:rPr lang="en-US" sz="800" b="1" dirty="0" smtClean="0">
                <a:solidFill>
                  <a:srgbClr val="FFFFFF"/>
                </a:solidFill>
              </a:rPr>
              <a:t>Lockbox</a:t>
            </a:r>
            <a:endParaRPr lang="en-US" sz="800" b="1" dirty="0">
              <a:solidFill>
                <a:srgbClr val="FFFFFF"/>
              </a:solidFill>
            </a:endParaRPr>
          </a:p>
        </p:txBody>
      </p:sp>
      <p:sp>
        <p:nvSpPr>
          <p:cNvPr id="64" name="TextBox 63"/>
          <p:cNvSpPr txBox="1"/>
          <p:nvPr/>
        </p:nvSpPr>
        <p:spPr>
          <a:xfrm>
            <a:off x="2265830" y="3459434"/>
            <a:ext cx="300665" cy="145324"/>
          </a:xfrm>
          <a:prstGeom prst="rect">
            <a:avLst/>
          </a:prstGeom>
          <a:noFill/>
        </p:spPr>
        <p:txBody>
          <a:bodyPr wrap="none" rtlCol="0" anchor="ctr">
            <a:spAutoFit/>
          </a:bodyPr>
          <a:lstStyle/>
          <a:p>
            <a:pPr algn="ctr" defTabSz="914400" eaLnBrk="1" hangingPunct="1">
              <a:lnSpc>
                <a:spcPct val="95000"/>
              </a:lnSpc>
              <a:buClr>
                <a:srgbClr val="FFFFFF"/>
              </a:buClr>
            </a:pPr>
            <a:r>
              <a:rPr lang="en-US" sz="700" dirty="0" smtClean="0">
                <a:solidFill>
                  <a:srgbClr val="000000"/>
                </a:solidFill>
                <a:latin typeface="Credit Suisse Type Light" pitchFamily="34" charset="0"/>
              </a:rPr>
              <a:t>CoC</a:t>
            </a:r>
            <a:endParaRPr lang="en-US" sz="700" dirty="0">
              <a:solidFill>
                <a:srgbClr val="000000"/>
              </a:solidFill>
              <a:latin typeface="Credit Suisse Type Light" pitchFamily="34" charset="0"/>
            </a:endParaRPr>
          </a:p>
        </p:txBody>
      </p:sp>
      <p:sp>
        <p:nvSpPr>
          <p:cNvPr id="65" name="TextBox 64"/>
          <p:cNvSpPr txBox="1"/>
          <p:nvPr/>
        </p:nvSpPr>
        <p:spPr>
          <a:xfrm>
            <a:off x="2265830" y="3544851"/>
            <a:ext cx="394784" cy="145324"/>
          </a:xfrm>
          <a:prstGeom prst="rect">
            <a:avLst/>
          </a:prstGeom>
          <a:noFill/>
        </p:spPr>
        <p:txBody>
          <a:bodyPr wrap="none" rtlCol="0" anchor="ctr">
            <a:spAutoFit/>
          </a:bodyPr>
          <a:lstStyle/>
          <a:p>
            <a:pPr algn="ctr" defTabSz="914400" eaLnBrk="1" hangingPunct="1">
              <a:lnSpc>
                <a:spcPct val="95000"/>
              </a:lnSpc>
              <a:buClr>
                <a:srgbClr val="FFFFFF"/>
              </a:buClr>
            </a:pPr>
            <a:r>
              <a:rPr lang="en-US" sz="700" dirty="0" smtClean="0">
                <a:solidFill>
                  <a:srgbClr val="000000"/>
                </a:solidFill>
                <a:latin typeface="Credit Suisse Type Light" pitchFamily="34" charset="0"/>
              </a:rPr>
              <a:t>DSCR&lt;</a:t>
            </a:r>
            <a:endParaRPr lang="en-US" sz="700" dirty="0">
              <a:solidFill>
                <a:srgbClr val="000000"/>
              </a:solidFill>
              <a:latin typeface="Credit Suisse Type Light" pitchFamily="34" charset="0"/>
            </a:endParaRPr>
          </a:p>
        </p:txBody>
      </p:sp>
      <p:sp>
        <p:nvSpPr>
          <p:cNvPr id="66" name="Left-Right Arrow 65"/>
          <p:cNvSpPr/>
          <p:nvPr/>
        </p:nvSpPr>
        <p:spPr bwMode="auto">
          <a:xfrm>
            <a:off x="2554672" y="3254792"/>
            <a:ext cx="536557" cy="81372"/>
          </a:xfrm>
          <a:prstGeom prst="leftRightArrow">
            <a:avLst/>
          </a:prstGeom>
          <a:solidFill>
            <a:schemeClr val="accent3"/>
          </a:solidFill>
          <a:ln w="9525">
            <a:headEnd type="none" w="med" len="med"/>
            <a:tailEnd type="none" w="med" len="med"/>
          </a:ln>
          <a:effectLst/>
          <a:extLst/>
        </p:spPr>
        <p:style>
          <a:lnRef idx="3">
            <a:schemeClr val="lt1"/>
          </a:lnRef>
          <a:fillRef idx="1">
            <a:schemeClr val="accent1"/>
          </a:fillRef>
          <a:effectRef idx="1">
            <a:schemeClr val="accent1"/>
          </a:effectRef>
          <a:fontRef idx="minor">
            <a:schemeClr val="lt1"/>
          </a:fontRef>
        </p:style>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900" smtClean="0">
              <a:solidFill>
                <a:srgbClr val="000000"/>
              </a:solidFill>
              <a:latin typeface="Credit Suisse Type Roman" pitchFamily="34" charset="0"/>
            </a:endParaRPr>
          </a:p>
        </p:txBody>
      </p:sp>
      <p:sp>
        <p:nvSpPr>
          <p:cNvPr id="67" name="TextBox 66"/>
          <p:cNvSpPr txBox="1"/>
          <p:nvPr/>
        </p:nvSpPr>
        <p:spPr>
          <a:xfrm rot="16200000">
            <a:off x="2323890" y="2947472"/>
            <a:ext cx="249427" cy="160905"/>
          </a:xfrm>
          <a:prstGeom prst="rect">
            <a:avLst/>
          </a:prstGeom>
          <a:noFill/>
        </p:spPr>
        <p:txBody>
          <a:bodyPr wrap="none" rtlCol="0" anchor="ctr">
            <a:spAutoFit/>
          </a:bodyPr>
          <a:lstStyle/>
          <a:p>
            <a:pPr algn="ctr" defTabSz="914400" eaLnBrk="1" hangingPunct="1">
              <a:lnSpc>
                <a:spcPct val="95000"/>
              </a:lnSpc>
              <a:buClr>
                <a:srgbClr val="FFFFFF"/>
              </a:buClr>
            </a:pPr>
            <a:r>
              <a:rPr lang="en-US" sz="700" dirty="0" smtClean="0">
                <a:solidFill>
                  <a:srgbClr val="000000"/>
                </a:solidFill>
                <a:latin typeface="Credit Suisse Type Light" pitchFamily="34" charset="0"/>
              </a:rPr>
              <a:t>NOI</a:t>
            </a:r>
            <a:endParaRPr lang="en-US" sz="700" dirty="0">
              <a:solidFill>
                <a:srgbClr val="000000"/>
              </a:solidFill>
              <a:latin typeface="Credit Suisse Type Light" pitchFamily="34" charset="0"/>
            </a:endParaRPr>
          </a:p>
        </p:txBody>
      </p:sp>
      <p:sp>
        <p:nvSpPr>
          <p:cNvPr id="68" name="TextBox 67"/>
          <p:cNvSpPr txBox="1"/>
          <p:nvPr/>
        </p:nvSpPr>
        <p:spPr>
          <a:xfrm>
            <a:off x="1253763" y="2811301"/>
            <a:ext cx="311304" cy="162614"/>
          </a:xfrm>
          <a:prstGeom prst="rect">
            <a:avLst/>
          </a:prstGeom>
          <a:noFill/>
        </p:spPr>
        <p:txBody>
          <a:bodyPr wrap="none" rtlCol="0">
            <a:spAutoFit/>
          </a:bodyPr>
          <a:lstStyle/>
          <a:p>
            <a:pPr algn="ctr" defTabSz="914400" eaLnBrk="1" hangingPunct="1">
              <a:lnSpc>
                <a:spcPct val="95000"/>
              </a:lnSpc>
              <a:buClr>
                <a:srgbClr val="FFFFFF"/>
              </a:buClr>
            </a:pPr>
            <a:r>
              <a:rPr lang="en-US" sz="600" b="1" dirty="0" smtClean="0">
                <a:solidFill>
                  <a:srgbClr val="66A2BC"/>
                </a:solidFill>
                <a:latin typeface="Credit Suisse Type Light" pitchFamily="34" charset="0"/>
              </a:rPr>
              <a:t>LTV</a:t>
            </a:r>
            <a:endParaRPr lang="en-US" sz="600" b="1" dirty="0">
              <a:solidFill>
                <a:srgbClr val="66A2BC"/>
              </a:solidFill>
              <a:latin typeface="Credit Suisse Type Light" pitchFamily="34" charset="0"/>
            </a:endParaRPr>
          </a:p>
        </p:txBody>
      </p:sp>
      <p:cxnSp>
        <p:nvCxnSpPr>
          <p:cNvPr id="69" name="Straight Connector 68"/>
          <p:cNvCxnSpPr/>
          <p:nvPr/>
        </p:nvCxnSpPr>
        <p:spPr>
          <a:xfrm flipV="1">
            <a:off x="1406447" y="2936446"/>
            <a:ext cx="1" cy="41052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1280040" y="2936489"/>
            <a:ext cx="205570"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95361" y="3343107"/>
            <a:ext cx="205570"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5" name="HeadingBox1" descr="&lt;tags&gt;&lt;tag n=&quot;TagName&quot; v=&quot;HeadingBox1&quot; /&gt;&lt;tag n=&quot;Top&quot; v=&quot;77.875&quot; /&gt;&lt;tag n=&quot;Left&quot; v=&quot;35.75&quot; /&gt;&lt;tag n=&quot;Height&quot; v=&quot;21.375&quot; /&gt;&lt;tag n=&quot;Width&quot; v=&quot;314.5&quot; /&gt;&lt;tag n=&quot;ShadowSize&quot; v=&quot;99.899&quot; /&gt;&lt;/tags&gt;"/>
          <p:cNvSpPr>
            <a:spLocks noChangeArrowheads="1"/>
          </p:cNvSpPr>
          <p:nvPr/>
        </p:nvSpPr>
        <p:spPr bwMode="gray">
          <a:xfrm>
            <a:off x="450928" y="686304"/>
            <a:ext cx="3867072" cy="198059"/>
          </a:xfrm>
          <a:prstGeom prst="rect">
            <a:avLst/>
          </a:prstGeom>
          <a:solidFill>
            <a:srgbClr val="FFFFFF"/>
          </a:solidFill>
          <a:ln>
            <a:noFill/>
          </a:ln>
          <a:effectLst>
            <a:outerShdw dist="25400" dir="5400000" sx="99899" sy="99899" algn="ctr" rotWithShape="0">
              <a:srgbClr val="255B89"/>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lIns="0" tIns="0" rIns="0" bIns="25400" anchor="b"/>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spcBef>
                <a:spcPct val="0"/>
              </a:spcBef>
              <a:buClrTx/>
              <a:buSzTx/>
              <a:buFontTx/>
              <a:buNone/>
            </a:pPr>
            <a:r>
              <a:rPr lang="es-ES" altLang="ja-JP" sz="1200" dirty="0">
                <a:solidFill>
                  <a:srgbClr val="003868"/>
                </a:solidFill>
                <a:latin typeface="Credit Suisse Type Light" panose="020B0303040503020204" pitchFamily="34" charset="0"/>
              </a:rPr>
              <a:t>Estructura de capital </a:t>
            </a:r>
            <a:r>
              <a:rPr lang="es-ES" altLang="ja-JP" sz="1200" dirty="0" smtClean="0">
                <a:solidFill>
                  <a:srgbClr val="003868"/>
                </a:solidFill>
                <a:latin typeface="Credit Suisse Type Light" panose="020B0303040503020204" pitchFamily="34" charset="0"/>
              </a:rPr>
              <a:t>y préstamo inmobiliario</a:t>
            </a:r>
            <a:endParaRPr lang="es-MX" altLang="ja-JP" sz="1200" i="1" dirty="0">
              <a:solidFill>
                <a:srgbClr val="003868"/>
              </a:solidFill>
              <a:latin typeface="Credit Suisse Type Light" panose="020B0303040503020204" pitchFamily="34" charset="0"/>
            </a:endParaRPr>
          </a:p>
        </p:txBody>
      </p:sp>
      <p:sp>
        <p:nvSpPr>
          <p:cNvPr id="86" name="HeadingBox1" descr="&lt;tags&gt;&lt;tag n=&quot;TagName&quot; v=&quot;HeadingBox1&quot; /&gt;&lt;tag n=&quot;Top&quot; v=&quot;77.875&quot; /&gt;&lt;tag n=&quot;Left&quot; v=&quot;35.75&quot; /&gt;&lt;tag n=&quot;Height&quot; v=&quot;21.375&quot; /&gt;&lt;tag n=&quot;Width&quot; v=&quot;314.5&quot; /&gt;&lt;tag n=&quot;ShadowSize&quot; v=&quot;99.899&quot; /&gt;&lt;/tags&gt;"/>
          <p:cNvSpPr>
            <a:spLocks noChangeArrowheads="1"/>
          </p:cNvSpPr>
          <p:nvPr/>
        </p:nvSpPr>
        <p:spPr bwMode="gray">
          <a:xfrm>
            <a:off x="4567903" y="686304"/>
            <a:ext cx="4101742" cy="198059"/>
          </a:xfrm>
          <a:prstGeom prst="rect">
            <a:avLst/>
          </a:prstGeom>
          <a:solidFill>
            <a:srgbClr val="FFFFFF"/>
          </a:solidFill>
          <a:ln>
            <a:noFill/>
          </a:ln>
          <a:effectLst>
            <a:outerShdw dist="25400" dir="5400000" sx="99899" sy="99899" algn="ctr" rotWithShape="0">
              <a:srgbClr val="255B89"/>
            </a:outerShdw>
          </a:effectLst>
          <a:extLst>
            <a:ext uri="{91240B29-F687-4F45-9708-019B960494DF}">
              <a14:hiddenLine xmlns:a14="http://schemas.microsoft.com/office/drawing/2010/main" w="6350" algn="ctr">
                <a:solidFill>
                  <a:schemeClr val="accent1"/>
                </a:solidFill>
                <a:miter lim="800000"/>
                <a:headEnd/>
                <a:tailEnd/>
              </a14:hiddenLine>
            </a:ext>
          </a:extLst>
        </p:spPr>
        <p:txBody>
          <a:bodyPr lIns="0" tIns="0" rIns="0" bIns="25400" anchor="b"/>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hangingPunct="1">
              <a:spcBef>
                <a:spcPct val="0"/>
              </a:spcBef>
              <a:buClrTx/>
              <a:buSzTx/>
              <a:buFontTx/>
              <a:buNone/>
            </a:pPr>
            <a:r>
              <a:rPr lang="es-ES" altLang="ja-JP" sz="1200" dirty="0" smtClean="0">
                <a:solidFill>
                  <a:srgbClr val="003868"/>
                </a:solidFill>
                <a:latin typeface="Credit Suisse Type Light" panose="020B0303040503020204" pitchFamily="34" charset="0"/>
              </a:rPr>
              <a:t>Características de los préstamos</a:t>
            </a:r>
            <a:endParaRPr lang="es-MX" altLang="ja-JP" sz="1200" i="1" dirty="0">
              <a:solidFill>
                <a:srgbClr val="003868"/>
              </a:solidFill>
              <a:latin typeface="Credit Suisse Type Light" panose="020B0303040503020204" pitchFamily="34" charset="0"/>
            </a:endParaRPr>
          </a:p>
        </p:txBody>
      </p:sp>
      <p:cxnSp>
        <p:nvCxnSpPr>
          <p:cNvPr id="7" name="Straight Connector 6"/>
          <p:cNvCxnSpPr/>
          <p:nvPr/>
        </p:nvCxnSpPr>
        <p:spPr>
          <a:xfrm>
            <a:off x="457200" y="2336846"/>
            <a:ext cx="3860800" cy="0"/>
          </a:xfrm>
          <a:prstGeom prst="line">
            <a:avLst/>
          </a:prstGeom>
          <a:ln w="6350">
            <a:solidFill>
              <a:srgbClr val="91867E"/>
            </a:solidFill>
            <a:prstDash val="dash"/>
          </a:ln>
        </p:spPr>
        <p:style>
          <a:lnRef idx="1">
            <a:schemeClr val="accent1"/>
          </a:lnRef>
          <a:fillRef idx="0">
            <a:schemeClr val="accent1"/>
          </a:fillRef>
          <a:effectRef idx="0">
            <a:schemeClr val="accent1"/>
          </a:effectRef>
          <a:fontRef idx="minor">
            <a:schemeClr val="tx1"/>
          </a:fontRef>
        </p:style>
      </p:cxnSp>
      <p:sp>
        <p:nvSpPr>
          <p:cNvPr id="88" name="Rectangle 87"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82706" y="2506393"/>
            <a:ext cx="295063" cy="1293393"/>
          </a:xfrm>
          <a:prstGeom prst="rect">
            <a:avLst/>
          </a:prstGeom>
          <a:solidFill>
            <a:schemeClr val="bg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1200" b="1" dirty="0" smtClean="0">
                <a:solidFill>
                  <a:srgbClr val="6B7176">
                    <a:lumMod val="60000"/>
                    <a:lumOff val="40000"/>
                  </a:srgbClr>
                </a:solidFill>
              </a:rPr>
              <a:t>Estructura de crédito</a:t>
            </a:r>
            <a:endParaRPr lang="es-MX" sz="1200" b="1" dirty="0">
              <a:solidFill>
                <a:srgbClr val="6B7176">
                  <a:lumMod val="60000"/>
                  <a:lumOff val="40000"/>
                </a:srgbClr>
              </a:solidFill>
            </a:endParaRPr>
          </a:p>
        </p:txBody>
      </p:sp>
      <p:sp>
        <p:nvSpPr>
          <p:cNvPr id="89" name="Rectangle 88"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82706" y="967503"/>
            <a:ext cx="295063" cy="1293393"/>
          </a:xfrm>
          <a:prstGeom prst="rect">
            <a:avLst/>
          </a:prstGeom>
          <a:solidFill>
            <a:schemeClr val="bg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1200" b="1" dirty="0" smtClean="0">
                <a:solidFill>
                  <a:srgbClr val="6B7176">
                    <a:lumMod val="60000"/>
                    <a:lumOff val="40000"/>
                  </a:srgbClr>
                </a:solidFill>
              </a:rPr>
              <a:t>Capital </a:t>
            </a:r>
            <a:r>
              <a:rPr lang="es-MX" sz="1200" b="1" dirty="0" err="1" smtClean="0">
                <a:solidFill>
                  <a:srgbClr val="6B7176">
                    <a:lumMod val="60000"/>
                    <a:lumOff val="40000"/>
                  </a:srgbClr>
                </a:solidFill>
              </a:rPr>
              <a:t>stack</a:t>
            </a:r>
            <a:endParaRPr lang="es-MX" sz="1200" b="1" dirty="0">
              <a:solidFill>
                <a:srgbClr val="6B7176">
                  <a:lumMod val="60000"/>
                  <a:lumOff val="40000"/>
                </a:srgbClr>
              </a:solidFill>
            </a:endParaRPr>
          </a:p>
        </p:txBody>
      </p:sp>
    </p:spTree>
    <p:extLst>
      <p:ext uri="{BB962C8B-B14F-4D97-AF65-F5344CB8AC3E}">
        <p14:creationId xmlns:p14="http://schemas.microsoft.com/office/powerpoint/2010/main" val="30576711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ChangeArrowheads="1"/>
          </p:cNvSpPr>
          <p:nvPr/>
        </p:nvSpPr>
        <p:spPr bwMode="auto">
          <a:xfrm>
            <a:off x="0" y="-138499"/>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a:solidFill>
                <a:srgbClr val="000000"/>
              </a:solidFill>
              <a:latin typeface="Credit Suisse Type Light" panose="020B0303040503020204" pitchFamily="34"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1092252088"/>
              </p:ext>
            </p:extLst>
          </p:nvPr>
        </p:nvGraphicFramePr>
        <p:xfrm>
          <a:off x="685798" y="1196519"/>
          <a:ext cx="3386668" cy="2621280"/>
        </p:xfrm>
        <a:graphic>
          <a:graphicData uri="http://schemas.openxmlformats.org/drawingml/2006/table">
            <a:tbl>
              <a:tblPr firstRow="1" bandRow="1">
                <a:tableStyleId>{5C22544A-7EE6-4342-B048-85BDC9FD1C3A}</a:tableStyleId>
              </a:tblPr>
              <a:tblGrid>
                <a:gridCol w="1423332"/>
                <a:gridCol w="479212"/>
                <a:gridCol w="561258"/>
                <a:gridCol w="465667"/>
                <a:gridCol w="457199"/>
              </a:tblGrid>
              <a:tr h="370840">
                <a:tc>
                  <a:txBody>
                    <a:bodyPr/>
                    <a:lstStyle/>
                    <a:p>
                      <a:endParaRPr lang="es-MX" sz="1000" noProof="0" dirty="0"/>
                    </a:p>
                  </a:txBody>
                  <a:tcPr/>
                </a:tc>
                <a:tc>
                  <a:txBody>
                    <a:bodyPr/>
                    <a:lstStyle/>
                    <a:p>
                      <a:r>
                        <a:rPr lang="es-MX" sz="1000" noProof="0" dirty="0" smtClean="0"/>
                        <a:t>Alta</a:t>
                      </a:r>
                      <a:endParaRPr lang="es-MX" sz="1000" noProof="0" dirty="0"/>
                    </a:p>
                  </a:txBody>
                  <a:tcPr/>
                </a:tc>
                <a:tc>
                  <a:txBody>
                    <a:bodyPr/>
                    <a:lstStyle/>
                    <a:p>
                      <a:r>
                        <a:rPr lang="es-MX" sz="1000" noProof="0" dirty="0" smtClean="0"/>
                        <a:t>Media</a:t>
                      </a:r>
                      <a:endParaRPr lang="es-MX" sz="1000" noProof="0" dirty="0"/>
                    </a:p>
                  </a:txBody>
                  <a:tcPr/>
                </a:tc>
                <a:tc>
                  <a:txBody>
                    <a:bodyPr/>
                    <a:lstStyle/>
                    <a:p>
                      <a:r>
                        <a:rPr lang="es-MX" sz="1000" noProof="0" dirty="0" smtClean="0"/>
                        <a:t>Baja</a:t>
                      </a:r>
                      <a:endParaRPr lang="es-MX" sz="1000" noProof="0" dirty="0"/>
                    </a:p>
                  </a:txBody>
                  <a:tcPr/>
                </a:tc>
                <a:tc>
                  <a:txBody>
                    <a:bodyPr/>
                    <a:lstStyle/>
                    <a:p>
                      <a:pPr algn="ctr"/>
                      <a:r>
                        <a:rPr lang="es-MX" sz="1000" noProof="0" dirty="0" err="1" smtClean="0"/>
                        <a:t>Lím</a:t>
                      </a:r>
                      <a:endParaRPr lang="es-MX" sz="1000" noProof="0" dirty="0" smtClean="0"/>
                    </a:p>
                    <a:p>
                      <a:pPr algn="ctr"/>
                      <a:r>
                        <a:rPr lang="es-MX" sz="1000" noProof="0" dirty="0" err="1" smtClean="0"/>
                        <a:t>Máx</a:t>
                      </a:r>
                      <a:endParaRPr lang="es-MX" sz="1000" noProof="0" dirty="0"/>
                    </a:p>
                  </a:txBody>
                  <a:tcPr/>
                </a:tc>
              </a:tr>
              <a:tr h="370840">
                <a:tc>
                  <a:txBody>
                    <a:bodyPr/>
                    <a:lstStyle/>
                    <a:p>
                      <a:r>
                        <a:rPr lang="es-MX" sz="1000" noProof="0" dirty="0" smtClean="0"/>
                        <a:t>Naves industriales</a:t>
                      </a:r>
                      <a:endParaRPr lang="es-MX" sz="1000" noProof="0" dirty="0"/>
                    </a:p>
                  </a:txBody>
                  <a:tcPr/>
                </a:tc>
                <a:tc>
                  <a:txBody>
                    <a:bodyPr/>
                    <a:lstStyle/>
                    <a:p>
                      <a:pPr algn="ctr"/>
                      <a:r>
                        <a:rPr lang="es-MX" sz="1000" noProof="0" dirty="0" smtClean="0"/>
                        <a:t>X</a:t>
                      </a:r>
                      <a:endParaRPr lang="es-MX" sz="1000" noProof="0" dirty="0"/>
                    </a:p>
                  </a:txBody>
                  <a:tcPr/>
                </a:tc>
                <a:tc>
                  <a:txBody>
                    <a:bodyPr/>
                    <a:lstStyle/>
                    <a:p>
                      <a:pPr algn="ctr"/>
                      <a:endParaRPr lang="es-MX" sz="1000" noProof="0" dirty="0"/>
                    </a:p>
                  </a:txBody>
                  <a:tcPr/>
                </a:tc>
                <a:tc>
                  <a:txBody>
                    <a:bodyPr/>
                    <a:lstStyle/>
                    <a:p>
                      <a:pPr algn="ctr"/>
                      <a:r>
                        <a:rPr lang="es-MX" noProof="0" dirty="0" smtClean="0"/>
                        <a:t>   </a:t>
                      </a:r>
                      <a:endParaRPr lang="es-MX" noProof="0" dirty="0"/>
                    </a:p>
                  </a:txBody>
                  <a:tcPr/>
                </a:tc>
                <a:tc>
                  <a:txBody>
                    <a:bodyPr/>
                    <a:lstStyle/>
                    <a:p>
                      <a:pPr algn="ctr"/>
                      <a:r>
                        <a:rPr lang="es-MX" sz="1000" noProof="0" dirty="0" smtClean="0"/>
                        <a:t>50%</a:t>
                      </a:r>
                      <a:endParaRPr lang="es-MX" sz="1000" noProof="0" dirty="0"/>
                    </a:p>
                  </a:txBody>
                  <a:tcPr anchor="ctr"/>
                </a:tc>
              </a:tr>
              <a:tr h="370840">
                <a:tc>
                  <a:txBody>
                    <a:bodyPr/>
                    <a:lstStyle/>
                    <a:p>
                      <a:r>
                        <a:rPr lang="es-MX" sz="1000" noProof="0" dirty="0" smtClean="0"/>
                        <a:t>Centros comerciales</a:t>
                      </a:r>
                      <a:endParaRPr lang="es-MX" sz="1000" noProof="0" dirty="0"/>
                    </a:p>
                  </a:txBody>
                  <a:tcPr/>
                </a:tc>
                <a:tc>
                  <a:txBody>
                    <a:bodyPr/>
                    <a:lstStyle/>
                    <a:p>
                      <a:pPr algn="ctr"/>
                      <a:r>
                        <a:rPr lang="es-MX" sz="1000" noProof="0" dirty="0" smtClean="0"/>
                        <a:t>X</a:t>
                      </a:r>
                      <a:endParaRPr lang="es-MX" sz="1000" noProof="0" dirty="0"/>
                    </a:p>
                  </a:txBody>
                  <a:tcPr/>
                </a:tc>
                <a:tc>
                  <a:txBody>
                    <a:bodyPr/>
                    <a:lstStyle/>
                    <a:p>
                      <a:pPr algn="ctr"/>
                      <a:endParaRPr lang="es-MX" sz="1000" noProof="0" dirty="0"/>
                    </a:p>
                  </a:txBody>
                  <a:tcPr/>
                </a:tc>
                <a:tc>
                  <a:txBody>
                    <a:bodyPr/>
                    <a:lstStyle/>
                    <a:p>
                      <a:pPr algn="ctr"/>
                      <a:endParaRPr lang="es-MX" sz="1000" noProof="0" dirty="0"/>
                    </a:p>
                  </a:txBody>
                  <a:tcPr/>
                </a:tc>
                <a:tc>
                  <a:txBody>
                    <a:bodyPr/>
                    <a:lstStyle/>
                    <a:p>
                      <a:pPr algn="ctr"/>
                      <a:r>
                        <a:rPr lang="es-MX" sz="1000" noProof="0" dirty="0" smtClean="0"/>
                        <a:t>50%</a:t>
                      </a:r>
                      <a:endParaRPr lang="es-MX" sz="1000" noProof="0" dirty="0"/>
                    </a:p>
                  </a:txBody>
                  <a:tcPr anchor="ctr"/>
                </a:tc>
              </a:tr>
              <a:tr h="370840">
                <a:tc>
                  <a:txBody>
                    <a:bodyPr/>
                    <a:lstStyle/>
                    <a:p>
                      <a:r>
                        <a:rPr lang="es-MX" sz="1000" noProof="0" dirty="0" smtClean="0"/>
                        <a:t>Oficinas</a:t>
                      </a:r>
                      <a:endParaRPr lang="es-MX" sz="1000"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000" noProof="0" dirty="0" smtClean="0"/>
                        <a:t>X</a:t>
                      </a:r>
                    </a:p>
                  </a:txBody>
                  <a:tcPr/>
                </a:tc>
                <a:tc>
                  <a:txBody>
                    <a:bodyPr/>
                    <a:lstStyle/>
                    <a:p>
                      <a:pPr algn="ctr"/>
                      <a:endParaRPr lang="es-MX" sz="1000" noProof="0" dirty="0"/>
                    </a:p>
                  </a:txBody>
                  <a:tcPr/>
                </a:tc>
                <a:tc>
                  <a:txBody>
                    <a:bodyPr/>
                    <a:lstStyle/>
                    <a:p>
                      <a:pPr algn="ctr"/>
                      <a:endParaRPr lang="es-MX" sz="1000" noProof="0" dirty="0"/>
                    </a:p>
                  </a:txBody>
                  <a:tcPr/>
                </a:tc>
                <a:tc>
                  <a:txBody>
                    <a:bodyPr/>
                    <a:lstStyle/>
                    <a:p>
                      <a:pPr algn="ctr"/>
                      <a:r>
                        <a:rPr lang="es-MX" sz="1000" noProof="0" dirty="0" smtClean="0"/>
                        <a:t>50%</a:t>
                      </a:r>
                      <a:endParaRPr lang="es-MX" sz="1000" noProof="0" dirty="0"/>
                    </a:p>
                  </a:txBody>
                  <a:tcPr anchor="ctr"/>
                </a:tc>
              </a:tr>
              <a:tr h="370840">
                <a:tc>
                  <a:txBody>
                    <a:bodyPr/>
                    <a:lstStyle/>
                    <a:p>
                      <a:r>
                        <a:rPr lang="es-MX" sz="1000" noProof="0" dirty="0" smtClean="0"/>
                        <a:t>Hoteles</a:t>
                      </a:r>
                      <a:endParaRPr lang="es-MX" sz="1000" noProof="0" dirty="0"/>
                    </a:p>
                  </a:txBody>
                  <a:tcPr/>
                </a:tc>
                <a:tc>
                  <a:txBody>
                    <a:bodyPr/>
                    <a:lstStyle/>
                    <a:p>
                      <a:pPr algn="ctr"/>
                      <a:endParaRPr lang="es-MX" sz="1000"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000" noProof="0" dirty="0" smtClean="0"/>
                        <a:t>X</a:t>
                      </a:r>
                    </a:p>
                  </a:txBody>
                  <a:tcPr/>
                </a:tc>
                <a:tc>
                  <a:txBody>
                    <a:bodyPr/>
                    <a:lstStyle/>
                    <a:p>
                      <a:pPr algn="ctr"/>
                      <a:endParaRPr lang="es-MX" sz="1000" noProof="0" dirty="0"/>
                    </a:p>
                  </a:txBody>
                  <a:tcPr/>
                </a:tc>
                <a:tc>
                  <a:txBody>
                    <a:bodyPr/>
                    <a:lstStyle/>
                    <a:p>
                      <a:pPr algn="ctr"/>
                      <a:r>
                        <a:rPr lang="es-MX" sz="1000" noProof="0" dirty="0" smtClean="0"/>
                        <a:t>30%</a:t>
                      </a:r>
                      <a:endParaRPr lang="es-MX" sz="1000" noProof="0" dirty="0"/>
                    </a:p>
                  </a:txBody>
                  <a:tcPr anchor="ctr"/>
                </a:tc>
              </a:tr>
              <a:tr h="370840">
                <a:tc>
                  <a:txBody>
                    <a:bodyPr/>
                    <a:lstStyle/>
                    <a:p>
                      <a:r>
                        <a:rPr lang="es-MX" sz="1000" noProof="0" dirty="0" smtClean="0"/>
                        <a:t>Vivienda</a:t>
                      </a:r>
                      <a:endParaRPr lang="es-MX" sz="1000" noProof="0" dirty="0"/>
                    </a:p>
                  </a:txBody>
                  <a:tcPr/>
                </a:tc>
                <a:tc>
                  <a:txBody>
                    <a:bodyPr/>
                    <a:lstStyle/>
                    <a:p>
                      <a:pPr algn="ctr"/>
                      <a:endParaRPr lang="es-MX" sz="1000" noProof="0" dirty="0"/>
                    </a:p>
                  </a:txBody>
                  <a:tcPr/>
                </a:tc>
                <a:tc>
                  <a:txBody>
                    <a:bodyPr/>
                    <a:lstStyle/>
                    <a:p>
                      <a:pPr algn="ctr"/>
                      <a:endParaRPr lang="es-MX" sz="1000" noProof="0" dirty="0"/>
                    </a:p>
                  </a:txBody>
                  <a:tcPr/>
                </a:tc>
                <a:tc>
                  <a:txBody>
                    <a:bodyPr/>
                    <a:lstStyle/>
                    <a:p>
                      <a:pPr algn="ctr"/>
                      <a:r>
                        <a:rPr lang="es-MX" sz="1000" noProof="0" dirty="0" smtClean="0"/>
                        <a:t>X</a:t>
                      </a:r>
                      <a:endParaRPr lang="es-MX" sz="1000" noProof="0" dirty="0"/>
                    </a:p>
                  </a:txBody>
                  <a:tcPr/>
                </a:tc>
                <a:tc>
                  <a:txBody>
                    <a:bodyPr/>
                    <a:lstStyle/>
                    <a:p>
                      <a:pPr algn="ctr"/>
                      <a:r>
                        <a:rPr lang="es-MX" sz="1000" noProof="0" dirty="0" smtClean="0"/>
                        <a:t>20%</a:t>
                      </a:r>
                      <a:endParaRPr lang="es-MX" sz="1000" noProof="0" dirty="0"/>
                    </a:p>
                  </a:txBody>
                  <a:tcPr anchor="ctr"/>
                </a:tc>
              </a:tr>
              <a:tr h="370840">
                <a:tc>
                  <a:txBody>
                    <a:bodyPr/>
                    <a:lstStyle/>
                    <a:p>
                      <a:r>
                        <a:rPr lang="es-MX" sz="1000" noProof="0" dirty="0" smtClean="0"/>
                        <a:t>Otros</a:t>
                      </a:r>
                      <a:endParaRPr lang="es-MX" sz="1000" noProof="0" dirty="0"/>
                    </a:p>
                  </a:txBody>
                  <a:tcPr/>
                </a:tc>
                <a:tc>
                  <a:txBody>
                    <a:bodyPr/>
                    <a:lstStyle/>
                    <a:p>
                      <a:pPr algn="ctr"/>
                      <a:endParaRPr lang="es-MX" sz="1000" noProof="0" dirty="0"/>
                    </a:p>
                  </a:txBody>
                  <a:tcPr/>
                </a:tc>
                <a:tc>
                  <a:txBody>
                    <a:bodyPr/>
                    <a:lstStyle/>
                    <a:p>
                      <a:pPr algn="ctr"/>
                      <a:endParaRPr lang="es-MX" sz="1000" noProof="0" dirty="0"/>
                    </a:p>
                  </a:txBody>
                  <a:tcPr/>
                </a:tc>
                <a:tc>
                  <a:txBody>
                    <a:bodyPr/>
                    <a:lstStyle/>
                    <a:p>
                      <a:pPr algn="ctr"/>
                      <a:r>
                        <a:rPr lang="es-MX" sz="1000" noProof="0" dirty="0" smtClean="0"/>
                        <a:t>X</a:t>
                      </a:r>
                      <a:endParaRPr lang="es-MX" sz="1000" noProof="0" dirty="0"/>
                    </a:p>
                  </a:txBody>
                  <a:tcPr/>
                </a:tc>
                <a:tc>
                  <a:txBody>
                    <a:bodyPr/>
                    <a:lstStyle/>
                    <a:p>
                      <a:pPr algn="ctr"/>
                      <a:r>
                        <a:rPr lang="es-MX" sz="1000" noProof="0" dirty="0" smtClean="0"/>
                        <a:t>5%</a:t>
                      </a:r>
                      <a:endParaRPr lang="es-MX" sz="1000" noProof="0" dirty="0"/>
                    </a:p>
                  </a:txBody>
                  <a:tcPr anchor="ct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61205368"/>
              </p:ext>
            </p:extLst>
          </p:nvPr>
        </p:nvGraphicFramePr>
        <p:xfrm>
          <a:off x="4772025" y="1196519"/>
          <a:ext cx="3593042" cy="1955800"/>
        </p:xfrm>
        <a:graphic>
          <a:graphicData uri="http://schemas.openxmlformats.org/drawingml/2006/table">
            <a:tbl>
              <a:tblPr firstRow="1" bandRow="1">
                <a:tableStyleId>{5C22544A-7EE6-4342-B048-85BDC9FD1C3A}</a:tableStyleId>
              </a:tblPr>
              <a:tblGrid>
                <a:gridCol w="1586442"/>
                <a:gridCol w="491066"/>
                <a:gridCol w="550334"/>
                <a:gridCol w="457200"/>
                <a:gridCol w="508000"/>
              </a:tblGrid>
              <a:tr h="370840">
                <a:tc>
                  <a:txBody>
                    <a:bodyPr/>
                    <a:lstStyle/>
                    <a:p>
                      <a:endParaRPr lang="en-US" sz="1000" noProof="0" dirty="0"/>
                    </a:p>
                  </a:txBody>
                  <a:tcPr/>
                </a:tc>
                <a:tc>
                  <a:txBody>
                    <a:bodyPr/>
                    <a:lstStyle/>
                    <a:p>
                      <a:r>
                        <a:rPr lang="en-US" sz="1000" noProof="0" dirty="0" smtClean="0"/>
                        <a:t>Alta</a:t>
                      </a:r>
                      <a:endParaRPr lang="en-US" sz="1000" noProof="0" dirty="0"/>
                    </a:p>
                  </a:txBody>
                  <a:tcPr/>
                </a:tc>
                <a:tc>
                  <a:txBody>
                    <a:bodyPr/>
                    <a:lstStyle/>
                    <a:p>
                      <a:r>
                        <a:rPr lang="en-US" sz="1000" noProof="0" dirty="0" smtClean="0"/>
                        <a:t>Media</a:t>
                      </a:r>
                      <a:endParaRPr lang="en-US" sz="1000" noProof="0" dirty="0"/>
                    </a:p>
                  </a:txBody>
                  <a:tcPr/>
                </a:tc>
                <a:tc>
                  <a:txBody>
                    <a:bodyPr/>
                    <a:lstStyle/>
                    <a:p>
                      <a:r>
                        <a:rPr lang="en-US" sz="1000" noProof="0" dirty="0" smtClean="0"/>
                        <a:t>Baja</a:t>
                      </a:r>
                      <a:endParaRPr lang="en-US" sz="1000" noProof="0" dirty="0"/>
                    </a:p>
                  </a:txBody>
                  <a:tcPr/>
                </a:tc>
                <a:tc>
                  <a:txBody>
                    <a:bodyPr/>
                    <a:lstStyle/>
                    <a:p>
                      <a:pPr algn="ctr"/>
                      <a:r>
                        <a:rPr lang="en-US" sz="1000" noProof="0" dirty="0" err="1" smtClean="0"/>
                        <a:t>Lím</a:t>
                      </a:r>
                      <a:r>
                        <a:rPr lang="en-US" sz="1000" noProof="0" dirty="0" smtClean="0"/>
                        <a:t> </a:t>
                      </a:r>
                      <a:r>
                        <a:rPr lang="en-US" sz="1000" noProof="0" dirty="0" err="1" smtClean="0"/>
                        <a:t>Máx</a:t>
                      </a:r>
                      <a:endParaRPr lang="en-US" sz="1000" noProof="0" dirty="0"/>
                    </a:p>
                  </a:txBody>
                  <a:tcPr/>
                </a:tc>
              </a:tr>
              <a:tr h="370840">
                <a:tc>
                  <a:txBody>
                    <a:bodyPr/>
                    <a:lstStyle/>
                    <a:p>
                      <a:r>
                        <a:rPr lang="es-MX" sz="1000" noProof="0" dirty="0" smtClean="0"/>
                        <a:t>Estabilizado</a:t>
                      </a:r>
                      <a:endParaRPr lang="es-MX" sz="1000" noProof="0" dirty="0"/>
                    </a:p>
                  </a:txBody>
                  <a:tcPr/>
                </a:tc>
                <a:tc>
                  <a:txBody>
                    <a:bodyPr/>
                    <a:lstStyle/>
                    <a:p>
                      <a:pPr algn="ctr"/>
                      <a:r>
                        <a:rPr lang="en-US" sz="1000" noProof="0" dirty="0" smtClean="0"/>
                        <a:t>X</a:t>
                      </a:r>
                      <a:endParaRPr lang="en-US" sz="1000" noProof="0" dirty="0"/>
                    </a:p>
                  </a:txBody>
                  <a:tcPr/>
                </a:tc>
                <a:tc>
                  <a:txBody>
                    <a:bodyPr/>
                    <a:lstStyle/>
                    <a:p>
                      <a:pPr algn="ctr"/>
                      <a:endParaRPr lang="en-US" sz="1000" noProof="0" dirty="0"/>
                    </a:p>
                  </a:txBody>
                  <a:tcPr/>
                </a:tc>
                <a:tc>
                  <a:txBody>
                    <a:bodyPr/>
                    <a:lstStyle/>
                    <a:p>
                      <a:pPr algn="ctr"/>
                      <a:endParaRPr lang="en-US" sz="1000" noProof="0" dirty="0"/>
                    </a:p>
                  </a:txBody>
                  <a:tcPr/>
                </a:tc>
                <a:tc>
                  <a:txBody>
                    <a:bodyPr/>
                    <a:lstStyle/>
                    <a:p>
                      <a:pPr algn="ctr"/>
                      <a:r>
                        <a:rPr lang="en-US" sz="1000" noProof="0" dirty="0" smtClean="0"/>
                        <a:t>100%</a:t>
                      </a:r>
                      <a:endParaRPr lang="en-US" sz="1000" noProof="0" dirty="0"/>
                    </a:p>
                  </a:txBody>
                  <a:tcPr anchor="ctr"/>
                </a:tc>
              </a:tr>
              <a:tr h="370840">
                <a:tc>
                  <a:txBody>
                    <a:bodyPr/>
                    <a:lstStyle/>
                    <a:p>
                      <a:r>
                        <a:rPr lang="es-MX" sz="1000" noProof="0" dirty="0" smtClean="0"/>
                        <a:t>Desarrollo / construcción cruzada con estabilizado</a:t>
                      </a:r>
                      <a:endParaRPr lang="es-MX" sz="1000" noProof="0" dirty="0"/>
                    </a:p>
                  </a:txBody>
                  <a:tcPr/>
                </a:tc>
                <a:tc>
                  <a:txBody>
                    <a:bodyPr/>
                    <a:lstStyle/>
                    <a:p>
                      <a:pPr algn="ctr"/>
                      <a:endParaRPr lang="en-US" sz="1000" noProof="0" dirty="0" smtClean="0"/>
                    </a:p>
                    <a:p>
                      <a:pPr algn="ctr"/>
                      <a:r>
                        <a:rPr lang="en-US" sz="1000" noProof="0" dirty="0" smtClean="0"/>
                        <a:t>X</a:t>
                      </a:r>
                      <a:endParaRPr lang="en-US" sz="1000" noProof="0" dirty="0"/>
                    </a:p>
                  </a:txBody>
                  <a:tcPr/>
                </a:tc>
                <a:tc>
                  <a:txBody>
                    <a:bodyPr/>
                    <a:lstStyle/>
                    <a:p>
                      <a:pPr algn="ctr"/>
                      <a:endParaRPr lang="en-US" sz="1000" noProof="0"/>
                    </a:p>
                  </a:txBody>
                  <a:tcPr/>
                </a:tc>
                <a:tc>
                  <a:txBody>
                    <a:bodyPr/>
                    <a:lstStyle/>
                    <a:p>
                      <a:pPr algn="ctr"/>
                      <a:endParaRPr lang="en-US" sz="1000" noProof="0" dirty="0"/>
                    </a:p>
                  </a:txBody>
                  <a:tcPr/>
                </a:tc>
                <a:tc>
                  <a:txBody>
                    <a:bodyPr/>
                    <a:lstStyle/>
                    <a:p>
                      <a:pPr algn="ctr"/>
                      <a:r>
                        <a:rPr lang="en-US" sz="1000" noProof="0" dirty="0" smtClean="0"/>
                        <a:t>75%</a:t>
                      </a:r>
                      <a:endParaRPr lang="en-US" sz="1000" noProof="0" dirty="0"/>
                    </a:p>
                  </a:txBody>
                  <a:tcPr anchor="ctr"/>
                </a:tc>
              </a:tr>
              <a:tr h="370840">
                <a:tc>
                  <a:txBody>
                    <a:bodyPr/>
                    <a:lstStyle/>
                    <a:p>
                      <a:r>
                        <a:rPr lang="es-MX" sz="1000" noProof="0" dirty="0" smtClean="0"/>
                        <a:t>Transicional / reconversión</a:t>
                      </a:r>
                      <a:endParaRPr lang="es-MX" sz="1000"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noProof="0" dirty="0" smtClean="0"/>
                        <a:t>X</a:t>
                      </a:r>
                    </a:p>
                    <a:p>
                      <a:pPr algn="ctr"/>
                      <a:endParaRPr lang="en-US" sz="1000" noProof="0" dirty="0"/>
                    </a:p>
                  </a:txBody>
                  <a:tcPr/>
                </a:tc>
                <a:tc>
                  <a:txBody>
                    <a:bodyPr/>
                    <a:lstStyle/>
                    <a:p>
                      <a:pPr algn="ctr"/>
                      <a:endParaRPr lang="en-US" sz="1000" noProof="0" dirty="0"/>
                    </a:p>
                  </a:txBody>
                  <a:tcPr/>
                </a:tc>
                <a:tc>
                  <a:txBody>
                    <a:bodyPr/>
                    <a:lstStyle/>
                    <a:p>
                      <a:pPr algn="ctr"/>
                      <a:endParaRPr lang="en-US" sz="1000" noProof="0" dirty="0"/>
                    </a:p>
                  </a:txBody>
                  <a:tcPr/>
                </a:tc>
                <a:tc>
                  <a:txBody>
                    <a:bodyPr/>
                    <a:lstStyle/>
                    <a:p>
                      <a:pPr algn="ctr"/>
                      <a:r>
                        <a:rPr lang="en-US" sz="1000" noProof="0" dirty="0" smtClean="0"/>
                        <a:t>50%</a:t>
                      </a:r>
                      <a:endParaRPr lang="en-US" sz="1000" noProof="0" dirty="0"/>
                    </a:p>
                  </a:txBody>
                  <a:tcPr anchor="ctr"/>
                </a:tc>
              </a:tr>
              <a:tr h="370840">
                <a:tc>
                  <a:txBody>
                    <a:bodyPr/>
                    <a:lstStyle/>
                    <a:p>
                      <a:r>
                        <a:rPr lang="es-MX" sz="1000" noProof="0" dirty="0" smtClean="0"/>
                        <a:t>Desarrollo / construcción</a:t>
                      </a:r>
                      <a:endParaRPr lang="es-MX" sz="1000"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noProof="0" dirty="0" smtClean="0"/>
                    </a:p>
                    <a:p>
                      <a:pPr algn="ctr"/>
                      <a:endParaRPr lang="en-US" sz="1000" noProof="0" dirty="0"/>
                    </a:p>
                  </a:txBody>
                  <a:tcPr/>
                </a:tc>
                <a:tc>
                  <a:txBody>
                    <a:bodyPr/>
                    <a:lstStyle/>
                    <a:p>
                      <a:pPr algn="ctr"/>
                      <a:r>
                        <a:rPr lang="en-US" sz="1000" noProof="0" dirty="0" smtClean="0"/>
                        <a:t>X</a:t>
                      </a:r>
                      <a:endParaRPr lang="en-US" sz="1000" noProof="0" dirty="0"/>
                    </a:p>
                  </a:txBody>
                  <a:tcPr/>
                </a:tc>
                <a:tc>
                  <a:txBody>
                    <a:bodyPr/>
                    <a:lstStyle/>
                    <a:p>
                      <a:pPr algn="ctr"/>
                      <a:endParaRPr lang="en-US" sz="1000" noProof="0" dirty="0"/>
                    </a:p>
                  </a:txBody>
                  <a:tcPr/>
                </a:tc>
                <a:tc>
                  <a:txBody>
                    <a:bodyPr/>
                    <a:lstStyle/>
                    <a:p>
                      <a:pPr algn="ctr"/>
                      <a:r>
                        <a:rPr lang="en-US" sz="1000" noProof="0" dirty="0" smtClean="0"/>
                        <a:t>35%</a:t>
                      </a:r>
                      <a:endParaRPr lang="en-US" sz="1000" noProof="0" dirty="0"/>
                    </a:p>
                  </a:txBody>
                  <a:tcPr anchor="ct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413700279"/>
              </p:ext>
            </p:extLst>
          </p:nvPr>
        </p:nvGraphicFramePr>
        <p:xfrm>
          <a:off x="685798" y="4295775"/>
          <a:ext cx="3386666" cy="1163320"/>
        </p:xfrm>
        <a:graphic>
          <a:graphicData uri="http://schemas.openxmlformats.org/drawingml/2006/table">
            <a:tbl>
              <a:tblPr firstRow="1" bandRow="1">
                <a:tableStyleId>{5C22544A-7EE6-4342-B048-85BDC9FD1C3A}</a:tableStyleId>
              </a:tblPr>
              <a:tblGrid>
                <a:gridCol w="1422401"/>
                <a:gridCol w="423333"/>
                <a:gridCol w="550334"/>
                <a:gridCol w="448733"/>
                <a:gridCol w="541865"/>
              </a:tblGrid>
              <a:tr h="370840">
                <a:tc>
                  <a:txBody>
                    <a:bodyPr/>
                    <a:lstStyle/>
                    <a:p>
                      <a:endParaRPr lang="en-US" sz="1000" dirty="0"/>
                    </a:p>
                  </a:txBody>
                  <a:tcPr/>
                </a:tc>
                <a:tc>
                  <a:txBody>
                    <a:bodyPr/>
                    <a:lstStyle/>
                    <a:p>
                      <a:r>
                        <a:rPr lang="en-US" sz="1000" dirty="0" smtClean="0"/>
                        <a:t>Alta</a:t>
                      </a:r>
                      <a:endParaRPr lang="en-US" sz="1000" dirty="0"/>
                    </a:p>
                  </a:txBody>
                  <a:tcPr/>
                </a:tc>
                <a:tc>
                  <a:txBody>
                    <a:bodyPr/>
                    <a:lstStyle/>
                    <a:p>
                      <a:r>
                        <a:rPr lang="en-US" sz="1000" dirty="0" smtClean="0"/>
                        <a:t>Media</a:t>
                      </a:r>
                      <a:endParaRPr lang="en-US" sz="1000" dirty="0"/>
                    </a:p>
                  </a:txBody>
                  <a:tcPr/>
                </a:tc>
                <a:tc>
                  <a:txBody>
                    <a:bodyPr/>
                    <a:lstStyle/>
                    <a:p>
                      <a:r>
                        <a:rPr lang="en-US" sz="1000" dirty="0" smtClean="0"/>
                        <a:t>Baja</a:t>
                      </a:r>
                      <a:endParaRPr lang="en-US" sz="1000" dirty="0"/>
                    </a:p>
                  </a:txBody>
                  <a:tcPr/>
                </a:tc>
                <a:tc>
                  <a:txBody>
                    <a:bodyPr/>
                    <a:lstStyle/>
                    <a:p>
                      <a:pPr algn="ctr"/>
                      <a:r>
                        <a:rPr lang="en-US" sz="1000" dirty="0" err="1" smtClean="0"/>
                        <a:t>Lím</a:t>
                      </a:r>
                      <a:r>
                        <a:rPr lang="en-US" sz="1000" dirty="0" smtClean="0"/>
                        <a:t> </a:t>
                      </a:r>
                      <a:r>
                        <a:rPr lang="en-US" sz="1000" dirty="0" err="1" smtClean="0"/>
                        <a:t>Máx</a:t>
                      </a:r>
                      <a:endParaRPr lang="en-US" sz="1000" dirty="0"/>
                    </a:p>
                  </a:txBody>
                  <a:tcPr/>
                </a:tc>
              </a:tr>
              <a:tr h="370840">
                <a:tc>
                  <a:txBody>
                    <a:bodyPr/>
                    <a:lstStyle/>
                    <a:p>
                      <a:r>
                        <a:rPr lang="es-MX" sz="1000" dirty="0" smtClean="0"/>
                        <a:t>Deuda Senior</a:t>
                      </a:r>
                      <a:endParaRPr lang="en-US" sz="1000" dirty="0"/>
                    </a:p>
                  </a:txBody>
                  <a:tcPr/>
                </a:tc>
                <a:tc>
                  <a:txBody>
                    <a:bodyPr/>
                    <a:lstStyle/>
                    <a:p>
                      <a:pPr algn="ctr"/>
                      <a:r>
                        <a:rPr lang="en-US" sz="1000" dirty="0" smtClean="0"/>
                        <a:t>X</a:t>
                      </a:r>
                      <a:endParaRPr lang="en-US" sz="1000" dirty="0"/>
                    </a:p>
                  </a:txBody>
                  <a:tcPr/>
                </a:tc>
                <a:tc>
                  <a:txBody>
                    <a:bodyPr/>
                    <a:lstStyle/>
                    <a:p>
                      <a:pPr algn="ctr"/>
                      <a:endParaRPr lang="en-US" sz="1000" dirty="0"/>
                    </a:p>
                  </a:txBody>
                  <a:tcPr/>
                </a:tc>
                <a:tc>
                  <a:txBody>
                    <a:bodyPr/>
                    <a:lstStyle/>
                    <a:p>
                      <a:pPr algn="ctr"/>
                      <a:endParaRPr lang="en-US" sz="1000" dirty="0"/>
                    </a:p>
                  </a:txBody>
                  <a:tcPr/>
                </a:tc>
                <a:tc>
                  <a:txBody>
                    <a:bodyPr/>
                    <a:lstStyle/>
                    <a:p>
                      <a:pPr algn="ctr"/>
                      <a:r>
                        <a:rPr lang="en-US" sz="1000" dirty="0" smtClean="0"/>
                        <a:t>100%</a:t>
                      </a:r>
                      <a:endParaRPr lang="en-US" sz="1000" dirty="0"/>
                    </a:p>
                  </a:txBody>
                  <a:tcPr anchor="ctr"/>
                </a:tc>
              </a:tr>
              <a:tr h="370840">
                <a:tc>
                  <a:txBody>
                    <a:bodyPr/>
                    <a:lstStyle/>
                    <a:p>
                      <a:r>
                        <a:rPr lang="en-US" sz="1000" dirty="0" smtClean="0"/>
                        <a:t>Mezzanine / subordinada</a:t>
                      </a:r>
                      <a:endParaRPr lang="en-US" sz="1000" dirty="0"/>
                    </a:p>
                  </a:txBody>
                  <a:tcPr/>
                </a:tc>
                <a:tc>
                  <a:txBody>
                    <a:bodyPr/>
                    <a:lstStyle/>
                    <a:p>
                      <a:pPr algn="ctr"/>
                      <a:endParaRPr lang="en-US" sz="1000" dirty="0"/>
                    </a:p>
                  </a:txBody>
                  <a:tcPr/>
                </a:tc>
                <a:tc>
                  <a:txBody>
                    <a:bodyPr/>
                    <a:lstStyle/>
                    <a:p>
                      <a:pPr algn="ctr"/>
                      <a:r>
                        <a:rPr lang="en-US" sz="1000" dirty="0" smtClean="0"/>
                        <a:t>X</a:t>
                      </a:r>
                      <a:endParaRPr lang="en-US" sz="1000" dirty="0"/>
                    </a:p>
                  </a:txBody>
                  <a:tcPr/>
                </a:tc>
                <a:tc>
                  <a:txBody>
                    <a:bodyPr/>
                    <a:lstStyle/>
                    <a:p>
                      <a:pPr algn="ctr"/>
                      <a:endParaRPr lang="en-US" sz="1000" dirty="0"/>
                    </a:p>
                  </a:txBody>
                  <a:tcPr/>
                </a:tc>
                <a:tc>
                  <a:txBody>
                    <a:bodyPr/>
                    <a:lstStyle/>
                    <a:p>
                      <a:pPr algn="ctr"/>
                      <a:r>
                        <a:rPr lang="en-US" sz="1000" dirty="0" smtClean="0"/>
                        <a:t>30%</a:t>
                      </a:r>
                      <a:endParaRPr lang="en-US" sz="1000" dirty="0"/>
                    </a:p>
                  </a:txBody>
                  <a:tcPr anchor="ct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147640853"/>
              </p:ext>
            </p:extLst>
          </p:nvPr>
        </p:nvGraphicFramePr>
        <p:xfrm>
          <a:off x="4772025" y="4305300"/>
          <a:ext cx="2958045" cy="1508760"/>
        </p:xfrm>
        <a:graphic>
          <a:graphicData uri="http://schemas.openxmlformats.org/drawingml/2006/table">
            <a:tbl>
              <a:tblPr firstRow="1" bandRow="1">
                <a:tableStyleId>{5C22544A-7EE6-4342-B048-85BDC9FD1C3A}</a:tableStyleId>
              </a:tblPr>
              <a:tblGrid>
                <a:gridCol w="1417111"/>
                <a:gridCol w="524934"/>
                <a:gridCol w="533400"/>
                <a:gridCol w="482600"/>
              </a:tblGrid>
              <a:tr h="370840">
                <a:tc>
                  <a:txBody>
                    <a:bodyPr/>
                    <a:lstStyle/>
                    <a:p>
                      <a:endParaRPr lang="es-MX" sz="1000" noProof="0" dirty="0"/>
                    </a:p>
                  </a:txBody>
                  <a:tcPr/>
                </a:tc>
                <a:tc>
                  <a:txBody>
                    <a:bodyPr/>
                    <a:lstStyle/>
                    <a:p>
                      <a:pPr algn="ctr"/>
                      <a:r>
                        <a:rPr lang="es-MX" sz="1000" noProof="0" dirty="0" smtClean="0"/>
                        <a:t>Alta </a:t>
                      </a:r>
                      <a:endParaRPr lang="es-MX" sz="1000" noProof="0" dirty="0"/>
                    </a:p>
                  </a:txBody>
                  <a:tcPr/>
                </a:tc>
                <a:tc>
                  <a:txBody>
                    <a:bodyPr/>
                    <a:lstStyle/>
                    <a:p>
                      <a:pPr algn="ctr"/>
                      <a:r>
                        <a:rPr lang="es-MX" sz="1000" noProof="0" dirty="0" smtClean="0"/>
                        <a:t>Media</a:t>
                      </a:r>
                      <a:endParaRPr lang="es-MX" sz="1000" noProof="0" dirty="0"/>
                    </a:p>
                  </a:txBody>
                  <a:tcPr/>
                </a:tc>
                <a:tc>
                  <a:txBody>
                    <a:bodyPr/>
                    <a:lstStyle/>
                    <a:p>
                      <a:r>
                        <a:rPr lang="es-MX" sz="1000" noProof="0" dirty="0" smtClean="0"/>
                        <a:t>Baja</a:t>
                      </a:r>
                      <a:endParaRPr lang="es-MX" sz="1000" noProof="0" dirty="0"/>
                    </a:p>
                  </a:txBody>
                  <a:tcPr/>
                </a:tc>
              </a:tr>
              <a:tr h="370840">
                <a:tc>
                  <a:txBody>
                    <a:bodyPr/>
                    <a:lstStyle/>
                    <a:p>
                      <a:r>
                        <a:rPr lang="es-MX" sz="1000" noProof="0" dirty="0" smtClean="0"/>
                        <a:t>Portafolios </a:t>
                      </a:r>
                      <a:endParaRPr lang="es-MX" sz="1000" noProof="0" dirty="0"/>
                    </a:p>
                  </a:txBody>
                  <a:tcPr/>
                </a:tc>
                <a:tc>
                  <a:txBody>
                    <a:bodyPr/>
                    <a:lstStyle/>
                    <a:p>
                      <a:pPr algn="ctr"/>
                      <a:r>
                        <a:rPr lang="es-MX" sz="1000" noProof="0" dirty="0" smtClean="0"/>
                        <a:t>X</a:t>
                      </a:r>
                      <a:endParaRPr lang="es-MX" sz="1000" noProof="0" dirty="0"/>
                    </a:p>
                  </a:txBody>
                  <a:tcPr/>
                </a:tc>
                <a:tc>
                  <a:txBody>
                    <a:bodyPr/>
                    <a:lstStyle/>
                    <a:p>
                      <a:pPr algn="ctr"/>
                      <a:endParaRPr lang="es-MX" sz="1000" noProof="0" dirty="0"/>
                    </a:p>
                  </a:txBody>
                  <a:tcPr/>
                </a:tc>
                <a:tc>
                  <a:txBody>
                    <a:bodyPr/>
                    <a:lstStyle/>
                    <a:p>
                      <a:endParaRPr lang="es-MX" sz="1000" noProof="0" dirty="0"/>
                    </a:p>
                  </a:txBody>
                  <a:tcPr/>
                </a:tc>
              </a:tr>
              <a:tr h="370840">
                <a:tc>
                  <a:txBody>
                    <a:bodyPr/>
                    <a:lstStyle/>
                    <a:p>
                      <a:r>
                        <a:rPr lang="es-MX" sz="1000" noProof="0" dirty="0" err="1" smtClean="0"/>
                        <a:t>Multi</a:t>
                      </a:r>
                      <a:r>
                        <a:rPr lang="es-MX" sz="1000" noProof="0" dirty="0" smtClean="0"/>
                        <a:t>-inquilino</a:t>
                      </a:r>
                      <a:endParaRPr lang="es-MX" sz="1000" noProof="0" dirty="0"/>
                    </a:p>
                  </a:txBody>
                  <a:tcPr/>
                </a:tc>
                <a:tc>
                  <a:txBody>
                    <a:bodyPr/>
                    <a:lstStyle/>
                    <a:p>
                      <a:pPr algn="ctr"/>
                      <a:r>
                        <a:rPr lang="es-MX" sz="1000" noProof="0" dirty="0" smtClean="0"/>
                        <a:t>X</a:t>
                      </a:r>
                      <a:endParaRPr lang="es-MX" sz="1000" noProof="0" dirty="0"/>
                    </a:p>
                  </a:txBody>
                  <a:tcPr/>
                </a:tc>
                <a:tc>
                  <a:txBody>
                    <a:bodyPr/>
                    <a:lstStyle/>
                    <a:p>
                      <a:pPr algn="ctr"/>
                      <a:endParaRPr lang="es-MX" sz="1000" noProof="0" dirty="0"/>
                    </a:p>
                  </a:txBody>
                  <a:tcPr/>
                </a:tc>
                <a:tc>
                  <a:txBody>
                    <a:bodyPr/>
                    <a:lstStyle/>
                    <a:p>
                      <a:endParaRPr lang="es-MX" sz="1000" noProof="0" dirty="0"/>
                    </a:p>
                  </a:txBody>
                  <a:tcPr/>
                </a:tc>
              </a:tr>
              <a:tr h="370840">
                <a:tc>
                  <a:txBody>
                    <a:bodyPr/>
                    <a:lstStyle/>
                    <a:p>
                      <a:r>
                        <a:rPr lang="es-MX" sz="1000" noProof="0" dirty="0" smtClean="0"/>
                        <a:t>Activos individuales</a:t>
                      </a:r>
                      <a:endParaRPr lang="es-MX" sz="1000" noProof="0" dirty="0"/>
                    </a:p>
                  </a:txBody>
                  <a:tcPr/>
                </a:tc>
                <a:tc>
                  <a:txBody>
                    <a:bodyPr/>
                    <a:lstStyle/>
                    <a:p>
                      <a:pPr algn="ctr"/>
                      <a:endParaRPr lang="es-MX" sz="1000" noProof="0" dirty="0"/>
                    </a:p>
                  </a:txBody>
                  <a:tcPr/>
                </a:tc>
                <a:tc>
                  <a:txBody>
                    <a:bodyPr/>
                    <a:lstStyle/>
                    <a:p>
                      <a:pPr algn="ctr"/>
                      <a:r>
                        <a:rPr lang="es-MX" sz="1000" noProof="0" dirty="0" smtClean="0"/>
                        <a:t>X</a:t>
                      </a:r>
                      <a:endParaRPr lang="es-MX" sz="1000" noProof="0" dirty="0"/>
                    </a:p>
                  </a:txBody>
                  <a:tcPr/>
                </a:tc>
                <a:tc>
                  <a:txBody>
                    <a:bodyPr/>
                    <a:lstStyle/>
                    <a:p>
                      <a:endParaRPr lang="es-MX" sz="1000" noProof="0" dirty="0"/>
                    </a:p>
                  </a:txBody>
                  <a:tcPr/>
                </a:tc>
              </a:tr>
            </a:tbl>
          </a:graphicData>
        </a:graphic>
      </p:graphicFrame>
      <p:sp>
        <p:nvSpPr>
          <p:cNvPr id="18" name="TextBox 17"/>
          <p:cNvSpPr txBox="1"/>
          <p:nvPr/>
        </p:nvSpPr>
        <p:spPr>
          <a:xfrm>
            <a:off x="685798" y="952500"/>
            <a:ext cx="1453924" cy="215444"/>
          </a:xfrm>
          <a:prstGeom prst="rect">
            <a:avLst/>
          </a:prstGeom>
          <a:noFill/>
        </p:spPr>
        <p:txBody>
          <a:bodyPr wrap="none" lIns="0" tIns="0" rIns="0" bIns="0" rtlCol="0">
            <a:spAutoFit/>
          </a:bodyPr>
          <a:lstStyle/>
          <a:p>
            <a:pPr algn="ctr" defTabSz="914400" eaLnBrk="1" hangingPunct="1">
              <a:lnSpc>
                <a:spcPct val="95000"/>
              </a:lnSpc>
              <a:buClr>
                <a:srgbClr val="91867E"/>
              </a:buClr>
            </a:pPr>
            <a:r>
              <a:rPr lang="es-MX" sz="1400" b="1" dirty="0">
                <a:solidFill>
                  <a:srgbClr val="7898B3"/>
                </a:solidFill>
                <a:latin typeface="Credit Suisse Type Light" panose="020B0303040503020204" pitchFamily="34" charset="0"/>
              </a:rPr>
              <a:t>Por </a:t>
            </a:r>
            <a:r>
              <a:rPr lang="es-MX" sz="1400" b="1" dirty="0" smtClean="0">
                <a:solidFill>
                  <a:srgbClr val="7898B3"/>
                </a:solidFill>
                <a:latin typeface="Credit Suisse Type Light" panose="020B0303040503020204" pitchFamily="34" charset="0"/>
              </a:rPr>
              <a:t>tipo </a:t>
            </a:r>
            <a:r>
              <a:rPr lang="es-MX" sz="1400" b="1" dirty="0">
                <a:solidFill>
                  <a:srgbClr val="7898B3"/>
                </a:solidFill>
                <a:latin typeface="Credit Suisse Type Light" panose="020B0303040503020204" pitchFamily="34" charset="0"/>
              </a:rPr>
              <a:t>de </a:t>
            </a:r>
            <a:r>
              <a:rPr lang="es-MX" sz="1400" b="1" dirty="0" smtClean="0">
                <a:solidFill>
                  <a:srgbClr val="7898B3"/>
                </a:solidFill>
                <a:latin typeface="Credit Suisse Type Light" panose="020B0303040503020204" pitchFamily="34" charset="0"/>
              </a:rPr>
              <a:t>activo </a:t>
            </a:r>
            <a:endParaRPr lang="en-US" sz="1400" b="1" dirty="0">
              <a:solidFill>
                <a:srgbClr val="7898B3"/>
              </a:solidFill>
              <a:latin typeface="Credit Suisse Type Light" panose="020B0303040503020204" pitchFamily="34" charset="0"/>
            </a:endParaRPr>
          </a:p>
        </p:txBody>
      </p:sp>
      <p:sp>
        <p:nvSpPr>
          <p:cNvPr id="19" name="TextBox 18"/>
          <p:cNvSpPr txBox="1"/>
          <p:nvPr/>
        </p:nvSpPr>
        <p:spPr>
          <a:xfrm>
            <a:off x="4772025" y="952499"/>
            <a:ext cx="2144818" cy="215444"/>
          </a:xfrm>
          <a:prstGeom prst="rect">
            <a:avLst/>
          </a:prstGeom>
          <a:noFill/>
        </p:spPr>
        <p:txBody>
          <a:bodyPr wrap="none" lIns="0" tIns="0" rIns="0" bIns="0" rtlCol="0">
            <a:spAutoFit/>
          </a:bodyPr>
          <a:lstStyle/>
          <a:p>
            <a:pPr algn="ctr" defTabSz="914400" eaLnBrk="1" hangingPunct="1">
              <a:lnSpc>
                <a:spcPct val="95000"/>
              </a:lnSpc>
              <a:buClr>
                <a:srgbClr val="91867E"/>
              </a:buClr>
            </a:pPr>
            <a:r>
              <a:rPr lang="es-MX" sz="1400" b="1" dirty="0">
                <a:solidFill>
                  <a:srgbClr val="7898B3"/>
                </a:solidFill>
                <a:latin typeface="Credit Suisse Type Light" panose="020B0303040503020204" pitchFamily="34" charset="0"/>
              </a:rPr>
              <a:t>Por ciclo de vida del activo</a:t>
            </a:r>
            <a:endParaRPr lang="en-US" sz="1400" b="1" dirty="0">
              <a:solidFill>
                <a:srgbClr val="7898B3"/>
              </a:solidFill>
              <a:latin typeface="Credit Suisse Type Light" panose="020B0303040503020204" pitchFamily="34" charset="0"/>
            </a:endParaRPr>
          </a:p>
        </p:txBody>
      </p:sp>
      <p:sp>
        <p:nvSpPr>
          <p:cNvPr id="20" name="TextBox 19"/>
          <p:cNvSpPr txBox="1"/>
          <p:nvPr/>
        </p:nvSpPr>
        <p:spPr>
          <a:xfrm>
            <a:off x="685798" y="4067175"/>
            <a:ext cx="2279470" cy="215444"/>
          </a:xfrm>
          <a:prstGeom prst="rect">
            <a:avLst/>
          </a:prstGeom>
          <a:noFill/>
        </p:spPr>
        <p:txBody>
          <a:bodyPr wrap="none" lIns="0" tIns="0" rIns="0" bIns="0" rtlCol="0">
            <a:spAutoFit/>
          </a:bodyPr>
          <a:lstStyle/>
          <a:p>
            <a:pPr algn="ctr" defTabSz="914400" eaLnBrk="1" hangingPunct="1">
              <a:lnSpc>
                <a:spcPct val="95000"/>
              </a:lnSpc>
              <a:buClr>
                <a:srgbClr val="91867E"/>
              </a:buClr>
            </a:pPr>
            <a:r>
              <a:rPr lang="es-MX" sz="1400" b="1" dirty="0">
                <a:solidFill>
                  <a:srgbClr val="7898B3"/>
                </a:solidFill>
                <a:latin typeface="Credit Suisse Type Light" panose="020B0303040503020204" pitchFamily="34" charset="0"/>
              </a:rPr>
              <a:t>Por </a:t>
            </a:r>
            <a:r>
              <a:rPr lang="es-MX" sz="1400" b="1" dirty="0" smtClean="0">
                <a:solidFill>
                  <a:srgbClr val="7898B3"/>
                </a:solidFill>
                <a:latin typeface="Credit Suisse Type Light" panose="020B0303040503020204" pitchFamily="34" charset="0"/>
              </a:rPr>
              <a:t>prelación </a:t>
            </a:r>
            <a:r>
              <a:rPr lang="es-MX" sz="1400" b="1" dirty="0">
                <a:solidFill>
                  <a:srgbClr val="7898B3"/>
                </a:solidFill>
                <a:latin typeface="Credit Suisse Type Light" panose="020B0303040503020204" pitchFamily="34" charset="0"/>
              </a:rPr>
              <a:t>de la </a:t>
            </a:r>
            <a:r>
              <a:rPr lang="es-MX" sz="1400" b="1" dirty="0" smtClean="0">
                <a:solidFill>
                  <a:srgbClr val="7898B3"/>
                </a:solidFill>
                <a:latin typeface="Credit Suisse Type Light" panose="020B0303040503020204" pitchFamily="34" charset="0"/>
              </a:rPr>
              <a:t>inversión</a:t>
            </a:r>
            <a:endParaRPr lang="en-US" sz="1400" b="1" dirty="0">
              <a:solidFill>
                <a:srgbClr val="7898B3"/>
              </a:solidFill>
              <a:latin typeface="Credit Suisse Type Light" panose="020B0303040503020204" pitchFamily="34" charset="0"/>
            </a:endParaRPr>
          </a:p>
        </p:txBody>
      </p:sp>
      <p:sp>
        <p:nvSpPr>
          <p:cNvPr id="21" name="TextBox 20"/>
          <p:cNvSpPr txBox="1"/>
          <p:nvPr/>
        </p:nvSpPr>
        <p:spPr>
          <a:xfrm>
            <a:off x="4772025" y="4089856"/>
            <a:ext cx="1474763" cy="215444"/>
          </a:xfrm>
          <a:prstGeom prst="rect">
            <a:avLst/>
          </a:prstGeom>
          <a:noFill/>
        </p:spPr>
        <p:txBody>
          <a:bodyPr wrap="none" lIns="0" tIns="0" rIns="0" bIns="0" rtlCol="0">
            <a:spAutoFit/>
          </a:bodyPr>
          <a:lstStyle/>
          <a:p>
            <a:pPr algn="ctr" defTabSz="914400" eaLnBrk="1" hangingPunct="1">
              <a:lnSpc>
                <a:spcPct val="95000"/>
              </a:lnSpc>
              <a:buClr>
                <a:srgbClr val="91867E"/>
              </a:buClr>
            </a:pPr>
            <a:r>
              <a:rPr lang="es-MX" sz="1400" b="1" dirty="0">
                <a:solidFill>
                  <a:srgbClr val="7898B3"/>
                </a:solidFill>
                <a:latin typeface="Credit Suisse Type Light" panose="020B0303040503020204" pitchFamily="34" charset="0"/>
              </a:rPr>
              <a:t>Por </a:t>
            </a:r>
            <a:r>
              <a:rPr lang="es-MX" sz="1400" b="1" dirty="0" smtClean="0">
                <a:solidFill>
                  <a:srgbClr val="7898B3"/>
                </a:solidFill>
                <a:latin typeface="Credit Suisse Type Light" panose="020B0303040503020204" pitchFamily="34" charset="0"/>
              </a:rPr>
              <a:t>diversificación</a:t>
            </a:r>
            <a:endParaRPr lang="en-US" sz="1400" b="1" dirty="0">
              <a:solidFill>
                <a:srgbClr val="7898B3"/>
              </a:solidFill>
              <a:latin typeface="Credit Suisse Type Light" panose="020B0303040503020204" pitchFamily="34" charset="0"/>
            </a:endParaRPr>
          </a:p>
        </p:txBody>
      </p:sp>
      <p:sp>
        <p:nvSpPr>
          <p:cNvPr id="22"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4294967295"/>
          </p:nvPr>
        </p:nvSpPr>
        <p:spPr>
          <a:xfrm>
            <a:off x="6937375" y="6324600"/>
            <a:ext cx="1755775" cy="357188"/>
          </a:xfrm>
          <a:prstGeom prst="rect">
            <a:avLst/>
          </a:prstGeom>
        </p:spPr>
        <p:txBody>
          <a:bodyPr anchor="b"/>
          <a:lstStyle/>
          <a:p>
            <a:fld id="{CD94A1BB-242E-4A3D-AD43-4825628D6F61}" type="slidenum">
              <a:rPr lang="ja-JP" altLang="en-US">
                <a:solidFill>
                  <a:srgbClr val="000000"/>
                </a:solidFill>
              </a:rPr>
              <a:pPr/>
              <a:t>52</a:t>
            </a:fld>
            <a:endParaRPr lang="en-US" altLang="ja-JP">
              <a:solidFill>
                <a:srgbClr val="000000"/>
              </a:solidFill>
            </a:endParaRPr>
          </a:p>
        </p:txBody>
      </p:sp>
      <p:sp>
        <p:nvSpPr>
          <p:cNvPr id="2" name="Rectangle 1"/>
          <p:cNvSpPr/>
          <p:nvPr/>
        </p:nvSpPr>
        <p:spPr>
          <a:xfrm>
            <a:off x="3857086" y="1371219"/>
            <a:ext cx="284052" cy="194925"/>
          </a:xfrm>
          <a:prstGeom prst="rect">
            <a:avLst/>
          </a:prstGeom>
        </p:spPr>
        <p:txBody>
          <a:bodyPr wrap="none">
            <a:spAutoFit/>
          </a:bodyPr>
          <a:lstStyle/>
          <a:p>
            <a:pPr algn="ctr" defTabSz="914400" eaLnBrk="1" hangingPunct="1">
              <a:lnSpc>
                <a:spcPct val="95000"/>
              </a:lnSpc>
              <a:buClr>
                <a:srgbClr val="FFFFFF"/>
              </a:buClr>
            </a:pPr>
            <a:r>
              <a:rPr lang="es-MX" sz="1200" baseline="30000" dirty="0" smtClean="0">
                <a:solidFill>
                  <a:srgbClr val="FFFFFF"/>
                </a:solidFill>
                <a:latin typeface="Credit Suisse Type Light" panose="020B0303040503020204" pitchFamily="34" charset="0"/>
              </a:rPr>
              <a:t>(1)</a:t>
            </a:r>
            <a:endParaRPr lang="en-US" sz="1200" baseline="30000" dirty="0">
              <a:solidFill>
                <a:srgbClr val="FFFFFF"/>
              </a:solidFill>
              <a:latin typeface="Credit Suisse Type Light" panose="020B0303040503020204" pitchFamily="34" charset="0"/>
            </a:endParaRPr>
          </a:p>
        </p:txBody>
      </p:sp>
      <p:sp>
        <p:nvSpPr>
          <p:cNvPr id="23" name="Rectangle 22"/>
          <p:cNvSpPr/>
          <p:nvPr/>
        </p:nvSpPr>
        <p:spPr>
          <a:xfrm>
            <a:off x="8129163" y="1371219"/>
            <a:ext cx="284052" cy="194925"/>
          </a:xfrm>
          <a:prstGeom prst="rect">
            <a:avLst/>
          </a:prstGeom>
        </p:spPr>
        <p:txBody>
          <a:bodyPr wrap="none">
            <a:spAutoFit/>
          </a:bodyPr>
          <a:lstStyle/>
          <a:p>
            <a:pPr algn="ctr" defTabSz="914400" eaLnBrk="1" hangingPunct="1">
              <a:lnSpc>
                <a:spcPct val="95000"/>
              </a:lnSpc>
              <a:buClr>
                <a:srgbClr val="FFFFFF"/>
              </a:buClr>
            </a:pPr>
            <a:r>
              <a:rPr lang="es-MX" sz="1200" baseline="30000" dirty="0" smtClean="0">
                <a:solidFill>
                  <a:srgbClr val="FFFFFF"/>
                </a:solidFill>
                <a:latin typeface="Credit Suisse Type Light" panose="020B0303040503020204" pitchFamily="34" charset="0"/>
              </a:rPr>
              <a:t>(1)</a:t>
            </a:r>
            <a:endParaRPr lang="en-US" sz="1200" baseline="30000" dirty="0">
              <a:solidFill>
                <a:srgbClr val="FFFFFF"/>
              </a:solidFill>
              <a:latin typeface="Credit Suisse Type Light" panose="020B0303040503020204" pitchFamily="34" charset="0"/>
            </a:endParaRPr>
          </a:p>
        </p:txBody>
      </p:sp>
      <p:sp>
        <p:nvSpPr>
          <p:cNvPr id="24" name="Rectangle 23"/>
          <p:cNvSpPr/>
          <p:nvPr/>
        </p:nvSpPr>
        <p:spPr>
          <a:xfrm>
            <a:off x="3827826" y="4494809"/>
            <a:ext cx="284052" cy="194925"/>
          </a:xfrm>
          <a:prstGeom prst="rect">
            <a:avLst/>
          </a:prstGeom>
        </p:spPr>
        <p:txBody>
          <a:bodyPr wrap="none">
            <a:spAutoFit/>
          </a:bodyPr>
          <a:lstStyle/>
          <a:p>
            <a:pPr algn="ctr" defTabSz="914400" eaLnBrk="1" hangingPunct="1">
              <a:lnSpc>
                <a:spcPct val="95000"/>
              </a:lnSpc>
              <a:buClr>
                <a:srgbClr val="FFFFFF"/>
              </a:buClr>
            </a:pPr>
            <a:r>
              <a:rPr lang="es-MX" sz="1200" baseline="30000" dirty="0" smtClean="0">
                <a:solidFill>
                  <a:srgbClr val="FFFFFF"/>
                </a:solidFill>
                <a:latin typeface="Credit Suisse Type Light" panose="020B0303040503020204" pitchFamily="34" charset="0"/>
              </a:rPr>
              <a:t>(1)</a:t>
            </a:r>
            <a:endParaRPr lang="en-US" sz="1200" baseline="30000" dirty="0">
              <a:solidFill>
                <a:srgbClr val="FFFFFF"/>
              </a:solidFill>
              <a:latin typeface="Credit Suisse Type Light" panose="020B0303040503020204" pitchFamily="34" charset="0"/>
            </a:endParaRPr>
          </a:p>
        </p:txBody>
      </p:sp>
      <p:sp>
        <p:nvSpPr>
          <p:cNvPr id="26" name="Notes" descr="AQAAAAAQAPtwllrsjrlDkQxKGJsxdy15Kjcpz8z381Z3wy8YoTJGwDto2Lh+VqrJPjqRzaN6WKzqW2WsZWh1j9eUiyCd20DIc6zLM2jEVUq4gkl3a6c6517cWef0FoJEF/APVaJj7p7Co2brzmExgKjs4tPwvsNDn5IdhnY2eRBCmzltedIFJvnsKhdOdhp+iqkCaPWC8+MTZBS0Uobxnepjv92NeDH9PycacWQY3IJa+odNz0Ib"/>
          <p:cNvSpPr txBox="1"/>
          <p:nvPr/>
        </p:nvSpPr>
        <p:spPr bwMode="gray">
          <a:xfrm>
            <a:off x="457200" y="6200775"/>
            <a:ext cx="7101840" cy="204671"/>
          </a:xfrm>
          <a:prstGeom prst="rect">
            <a:avLst/>
          </a:prstGeom>
          <a:noFill/>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dirty="0">
                <a:solidFill>
                  <a:srgbClr val="000000"/>
                </a:solidFill>
                <a:latin typeface="Credit Suisse Type Light" pitchFamily="34" charset="0"/>
              </a:rPr>
              <a:t>(1)	</a:t>
            </a:r>
            <a:r>
              <a:rPr lang="es-ES" dirty="0">
                <a:solidFill>
                  <a:srgbClr val="000000"/>
                </a:solidFill>
                <a:latin typeface="Credit Suisse Type Light" pitchFamily="34" charset="0"/>
              </a:rPr>
              <a:t>Límites de concentración  que, a menos que el Comité Técnico lo dispense como asunto reservado, deberán cumplirse al final del período de inversión. El limite máximo se determina  multiplicando el % máximo </a:t>
            </a:r>
            <a:r>
              <a:rPr lang="es-ES" dirty="0" smtClean="0">
                <a:solidFill>
                  <a:srgbClr val="000000"/>
                </a:solidFill>
                <a:latin typeface="Credit Suisse Type Light" pitchFamily="34" charset="0"/>
              </a:rPr>
              <a:t>CON </a:t>
            </a:r>
            <a:r>
              <a:rPr lang="es-ES" dirty="0">
                <a:solidFill>
                  <a:srgbClr val="000000"/>
                </a:solidFill>
                <a:latin typeface="Credit Suisse Type Light" pitchFamily="34" charset="0"/>
              </a:rPr>
              <a:t>(monto de capital efectivamente emitido + Deuda Objetivo (2x</a:t>
            </a:r>
            <a:r>
              <a:rPr lang="es-ES" dirty="0" smtClean="0">
                <a:solidFill>
                  <a:srgbClr val="000000"/>
                </a:solidFill>
                <a:latin typeface="Credit Suisse Type Light" pitchFamily="34" charset="0"/>
              </a:rPr>
              <a:t>) )</a:t>
            </a:r>
            <a:endParaRPr lang="es-ES" dirty="0">
              <a:solidFill>
                <a:srgbClr val="000000"/>
              </a:solidFill>
              <a:latin typeface="Credit Suisse Type Light" pitchFamily="34" charset="0"/>
            </a:endParaRPr>
          </a:p>
        </p:txBody>
      </p:sp>
      <p:sp>
        <p:nvSpPr>
          <p:cNvPr id="27" name="Oval 26"/>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
        <p:nvSpPr>
          <p:cNvPr id="28" name="Title 1"/>
          <p:cNvSpPr txBox="1">
            <a:spLocks/>
          </p:cNvSpPr>
          <p:nvPr/>
        </p:nvSpPr>
        <p:spPr bwMode="gray">
          <a:xfrm>
            <a:off x="457200" y="209550"/>
            <a:ext cx="8686800"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fontAlgn="auto">
              <a:spcAft>
                <a:spcPts val="0"/>
              </a:spcAft>
            </a:pPr>
            <a:r>
              <a:rPr lang="es-MX" sz="2200" dirty="0" smtClean="0">
                <a:solidFill>
                  <a:srgbClr val="003868"/>
                </a:solidFill>
              </a:rPr>
              <a:t>Plataforma especializada para invertir en hipotecas comerciales</a:t>
            </a:r>
          </a:p>
          <a:p>
            <a:pPr fontAlgn="auto">
              <a:spcAft>
                <a:spcPts val="0"/>
              </a:spcAft>
            </a:pPr>
            <a:r>
              <a:rPr lang="es-MX" sz="2000" b="0" dirty="0">
                <a:solidFill>
                  <a:srgbClr val="003868"/>
                </a:solidFill>
              </a:rPr>
              <a:t>Prioridades y límites del portafolio </a:t>
            </a:r>
          </a:p>
        </p:txBody>
      </p:sp>
    </p:spTree>
    <p:custDataLst>
      <p:tags r:id="rId1"/>
    </p:custDataLst>
    <p:extLst>
      <p:ext uri="{BB962C8B-B14F-4D97-AF65-F5344CB8AC3E}">
        <p14:creationId xmlns:p14="http://schemas.microsoft.com/office/powerpoint/2010/main" val="3649663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able 1" descr="AQAAAAAQAL4DuvYUorhBngvUXNj2olzbHQWu8P47EQUmwSIK2WorLzFJz0Pw/UrRMfJVQ/eYe96otoBmckD6xDpzDVK5p7lJ+i39LSlqJZOlRhzr4YdcQEWWVX2my2c6yPGFX+E7njIBuJjbq533awu8bWLD2EsW+7Wf3vFKTqu2LRa3f0jaIu7RyrblEux4Peyo1AyTvpsCzhs5h7gJ28u1fK23m+939lOsFm1zzU+maf42pJLloB34A98GrY5k7IfWEpuQ4A=="/>
          <p:cNvGraphicFramePr>
            <a:graphicFrameLocks noGrp="1"/>
          </p:cNvGraphicFramePr>
          <p:nvPr>
            <p:extLst>
              <p:ext uri="{D42A27DB-BD31-4B8C-83A1-F6EECF244321}">
                <p14:modId xmlns:p14="http://schemas.microsoft.com/office/powerpoint/2010/main" val="4207688696"/>
              </p:ext>
            </p:extLst>
          </p:nvPr>
        </p:nvGraphicFramePr>
        <p:xfrm>
          <a:off x="449262" y="1249680"/>
          <a:ext cx="8220456" cy="4738169"/>
        </p:xfrm>
        <a:graphic>
          <a:graphicData uri="http://schemas.openxmlformats.org/drawingml/2006/table">
            <a:tbl>
              <a:tblPr firstRow="1" firstCol="1" bandRow="1">
                <a:tableStyleId>{5DA37D80-6434-44D0-A028-1B22A696006F}</a:tableStyleId>
              </a:tblPr>
              <a:tblGrid>
                <a:gridCol w="1850730"/>
                <a:gridCol w="3144594"/>
                <a:gridCol w="3225132"/>
              </a:tblGrid>
              <a:tr h="1025336">
                <a:tc>
                  <a:txBody>
                    <a:bodyPr/>
                    <a:lstStyle/>
                    <a:p>
                      <a:r>
                        <a:rPr lang="es-MX" sz="800" dirty="0" smtClean="0"/>
                        <a:t>Estabilización:</a:t>
                      </a:r>
                    </a:p>
                    <a:p>
                      <a:pPr marL="228600" indent="-228600">
                        <a:buAutoNum type="alphaLcParenR"/>
                      </a:pPr>
                      <a:r>
                        <a:rPr lang="es-MX" sz="800" dirty="0" smtClean="0"/>
                        <a:t>Ocupación</a:t>
                      </a:r>
                    </a:p>
                    <a:p>
                      <a:pPr marL="228600" indent="-228600">
                        <a:buAutoNum type="alphaLcParenR"/>
                      </a:pPr>
                      <a:r>
                        <a:rPr lang="es-MX" sz="800" dirty="0" smtClean="0"/>
                        <a:t>LTV</a:t>
                      </a:r>
                    </a:p>
                    <a:p>
                      <a:pPr marL="228600" indent="-228600">
                        <a:buAutoNum type="alphaLcParenR"/>
                      </a:pPr>
                      <a:r>
                        <a:rPr lang="es-MX" sz="800" dirty="0" smtClean="0"/>
                        <a:t>DSCR</a:t>
                      </a:r>
                      <a:r>
                        <a:rPr lang="es-MX" sz="800" strike="noStrike" baseline="30000" dirty="0" smtClean="0"/>
                        <a:t>(1)</a:t>
                      </a:r>
                      <a:r>
                        <a:rPr lang="es-MX" sz="800" baseline="0" dirty="0" smtClean="0"/>
                        <a:t> (P+I)</a:t>
                      </a:r>
                    </a:p>
                    <a:p>
                      <a:pPr marL="228600" indent="-228600">
                        <a:buAutoNum type="alphaLcParenR"/>
                      </a:pPr>
                      <a:r>
                        <a:rPr lang="es-MX" sz="800" baseline="0" dirty="0" smtClean="0"/>
                        <a:t>CoC</a:t>
                      </a:r>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no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None/>
                      </a:pPr>
                      <a:r>
                        <a:rPr lang="es-MX" sz="800" b="0" dirty="0" smtClean="0">
                          <a:solidFill>
                            <a:schemeClr val="tx1"/>
                          </a:solidFill>
                        </a:rPr>
                        <a:t>LTV &lt; 80%</a:t>
                      </a:r>
                    </a:p>
                    <a:p>
                      <a:pPr marL="0" indent="0">
                        <a:buNone/>
                      </a:pPr>
                      <a:r>
                        <a:rPr lang="es-MX" sz="800" b="0" dirty="0" smtClean="0">
                          <a:solidFill>
                            <a:schemeClr val="tx1"/>
                          </a:solidFill>
                        </a:rPr>
                        <a:t>DSCR</a:t>
                      </a:r>
                      <a:r>
                        <a:rPr lang="es-MX" sz="800" b="0" baseline="0" dirty="0" smtClean="0">
                          <a:solidFill>
                            <a:schemeClr val="tx1"/>
                          </a:solidFill>
                        </a:rPr>
                        <a:t> </a:t>
                      </a:r>
                      <a:r>
                        <a:rPr lang="es-MX" sz="800" b="0" strike="noStrike" baseline="30000" dirty="0" smtClean="0">
                          <a:solidFill>
                            <a:schemeClr val="tx1"/>
                          </a:solidFill>
                        </a:rPr>
                        <a:t>(1) </a:t>
                      </a:r>
                      <a:r>
                        <a:rPr lang="es-MX" sz="800" b="0" baseline="0" dirty="0" smtClean="0">
                          <a:solidFill>
                            <a:schemeClr val="tx1"/>
                          </a:solidFill>
                        </a:rPr>
                        <a:t>(P+I) &gt; 1.25x</a:t>
                      </a:r>
                    </a:p>
                    <a:p>
                      <a:pPr marL="0" indent="0">
                        <a:buNone/>
                      </a:pPr>
                      <a:r>
                        <a:rPr lang="es-MX" sz="800" b="0" baseline="0" dirty="0" err="1" smtClean="0">
                          <a:solidFill>
                            <a:schemeClr val="tx1"/>
                          </a:solidFill>
                        </a:rPr>
                        <a:t>CoC</a:t>
                      </a:r>
                      <a:r>
                        <a:rPr lang="es-MX" sz="800" b="0" baseline="0" dirty="0" smtClean="0">
                          <a:solidFill>
                            <a:schemeClr val="tx1"/>
                          </a:solidFill>
                        </a:rPr>
                        <a:t> &gt; 11% para activos estabilizados</a:t>
                      </a:r>
                    </a:p>
                    <a:p>
                      <a:pPr marL="0" indent="0">
                        <a:buNone/>
                      </a:pPr>
                      <a:r>
                        <a:rPr lang="es-MX" sz="800" b="0" baseline="0" dirty="0" smtClean="0">
                          <a:solidFill>
                            <a:schemeClr val="tx1"/>
                          </a:solidFill>
                        </a:rPr>
                        <a:t>        &gt;  8%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no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buNone/>
                      </a:pPr>
                      <a:r>
                        <a:rPr lang="es-MX" sz="800" b="0" dirty="0" smtClean="0">
                          <a:solidFill>
                            <a:schemeClr val="tx1"/>
                          </a:solidFill>
                        </a:rPr>
                        <a:t>LTV &lt; 85%</a:t>
                      </a:r>
                    </a:p>
                    <a:p>
                      <a:pPr marL="0" indent="0">
                        <a:buNone/>
                      </a:pPr>
                      <a:r>
                        <a:rPr lang="es-MX" sz="800" b="0" dirty="0" smtClean="0">
                          <a:solidFill>
                            <a:schemeClr val="tx1"/>
                          </a:solidFill>
                        </a:rPr>
                        <a:t>DSCR</a:t>
                      </a:r>
                      <a:r>
                        <a:rPr lang="es-MX" sz="800" b="0" strike="noStrike" baseline="30000" dirty="0" smtClean="0">
                          <a:solidFill>
                            <a:schemeClr val="tx1"/>
                          </a:solidFill>
                        </a:rPr>
                        <a:t>(1)</a:t>
                      </a:r>
                      <a:r>
                        <a:rPr lang="es-MX" sz="800" b="0" baseline="0" dirty="0" smtClean="0">
                          <a:solidFill>
                            <a:schemeClr val="tx1"/>
                          </a:solidFill>
                        </a:rPr>
                        <a:t> (P+I) &gt; 1.0x</a:t>
                      </a:r>
                    </a:p>
                    <a:p>
                      <a:pPr marL="0" indent="0">
                        <a:buNone/>
                      </a:pPr>
                      <a:r>
                        <a:rPr lang="es-MX" sz="800" b="0" baseline="0" dirty="0" smtClean="0">
                          <a:solidFill>
                            <a:schemeClr val="tx1"/>
                          </a:solidFill>
                        </a:rPr>
                        <a:t>CoC &gt; 9% para activos estabilizados</a:t>
                      </a:r>
                    </a:p>
                    <a:p>
                      <a:pPr marL="0" indent="0">
                        <a:buNone/>
                      </a:pPr>
                      <a:r>
                        <a:rPr lang="es-MX" sz="800" b="0" dirty="0" smtClean="0">
                          <a:solidFill>
                            <a:schemeClr val="tx1"/>
                          </a:solidFill>
                        </a:rPr>
                        <a:t>        &gt;</a:t>
                      </a:r>
                      <a:r>
                        <a:rPr lang="es-MX" sz="800" b="0" baseline="0" dirty="0" smtClean="0">
                          <a:solidFill>
                            <a:schemeClr val="tx1"/>
                          </a:solidFill>
                        </a:rPr>
                        <a:t> 6%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no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r>
              <a:tr h="534028">
                <a:tc>
                  <a:txBody>
                    <a:bodyPr/>
                    <a:lstStyle/>
                    <a:p>
                      <a:r>
                        <a:rPr lang="es-MX" sz="800" dirty="0" smtClean="0"/>
                        <a:t>Perfil del acreditado</a:t>
                      </a:r>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r>
                        <a:rPr lang="es-MX" sz="800" dirty="0" smtClean="0"/>
                        <a:t>(i) Desarrolladores con historial de desarrollo y comercialización (renta) de naves industriales </a:t>
                      </a:r>
                      <a:r>
                        <a:rPr lang="es-MX" sz="800" baseline="0" dirty="0" smtClean="0"/>
                        <a:t>(ii) fondos de capital privado y de bienes raíces (iii) inversionistas individuales</a:t>
                      </a:r>
                      <a:endParaRPr lang="es-MX" sz="800" dirty="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r>
              <a:tr h="384499">
                <a:tc>
                  <a:txBody>
                    <a:bodyPr/>
                    <a:lstStyle/>
                    <a:p>
                      <a:r>
                        <a:rPr lang="es-MX" sz="800" dirty="0" smtClean="0"/>
                        <a:t>Tasa</a:t>
                      </a:r>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r>
                        <a:rPr lang="es-MX" sz="800" dirty="0" smtClean="0"/>
                        <a:t>Fija o variable en USD o MXN</a:t>
                      </a:r>
                      <a:r>
                        <a:rPr lang="es-MX" sz="800" baseline="0" dirty="0" smtClean="0"/>
                        <a:t> </a:t>
                      </a:r>
                      <a:r>
                        <a:rPr lang="es-MX" sz="800" dirty="0" smtClean="0"/>
                        <a:t>denominada</a:t>
                      </a:r>
                      <a:r>
                        <a:rPr lang="es-MX" sz="800" baseline="0" dirty="0" smtClean="0"/>
                        <a:t> en la moneda de los contratos de renta (25% máximo de </a:t>
                      </a:r>
                      <a:r>
                        <a:rPr lang="es-MX" sz="800" baseline="0" noProof="0" dirty="0" smtClean="0"/>
                        <a:t>“des-empate” </a:t>
                      </a:r>
                      <a:r>
                        <a:rPr lang="es-MX" sz="800" baseline="0" dirty="0" smtClean="0"/>
                        <a:t>en monedas)</a:t>
                      </a:r>
                      <a:endParaRPr lang="es-MX" sz="800" dirty="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r>
              <a:tr h="234973">
                <a:tc>
                  <a:txBody>
                    <a:bodyPr/>
                    <a:lstStyle/>
                    <a:p>
                      <a:r>
                        <a:rPr lang="es-MX" sz="800" dirty="0" smtClean="0"/>
                        <a:t>Tipo de activos</a:t>
                      </a:r>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r>
                        <a:rPr lang="es-MX" sz="800" baseline="0" dirty="0" smtClean="0"/>
                        <a:t>Naves industriales para manufactura ligera o logística</a:t>
                      </a:r>
                      <a:endParaRPr lang="es-MX" sz="800" dirty="0" smtClean="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r>
              <a:tr h="539209">
                <a:tc>
                  <a:txBody>
                    <a:bodyPr/>
                    <a:lstStyle/>
                    <a:p>
                      <a:r>
                        <a:rPr lang="es-MX" sz="800" dirty="0" smtClean="0"/>
                        <a:t>Ubicación</a:t>
                      </a:r>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dirty="0" smtClean="0"/>
                        <a:t>Mercados primarios y secundarios</a:t>
                      </a:r>
                      <a:endParaRPr lang="es-MX" sz="800" dirty="0" smtClean="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dirty="0" smtClean="0"/>
                        <a:t>Mercados primarios , secundarios y terciarios (no más del 25% del portafolio)</a:t>
                      </a:r>
                      <a:endParaRPr lang="es-MX" sz="800" dirty="0" smtClean="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r>
              <a:tr h="952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dirty="0" smtClean="0"/>
                        <a:t>Financiamiento para desarrollo</a:t>
                      </a:r>
                      <a:r>
                        <a:rPr lang="es-MX" sz="800" baseline="0" dirty="0" smtClean="0"/>
                        <a:t> </a:t>
                      </a:r>
                      <a:endParaRPr lang="es-MX" sz="800" baseline="30000" dirty="0" smtClean="0"/>
                    </a:p>
                    <a:p>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u="none" strike="noStrike" kern="1200" cap="none" spc="0" normalizeH="0" baseline="0" noProof="0" dirty="0" smtClean="0">
                          <a:ln>
                            <a:noFill/>
                          </a:ln>
                          <a:effectLst/>
                          <a:uLnTx/>
                          <a:uFillTx/>
                        </a:rPr>
                        <a:t>-Desarrollador probado;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u="none" strike="noStrike" kern="1200" cap="none" spc="0" normalizeH="0" baseline="0" noProof="0" dirty="0" smtClean="0">
                          <a:ln>
                            <a:noFill/>
                          </a:ln>
                          <a:effectLst/>
                          <a:uLnTx/>
                          <a:uFillTx/>
                        </a:rPr>
                        <a:t>-Contrato de renta firmado; espacio especulativo &lt;50%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u="none" strike="noStrike" kern="1200" cap="none" spc="0" normalizeH="0" baseline="0" noProof="0" dirty="0" smtClean="0">
                          <a:ln>
                            <a:noFill/>
                          </a:ln>
                          <a:effectLst/>
                          <a:uLnTx/>
                          <a:uFillTx/>
                        </a:rPr>
                        <a:t>-LTC (terreno capeado al 20%) &lt; 70% (</a:t>
                      </a:r>
                      <a:r>
                        <a:rPr kumimoji="0" lang="es-MX" sz="800" u="none" strike="noStrike" kern="1200" cap="none" spc="0" normalizeH="0" baseline="0" noProof="0" dirty="0" err="1" smtClean="0">
                          <a:ln>
                            <a:noFill/>
                          </a:ln>
                          <a:effectLst/>
                          <a:uLnTx/>
                          <a:uFillTx/>
                        </a:rPr>
                        <a:t>last</a:t>
                      </a:r>
                      <a:r>
                        <a:rPr kumimoji="0" lang="es-MX" sz="800" u="none" strike="noStrike" kern="1200" cap="none" spc="0" normalizeH="0" baseline="0" noProof="0" dirty="0" smtClean="0">
                          <a:ln>
                            <a:noFill/>
                          </a:ln>
                          <a:effectLst/>
                          <a:uLnTx/>
                          <a:uFillTx/>
                        </a:rPr>
                        <a:t> money in);</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u="none" strike="noStrike" kern="1200" cap="none" spc="0" normalizeH="0" baseline="0" noProof="0" dirty="0" smtClean="0">
                          <a:ln>
                            <a:noFill/>
                          </a:ln>
                          <a:effectLst/>
                          <a:uLnTx/>
                          <a:uFillTx/>
                        </a:rPr>
                        <a:t>-Ministraciones de acuerdo al avance (ingeniero independiente)</a:t>
                      </a:r>
                      <a:endParaRPr kumimoji="0" lang="es-MX" sz="800" b="0" i="0" u="none" strike="noStrike" kern="1200" cap="none" spc="0" normalizeH="0" baseline="0" noProof="0" dirty="0" smtClean="0">
                        <a:ln>
                          <a:noFill/>
                        </a:ln>
                        <a:solidFill>
                          <a:prstClr val="black"/>
                        </a:solidFill>
                        <a:effectLst/>
                        <a:uLnTx/>
                        <a:uFillTx/>
                        <a:latin typeface="Credit Suisse Type Light" panose="020B0303040503020204" pitchFamily="34" charset="0"/>
                        <a:ea typeface="+mn-ea"/>
                        <a:cs typeface="+mn-cs"/>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u="none" strike="noStrike" kern="1200" cap="none" spc="0" normalizeH="0" baseline="0" noProof="0" dirty="0" smtClean="0">
                          <a:ln>
                            <a:noFill/>
                          </a:ln>
                          <a:effectLst/>
                          <a:uLnTx/>
                          <a:uFillTx/>
                        </a:rPr>
                        <a:t>Portafolios: Siempre y cuando CoC &gt; 9%, DSCR</a:t>
                      </a:r>
                      <a:r>
                        <a:rPr lang="es-MX" sz="800" strike="noStrike" baseline="30000" dirty="0" smtClean="0"/>
                        <a:t>(1)</a:t>
                      </a:r>
                      <a:r>
                        <a:rPr kumimoji="0" lang="es-MX" sz="800" u="none" strike="noStrike" kern="1200" cap="none" spc="0" normalizeH="0" baseline="0" noProof="0" dirty="0" smtClean="0">
                          <a:ln>
                            <a:noFill/>
                          </a:ln>
                          <a:effectLst/>
                          <a:uLnTx/>
                          <a:uFillTx/>
                        </a:rPr>
                        <a:t> &gt; 1.0x </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800" dirty="0" smtClean="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r>
              <a:tr h="721938">
                <a:tc>
                  <a:txBody>
                    <a:bodyPr/>
                    <a:lstStyle/>
                    <a:p>
                      <a:r>
                        <a:rPr lang="es-MX" sz="800" dirty="0" smtClean="0"/>
                        <a:t>Due </a:t>
                      </a:r>
                      <a:r>
                        <a:rPr lang="es-MX" sz="800" dirty="0" err="1" smtClean="0"/>
                        <a:t>diligence</a:t>
                      </a:r>
                      <a:r>
                        <a:rPr lang="es-MX" sz="800" baseline="0" dirty="0" smtClean="0"/>
                        <a:t> para fondeo</a:t>
                      </a:r>
                      <a:endParaRPr lang="es-MX" sz="8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Wingdings"/>
                        <a:buNone/>
                      </a:pPr>
                      <a:r>
                        <a:rPr lang="es-MX" sz="800" dirty="0" smtClean="0"/>
                        <a:t>- Avalúo</a:t>
                      </a:r>
                      <a:r>
                        <a:rPr lang="es-MX" sz="800" baseline="0" dirty="0" smtClean="0"/>
                        <a:t> realizado por firmas autorizadas</a:t>
                      </a:r>
                      <a:endParaRPr lang="es-MX" sz="800" dirty="0" smtClean="0"/>
                    </a:p>
                    <a:p>
                      <a:pPr marL="0" indent="0">
                        <a:buFont typeface="Wingdings"/>
                        <a:buNone/>
                      </a:pPr>
                      <a:r>
                        <a:rPr lang="es-MX" sz="800" dirty="0" smtClean="0"/>
                        <a:t>- Reporte de ingeniería realizado por firmas autorizadas</a:t>
                      </a:r>
                    </a:p>
                    <a:p>
                      <a:pPr marL="0" indent="0">
                        <a:buFont typeface="Wingdings"/>
                        <a:buNone/>
                      </a:pPr>
                      <a:r>
                        <a:rPr lang="es-MX" sz="800" dirty="0" smtClean="0"/>
                        <a:t>- Auditoría de NOI</a:t>
                      </a:r>
                    </a:p>
                    <a:p>
                      <a:pPr marL="0" indent="0">
                        <a:buFont typeface="Wingdings"/>
                        <a:buNone/>
                      </a:pPr>
                      <a:r>
                        <a:rPr lang="es-MX" sz="800" dirty="0" smtClean="0"/>
                        <a:t>-</a:t>
                      </a:r>
                      <a:r>
                        <a:rPr lang="es-MX" sz="800" baseline="0" dirty="0" smtClean="0"/>
                        <a:t> Auditoría legal sobre la propiedad</a:t>
                      </a:r>
                    </a:p>
                    <a:p>
                      <a:pPr marL="0" marR="0" indent="0" algn="l" defTabSz="914400" rtl="0" eaLnBrk="1" fontAlgn="auto" latinLnBrk="0" hangingPunct="1">
                        <a:lnSpc>
                          <a:spcPct val="100000"/>
                        </a:lnSpc>
                        <a:spcBef>
                          <a:spcPts val="0"/>
                        </a:spcBef>
                        <a:spcAft>
                          <a:spcPts val="0"/>
                        </a:spcAft>
                        <a:buClrTx/>
                        <a:buSzTx/>
                        <a:buFont typeface="Wingdings"/>
                        <a:buNone/>
                        <a:tabLst/>
                        <a:defRPr/>
                      </a:pPr>
                      <a:r>
                        <a:rPr lang="es-MX" sz="800" baseline="0" dirty="0" smtClean="0"/>
                        <a:t>- Seguros de daños adecuado y endosos correspondientes</a:t>
                      </a:r>
                      <a:endParaRPr lang="es-MX" sz="800" b="0" dirty="0" smtClean="0">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r>
              <a:tr h="345275">
                <a:tc>
                  <a:txBody>
                    <a:bodyPr/>
                    <a:lstStyle/>
                    <a:p>
                      <a:r>
                        <a:rPr lang="es-MX" sz="800" dirty="0" smtClean="0"/>
                        <a:t>Términos y amortización</a:t>
                      </a:r>
                      <a:endParaRPr lang="es-MX" sz="800" baseline="30000" dirty="0">
                        <a:latin typeface="Credit Suisse Type Light" panose="020B0303040503020204" pitchFamily="34" charset="0"/>
                      </a:endParaRPr>
                    </a:p>
                  </a:txBody>
                  <a:tcPr>
                    <a:lnL w="12700" cap="flat" cmpd="sng" algn="ctr">
                      <a:no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Wingdings"/>
                        <a:buNone/>
                      </a:pPr>
                      <a:r>
                        <a:rPr lang="es-MX" sz="800" dirty="0" smtClean="0"/>
                        <a:t>-Hasta 10 años de plazo; 30 años de amortización</a:t>
                      </a:r>
                    </a:p>
                    <a:p>
                      <a:pPr marL="0" indent="0">
                        <a:buFont typeface="Wingdings"/>
                        <a:buNone/>
                      </a:pPr>
                      <a:r>
                        <a:rPr lang="es-MX" sz="800" dirty="0" smtClean="0"/>
                        <a:t>-Estructura</a:t>
                      </a:r>
                      <a:r>
                        <a:rPr lang="es-MX" sz="800" baseline="0" dirty="0" smtClean="0"/>
                        <a:t> “sólo intereses” para portafolios con LTV </a:t>
                      </a:r>
                      <a:r>
                        <a:rPr lang="es-MX" sz="800" u="sng" baseline="0" dirty="0" smtClean="0"/>
                        <a:t>&lt;</a:t>
                      </a:r>
                      <a:r>
                        <a:rPr lang="es-MX" sz="800" baseline="0" dirty="0" smtClean="0"/>
                        <a:t> 70%</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a:p>
                  </a:txBody>
                  <a:tcPr/>
                </a:tc>
              </a:tr>
            </a:tbl>
          </a:graphicData>
        </a:graphic>
      </p:graphicFrame>
      <p:sp>
        <p:nvSpPr>
          <p:cNvPr id="4" name="Slide Number Placeholder 2" descr="AQAAAAAQAKrWlR54dHZKskYd2Odkmn00dc75E1UW7uNaSa1OkB9c7EeyrGrcBcBf1wSUJkkCKv9rLzW1H3hRdYVFnrIuTLYQLyTbUUVdUyRI6P8/0Zs0kDGUWOzai5dgLXukTdyhS6ycGHJOyuvJeRSCWvdi3wgAl8t3vSng/5O40KnNxDgflo+cydxq7lsu7QUzJdQO79kzLk++/z3at3X82rX1J2HIZ3KCjfcWS/jagjzWMxXRS4vG1eThixMDwlipMLE0UA=="/>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0F488115-7D60-4D30-99CE-01EBC1871766}"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53</a:t>
            </a:fld>
            <a:endParaRPr lang="es-MX" altLang="ja-JP" sz="1000" b="0" dirty="0">
              <a:solidFill>
                <a:srgbClr val="000000"/>
              </a:solidFill>
              <a:latin typeface="Credit Suisse Type Light" panose="020B0303040503020204" pitchFamily="34" charset="0"/>
            </a:endParaRPr>
          </a:p>
        </p:txBody>
      </p:sp>
      <p:sp>
        <p:nvSpPr>
          <p:cNvPr id="5" name="Notes" descr="AQAAAAAQAMO76JuoD1hIrddDOS89iuVR6jK04A/CANlMWL0W2104OIBgkf0NuLhXeEfef8WzluifftkW+H45/yR2yJkBaKHb6P/FnZQuDN4TAAsjwYAV2QBj1UUm0d6WeT17jz3O1H0yATQZqajQQlTry8tbd5DD5SGLH/nSNypugZLpc3hPt0odB80ky2Gxacff8FuG1QLmSmy7dWveIBKyhSLQ4LlgBpXw/rcKMxCswD2WiZQDZ6yYYpvEF3glXX96NDA8BA=="/>
          <p:cNvSpPr txBox="1">
            <a:spLocks noChangeArrowheads="1"/>
          </p:cNvSpPr>
          <p:nvPr/>
        </p:nvSpPr>
        <p:spPr bwMode="gray">
          <a:xfrm>
            <a:off x="457199" y="6175374"/>
            <a:ext cx="7001933" cy="102336"/>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altLang="ja-JP" dirty="0">
                <a:solidFill>
                  <a:srgbClr val="000000"/>
                </a:solidFill>
                <a:latin typeface="Credit Suisse Type Light" pitchFamily="34" charset="0"/>
              </a:rPr>
              <a:t>(1)	Servicio de cobertura de la deuda, calculado dividiendo el ingreso operativo neto entre el servicio de la deuda.</a:t>
            </a:r>
            <a:endParaRPr lang="es-MX" altLang="es-MX" dirty="0">
              <a:solidFill>
                <a:srgbClr val="000000"/>
              </a:solidFill>
              <a:latin typeface="Credit Suisse Type Light" pitchFamily="34" charset="0"/>
            </a:endParaRPr>
          </a:p>
        </p:txBody>
      </p:sp>
      <p:sp>
        <p:nvSpPr>
          <p:cNvPr id="6" name="Oval 5" descr="AQAAAAAQAFjYrjKJfU5Oi4pSIefIWyGHE1zLUTQJqIFZSy+5mwqQPQZmxdhnUsmWTYz3ILMOh7TL/06nDSd5q6iuZ62Kmaflar0KWIQ2KZqmEoERIFd45+Zd5k8R0wcyVOjLgVK3LTNljTTIqozgqPIypBibjLK7tFoL8R/LW+AmtyZo4xQKXzsheQDDaXdOaSmPw2UeC8sQQetSagREJ6srRWoV/4Yu6vWehClruSPeVh4emvHjXn3PIL568lxgJIyh8QienA=="/>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
        <p:nvSpPr>
          <p:cNvPr id="23" name="HeadingBox3" descr="AQAAAAAQANu4g5HemJ1NgCFez3PBRzLBt1LUynJ41Nduflu9K48XpM9IsjkOcRvNlK2sOWuZFZGCQZ/uxFaq7wo+uMMSb3C1NhfMHp86xYOHVKsAskFKhc5ddN+/e013DEGjo4DAGvRjl9GLRwM79LlOpyP29ysTkhufCNesl0J4q1al2+GHRZZhh/s19ncV/8nMt+g9nUH10ntKA5mHcF6DfuYUpqwYf5CNDi7L1kszfsYoRw0Bdn4cCfoK9P/FKUlWsgqmsg=="/>
          <p:cNvSpPr>
            <a:spLocks noGrp="1"/>
          </p:cNvSpPr>
          <p:nvPr>
            <p:ph type="body" sz="quarter" idx="17"/>
          </p:nvPr>
        </p:nvSpPr>
        <p:spPr>
          <a:xfrm>
            <a:off x="5523480" y="1015404"/>
            <a:ext cx="3146238" cy="157021"/>
          </a:xfrm>
        </p:spPr>
        <p:txBody>
          <a:bodyPr/>
          <a:lstStyle/>
          <a:p>
            <a:pPr algn="ctr"/>
            <a:r>
              <a:rPr lang="es-MX" sz="900" dirty="0" smtClean="0"/>
              <a:t>Portafolio</a:t>
            </a:r>
            <a:endParaRPr lang="en-US" sz="900" dirty="0"/>
          </a:p>
        </p:txBody>
      </p:sp>
      <p:sp>
        <p:nvSpPr>
          <p:cNvPr id="585738" name="HeadingBox1" descr="AQAAAAAQAEMzMvzTeZdOouk6tLM3MDfWJPUR0kR6YH2xLVNUsebmjby7SOsOBlncTA/ffAEOVHddVGwWXLRMQCasYEPUbS4bdwtDaw4qgeg8VbM+Pl3aNu6lh7RSbTFAJKd4kkT9TIjbngy24FUNmsvYQ9JUPA77kEQ8xJ9fEGenFJ1HEJgx+rAvlPDLSamt2v8YaaPu5xLHy53BnWIIe+KHHHsuQIsLEG/BHFA7KMDSZ1FgyqBGWL+A9z5KEGaj+vpDIYeo2A=="/>
          <p:cNvSpPr>
            <a:spLocks noGrp="1"/>
          </p:cNvSpPr>
          <p:nvPr>
            <p:ph type="body" sz="quarter" idx="19"/>
          </p:nvPr>
        </p:nvSpPr>
        <p:spPr>
          <a:xfrm>
            <a:off x="450001" y="1015404"/>
            <a:ext cx="1783612" cy="157021"/>
          </a:xfrm>
        </p:spPr>
        <p:txBody>
          <a:bodyPr/>
          <a:lstStyle/>
          <a:p>
            <a:pPr algn="ctr"/>
            <a:r>
              <a:rPr lang="es-MX" sz="900" dirty="0" smtClean="0"/>
              <a:t>Términos</a:t>
            </a:r>
            <a:endParaRPr lang="en-US" sz="900" dirty="0"/>
          </a:p>
        </p:txBody>
      </p:sp>
      <p:sp>
        <p:nvSpPr>
          <p:cNvPr id="15" name="HeadingBox2" descr="AQAAAAAQAI11COgnhbNPm2KYc48KSsDOIswTmmz4C/TrsE/iLe77iieANXOWgN4FdC02gYc3avDSLJOqTYdp1m2wJf/YKl7RiQgu1du9T5rdG5R1nRqY/917jGXrNWB0AMM1PhaVUf/9qbYbg/3yfyYN1w0wJrvF263U1+g0UcDrfg3NRdAwdYKAnDWX8VKe00SteD4WR/HcpfmKys/xW2rc5KbIROsdel38LenvyiXJitGjkNdSyG51qXiOlm8bv7BqeeKSUw=="/>
          <p:cNvSpPr>
            <a:spLocks noGrp="1"/>
          </p:cNvSpPr>
          <p:nvPr>
            <p:ph type="body" sz="quarter" idx="14"/>
          </p:nvPr>
        </p:nvSpPr>
        <p:spPr>
          <a:xfrm>
            <a:off x="2381249" y="1015404"/>
            <a:ext cx="2981326" cy="157021"/>
          </a:xfrm>
        </p:spPr>
        <p:txBody>
          <a:bodyPr/>
          <a:lstStyle/>
          <a:p>
            <a:pPr algn="ctr"/>
            <a:r>
              <a:rPr lang="es-MX" sz="900" dirty="0" smtClean="0"/>
              <a:t>Activos individuales</a:t>
            </a:r>
            <a:endParaRPr lang="en-US" sz="900" dirty="0"/>
          </a:p>
        </p:txBody>
      </p:sp>
      <p:sp>
        <p:nvSpPr>
          <p:cNvPr id="585734" name="Rectangle 6" descr="AQAAAAAQAG4HT8hBDRlDkCp5QaVIOgJkBB4NJntY6f+3/d6SVobHC9lN2+NSO+9ayA+L2wmJThMCyY/KG70ju34h+Pvq65OCgYBliUFyqmzaK1aQm4h42iEV6E8QiDCzuHOqYy7kcFeFoKpty4aamKabGeX/+saVM9xvMGDCK0+Y5O+KXLuwRa6l9a1thy9Bf795yNaJXR63I5XXuc6qhhWogQaZ6V/ur56EMk9I7CuCGJu0pxRygLV1XWa7PGCa1AnwVb1GHQ=="/>
          <p:cNvSpPr>
            <a:spLocks noGrp="1" noChangeArrowheads="1"/>
          </p:cNvSpPr>
          <p:nvPr>
            <p:ph type="title"/>
          </p:nvPr>
        </p:nvSpPr>
        <p:spPr>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Guías de inversión por tipo de activo</a:t>
            </a:r>
            <a:br>
              <a:rPr lang="es-MX" sz="2200" dirty="0">
                <a:latin typeface="Credit Suisse Type Light" panose="020B0303040503020204" pitchFamily="34" charset="0"/>
                <a:ea typeface="ＭＳ Ｐゴシック" pitchFamily="34" charset="-128"/>
              </a:rPr>
            </a:br>
            <a:r>
              <a:rPr lang="es-MX" sz="2000" b="0" dirty="0">
                <a:latin typeface="Credit Suisse Type Light" panose="020B0303040503020204" pitchFamily="34" charset="0"/>
                <a:ea typeface="ＭＳ Ｐゴシック" pitchFamily="34" charset="-128"/>
              </a:rPr>
              <a:t>Naves industriales</a:t>
            </a:r>
          </a:p>
        </p:txBody>
      </p:sp>
    </p:spTree>
    <p:custDataLst>
      <p:tags r:id="rId2"/>
    </p:custDataLst>
    <p:extLst>
      <p:ext uri="{BB962C8B-B14F-4D97-AF65-F5344CB8AC3E}">
        <p14:creationId xmlns:p14="http://schemas.microsoft.com/office/powerpoint/2010/main" val="17831171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descr="AQAAAAAQAKrWlR54dHZKskYd2Odkmn00dc75E1UW7uNaSa1OkB9c7EeyrGrcBcBf1wSUJkkCKv9rLzW1H3hRdYVFnrIuTLYQLyTbUUVdUyRI6P8/0Zs0kDGUWOzai5dgLXukTdyhS6ycGHJOyuvJeRSCWvdi3wgAl8t3vSng/5O40KnNxDgflo+cydxq7lsu7QUzJdQO79kzLk++/z3at3X82rX1J2HIZ3KCjfcWS/jagjzWMxXRS4vG1eThixMDwlipMLE0UA=="/>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0F488115-7D60-4D30-99CE-01EBC1871766}"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54</a:t>
            </a:fld>
            <a:endParaRPr lang="es-MX" altLang="ja-JP" sz="1000" b="0" dirty="0">
              <a:solidFill>
                <a:srgbClr val="000000"/>
              </a:solidFill>
              <a:latin typeface="Credit Suisse Type Light" panose="020B0303040503020204" pitchFamily="34" charset="0"/>
            </a:endParaRPr>
          </a:p>
        </p:txBody>
      </p:sp>
      <p:sp>
        <p:nvSpPr>
          <p:cNvPr id="5" name="Notes" descr="AQAAAAAQAMO76JuoD1hIrddDOS89iuVR6jK04A/CANlMWL0W2104OIBgkf0NuLhXeEfef8WzluifftkW+H45/yR2yJkBaKHb6P/FnZQuDN4TAAsjwYAV2QBj1UUm0d6WeT17jz3O1H0yATQZqajQQlTry8tbd5DD5SGLH/nSNypugZLpc3hPt0odB80ky2Gxacff8FuG1QLmSmy7dWveIBKyhSLQ4LlgBpXw/rcKMxCswD2WiZQDZ6yYYpvEF3glXX96NDA8BA=="/>
          <p:cNvSpPr txBox="1">
            <a:spLocks noChangeArrowheads="1"/>
          </p:cNvSpPr>
          <p:nvPr/>
        </p:nvSpPr>
        <p:spPr bwMode="gray">
          <a:xfrm>
            <a:off x="457199" y="6175374"/>
            <a:ext cx="7001933" cy="307007"/>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altLang="ja-JP" dirty="0">
                <a:solidFill>
                  <a:srgbClr val="000000"/>
                </a:solidFill>
                <a:latin typeface="Credit Suisse Type Light" pitchFamily="34" charset="0"/>
              </a:rPr>
              <a:t>(1)	</a:t>
            </a:r>
            <a:r>
              <a:rPr lang="es-ES" altLang="ja-JP" dirty="0">
                <a:solidFill>
                  <a:srgbClr val="000000"/>
                </a:solidFill>
                <a:latin typeface="Credit Suisse Type Light" pitchFamily="34" charset="0"/>
              </a:rPr>
              <a:t>Servicio de cobertura de la deuda, calculado dividiendo el ingreso operativo neto entre el servicio de la deuda.</a:t>
            </a:r>
            <a:endParaRPr lang="en-US" altLang="ja-JP" dirty="0">
              <a:solidFill>
                <a:srgbClr val="000000"/>
              </a:solidFill>
              <a:latin typeface="Credit Suisse Type Light" pitchFamily="34" charset="0"/>
            </a:endParaRPr>
          </a:p>
          <a:p>
            <a:pPr>
              <a:lnSpc>
                <a:spcPct val="95000"/>
              </a:lnSpc>
            </a:pPr>
            <a:r>
              <a:rPr lang="en-US" altLang="ja-JP" dirty="0">
                <a:solidFill>
                  <a:srgbClr val="000000"/>
                </a:solidFill>
                <a:latin typeface="Credit Suisse Type Light" pitchFamily="34" charset="0"/>
              </a:rPr>
              <a:t>(2)	Área bruta rentable.</a:t>
            </a:r>
          </a:p>
          <a:p>
            <a:pPr>
              <a:lnSpc>
                <a:spcPct val="95000"/>
              </a:lnSpc>
            </a:pPr>
            <a:endParaRPr lang="es-MX" altLang="es-MX" dirty="0">
              <a:solidFill>
                <a:srgbClr val="000000"/>
              </a:solidFill>
              <a:latin typeface="Credit Suisse Type Light" pitchFamily="34" charset="0"/>
            </a:endParaRPr>
          </a:p>
        </p:txBody>
      </p:sp>
      <p:sp>
        <p:nvSpPr>
          <p:cNvPr id="6" name="Oval 5" descr="AQAAAAAQAFjYrjKJfU5Oi4pSIefIWyGHE1zLUTQJqIFZSy+5mwqQPQZmxdhnUsmWTYz3ILMOh7TL/06nDSd5q6iuZ62Kmaflar0KWIQ2KZqmEoERIFd45+Zd5k8R0wcyVOjLgVK3LTNljTTIqozgqPIypBibjLK7tFoL8R/LW+AmtyZo4xQKXzsheQDDaXdOaSmPw2UeC8sQQetSagREJ6srRWoV/4Yu6vWehClruSPeVh4emvHjXn3PIL568lxgJIyh8QienA=="/>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
        <p:nvSpPr>
          <p:cNvPr id="23" name="HeadingBox3" descr="AQAAAAAQANu4g5HemJ1NgCFez3PBRzLBt1LUynJ41Nduflu9K48XpM9IsjkOcRvNlK2sOWuZFZGCQZ/uxFaq7wo+uMMSb3C1NhfMHp86xYOHVKsAskFKhc5ddN+/e013DEGjo4DAGvRjl9GLRwM79LlOpyP29ysTkhufCNesl0J4q1al2+GHRZZhh/s19ncV/8nMt+g9nUH10ntKA5mHcF6DfuYUpqwYf5CNDi7L1kszfsYoRw0Bdn4cCfoK9P/FKUlWsgqmsg=="/>
          <p:cNvSpPr>
            <a:spLocks noGrp="1"/>
          </p:cNvSpPr>
          <p:nvPr>
            <p:ph type="body" sz="quarter" idx="30"/>
          </p:nvPr>
        </p:nvSpPr>
        <p:spPr>
          <a:xfrm>
            <a:off x="5523480" y="1015404"/>
            <a:ext cx="3146238" cy="157021"/>
          </a:xfrm>
        </p:spPr>
        <p:txBody>
          <a:bodyPr/>
          <a:lstStyle/>
          <a:p>
            <a:pPr algn="ctr"/>
            <a:r>
              <a:rPr lang="es-MX" sz="900" dirty="0" smtClean="0"/>
              <a:t>Portafolio</a:t>
            </a:r>
            <a:endParaRPr lang="en-US" sz="900" dirty="0"/>
          </a:p>
        </p:txBody>
      </p:sp>
      <p:sp>
        <p:nvSpPr>
          <p:cNvPr id="15" name="HeadingBox2" descr="AQAAAAAQAI11COgnhbNPm2KYc48KSsDOIswTmmz4C/TrsE/iLe77iieANXOWgN4FdC02gYc3avDSLJOqTYdp1m2wJf/YKl7RiQgu1du9T5rdG5R1nRqY/917jGXrNWB0AMM1PhaVUf/9qbYbg/3yfyYN1w0wJrvF263U1+g0UcDrfg3NRdAwdYKAnDWX8VKe00SteD4WR/HcpfmKys/xW2rc5KbIROsdel38LenvyiXJitGjkNdSyG51qXiOlm8bv7BqeeKSUw=="/>
          <p:cNvSpPr>
            <a:spLocks noGrp="1"/>
          </p:cNvSpPr>
          <p:nvPr>
            <p:ph type="body" sz="quarter" idx="20"/>
          </p:nvPr>
        </p:nvSpPr>
        <p:spPr>
          <a:xfrm>
            <a:off x="2381249" y="1015404"/>
            <a:ext cx="2981326" cy="157021"/>
          </a:xfrm>
        </p:spPr>
        <p:txBody>
          <a:bodyPr/>
          <a:lstStyle/>
          <a:p>
            <a:pPr algn="ctr"/>
            <a:r>
              <a:rPr lang="es-MX" sz="900" dirty="0" smtClean="0"/>
              <a:t>Activos individuales</a:t>
            </a:r>
            <a:endParaRPr lang="en-US" sz="900" dirty="0"/>
          </a:p>
        </p:txBody>
      </p:sp>
      <p:sp>
        <p:nvSpPr>
          <p:cNvPr id="585738" name="HeadingBox1" descr="AQAAAAAQAEMzMvzTeZdOouk6tLM3MDfWJPUR0kR6YH2xLVNUsebmjby7SOsOBlncTA/ffAEOVHddVGwWXLRMQCasYEPUbS4bdwtDaw4qgeg8VbM+Pl3aNu6lh7RSbTFAJKd4kkT9TIjbngy24FUNmsvYQ9JUPA77kEQ8xJ9fEGenFJ1HEJgx+rAvlPDLSamt2v8YaaPu5xLHy53BnWIIe+KHHHsuQIsLEG/BHFA7KMDSZ1FgyqBGWL+A9z5KEGaj+vpDIYeo2A=="/>
          <p:cNvSpPr>
            <a:spLocks noGrp="1"/>
          </p:cNvSpPr>
          <p:nvPr>
            <p:ph type="body" sz="quarter" idx="48"/>
          </p:nvPr>
        </p:nvSpPr>
        <p:spPr>
          <a:xfrm>
            <a:off x="450001" y="1015404"/>
            <a:ext cx="1783612" cy="157021"/>
          </a:xfrm>
        </p:spPr>
        <p:txBody>
          <a:bodyPr/>
          <a:lstStyle/>
          <a:p>
            <a:pPr algn="ctr"/>
            <a:r>
              <a:rPr lang="es-MX" sz="900" dirty="0" smtClean="0"/>
              <a:t>Términos</a:t>
            </a:r>
            <a:endParaRPr lang="en-US" sz="900" dirty="0"/>
          </a:p>
        </p:txBody>
      </p:sp>
      <p:sp>
        <p:nvSpPr>
          <p:cNvPr id="585734" name="Rectangle 6" descr="AQAAAAAQAG4HT8hBDRlDkCp5QaVIOgJkBB4NJntY6f+3/d6SVobHC9lN2+NSO+9ayA+L2wmJThMCyY/KG70ju34h+Pvq65OCgYBliUFyqmzaK1aQm4h42iEV6E8QiDCzuHOqYy7kcFeFoKpty4aamKabGeX/+saVM9xvMGDCK0+Y5O+KXLuwRa6l9a1thy9Bf795yNaJXR63I5XXuc6qhhWogQaZ6V/ur56EMk9I7CuCGJu0pxRygLV1XWa7PGCa1AnwVb1GHQ=="/>
          <p:cNvSpPr>
            <a:spLocks noGrp="1" noChangeArrowheads="1"/>
          </p:cNvSpPr>
          <p:nvPr>
            <p:ph type="title"/>
          </p:nvPr>
        </p:nvSpPr>
        <p:spPr>
          <a:xfrm>
            <a:off x="449263" y="190500"/>
            <a:ext cx="8247888"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Guías de inversión por tipo de </a:t>
            </a:r>
            <a:r>
              <a:rPr lang="es-MX" sz="2200" dirty="0" smtClean="0">
                <a:latin typeface="Credit Suisse Type Light" panose="020B0303040503020204" pitchFamily="34" charset="0"/>
                <a:ea typeface="ＭＳ Ｐゴシック" pitchFamily="34" charset="-128"/>
              </a:rPr>
              <a:t>activo (cont.)</a:t>
            </a:r>
            <a:r>
              <a:rPr lang="es-MX" sz="2200" dirty="0">
                <a:latin typeface="Credit Suisse Type Light" panose="020B0303040503020204" pitchFamily="34" charset="0"/>
                <a:ea typeface="ＭＳ Ｐゴシック" pitchFamily="34" charset="-128"/>
              </a:rPr>
              <a:t/>
            </a:r>
            <a:br>
              <a:rPr lang="es-MX" sz="2200" dirty="0">
                <a:latin typeface="Credit Suisse Type Light" panose="020B0303040503020204" pitchFamily="34" charset="0"/>
                <a:ea typeface="ＭＳ Ｐゴシック" pitchFamily="34" charset="-128"/>
              </a:rPr>
            </a:br>
            <a:r>
              <a:rPr lang="es-MX" sz="2000" b="0" dirty="0" smtClean="0">
                <a:latin typeface="Credit Suisse Type Light" panose="020B0303040503020204" pitchFamily="34" charset="0"/>
                <a:ea typeface="ＭＳ Ｐゴシック" pitchFamily="34" charset="-128"/>
              </a:rPr>
              <a:t>Oficinas</a:t>
            </a:r>
            <a:endParaRPr lang="es-MX" sz="2000" b="0" dirty="0">
              <a:latin typeface="Credit Suisse Type Light" panose="020B0303040503020204" pitchFamily="34" charset="0"/>
              <a:ea typeface="ＭＳ Ｐゴシック" pitchFamily="34" charset="-128"/>
            </a:endParaRPr>
          </a:p>
        </p:txBody>
      </p:sp>
      <p:graphicFrame>
        <p:nvGraphicFramePr>
          <p:cNvPr id="11" name="Table 10"/>
          <p:cNvGraphicFramePr>
            <a:graphicFrameLocks noGrp="1"/>
          </p:cNvGraphicFramePr>
          <p:nvPr>
            <p:extLst>
              <p:ext uri="{D42A27DB-BD31-4B8C-83A1-F6EECF244321}">
                <p14:modId xmlns:p14="http://schemas.microsoft.com/office/powerpoint/2010/main" val="1163669720"/>
              </p:ext>
            </p:extLst>
          </p:nvPr>
        </p:nvGraphicFramePr>
        <p:xfrm>
          <a:off x="449263" y="1276350"/>
          <a:ext cx="8220456" cy="4192208"/>
        </p:xfrm>
        <a:graphic>
          <a:graphicData uri="http://schemas.openxmlformats.org/drawingml/2006/table">
            <a:tbl>
              <a:tblPr firstRow="1" bandRow="1">
                <a:tableStyleId>{073A0DAA-6AF3-43AB-8588-CEC1D06C72B9}</a:tableStyleId>
              </a:tblPr>
              <a:tblGrid>
                <a:gridCol w="1850730"/>
                <a:gridCol w="3144594"/>
                <a:gridCol w="3225132"/>
              </a:tblGrid>
              <a:tr h="772212">
                <a:tc>
                  <a:txBody>
                    <a:bodyPr/>
                    <a:lstStyle/>
                    <a:p>
                      <a:r>
                        <a:rPr lang="es-MX" sz="800" b="1" dirty="0" smtClean="0">
                          <a:solidFill>
                            <a:schemeClr val="tx1"/>
                          </a:solidFill>
                          <a:latin typeface="Credit Suisse Type Light" panose="020B0303040503020204" pitchFamily="34" charset="0"/>
                        </a:rPr>
                        <a:t>Estabilización:</a:t>
                      </a:r>
                    </a:p>
                    <a:p>
                      <a:pPr marL="228600" indent="-228600">
                        <a:buAutoNum type="alphaLcParenR"/>
                      </a:pPr>
                      <a:r>
                        <a:rPr lang="es-MX" sz="800" b="1" dirty="0" smtClean="0">
                          <a:solidFill>
                            <a:schemeClr val="tx1"/>
                          </a:solidFill>
                          <a:latin typeface="Credit Suisse Type Light" panose="020B0303040503020204" pitchFamily="34" charset="0"/>
                        </a:rPr>
                        <a:t>Ocupación</a:t>
                      </a:r>
                    </a:p>
                    <a:p>
                      <a:pPr marL="228600" indent="-228600">
                        <a:buAutoNum type="alphaLcParenR"/>
                      </a:pPr>
                      <a:r>
                        <a:rPr lang="es-MX" sz="800" b="1" dirty="0" smtClean="0">
                          <a:solidFill>
                            <a:schemeClr val="tx1"/>
                          </a:solidFill>
                          <a:latin typeface="Credit Suisse Type Light" panose="020B0303040503020204" pitchFamily="34" charset="0"/>
                        </a:rPr>
                        <a:t>LTV</a:t>
                      </a:r>
                    </a:p>
                    <a:p>
                      <a:pPr marL="228600" indent="-228600">
                        <a:buAutoNum type="alphaLcParenR"/>
                      </a:pPr>
                      <a:r>
                        <a:rPr lang="es-MX" sz="800" b="1" dirty="0" smtClean="0">
                          <a:solidFill>
                            <a:schemeClr val="tx1"/>
                          </a:solidFill>
                          <a:latin typeface="Credit Suisse Type Light" panose="020B0303040503020204" pitchFamily="34" charset="0"/>
                        </a:rPr>
                        <a:t>DSCR</a:t>
                      </a:r>
                      <a:r>
                        <a:rPr lang="es-MX" sz="800" b="1" strike="noStrike" baseline="30000" dirty="0" smtClean="0">
                          <a:solidFill>
                            <a:schemeClr val="tx1"/>
                          </a:solidFill>
                          <a:latin typeface="Credit Suisse Type Light" panose="020B0303040503020204" pitchFamily="34" charset="0"/>
                        </a:rPr>
                        <a:t>(1)</a:t>
                      </a:r>
                      <a:r>
                        <a:rPr lang="es-MX" sz="800" b="1" baseline="0" dirty="0" smtClean="0">
                          <a:solidFill>
                            <a:schemeClr val="tx1"/>
                          </a:solidFill>
                          <a:latin typeface="Credit Suisse Type Light" panose="020B0303040503020204" pitchFamily="34" charset="0"/>
                        </a:rPr>
                        <a:t> (P+I)</a:t>
                      </a:r>
                    </a:p>
                    <a:p>
                      <a:pPr marL="228600" indent="-228600">
                        <a:buAutoNum type="alphaLcParenR"/>
                      </a:pPr>
                      <a:r>
                        <a:rPr lang="es-MX" sz="800" b="1" baseline="0" dirty="0" smtClean="0">
                          <a:solidFill>
                            <a:schemeClr val="tx1"/>
                          </a:solidFill>
                          <a:latin typeface="Credit Suisse Type Light" panose="020B0303040503020204" pitchFamily="34" charset="0"/>
                        </a:rPr>
                        <a:t>CoC</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indent="0">
                        <a:buNone/>
                      </a:pPr>
                      <a:r>
                        <a:rPr lang="es-MX" sz="800" b="0" dirty="0" smtClean="0">
                          <a:solidFill>
                            <a:schemeClr val="tx1"/>
                          </a:solidFill>
                          <a:latin typeface="Credit Suisse Type Light" panose="020B0303040503020204" pitchFamily="34" charset="0"/>
                        </a:rPr>
                        <a:t>Ocupación &gt; 75%</a:t>
                      </a:r>
                    </a:p>
                    <a:p>
                      <a:pPr marL="0" indent="0">
                        <a:buNone/>
                      </a:pPr>
                      <a:r>
                        <a:rPr lang="es-MX" sz="800" b="0" dirty="0" smtClean="0">
                          <a:solidFill>
                            <a:schemeClr val="tx1"/>
                          </a:solidFill>
                          <a:latin typeface="Credit Suisse Type Light" panose="020B0303040503020204" pitchFamily="34" charset="0"/>
                        </a:rPr>
                        <a:t>LTV &lt; 70% - 75% (multi</a:t>
                      </a:r>
                      <a:r>
                        <a:rPr lang="es-MX" sz="800" b="0" baseline="0" dirty="0" smtClean="0">
                          <a:solidFill>
                            <a:schemeClr val="tx1"/>
                          </a:solidFill>
                          <a:latin typeface="Credit Suisse Type Light" panose="020B0303040503020204" pitchFamily="34" charset="0"/>
                        </a:rPr>
                        <a:t>-tenant)</a:t>
                      </a:r>
                      <a:endParaRPr lang="es-MX" sz="800" b="0" dirty="0" smtClean="0">
                        <a:solidFill>
                          <a:schemeClr val="tx1"/>
                        </a:solidFill>
                        <a:latin typeface="Credit Suisse Type Light" panose="020B0303040503020204" pitchFamily="34" charset="0"/>
                      </a:endParaRPr>
                    </a:p>
                    <a:p>
                      <a:pPr marL="0" indent="0">
                        <a:buNone/>
                      </a:pPr>
                      <a:r>
                        <a:rPr lang="es-MX" sz="800" b="0" dirty="0" smtClean="0">
                          <a:solidFill>
                            <a:schemeClr val="tx1"/>
                          </a:solidFill>
                          <a:latin typeface="Credit Suisse Type Light" panose="020B0303040503020204" pitchFamily="34" charset="0"/>
                        </a:rPr>
                        <a:t>DSCR</a:t>
                      </a:r>
                      <a:r>
                        <a:rPr lang="es-MX" sz="800" b="0" strike="noStrike" baseline="30000" dirty="0" smtClean="0">
                          <a:solidFill>
                            <a:schemeClr val="tx1"/>
                          </a:solidFill>
                          <a:latin typeface="Credit Suisse Type Light" panose="020B0303040503020204" pitchFamily="34" charset="0"/>
                        </a:rPr>
                        <a:t>(1)</a:t>
                      </a:r>
                      <a:r>
                        <a:rPr lang="es-MX" sz="800" b="0" baseline="0" dirty="0" smtClean="0">
                          <a:solidFill>
                            <a:schemeClr val="tx1"/>
                          </a:solidFill>
                          <a:latin typeface="Credit Suisse Type Light" panose="020B0303040503020204" pitchFamily="34" charset="0"/>
                        </a:rPr>
                        <a:t> (P+I) &gt; 1.2x</a:t>
                      </a:r>
                    </a:p>
                    <a:p>
                      <a:pPr marL="0" indent="0">
                        <a:buNone/>
                      </a:pPr>
                      <a:r>
                        <a:rPr lang="es-MX" sz="800" b="0" baseline="0" dirty="0" smtClean="0">
                          <a:solidFill>
                            <a:schemeClr val="tx1"/>
                          </a:solidFill>
                          <a:latin typeface="Credit Suisse Type Light" panose="020B0303040503020204" pitchFamily="34" charset="0"/>
                        </a:rPr>
                        <a:t>CoC &gt; 11% para activos estabilizados</a:t>
                      </a:r>
                    </a:p>
                    <a:p>
                      <a:pPr marL="0" indent="0">
                        <a:buNone/>
                      </a:pPr>
                      <a:r>
                        <a:rPr lang="es-MX" sz="800" b="0" baseline="0" dirty="0" smtClean="0">
                          <a:solidFill>
                            <a:schemeClr val="tx1"/>
                          </a:solidFill>
                          <a:latin typeface="Credit Suisse Type Light" panose="020B0303040503020204" pitchFamily="34" charset="0"/>
                        </a:rPr>
                        <a:t>        &gt; 8%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B w="12700" cap="flat" cmpd="sng" algn="ctr">
                      <a:solidFill>
                        <a:schemeClr val="accent4"/>
                      </a:solidFill>
                      <a:prstDash val="sysDash"/>
                      <a:round/>
                      <a:headEnd type="none" w="med" len="med"/>
                      <a:tailEnd type="none" w="med" len="med"/>
                    </a:lnB>
                    <a:noFill/>
                  </a:tcPr>
                </a:tc>
                <a:tc>
                  <a:txBody>
                    <a:bodyPr/>
                    <a:lstStyle/>
                    <a:p>
                      <a:pPr marL="0" indent="0">
                        <a:buNone/>
                      </a:pPr>
                      <a:r>
                        <a:rPr lang="es-MX" sz="800" b="0" dirty="0" smtClean="0">
                          <a:solidFill>
                            <a:schemeClr val="tx1"/>
                          </a:solidFill>
                          <a:latin typeface="Credit Suisse Type Light" panose="020B0303040503020204" pitchFamily="34" charset="0"/>
                        </a:rPr>
                        <a:t>Ocupación &gt; 50%</a:t>
                      </a:r>
                    </a:p>
                    <a:p>
                      <a:pPr marL="0" indent="0">
                        <a:buNone/>
                      </a:pPr>
                      <a:r>
                        <a:rPr lang="es-MX" sz="800" b="0" dirty="0" smtClean="0">
                          <a:solidFill>
                            <a:schemeClr val="tx1"/>
                          </a:solidFill>
                          <a:latin typeface="Credit Suisse Type Light" panose="020B0303040503020204" pitchFamily="34" charset="0"/>
                        </a:rPr>
                        <a:t>LTV &lt; 75%</a:t>
                      </a:r>
                    </a:p>
                    <a:p>
                      <a:pPr marL="0" indent="0">
                        <a:buNone/>
                      </a:pPr>
                      <a:r>
                        <a:rPr lang="es-MX" sz="800" b="0" dirty="0" smtClean="0">
                          <a:solidFill>
                            <a:schemeClr val="tx1"/>
                          </a:solidFill>
                          <a:latin typeface="Credit Suisse Type Light" panose="020B0303040503020204" pitchFamily="34" charset="0"/>
                        </a:rPr>
                        <a:t>DSCR</a:t>
                      </a:r>
                      <a:r>
                        <a:rPr lang="es-MX" sz="800" b="0" strike="noStrike" baseline="30000" dirty="0" smtClean="0">
                          <a:solidFill>
                            <a:schemeClr val="tx1"/>
                          </a:solidFill>
                          <a:latin typeface="Credit Suisse Type Light" panose="020B0303040503020204" pitchFamily="34" charset="0"/>
                        </a:rPr>
                        <a:t>(1)</a:t>
                      </a:r>
                      <a:r>
                        <a:rPr lang="es-MX" sz="800" b="0" baseline="0" dirty="0" smtClean="0">
                          <a:solidFill>
                            <a:schemeClr val="tx1"/>
                          </a:solidFill>
                          <a:latin typeface="Credit Suisse Type Light" panose="020B0303040503020204" pitchFamily="34" charset="0"/>
                        </a:rPr>
                        <a:t> (P+I) &gt; 1.15x</a:t>
                      </a:r>
                    </a:p>
                    <a:p>
                      <a:pPr marL="0" indent="0">
                        <a:buNone/>
                      </a:pPr>
                      <a:r>
                        <a:rPr lang="es-MX" sz="800" b="0" baseline="0" dirty="0" smtClean="0">
                          <a:solidFill>
                            <a:schemeClr val="tx1"/>
                          </a:solidFill>
                          <a:latin typeface="Credit Suisse Type Light" panose="020B0303040503020204" pitchFamily="34" charset="0"/>
                        </a:rPr>
                        <a:t>CoC &gt; 9% para activos estabilizados</a:t>
                      </a:r>
                    </a:p>
                    <a:p>
                      <a:pPr marL="0" indent="0">
                        <a:buNone/>
                      </a:pPr>
                      <a:r>
                        <a:rPr lang="es-MX" sz="800" b="0" baseline="0" dirty="0" smtClean="0">
                          <a:solidFill>
                            <a:schemeClr val="tx1"/>
                          </a:solidFill>
                          <a:latin typeface="Credit Suisse Type Light" panose="020B0303040503020204" pitchFamily="34" charset="0"/>
                        </a:rPr>
                        <a:t>        &gt; 6%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B w="12700" cap="flat" cmpd="sng" algn="ctr">
                      <a:solidFill>
                        <a:schemeClr val="accent4"/>
                      </a:solidFill>
                      <a:prstDash val="sysDash"/>
                      <a:round/>
                      <a:headEnd type="none" w="med" len="med"/>
                      <a:tailEnd type="none" w="med" len="med"/>
                    </a:lnB>
                    <a:noFill/>
                  </a:tcPr>
                </a:tc>
              </a:tr>
              <a:tr h="491825">
                <a:tc>
                  <a:txBody>
                    <a:bodyPr/>
                    <a:lstStyle/>
                    <a:p>
                      <a:r>
                        <a:rPr lang="es-MX" sz="800" b="1" dirty="0" smtClean="0">
                          <a:solidFill>
                            <a:schemeClr val="tx1"/>
                          </a:solidFill>
                          <a:latin typeface="Credit Suisse Type Light" panose="020B0303040503020204" pitchFamily="34" charset="0"/>
                        </a:rPr>
                        <a:t>Perfil del acreditado</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dirty="0" smtClean="0">
                          <a:solidFill>
                            <a:schemeClr val="tx1"/>
                          </a:solidFill>
                          <a:latin typeface="Credit Suisse Type Light" panose="020B0303040503020204" pitchFamily="34" charset="0"/>
                        </a:rPr>
                        <a:t>(i) Desarrolladores con historial de desarrollo,</a:t>
                      </a:r>
                      <a:r>
                        <a:rPr lang="es-MX" sz="800" baseline="0" dirty="0" smtClean="0">
                          <a:solidFill>
                            <a:schemeClr val="tx1"/>
                          </a:solidFill>
                          <a:latin typeface="Credit Suisse Type Light" panose="020B0303040503020204" pitchFamily="34" charset="0"/>
                        </a:rPr>
                        <a:t> </a:t>
                      </a:r>
                      <a:r>
                        <a:rPr lang="es-MX" sz="800" dirty="0" smtClean="0">
                          <a:solidFill>
                            <a:schemeClr val="tx1"/>
                          </a:solidFill>
                          <a:latin typeface="Credit Suisse Type Light" panose="020B0303040503020204" pitchFamily="34" charset="0"/>
                        </a:rPr>
                        <a:t>comercialización (renta) y operación de inmuebles de oficinas </a:t>
                      </a:r>
                      <a:r>
                        <a:rPr lang="es-MX" sz="800" baseline="0" dirty="0" smtClean="0">
                          <a:solidFill>
                            <a:schemeClr val="tx1"/>
                          </a:solidFill>
                          <a:latin typeface="Credit Suisse Type Light" panose="020B0303040503020204" pitchFamily="34" charset="0"/>
                        </a:rPr>
                        <a:t>(ii) fondos de capital privado y de bienes raíces (iii) inversionistas individuales</a:t>
                      </a:r>
                      <a:endParaRPr lang="es-MX" sz="80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354115">
                <a:tc>
                  <a:txBody>
                    <a:bodyPr/>
                    <a:lstStyle/>
                    <a:p>
                      <a:r>
                        <a:rPr lang="es-MX" sz="800" b="1" dirty="0" smtClean="0">
                          <a:solidFill>
                            <a:schemeClr val="tx1"/>
                          </a:solidFill>
                          <a:latin typeface="Credit Suisse Type Light" panose="020B0303040503020204" pitchFamily="34" charset="0"/>
                        </a:rPr>
                        <a:t>Tasa</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dirty="0" smtClean="0">
                          <a:solidFill>
                            <a:schemeClr val="tx1"/>
                          </a:solidFill>
                          <a:latin typeface="Credit Suisse Type Light" panose="020B0303040503020204" pitchFamily="34" charset="0"/>
                        </a:rPr>
                        <a:t>Fija o variable en USD o MXN denominada</a:t>
                      </a:r>
                      <a:r>
                        <a:rPr lang="es-MX" sz="800" baseline="0" dirty="0" smtClean="0">
                          <a:solidFill>
                            <a:schemeClr val="tx1"/>
                          </a:solidFill>
                          <a:latin typeface="Credit Suisse Type Light" panose="020B0303040503020204" pitchFamily="34" charset="0"/>
                        </a:rPr>
                        <a:t> en la moneda de los contratos de renta (25% máximo de </a:t>
                      </a:r>
                      <a:r>
                        <a:rPr lang="en-US" sz="800" i="1" baseline="0" noProof="0" dirty="0" smtClean="0">
                          <a:solidFill>
                            <a:schemeClr val="tx1"/>
                          </a:solidFill>
                          <a:latin typeface="Credit Suisse Type Light" panose="020B0303040503020204" pitchFamily="34" charset="0"/>
                        </a:rPr>
                        <a:t>“des-</a:t>
                      </a:r>
                      <a:r>
                        <a:rPr lang="en-US" sz="800" i="1" baseline="0" noProof="0" dirty="0" err="1" smtClean="0">
                          <a:solidFill>
                            <a:schemeClr val="tx1"/>
                          </a:solidFill>
                          <a:latin typeface="Credit Suisse Type Light" panose="020B0303040503020204" pitchFamily="34" charset="0"/>
                        </a:rPr>
                        <a:t>empate</a:t>
                      </a:r>
                      <a:r>
                        <a:rPr lang="en-US" sz="800" i="1" baseline="0" noProof="0" dirty="0" smtClean="0">
                          <a:solidFill>
                            <a:schemeClr val="tx1"/>
                          </a:solidFill>
                          <a:latin typeface="Credit Suisse Type Light" panose="020B0303040503020204" pitchFamily="34" charset="0"/>
                        </a:rPr>
                        <a:t>” </a:t>
                      </a:r>
                      <a:r>
                        <a:rPr lang="en-US" sz="800" i="0" baseline="0" noProof="0" dirty="0" err="1" smtClean="0">
                          <a:solidFill>
                            <a:schemeClr val="tx1"/>
                          </a:solidFill>
                          <a:latin typeface="Credit Suisse Type Light" panose="020B0303040503020204" pitchFamily="34" charset="0"/>
                        </a:rPr>
                        <a:t>en</a:t>
                      </a:r>
                      <a:r>
                        <a:rPr lang="en-US" sz="800" i="0" baseline="0" noProof="0" dirty="0" smtClean="0">
                          <a:solidFill>
                            <a:schemeClr val="tx1"/>
                          </a:solidFill>
                          <a:latin typeface="Credit Suisse Type Light" panose="020B0303040503020204" pitchFamily="34" charset="0"/>
                        </a:rPr>
                        <a:t> </a:t>
                      </a:r>
                      <a:r>
                        <a:rPr lang="en-US" sz="800" i="0" baseline="0" noProof="0" dirty="0" err="1" smtClean="0">
                          <a:solidFill>
                            <a:schemeClr val="tx1"/>
                          </a:solidFill>
                          <a:latin typeface="Credit Suisse Type Light" panose="020B0303040503020204" pitchFamily="34" charset="0"/>
                        </a:rPr>
                        <a:t>monedas</a:t>
                      </a:r>
                      <a:r>
                        <a:rPr lang="es-MX" sz="800" baseline="0" dirty="0" smtClean="0">
                          <a:solidFill>
                            <a:schemeClr val="tx1"/>
                          </a:solidFill>
                          <a:latin typeface="Credit Suisse Type Light" panose="020B0303040503020204" pitchFamily="34" charset="0"/>
                        </a:rPr>
                        <a:t>)</a:t>
                      </a:r>
                      <a:endParaRPr lang="es-MX" sz="80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235021">
                <a:tc>
                  <a:txBody>
                    <a:bodyPr/>
                    <a:lstStyle/>
                    <a:p>
                      <a:r>
                        <a:rPr lang="es-MX" sz="800" b="1" dirty="0" smtClean="0">
                          <a:solidFill>
                            <a:schemeClr val="tx1"/>
                          </a:solidFill>
                          <a:latin typeface="Credit Suisse Type Light" panose="020B0303040503020204" pitchFamily="34" charset="0"/>
                        </a:rPr>
                        <a:t>Tipo de activos</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aseline="0" dirty="0" smtClean="0">
                          <a:solidFill>
                            <a:schemeClr val="tx1"/>
                          </a:solidFill>
                          <a:latin typeface="Credit Suisse Type Light" panose="020B0303040503020204" pitchFamily="34" charset="0"/>
                        </a:rPr>
                        <a:t>Edificios de oficinas clase A y B; inmuebles de usos mixtos</a:t>
                      </a:r>
                      <a:endParaRPr lang="es-MX" sz="80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629537">
                <a:tc>
                  <a:txBody>
                    <a:bodyPr/>
                    <a:lstStyle/>
                    <a:p>
                      <a:r>
                        <a:rPr lang="es-MX" sz="800" b="1" dirty="0" smtClean="0">
                          <a:solidFill>
                            <a:schemeClr val="tx1"/>
                          </a:solidFill>
                          <a:latin typeface="Credit Suisse Type Light" panose="020B0303040503020204" pitchFamily="34" charset="0"/>
                        </a:rPr>
                        <a:t>Ubicación</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dirty="0" smtClean="0">
                          <a:solidFill>
                            <a:schemeClr val="tx1"/>
                          </a:solidFill>
                          <a:latin typeface="Credit Suisse Type Light" panose="020B0303040503020204" pitchFamily="34" charset="0"/>
                        </a:rPr>
                        <a:t>Principales 10 ciudades en México</a:t>
                      </a: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dirty="0" smtClean="0">
                          <a:solidFill>
                            <a:schemeClr val="tx1"/>
                          </a:solidFill>
                          <a:latin typeface="Credit Suisse Type Light" panose="020B0303040503020204" pitchFamily="34" charset="0"/>
                        </a:rPr>
                        <a:t>Centros Urbanos &gt; 1mm de habitantes con patrones</a:t>
                      </a:r>
                      <a:r>
                        <a:rPr lang="es-MX" sz="800" baseline="0" dirty="0" smtClean="0">
                          <a:solidFill>
                            <a:schemeClr val="tx1"/>
                          </a:solidFill>
                          <a:latin typeface="Credit Suisse Type Light" panose="020B0303040503020204" pitchFamily="34" charset="0"/>
                        </a:rPr>
                        <a:t> de ingreso sólidos y bajo nivel de criminalidad (menos del 20% permitido en zonas de alta incidencia delictiva)</a:t>
                      </a:r>
                      <a:endParaRPr lang="es-MX" sz="80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r>
              <a:tr h="6379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1" dirty="0" smtClean="0">
                          <a:solidFill>
                            <a:schemeClr val="tx1"/>
                          </a:solidFill>
                          <a:latin typeface="Credit Suisse Type Light" panose="020B0303040503020204" pitchFamily="34" charset="0"/>
                        </a:rPr>
                        <a:t>Financiamiento para desarrollo</a:t>
                      </a:r>
                      <a:r>
                        <a:rPr lang="es-MX" sz="800" b="1" baseline="0" dirty="0" smtClean="0">
                          <a:solidFill>
                            <a:schemeClr val="tx1"/>
                          </a:solidFill>
                          <a:latin typeface="Credit Suisse Type Light" panose="020B0303040503020204" pitchFamily="34" charset="0"/>
                        </a:rPr>
                        <a:t> </a:t>
                      </a:r>
                      <a:endParaRPr lang="es-MX" sz="800" b="1" baseline="30000" dirty="0" smtClean="0">
                        <a:solidFill>
                          <a:schemeClr val="tx1"/>
                        </a:solidFill>
                        <a:latin typeface="Credit Suisse Type Light" panose="020B0303040503020204" pitchFamily="34" charset="0"/>
                      </a:endParaRPr>
                    </a:p>
                    <a:p>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-Desarrollador probado;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-Contrato de renta ancla/sub-ancla firmado;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-LTC (Terreno </a:t>
                      </a:r>
                      <a:r>
                        <a:rPr kumimoji="0" lang="es-MX" sz="800" b="0" i="1"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con cap de </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25%) &lt; 60% (</a:t>
                      </a:r>
                      <a:r>
                        <a:rPr kumimoji="0" lang="es-MX" sz="800" b="0" i="1"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Last money in</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-Ministraciones de acuerdo a avance (ingeniero independiente)</a:t>
                      </a: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Portafolios: Siempre y cuando CoC &gt; 9%, DSCR</a:t>
                      </a:r>
                      <a:r>
                        <a:rPr lang="es-MX" sz="800" strike="noStrike" baseline="30000" dirty="0" smtClean="0">
                          <a:solidFill>
                            <a:schemeClr val="tx1"/>
                          </a:solidFill>
                          <a:latin typeface="Credit Suisse Type Light" panose="020B0303040503020204" pitchFamily="34" charset="0"/>
                        </a:rPr>
                        <a:t>(1)</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 &gt; 1.0x </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80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r>
              <a:tr h="772212">
                <a:tc>
                  <a:txBody>
                    <a:bodyPr/>
                    <a:lstStyle/>
                    <a:p>
                      <a:r>
                        <a:rPr lang="es-MX" sz="800" b="1" dirty="0" smtClean="0">
                          <a:solidFill>
                            <a:schemeClr val="tx1"/>
                          </a:solidFill>
                          <a:latin typeface="Credit Suisse Type Light" panose="020B0303040503020204" pitchFamily="34" charset="0"/>
                        </a:rPr>
                        <a:t>Due </a:t>
                      </a:r>
                      <a:r>
                        <a:rPr lang="es-MX" sz="800" b="1" dirty="0" err="1" smtClean="0">
                          <a:solidFill>
                            <a:schemeClr val="tx1"/>
                          </a:solidFill>
                          <a:latin typeface="Credit Suisse Type Light" panose="020B0303040503020204" pitchFamily="34" charset="0"/>
                        </a:rPr>
                        <a:t>diligence</a:t>
                      </a:r>
                      <a:r>
                        <a:rPr lang="es-MX" sz="800" b="1" baseline="0" dirty="0" smtClean="0">
                          <a:solidFill>
                            <a:schemeClr val="tx1"/>
                          </a:solidFill>
                          <a:latin typeface="Credit Suisse Type Light" panose="020B0303040503020204" pitchFamily="34" charset="0"/>
                        </a:rPr>
                        <a:t> para fondeo</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-Avalúo</a:t>
                      </a:r>
                      <a:r>
                        <a:rPr lang="es-MX" sz="800" b="0" baseline="0" dirty="0" smtClean="0">
                          <a:solidFill>
                            <a:schemeClr val="tx1"/>
                          </a:solidFill>
                          <a:latin typeface="Credit Suisse Type Light" panose="020B0303040503020204" pitchFamily="34" charset="0"/>
                        </a:rPr>
                        <a:t> realizado por firmas autorizadas</a:t>
                      </a:r>
                      <a:endParaRPr lang="es-MX" sz="800" b="0" dirty="0" smtClean="0">
                        <a:solidFill>
                          <a:schemeClr val="tx1"/>
                        </a:solidFill>
                        <a:latin typeface="Credit Suisse Type Light" panose="020B0303040503020204" pitchFamily="34" charset="0"/>
                      </a:endParaRPr>
                    </a:p>
                    <a:p>
                      <a:pPr marL="0" indent="0">
                        <a:buFont typeface="Wingdings"/>
                        <a:buNone/>
                      </a:pPr>
                      <a:r>
                        <a:rPr lang="es-MX" sz="800" b="0" dirty="0" smtClean="0">
                          <a:solidFill>
                            <a:schemeClr val="tx1"/>
                          </a:solidFill>
                          <a:latin typeface="Credit Suisse Type Light" panose="020B0303040503020204" pitchFamily="34" charset="0"/>
                        </a:rPr>
                        <a:t>-Reporte de ingeniería realizado por firmas autorizadas</a:t>
                      </a:r>
                    </a:p>
                    <a:p>
                      <a:pPr marL="0" indent="0">
                        <a:buFont typeface="Wingdings"/>
                        <a:buNone/>
                      </a:pPr>
                      <a:r>
                        <a:rPr lang="es-MX" sz="800" b="0" dirty="0" smtClean="0">
                          <a:solidFill>
                            <a:schemeClr val="tx1"/>
                          </a:solidFill>
                          <a:latin typeface="Credit Suisse Type Light" panose="020B0303040503020204" pitchFamily="34" charset="0"/>
                        </a:rPr>
                        <a:t>-Auditoría de NOI</a:t>
                      </a:r>
                    </a:p>
                    <a:p>
                      <a:pPr marL="0" indent="0">
                        <a:buFont typeface="Wingdings"/>
                        <a:buNone/>
                      </a:pPr>
                      <a:r>
                        <a:rPr lang="es-MX" sz="800" b="0" dirty="0" smtClean="0">
                          <a:solidFill>
                            <a:schemeClr val="tx1"/>
                          </a:solidFill>
                          <a:latin typeface="Credit Suisse Type Light" panose="020B0303040503020204" pitchFamily="34" charset="0"/>
                        </a:rPr>
                        <a:t>-</a:t>
                      </a:r>
                      <a:r>
                        <a:rPr lang="es-MX" sz="800" b="0" baseline="0" dirty="0" smtClean="0">
                          <a:solidFill>
                            <a:schemeClr val="tx1"/>
                          </a:solidFill>
                          <a:latin typeface="Credit Suisse Type Light" panose="020B0303040503020204" pitchFamily="34" charset="0"/>
                        </a:rPr>
                        <a:t>Auditoría legal sobre la propiedad</a:t>
                      </a:r>
                    </a:p>
                    <a:p>
                      <a:pPr marL="0" marR="0" indent="0" algn="l" defTabSz="914400" rtl="0" eaLnBrk="1" fontAlgn="auto" latinLnBrk="0" hangingPunct="1">
                        <a:lnSpc>
                          <a:spcPct val="100000"/>
                        </a:lnSpc>
                        <a:spcBef>
                          <a:spcPts val="0"/>
                        </a:spcBef>
                        <a:spcAft>
                          <a:spcPts val="0"/>
                        </a:spcAft>
                        <a:buClrTx/>
                        <a:buSzTx/>
                        <a:buFont typeface="Wingdings"/>
                        <a:buNone/>
                        <a:tabLst/>
                        <a:defRPr/>
                      </a:pPr>
                      <a:r>
                        <a:rPr lang="es-MX" sz="800" b="0" baseline="0" dirty="0" smtClean="0">
                          <a:solidFill>
                            <a:schemeClr val="tx1"/>
                          </a:solidFill>
                          <a:latin typeface="Credit Suisse Type Light" panose="020B0303040503020204" pitchFamily="34" charset="0"/>
                        </a:rPr>
                        <a:t>-Seguros de daños adecuado y endosos correspondientes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299372">
                <a:tc>
                  <a:txBody>
                    <a:bodyPr/>
                    <a:lstStyle/>
                    <a:p>
                      <a:r>
                        <a:rPr lang="es-MX" sz="800" b="1" dirty="0" smtClean="0">
                          <a:solidFill>
                            <a:schemeClr val="tx1"/>
                          </a:solidFill>
                          <a:latin typeface="Credit Suisse Type Light" panose="020B0303040503020204" pitchFamily="34" charset="0"/>
                        </a:rPr>
                        <a:t>Términos y amortización</a:t>
                      </a:r>
                      <a:endParaRPr lang="es-MX" sz="800" b="1" baseline="30000"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Hasta 10 años de plazo; 30 años de amortización</a:t>
                      </a: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no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a:p>
                  </a:txBody>
                  <a:tcPr/>
                </a:tc>
              </a:tr>
            </a:tbl>
          </a:graphicData>
        </a:graphic>
      </p:graphicFrame>
    </p:spTree>
    <p:custDataLst>
      <p:tags r:id="rId1"/>
    </p:custDataLst>
    <p:extLst>
      <p:ext uri="{BB962C8B-B14F-4D97-AF65-F5344CB8AC3E}">
        <p14:creationId xmlns:p14="http://schemas.microsoft.com/office/powerpoint/2010/main" val="27954058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descr="AQAAAAAQAKrWlR54dHZKskYd2Odkmn00dc75E1UW7uNaSa1OkB9c7EeyrGrcBcBf1wSUJkkCKv9rLzW1H3hRdYVFnrIuTLYQLyTbUUVdUyRI6P8/0Zs0kDGUWOzai5dgLXukTdyhS6ycGHJOyuvJeRSCWvdi3wgAl8t3vSng/5O40KnNxDgflo+cydxq7lsu7QUzJdQO79kzLk++/z3at3X82rX1J2HIZ3KCjfcWS/jagjzWMxXRS4vG1eThixMDwlipMLE0UA=="/>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0F488115-7D60-4D30-99CE-01EBC1871766}"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55</a:t>
            </a:fld>
            <a:endParaRPr lang="es-MX" altLang="ja-JP" sz="1000" b="0">
              <a:solidFill>
                <a:srgbClr val="000000"/>
              </a:solidFill>
              <a:latin typeface="Credit Suisse Type Light" panose="020B0303040503020204" pitchFamily="34" charset="0"/>
            </a:endParaRPr>
          </a:p>
        </p:txBody>
      </p:sp>
      <p:sp>
        <p:nvSpPr>
          <p:cNvPr id="6" name="Oval 5" descr="AQAAAAAQAFjYrjKJfU5Oi4pSIefIWyGHE1zLUTQJqIFZSy+5mwqQPQZmxdhnUsmWTYz3ILMOh7TL/06nDSd5q6iuZ62Kmaflar0KWIQ2KZqmEoERIFd45+Zd5k8R0wcyVOjLgVK3LTNljTTIqozgqPIypBibjLK7tFoL8R/LW+AmtyZo4xQKXzsheQDDaXdOaSmPw2UeC8sQQetSagREJ6srRWoV/4Yu6vWehClruSPeVh4emvHjXn3PIL568lxgJIyh8QienA=="/>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
        <p:nvSpPr>
          <p:cNvPr id="23" name="HeadingBox3" descr="AQAAAAAQANu4g5HemJ1NgCFez3PBRzLBt1LUynJ41Nduflu9K48XpM9IsjkOcRvNlK2sOWuZFZGCQZ/uxFaq7wo+uMMSb3C1NhfMHp86xYOHVKsAskFKhc5ddN+/e013DEGjo4DAGvRjl9GLRwM79LlOpyP29ysTkhufCNesl0J4q1al2+GHRZZhh/s19ncV/8nMt+g9nUH10ntKA5mHcF6DfuYUpqwYf5CNDi7L1kszfsYoRw0Bdn4cCfoK9P/FKUlWsgqmsg=="/>
          <p:cNvSpPr>
            <a:spLocks noGrp="1"/>
          </p:cNvSpPr>
          <p:nvPr>
            <p:ph type="body" sz="quarter" idx="30"/>
          </p:nvPr>
        </p:nvSpPr>
        <p:spPr>
          <a:xfrm>
            <a:off x="5523480" y="1015404"/>
            <a:ext cx="3146238" cy="157021"/>
          </a:xfrm>
        </p:spPr>
        <p:txBody>
          <a:bodyPr/>
          <a:lstStyle/>
          <a:p>
            <a:pPr algn="ctr"/>
            <a:r>
              <a:rPr lang="es-MX" sz="900" dirty="0" smtClean="0"/>
              <a:t>Portafolio</a:t>
            </a:r>
            <a:endParaRPr lang="en-US" sz="900" dirty="0"/>
          </a:p>
        </p:txBody>
      </p:sp>
      <p:sp>
        <p:nvSpPr>
          <p:cNvPr id="15" name="HeadingBox2" descr="AQAAAAAQAI11COgnhbNPm2KYc48KSsDOIswTmmz4C/TrsE/iLe77iieANXOWgN4FdC02gYc3avDSLJOqTYdp1m2wJf/YKl7RiQgu1du9T5rdG5R1nRqY/917jGXrNWB0AMM1PhaVUf/9qbYbg/3yfyYN1w0wJrvF263U1+g0UcDrfg3NRdAwdYKAnDWX8VKe00SteD4WR/HcpfmKys/xW2rc5KbIROsdel38LenvyiXJitGjkNdSyG51qXiOlm8bv7BqeeKSUw=="/>
          <p:cNvSpPr>
            <a:spLocks noGrp="1"/>
          </p:cNvSpPr>
          <p:nvPr>
            <p:ph type="body" sz="quarter" idx="20"/>
          </p:nvPr>
        </p:nvSpPr>
        <p:spPr>
          <a:xfrm>
            <a:off x="2381249" y="1015404"/>
            <a:ext cx="2981326" cy="157021"/>
          </a:xfrm>
        </p:spPr>
        <p:txBody>
          <a:bodyPr/>
          <a:lstStyle/>
          <a:p>
            <a:pPr algn="ctr"/>
            <a:r>
              <a:rPr lang="es-MX" sz="900" dirty="0" smtClean="0"/>
              <a:t>Activos individuales</a:t>
            </a:r>
            <a:endParaRPr lang="en-US" sz="900" dirty="0"/>
          </a:p>
        </p:txBody>
      </p:sp>
      <p:sp>
        <p:nvSpPr>
          <p:cNvPr id="585738" name="HeadingBox1" descr="AQAAAAAQAEMzMvzTeZdOouk6tLM3MDfWJPUR0kR6YH2xLVNUsebmjby7SOsOBlncTA/ffAEOVHddVGwWXLRMQCasYEPUbS4bdwtDaw4qgeg8VbM+Pl3aNu6lh7RSbTFAJKd4kkT9TIjbngy24FUNmsvYQ9JUPA77kEQ8xJ9fEGenFJ1HEJgx+rAvlPDLSamt2v8YaaPu5xLHy53BnWIIe+KHHHsuQIsLEG/BHFA7KMDSZ1FgyqBGWL+A9z5KEGaj+vpDIYeo2A=="/>
          <p:cNvSpPr>
            <a:spLocks noGrp="1"/>
          </p:cNvSpPr>
          <p:nvPr>
            <p:ph type="body" sz="quarter" idx="48"/>
          </p:nvPr>
        </p:nvSpPr>
        <p:spPr>
          <a:xfrm>
            <a:off x="450001" y="1015404"/>
            <a:ext cx="1783612" cy="157021"/>
          </a:xfrm>
        </p:spPr>
        <p:txBody>
          <a:bodyPr/>
          <a:lstStyle/>
          <a:p>
            <a:pPr algn="ctr"/>
            <a:r>
              <a:rPr lang="es-MX" sz="900" dirty="0" smtClean="0"/>
              <a:t>Términos</a:t>
            </a:r>
            <a:endParaRPr lang="en-US" sz="900" dirty="0"/>
          </a:p>
        </p:txBody>
      </p:sp>
      <p:sp>
        <p:nvSpPr>
          <p:cNvPr id="585734" name="Rectangle 6" descr="AQAAAAAQAG4HT8hBDRlDkCp5QaVIOgJkBB4NJntY6f+3/d6SVobHC9lN2+NSO+9ayA+L2wmJThMCyY/KG70ju34h+Pvq65OCgYBliUFyqmzaK1aQm4h42iEV6E8QiDCzuHOqYy7kcFeFoKpty4aamKabGeX/+saVM9xvMGDCK0+Y5O+KXLuwRa6l9a1thy9Bf795yNaJXR63I5XXuc6qhhWogQaZ6V/ur56EMk9I7CuCGJu0pxRygLV1XWa7PGCa1AnwVb1GHQ=="/>
          <p:cNvSpPr>
            <a:spLocks noGrp="1" noChangeArrowheads="1"/>
          </p:cNvSpPr>
          <p:nvPr>
            <p:ph type="title"/>
          </p:nvPr>
        </p:nvSpPr>
        <p:spPr>
          <a:xfrm>
            <a:off x="449263" y="190500"/>
            <a:ext cx="8247888"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Guías de inversión por tipo de </a:t>
            </a:r>
            <a:r>
              <a:rPr lang="es-MX" sz="2200" dirty="0" smtClean="0">
                <a:latin typeface="Credit Suisse Type Light" panose="020B0303040503020204" pitchFamily="34" charset="0"/>
                <a:ea typeface="ＭＳ Ｐゴシック" pitchFamily="34" charset="-128"/>
              </a:rPr>
              <a:t>activo (cont.)</a:t>
            </a:r>
            <a:r>
              <a:rPr lang="es-MX" sz="2200" dirty="0">
                <a:latin typeface="Credit Suisse Type Light" panose="020B0303040503020204" pitchFamily="34" charset="0"/>
                <a:ea typeface="ＭＳ Ｐゴシック" pitchFamily="34" charset="-128"/>
              </a:rPr>
              <a:t/>
            </a:r>
            <a:br>
              <a:rPr lang="es-MX" sz="2200" dirty="0">
                <a:latin typeface="Credit Suisse Type Light" panose="020B0303040503020204" pitchFamily="34" charset="0"/>
                <a:ea typeface="ＭＳ Ｐゴシック" pitchFamily="34" charset="-128"/>
              </a:rPr>
            </a:br>
            <a:r>
              <a:rPr lang="es-MX" sz="2000" b="0" dirty="0" smtClean="0">
                <a:latin typeface="Credit Suisse Type Light" panose="020B0303040503020204" pitchFamily="34" charset="0"/>
                <a:ea typeface="ＭＳ Ｐゴシック" pitchFamily="34" charset="-128"/>
              </a:rPr>
              <a:t>Centros comerciales</a:t>
            </a:r>
            <a:endParaRPr lang="es-MX" sz="2000" b="0" dirty="0">
              <a:latin typeface="Credit Suisse Type Light" panose="020B0303040503020204" pitchFamily="34" charset="0"/>
              <a:ea typeface="ＭＳ Ｐゴシック" pitchFamily="34" charset="-128"/>
            </a:endParaRPr>
          </a:p>
        </p:txBody>
      </p:sp>
      <p:sp>
        <p:nvSpPr>
          <p:cNvPr id="12" name="Notes" descr="&lt;tags&gt;&lt;tag n=&quot;TagName&quot; v=&quot;Notes&quot; /&gt;&lt;tag n=&quot;Top&quot; v=&quot;421.5&quot; /&gt;&lt;tag n=&quot;Left&quot; v=&quot;35.25&quot; /&gt;&lt;tag n=&quot;Height&quot; v=&quot;25.375&quot; /&gt;&lt;tag n=&quot;Width&quot; v=&quot;648.5&quot; /&gt;&lt;/tags&gt;"/>
          <p:cNvSpPr txBox="1">
            <a:spLocks noChangeArrowheads="1"/>
          </p:cNvSpPr>
          <p:nvPr/>
        </p:nvSpPr>
        <p:spPr bwMode="gray">
          <a:xfrm>
            <a:off x="457200" y="6200775"/>
            <a:ext cx="5810250" cy="307007"/>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n-US" altLang="ja-JP" dirty="0">
                <a:solidFill>
                  <a:srgbClr val="000000"/>
                </a:solidFill>
                <a:latin typeface="Credit Suisse Type Light" pitchFamily="34" charset="0"/>
              </a:rPr>
              <a:t>(1)	</a:t>
            </a:r>
            <a:r>
              <a:rPr lang="es-ES" altLang="ja-JP" dirty="0">
                <a:solidFill>
                  <a:srgbClr val="000000"/>
                </a:solidFill>
                <a:latin typeface="Credit Suisse Type Light" pitchFamily="34" charset="0"/>
              </a:rPr>
              <a:t>Servicio de cobertura de la deuda, calculado dividiendo el ingreso operativo neto entre el servicio de la deuda.</a:t>
            </a:r>
            <a:endParaRPr lang="en-US" altLang="ja-JP" dirty="0">
              <a:solidFill>
                <a:srgbClr val="000000"/>
              </a:solidFill>
              <a:latin typeface="Credit Suisse Type Light" pitchFamily="34" charset="0"/>
            </a:endParaRPr>
          </a:p>
          <a:p>
            <a:pPr>
              <a:lnSpc>
                <a:spcPct val="95000"/>
              </a:lnSpc>
            </a:pPr>
            <a:r>
              <a:rPr lang="en-US" altLang="ja-JP" dirty="0">
                <a:solidFill>
                  <a:srgbClr val="000000"/>
                </a:solidFill>
                <a:latin typeface="Credit Suisse Type Light" pitchFamily="34" charset="0"/>
              </a:rPr>
              <a:t>(2)	</a:t>
            </a:r>
            <a:r>
              <a:rPr lang="en-US" altLang="ja-JP" dirty="0" err="1">
                <a:solidFill>
                  <a:srgbClr val="000000"/>
                </a:solidFill>
                <a:latin typeface="Credit Suisse Type Light" pitchFamily="34" charset="0"/>
              </a:rPr>
              <a:t>Área</a:t>
            </a:r>
            <a:r>
              <a:rPr lang="en-US" altLang="ja-JP" dirty="0">
                <a:solidFill>
                  <a:srgbClr val="000000"/>
                </a:solidFill>
                <a:latin typeface="Credit Suisse Type Light" pitchFamily="34" charset="0"/>
              </a:rPr>
              <a:t> </a:t>
            </a:r>
            <a:r>
              <a:rPr lang="en-US" altLang="ja-JP" dirty="0" err="1">
                <a:solidFill>
                  <a:srgbClr val="000000"/>
                </a:solidFill>
                <a:latin typeface="Credit Suisse Type Light" pitchFamily="34" charset="0"/>
              </a:rPr>
              <a:t>bruta</a:t>
            </a:r>
            <a:r>
              <a:rPr lang="en-US" altLang="ja-JP" dirty="0">
                <a:solidFill>
                  <a:srgbClr val="000000"/>
                </a:solidFill>
                <a:latin typeface="Credit Suisse Type Light" pitchFamily="34" charset="0"/>
              </a:rPr>
              <a:t> rentable.</a:t>
            </a:r>
          </a:p>
          <a:p>
            <a:pPr>
              <a:lnSpc>
                <a:spcPct val="95000"/>
              </a:lnSpc>
            </a:pPr>
            <a:r>
              <a:rPr lang="en-US" altLang="ja-JP" dirty="0">
                <a:solidFill>
                  <a:srgbClr val="000000"/>
                </a:solidFill>
                <a:latin typeface="Credit Suisse Type Light" pitchFamily="34" charset="0"/>
              </a:rPr>
              <a:t>			</a:t>
            </a:r>
          </a:p>
        </p:txBody>
      </p:sp>
      <p:graphicFrame>
        <p:nvGraphicFramePr>
          <p:cNvPr id="13" name="Table 12"/>
          <p:cNvGraphicFramePr>
            <a:graphicFrameLocks noGrp="1"/>
          </p:cNvGraphicFramePr>
          <p:nvPr>
            <p:extLst>
              <p:ext uri="{D42A27DB-BD31-4B8C-83A1-F6EECF244321}">
                <p14:modId xmlns:p14="http://schemas.microsoft.com/office/powerpoint/2010/main" val="1993019222"/>
              </p:ext>
            </p:extLst>
          </p:nvPr>
        </p:nvGraphicFramePr>
        <p:xfrm>
          <a:off x="449263" y="1278933"/>
          <a:ext cx="8220456" cy="4530675"/>
        </p:xfrm>
        <a:graphic>
          <a:graphicData uri="http://schemas.openxmlformats.org/drawingml/2006/table">
            <a:tbl>
              <a:tblPr firstRow="1" bandRow="1">
                <a:tableStyleId>{073A0DAA-6AF3-43AB-8588-CEC1D06C72B9}</a:tableStyleId>
              </a:tblPr>
              <a:tblGrid>
                <a:gridCol w="1850730"/>
                <a:gridCol w="3144594"/>
                <a:gridCol w="3225132"/>
              </a:tblGrid>
              <a:tr h="798859">
                <a:tc>
                  <a:txBody>
                    <a:bodyPr/>
                    <a:lstStyle/>
                    <a:p>
                      <a:r>
                        <a:rPr lang="es-MX" sz="800" b="1" dirty="0" smtClean="0">
                          <a:solidFill>
                            <a:schemeClr val="tx1"/>
                          </a:solidFill>
                          <a:latin typeface="Credit Suisse Type Light" panose="020B0303040503020204" pitchFamily="34" charset="0"/>
                        </a:rPr>
                        <a:t>Estabilización:</a:t>
                      </a:r>
                    </a:p>
                    <a:p>
                      <a:pPr marL="228600" indent="-228600">
                        <a:buAutoNum type="alphaLcParenR"/>
                      </a:pPr>
                      <a:r>
                        <a:rPr lang="es-MX" sz="800" b="1" dirty="0" smtClean="0">
                          <a:solidFill>
                            <a:schemeClr val="tx1"/>
                          </a:solidFill>
                          <a:latin typeface="Credit Suisse Type Light" panose="020B0303040503020204" pitchFamily="34" charset="0"/>
                        </a:rPr>
                        <a:t>Ocupación</a:t>
                      </a:r>
                    </a:p>
                    <a:p>
                      <a:pPr marL="228600" indent="-228600">
                        <a:buAutoNum type="alphaLcParenR"/>
                      </a:pPr>
                      <a:r>
                        <a:rPr lang="es-MX" sz="800" b="1" dirty="0" smtClean="0">
                          <a:solidFill>
                            <a:schemeClr val="tx1"/>
                          </a:solidFill>
                          <a:latin typeface="Credit Suisse Type Light" panose="020B0303040503020204" pitchFamily="34" charset="0"/>
                        </a:rPr>
                        <a:t>LTV</a:t>
                      </a:r>
                    </a:p>
                    <a:p>
                      <a:pPr marL="228600" indent="-228600">
                        <a:buAutoNum type="alphaLcParenR"/>
                      </a:pPr>
                      <a:r>
                        <a:rPr lang="es-MX" sz="800" b="1" dirty="0" smtClean="0">
                          <a:solidFill>
                            <a:schemeClr val="tx1"/>
                          </a:solidFill>
                          <a:latin typeface="Credit Suisse Type Light" panose="020B0303040503020204" pitchFamily="34" charset="0"/>
                        </a:rPr>
                        <a:t>DSCR</a:t>
                      </a:r>
                      <a:r>
                        <a:rPr lang="es-MX" sz="800" b="1" strike="noStrike" baseline="30000" dirty="0" smtClean="0">
                          <a:solidFill>
                            <a:schemeClr val="tx1"/>
                          </a:solidFill>
                          <a:latin typeface="Credit Suisse Type Light" panose="020B0303040503020204" pitchFamily="34" charset="0"/>
                        </a:rPr>
                        <a:t>(1)</a:t>
                      </a:r>
                      <a:r>
                        <a:rPr lang="es-MX" sz="800" b="1" baseline="0" dirty="0" smtClean="0">
                          <a:solidFill>
                            <a:schemeClr val="tx1"/>
                          </a:solidFill>
                          <a:latin typeface="Credit Suisse Type Light" panose="020B0303040503020204" pitchFamily="34" charset="0"/>
                        </a:rPr>
                        <a:t> (P+I)</a:t>
                      </a:r>
                    </a:p>
                    <a:p>
                      <a:pPr marL="228600" indent="-228600">
                        <a:buAutoNum type="alphaLcParenR"/>
                      </a:pPr>
                      <a:r>
                        <a:rPr lang="es-MX" sz="800" b="1" baseline="0" dirty="0" smtClean="0">
                          <a:solidFill>
                            <a:schemeClr val="tx1"/>
                          </a:solidFill>
                          <a:latin typeface="Credit Suisse Type Light" panose="020B0303040503020204" pitchFamily="34" charset="0"/>
                        </a:rPr>
                        <a:t>CoC</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indent="0">
                        <a:buNone/>
                      </a:pPr>
                      <a:r>
                        <a:rPr lang="es-MX" sz="800" b="0" dirty="0" smtClean="0">
                          <a:solidFill>
                            <a:schemeClr val="tx1"/>
                          </a:solidFill>
                          <a:latin typeface="Credit Suisse Type Light" panose="020B0303040503020204" pitchFamily="34" charset="0"/>
                        </a:rPr>
                        <a:t>Ocupación &gt; 75%</a:t>
                      </a:r>
                    </a:p>
                    <a:p>
                      <a:pPr marL="0" indent="0">
                        <a:buNone/>
                      </a:pPr>
                      <a:r>
                        <a:rPr lang="es-MX" sz="800" b="0" dirty="0" smtClean="0">
                          <a:solidFill>
                            <a:schemeClr val="tx1"/>
                          </a:solidFill>
                          <a:latin typeface="Credit Suisse Type Light" panose="020B0303040503020204" pitchFamily="34" charset="0"/>
                        </a:rPr>
                        <a:t>LTV &lt; 75%</a:t>
                      </a:r>
                    </a:p>
                    <a:p>
                      <a:pPr marL="0" indent="0">
                        <a:buNone/>
                      </a:pPr>
                      <a:r>
                        <a:rPr lang="es-MX" sz="800" b="0" dirty="0" smtClean="0">
                          <a:solidFill>
                            <a:schemeClr val="tx1"/>
                          </a:solidFill>
                          <a:latin typeface="Credit Suisse Type Light" panose="020B0303040503020204" pitchFamily="34" charset="0"/>
                        </a:rPr>
                        <a:t>DSCR</a:t>
                      </a:r>
                      <a:r>
                        <a:rPr lang="es-MX" sz="800" b="0" strike="noStrike" baseline="30000" dirty="0" smtClean="0">
                          <a:solidFill>
                            <a:schemeClr val="tx1"/>
                          </a:solidFill>
                          <a:latin typeface="Credit Suisse Type Light" panose="020B0303040503020204" pitchFamily="34" charset="0"/>
                        </a:rPr>
                        <a:t>(1)</a:t>
                      </a:r>
                      <a:r>
                        <a:rPr lang="es-MX" sz="800" b="0" baseline="0" dirty="0" smtClean="0">
                          <a:solidFill>
                            <a:schemeClr val="tx1"/>
                          </a:solidFill>
                          <a:latin typeface="Credit Suisse Type Light" panose="020B0303040503020204" pitchFamily="34" charset="0"/>
                        </a:rPr>
                        <a:t> (P+I) &gt; 1.2x</a:t>
                      </a:r>
                    </a:p>
                    <a:p>
                      <a:pPr marL="0" indent="0">
                        <a:buNone/>
                      </a:pPr>
                      <a:r>
                        <a:rPr lang="es-MX" sz="800" b="0" baseline="0" dirty="0" smtClean="0">
                          <a:solidFill>
                            <a:schemeClr val="tx1"/>
                          </a:solidFill>
                          <a:latin typeface="Credit Suisse Type Light" panose="020B0303040503020204" pitchFamily="34" charset="0"/>
                        </a:rPr>
                        <a:t>CoC &gt; 11% para activos estabilizados</a:t>
                      </a:r>
                    </a:p>
                    <a:p>
                      <a:pPr marL="0" indent="0">
                        <a:buNone/>
                      </a:pPr>
                      <a:r>
                        <a:rPr lang="es-MX" sz="800" b="0" baseline="0" dirty="0" smtClean="0">
                          <a:solidFill>
                            <a:schemeClr val="tx1"/>
                          </a:solidFill>
                          <a:latin typeface="Credit Suisse Type Light" panose="020B0303040503020204" pitchFamily="34" charset="0"/>
                        </a:rPr>
                        <a:t>        &gt;  9% para proyectos no estabilizados</a:t>
                      </a:r>
                      <a:endParaRPr lang="es-MX" sz="800" b="0" dirty="0" smtClean="0">
                        <a:solidFill>
                          <a:schemeClr val="tx1"/>
                        </a:solidFill>
                        <a:latin typeface="Credit Suisse Type Light" panose="020B0303040503020204" pitchFamily="34" charset="0"/>
                      </a:endParaRPr>
                    </a:p>
                    <a:p>
                      <a:pPr marL="0" indent="0">
                        <a:buNone/>
                      </a:pP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B w="12700" cap="flat" cmpd="sng" algn="ctr">
                      <a:solidFill>
                        <a:schemeClr val="accent4"/>
                      </a:solidFill>
                      <a:prstDash val="sysDash"/>
                      <a:round/>
                      <a:headEnd type="none" w="med" len="med"/>
                      <a:tailEnd type="none" w="med" len="med"/>
                    </a:lnB>
                    <a:noFill/>
                  </a:tcPr>
                </a:tc>
                <a:tc>
                  <a:txBody>
                    <a:bodyPr/>
                    <a:lstStyle/>
                    <a:p>
                      <a:pPr marL="0" indent="0">
                        <a:buNone/>
                      </a:pPr>
                      <a:r>
                        <a:rPr lang="es-MX" sz="800" b="0" dirty="0" smtClean="0">
                          <a:solidFill>
                            <a:schemeClr val="tx1"/>
                          </a:solidFill>
                          <a:latin typeface="Credit Suisse Type Light" panose="020B0303040503020204" pitchFamily="34" charset="0"/>
                        </a:rPr>
                        <a:t>Ocupación &gt; 50%</a:t>
                      </a:r>
                    </a:p>
                    <a:p>
                      <a:pPr marL="0" indent="0">
                        <a:buNone/>
                      </a:pPr>
                      <a:r>
                        <a:rPr lang="es-MX" sz="800" b="0" dirty="0" smtClean="0">
                          <a:solidFill>
                            <a:schemeClr val="tx1"/>
                          </a:solidFill>
                          <a:latin typeface="Credit Suisse Type Light" panose="020B0303040503020204" pitchFamily="34" charset="0"/>
                        </a:rPr>
                        <a:t>LTV &lt; 80%</a:t>
                      </a:r>
                    </a:p>
                    <a:p>
                      <a:pPr marL="0" indent="0">
                        <a:buNone/>
                      </a:pPr>
                      <a:r>
                        <a:rPr lang="es-MX" sz="800" b="0" dirty="0" smtClean="0">
                          <a:solidFill>
                            <a:schemeClr val="tx1"/>
                          </a:solidFill>
                          <a:latin typeface="Credit Suisse Type Light" panose="020B0303040503020204" pitchFamily="34" charset="0"/>
                        </a:rPr>
                        <a:t>DSCR</a:t>
                      </a:r>
                      <a:r>
                        <a:rPr lang="es-MX" sz="800" b="0" strike="noStrike" baseline="30000" dirty="0" smtClean="0">
                          <a:solidFill>
                            <a:schemeClr val="tx1"/>
                          </a:solidFill>
                          <a:latin typeface="Credit Suisse Type Light" panose="020B0303040503020204" pitchFamily="34" charset="0"/>
                        </a:rPr>
                        <a:t>(1)</a:t>
                      </a:r>
                      <a:r>
                        <a:rPr lang="es-MX" sz="800" b="0" baseline="0" dirty="0" smtClean="0">
                          <a:solidFill>
                            <a:schemeClr val="tx1"/>
                          </a:solidFill>
                          <a:latin typeface="Credit Suisse Type Light" panose="020B0303040503020204" pitchFamily="34" charset="0"/>
                        </a:rPr>
                        <a:t> (P+I) &gt; 1.15x</a:t>
                      </a:r>
                    </a:p>
                    <a:p>
                      <a:pPr marL="0" indent="0">
                        <a:buNone/>
                      </a:pPr>
                      <a:r>
                        <a:rPr lang="es-MX" sz="800" b="0" baseline="0" dirty="0" smtClean="0">
                          <a:solidFill>
                            <a:schemeClr val="tx1"/>
                          </a:solidFill>
                          <a:latin typeface="Credit Suisse Type Light" panose="020B0303040503020204" pitchFamily="34" charset="0"/>
                        </a:rPr>
                        <a:t>CoC &gt; 10% para activos estabilizados</a:t>
                      </a:r>
                    </a:p>
                    <a:p>
                      <a:pPr marL="0" indent="0">
                        <a:buNone/>
                      </a:pPr>
                      <a:r>
                        <a:rPr lang="es-MX" sz="800" b="0" baseline="0" dirty="0" smtClean="0">
                          <a:solidFill>
                            <a:schemeClr val="tx1"/>
                          </a:solidFill>
                          <a:latin typeface="Credit Suisse Type Light" panose="020B0303040503020204" pitchFamily="34" charset="0"/>
                        </a:rPr>
                        <a:t>        &gt;  8%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B w="12700" cap="flat" cmpd="sng" algn="ctr">
                      <a:solidFill>
                        <a:schemeClr val="accent4"/>
                      </a:solidFill>
                      <a:prstDash val="sysDash"/>
                      <a:round/>
                      <a:headEnd type="none" w="med" len="med"/>
                      <a:tailEnd type="none" w="med" len="med"/>
                    </a:lnB>
                    <a:noFill/>
                  </a:tcPr>
                </a:tc>
              </a:tr>
              <a:tr h="483973">
                <a:tc>
                  <a:txBody>
                    <a:bodyPr/>
                    <a:lstStyle/>
                    <a:p>
                      <a:r>
                        <a:rPr lang="es-MX" sz="800" b="1" dirty="0" smtClean="0">
                          <a:solidFill>
                            <a:schemeClr val="tx1"/>
                          </a:solidFill>
                          <a:latin typeface="Credit Suisse Type Light" panose="020B0303040503020204" pitchFamily="34" charset="0"/>
                        </a:rPr>
                        <a:t>Perfil del acreditado</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0" dirty="0" smtClean="0">
                          <a:solidFill>
                            <a:schemeClr val="tx1"/>
                          </a:solidFill>
                          <a:latin typeface="Credit Suisse Type Light" panose="020B0303040503020204" pitchFamily="34" charset="0"/>
                        </a:rPr>
                        <a:t>(i) Desarrolladores con historial de desarrollo,</a:t>
                      </a:r>
                      <a:r>
                        <a:rPr lang="es-MX" sz="800" b="0" baseline="0" dirty="0" smtClean="0">
                          <a:solidFill>
                            <a:schemeClr val="tx1"/>
                          </a:solidFill>
                          <a:latin typeface="Credit Suisse Type Light" panose="020B0303040503020204" pitchFamily="34" charset="0"/>
                        </a:rPr>
                        <a:t> </a:t>
                      </a:r>
                      <a:r>
                        <a:rPr lang="es-MX" sz="800" b="0" dirty="0" smtClean="0">
                          <a:solidFill>
                            <a:schemeClr val="tx1"/>
                          </a:solidFill>
                          <a:latin typeface="Credit Suisse Type Light" panose="020B0303040503020204" pitchFamily="34" charset="0"/>
                        </a:rPr>
                        <a:t>comercialización (renta) y operación de centros comerciales </a:t>
                      </a:r>
                      <a:r>
                        <a:rPr lang="es-MX" sz="800" b="0" baseline="0" dirty="0" smtClean="0">
                          <a:solidFill>
                            <a:schemeClr val="tx1"/>
                          </a:solidFill>
                          <a:latin typeface="Credit Suisse Type Light" panose="020B0303040503020204" pitchFamily="34" charset="0"/>
                        </a:rPr>
                        <a:t>(ii) fondos de capital privado y de real estate (iii) inversionistas individuales</a:t>
                      </a:r>
                      <a:endParaRPr lang="es-MX" sz="800" b="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348461">
                <a:tc>
                  <a:txBody>
                    <a:bodyPr/>
                    <a:lstStyle/>
                    <a:p>
                      <a:r>
                        <a:rPr lang="es-MX" sz="800" b="1" dirty="0" smtClean="0">
                          <a:solidFill>
                            <a:schemeClr val="tx1"/>
                          </a:solidFill>
                          <a:latin typeface="Credit Suisse Type Light" panose="020B0303040503020204" pitchFamily="34" charset="0"/>
                        </a:rPr>
                        <a:t>Tasa</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0" dirty="0" smtClean="0">
                          <a:solidFill>
                            <a:schemeClr val="tx1"/>
                          </a:solidFill>
                          <a:latin typeface="Credit Suisse Type Light" panose="020B0303040503020204" pitchFamily="34" charset="0"/>
                        </a:rPr>
                        <a:t>Fija o variable en MXN denominada</a:t>
                      </a:r>
                      <a:r>
                        <a:rPr lang="es-MX" sz="800" b="0" baseline="0" dirty="0" smtClean="0">
                          <a:solidFill>
                            <a:schemeClr val="tx1"/>
                          </a:solidFill>
                          <a:latin typeface="Credit Suisse Type Light" panose="020B0303040503020204" pitchFamily="34" charset="0"/>
                        </a:rPr>
                        <a:t> en la moneda de los contratos de renta (USD posible en frontera y zonas turísticas; </a:t>
                      </a:r>
                      <a:r>
                        <a:rPr lang="es-MX" sz="800" baseline="0" dirty="0" smtClean="0">
                          <a:solidFill>
                            <a:schemeClr val="tx1"/>
                          </a:solidFill>
                          <a:latin typeface="Credit Suisse Type Light" panose="020B0303040503020204" pitchFamily="34" charset="0"/>
                        </a:rPr>
                        <a:t>25% máximo de </a:t>
                      </a:r>
                      <a:r>
                        <a:rPr lang="en-US" sz="800" i="1" baseline="0" noProof="0" dirty="0" smtClean="0">
                          <a:solidFill>
                            <a:schemeClr val="tx1"/>
                          </a:solidFill>
                          <a:latin typeface="Credit Suisse Type Light" panose="020B0303040503020204" pitchFamily="34" charset="0"/>
                        </a:rPr>
                        <a:t>“des-</a:t>
                      </a:r>
                      <a:r>
                        <a:rPr lang="en-US" sz="800" i="1" baseline="0" noProof="0" dirty="0" err="1" smtClean="0">
                          <a:solidFill>
                            <a:schemeClr val="tx1"/>
                          </a:solidFill>
                          <a:latin typeface="Credit Suisse Type Light" panose="020B0303040503020204" pitchFamily="34" charset="0"/>
                        </a:rPr>
                        <a:t>empate</a:t>
                      </a:r>
                      <a:r>
                        <a:rPr lang="en-US" sz="800" i="1" baseline="0" noProof="0" dirty="0" smtClean="0">
                          <a:solidFill>
                            <a:schemeClr val="tx1"/>
                          </a:solidFill>
                          <a:latin typeface="Credit Suisse Type Light" panose="020B0303040503020204" pitchFamily="34" charset="0"/>
                        </a:rPr>
                        <a:t>” </a:t>
                      </a:r>
                      <a:r>
                        <a:rPr lang="en-US" sz="800" i="0" baseline="0" noProof="0" dirty="0" err="1" smtClean="0">
                          <a:solidFill>
                            <a:schemeClr val="tx1"/>
                          </a:solidFill>
                          <a:latin typeface="Credit Suisse Type Light" panose="020B0303040503020204" pitchFamily="34" charset="0"/>
                        </a:rPr>
                        <a:t>en</a:t>
                      </a:r>
                      <a:r>
                        <a:rPr lang="en-US" sz="800" i="0" baseline="0" noProof="0" dirty="0" smtClean="0">
                          <a:solidFill>
                            <a:schemeClr val="tx1"/>
                          </a:solidFill>
                          <a:latin typeface="Credit Suisse Type Light" panose="020B0303040503020204" pitchFamily="34" charset="0"/>
                        </a:rPr>
                        <a:t> </a:t>
                      </a:r>
                      <a:r>
                        <a:rPr lang="en-US" sz="800" i="0" baseline="0" noProof="0" dirty="0" err="1" smtClean="0">
                          <a:solidFill>
                            <a:schemeClr val="tx1"/>
                          </a:solidFill>
                          <a:latin typeface="Credit Suisse Type Light" panose="020B0303040503020204" pitchFamily="34" charset="0"/>
                        </a:rPr>
                        <a:t>monedas</a:t>
                      </a:r>
                      <a:r>
                        <a:rPr lang="es-MX" sz="800" b="0" baseline="0" dirty="0" smtClean="0">
                          <a:solidFill>
                            <a:schemeClr val="tx1"/>
                          </a:solidFill>
                          <a:latin typeface="Credit Suisse Type Light" panose="020B0303040503020204" pitchFamily="34" charset="0"/>
                        </a:rPr>
                        <a:t>)</a:t>
                      </a:r>
                      <a:endParaRPr lang="es-MX" sz="800" b="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212949">
                <a:tc>
                  <a:txBody>
                    <a:bodyPr/>
                    <a:lstStyle/>
                    <a:p>
                      <a:r>
                        <a:rPr lang="es-MX" sz="800" b="1" dirty="0" smtClean="0">
                          <a:solidFill>
                            <a:schemeClr val="tx1"/>
                          </a:solidFill>
                          <a:latin typeface="Credit Suisse Type Light" panose="020B0303040503020204" pitchFamily="34" charset="0"/>
                        </a:rPr>
                        <a:t>Tipo de activos</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0" i="1" baseline="0" dirty="0" err="1" smtClean="0">
                          <a:solidFill>
                            <a:schemeClr val="tx1"/>
                          </a:solidFill>
                          <a:latin typeface="Credit Suisse Type Light" panose="020B0303040503020204" pitchFamily="34" charset="0"/>
                        </a:rPr>
                        <a:t>Grocery</a:t>
                      </a:r>
                      <a:r>
                        <a:rPr lang="es-MX" sz="800" b="0" i="1" baseline="0" dirty="0" smtClean="0">
                          <a:solidFill>
                            <a:schemeClr val="tx1"/>
                          </a:solidFill>
                          <a:latin typeface="Credit Suisse Type Light" panose="020B0303040503020204" pitchFamily="34" charset="0"/>
                        </a:rPr>
                        <a:t> </a:t>
                      </a:r>
                      <a:r>
                        <a:rPr lang="es-MX" sz="800" b="0" i="1" baseline="0" dirty="0" err="1" smtClean="0">
                          <a:solidFill>
                            <a:schemeClr val="tx1"/>
                          </a:solidFill>
                          <a:latin typeface="Credit Suisse Type Light" panose="020B0303040503020204" pitchFamily="34" charset="0"/>
                        </a:rPr>
                        <a:t>anchored</a:t>
                      </a:r>
                      <a:r>
                        <a:rPr lang="es-MX" sz="800" b="0" i="1" baseline="0" dirty="0" smtClean="0">
                          <a:solidFill>
                            <a:schemeClr val="tx1"/>
                          </a:solidFill>
                          <a:latin typeface="Credit Suisse Type Light" panose="020B0303040503020204" pitchFamily="34" charset="0"/>
                        </a:rPr>
                        <a:t>, </a:t>
                      </a:r>
                      <a:r>
                        <a:rPr lang="es-MX" sz="800" b="0" i="1" baseline="0" dirty="0" err="1" smtClean="0">
                          <a:solidFill>
                            <a:schemeClr val="tx1"/>
                          </a:solidFill>
                          <a:latin typeface="Credit Suisse Type Light" panose="020B0303040503020204" pitchFamily="34" charset="0"/>
                        </a:rPr>
                        <a:t>fashion</a:t>
                      </a:r>
                      <a:r>
                        <a:rPr lang="es-MX" sz="800" b="0" i="1" baseline="0" dirty="0" smtClean="0">
                          <a:solidFill>
                            <a:schemeClr val="tx1"/>
                          </a:solidFill>
                          <a:latin typeface="Credit Suisse Type Light" panose="020B0303040503020204" pitchFamily="34" charset="0"/>
                        </a:rPr>
                        <a:t> malls, </a:t>
                      </a:r>
                      <a:r>
                        <a:rPr lang="es-MX" sz="800" b="0" i="1" baseline="0" dirty="0" err="1" smtClean="0">
                          <a:solidFill>
                            <a:schemeClr val="tx1"/>
                          </a:solidFill>
                          <a:latin typeface="Credit Suisse Type Light" panose="020B0303040503020204" pitchFamily="34" charset="0"/>
                        </a:rPr>
                        <a:t>department</a:t>
                      </a:r>
                      <a:r>
                        <a:rPr lang="es-MX" sz="800" b="0" i="1" baseline="0" dirty="0" smtClean="0">
                          <a:solidFill>
                            <a:schemeClr val="tx1"/>
                          </a:solidFill>
                          <a:latin typeface="Credit Suisse Type Light" panose="020B0303040503020204" pitchFamily="34" charset="0"/>
                        </a:rPr>
                        <a:t> </a:t>
                      </a:r>
                      <a:r>
                        <a:rPr lang="es-MX" sz="800" b="0" i="1" baseline="0" dirty="0" err="1" smtClean="0">
                          <a:solidFill>
                            <a:schemeClr val="tx1"/>
                          </a:solidFill>
                          <a:latin typeface="Credit Suisse Type Light" panose="020B0303040503020204" pitchFamily="34" charset="0"/>
                        </a:rPr>
                        <a:t>stores</a:t>
                      </a:r>
                      <a:r>
                        <a:rPr lang="es-MX" sz="800" b="0" i="1" baseline="0" dirty="0" smtClean="0">
                          <a:solidFill>
                            <a:schemeClr val="tx1"/>
                          </a:solidFill>
                          <a:latin typeface="Credit Suisse Type Light" panose="020B0303040503020204" pitchFamily="34" charset="0"/>
                        </a:rPr>
                        <a:t> y </a:t>
                      </a:r>
                      <a:r>
                        <a:rPr lang="es-MX" sz="800" b="0" i="1" baseline="0" dirty="0" err="1" smtClean="0">
                          <a:solidFill>
                            <a:schemeClr val="tx1"/>
                          </a:solidFill>
                          <a:latin typeface="Credit Suisse Type Light" panose="020B0303040503020204" pitchFamily="34" charset="0"/>
                        </a:rPr>
                        <a:t>entertainment</a:t>
                      </a:r>
                      <a:r>
                        <a:rPr lang="es-MX" sz="800" b="0" i="1" baseline="0" dirty="0" smtClean="0">
                          <a:solidFill>
                            <a:schemeClr val="tx1"/>
                          </a:solidFill>
                          <a:latin typeface="Credit Suisse Type Light" panose="020B0303040503020204" pitchFamily="34" charset="0"/>
                        </a:rPr>
                        <a:t> malls</a:t>
                      </a:r>
                      <a:endParaRPr lang="es-MX" sz="800" b="0" i="1"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619486">
                <a:tc>
                  <a:txBody>
                    <a:bodyPr/>
                    <a:lstStyle/>
                    <a:p>
                      <a:r>
                        <a:rPr lang="es-MX" sz="800" b="1" dirty="0" smtClean="0">
                          <a:solidFill>
                            <a:schemeClr val="tx1"/>
                          </a:solidFill>
                          <a:latin typeface="Credit Suisse Type Light" panose="020B0303040503020204" pitchFamily="34" charset="0"/>
                        </a:rPr>
                        <a:t>Ubicación</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0" dirty="0" smtClean="0">
                          <a:solidFill>
                            <a:schemeClr val="tx1"/>
                          </a:solidFill>
                          <a:latin typeface="Credit Suisse Type Light" panose="020B0303040503020204" pitchFamily="34" charset="0"/>
                        </a:rPr>
                        <a:t>Centros Urbanos &gt; 1mm de habitantes con patrones</a:t>
                      </a:r>
                      <a:r>
                        <a:rPr lang="es-MX" sz="800" b="0" baseline="0" dirty="0" smtClean="0">
                          <a:solidFill>
                            <a:schemeClr val="tx1"/>
                          </a:solidFill>
                          <a:latin typeface="Credit Suisse Type Light" panose="020B0303040503020204" pitchFamily="34" charset="0"/>
                        </a:rPr>
                        <a:t> de ingreso sólidos y bajo nivel de criminalidad</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0" dirty="0" smtClean="0">
                          <a:solidFill>
                            <a:schemeClr val="tx1"/>
                          </a:solidFill>
                          <a:latin typeface="Credit Suisse Type Light" panose="020B0303040503020204" pitchFamily="34" charset="0"/>
                        </a:rPr>
                        <a:t>Centros urbanos &gt; 1mm de habitantes con patrones</a:t>
                      </a:r>
                      <a:r>
                        <a:rPr lang="es-MX" sz="800" b="0" baseline="0" dirty="0" smtClean="0">
                          <a:solidFill>
                            <a:schemeClr val="tx1"/>
                          </a:solidFill>
                          <a:latin typeface="Credit Suisse Type Light" panose="020B0303040503020204" pitchFamily="34" charset="0"/>
                        </a:rPr>
                        <a:t> de ingreso sólidos y bajo nivel de criminalidad (menos del 20% permitido en zonas de alta incidencia delictiva)</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r>
              <a:tr h="6194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1" dirty="0" smtClean="0">
                          <a:solidFill>
                            <a:schemeClr val="tx1"/>
                          </a:solidFill>
                          <a:latin typeface="Credit Suisse Type Light" panose="020B0303040503020204" pitchFamily="34" charset="0"/>
                        </a:rPr>
                        <a:t>Financiamiento para desarrollo</a:t>
                      </a:r>
                      <a:r>
                        <a:rPr lang="es-MX" sz="800" b="1" baseline="0" dirty="0" smtClean="0">
                          <a:solidFill>
                            <a:schemeClr val="tx1"/>
                          </a:solidFill>
                          <a:latin typeface="Credit Suisse Type Light" panose="020B0303040503020204" pitchFamily="34" charset="0"/>
                        </a:rPr>
                        <a:t> </a:t>
                      </a:r>
                      <a:endParaRPr lang="es-MX" sz="800" b="1" baseline="30000" dirty="0" smtClean="0">
                        <a:solidFill>
                          <a:schemeClr val="tx1"/>
                        </a:solidFill>
                        <a:latin typeface="Credit Suisse Type Light" panose="020B0303040503020204" pitchFamily="34" charset="0"/>
                      </a:endParaRPr>
                    </a:p>
                    <a:p>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-Desarrollador probado;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-Contrato de renta ancla/sub-ancla firmado;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-LTC (terreno con cap de 20%) &lt; 60% (</a:t>
                      </a:r>
                      <a:r>
                        <a:rPr kumimoji="0" lang="es-MX" sz="800" b="0" i="1"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Last money in</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-Ministraciones de acuerdo a avance (ingeniero independiente)</a:t>
                      </a: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Portafolios:  Siempre y cuando CoC &gt; 9%, DSCR</a:t>
                      </a:r>
                      <a:r>
                        <a:rPr lang="es-MX" sz="800" b="0" strike="noStrike" baseline="30000" dirty="0" smtClean="0">
                          <a:solidFill>
                            <a:schemeClr val="tx1"/>
                          </a:solidFill>
                          <a:latin typeface="Credit Suisse Type Light" panose="020B0303040503020204" pitchFamily="34" charset="0"/>
                        </a:rPr>
                        <a:t>(1)</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 &gt; 1.0x </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r>
              <a:tr h="427317">
                <a:tc>
                  <a:txBody>
                    <a:bodyPr/>
                    <a:lstStyle/>
                    <a:p>
                      <a:r>
                        <a:rPr lang="es-MX" sz="800" b="1" dirty="0" smtClean="0">
                          <a:solidFill>
                            <a:schemeClr val="tx1"/>
                          </a:solidFill>
                          <a:latin typeface="Credit Suisse Type Light" panose="020B0303040503020204" pitchFamily="34" charset="0"/>
                        </a:rPr>
                        <a:t>% del ABR</a:t>
                      </a:r>
                      <a:r>
                        <a:rPr lang="es-MX" sz="800" b="1" baseline="30000" dirty="0" smtClean="0">
                          <a:solidFill>
                            <a:schemeClr val="tx1"/>
                          </a:solidFill>
                          <a:latin typeface="Credit Suisse Type Light" panose="020B0303040503020204" pitchFamily="34" charset="0"/>
                        </a:rPr>
                        <a:t>(2)</a:t>
                      </a:r>
                      <a:r>
                        <a:rPr lang="es-MX" sz="800" b="1" dirty="0" smtClean="0">
                          <a:solidFill>
                            <a:schemeClr val="tx1"/>
                          </a:solidFill>
                          <a:latin typeface="Credit Suisse Type Light" panose="020B0303040503020204" pitchFamily="34" charset="0"/>
                        </a:rPr>
                        <a:t> de ancla y sub-ancla</a:t>
                      </a: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ABR firmado</a:t>
                      </a:r>
                      <a:r>
                        <a:rPr lang="es-MX" sz="800" b="0" baseline="0" dirty="0" smtClean="0">
                          <a:solidFill>
                            <a:schemeClr val="tx1"/>
                          </a:solidFill>
                          <a:latin typeface="Credit Suisse Type Light" panose="020B0303040503020204" pitchFamily="34" charset="0"/>
                        </a:rPr>
                        <a:t> con ancla &gt;</a:t>
                      </a:r>
                      <a:r>
                        <a:rPr lang="en-US" sz="800" b="0" baseline="0" dirty="0" smtClean="0">
                          <a:solidFill>
                            <a:schemeClr val="tx1"/>
                          </a:solidFill>
                          <a:latin typeface="Credit Suisse Type Light" panose="020B0303040503020204" pitchFamily="34" charset="0"/>
                        </a:rPr>
                        <a:t>=</a:t>
                      </a:r>
                      <a:r>
                        <a:rPr lang="es-MX" sz="800" b="0" baseline="0" dirty="0" smtClean="0">
                          <a:solidFill>
                            <a:schemeClr val="tx1"/>
                          </a:solidFill>
                          <a:latin typeface="Credit Suisse Type Light" panose="020B0303040503020204" pitchFamily="34" charset="0"/>
                        </a:rPr>
                        <a:t> 15%</a:t>
                      </a:r>
                      <a:endParaRPr lang="es-MX" sz="800" b="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680510">
                <a:tc>
                  <a:txBody>
                    <a:bodyPr/>
                    <a:lstStyle/>
                    <a:p>
                      <a:r>
                        <a:rPr lang="es-MX" sz="800" b="1" dirty="0" smtClean="0">
                          <a:solidFill>
                            <a:schemeClr val="tx1"/>
                          </a:solidFill>
                          <a:latin typeface="Credit Suisse Type Light" panose="020B0303040503020204" pitchFamily="34" charset="0"/>
                        </a:rPr>
                        <a:t>Due </a:t>
                      </a:r>
                      <a:r>
                        <a:rPr lang="es-MX" sz="800" b="1" dirty="0" err="1" smtClean="0">
                          <a:solidFill>
                            <a:schemeClr val="tx1"/>
                          </a:solidFill>
                          <a:latin typeface="Credit Suisse Type Light" panose="020B0303040503020204" pitchFamily="34" charset="0"/>
                        </a:rPr>
                        <a:t>diligence</a:t>
                      </a:r>
                      <a:r>
                        <a:rPr lang="es-MX" sz="800" b="1" baseline="0" dirty="0" smtClean="0">
                          <a:solidFill>
                            <a:schemeClr val="tx1"/>
                          </a:solidFill>
                          <a:latin typeface="Credit Suisse Type Light" panose="020B0303040503020204" pitchFamily="34" charset="0"/>
                        </a:rPr>
                        <a:t> para fondeo</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 Avalúo</a:t>
                      </a:r>
                      <a:r>
                        <a:rPr lang="es-MX" sz="800" b="0" baseline="0" dirty="0" smtClean="0">
                          <a:solidFill>
                            <a:schemeClr val="tx1"/>
                          </a:solidFill>
                          <a:latin typeface="Credit Suisse Type Light" panose="020B0303040503020204" pitchFamily="34" charset="0"/>
                        </a:rPr>
                        <a:t> realizado por firmas autorizadas</a:t>
                      </a:r>
                      <a:endParaRPr lang="es-MX" sz="800" b="0" dirty="0" smtClean="0">
                        <a:solidFill>
                          <a:schemeClr val="tx1"/>
                        </a:solidFill>
                        <a:latin typeface="Credit Suisse Type Light" panose="020B0303040503020204" pitchFamily="34" charset="0"/>
                      </a:endParaRPr>
                    </a:p>
                    <a:p>
                      <a:pPr marL="0" indent="0">
                        <a:buFont typeface="Wingdings"/>
                        <a:buNone/>
                      </a:pPr>
                      <a:r>
                        <a:rPr lang="es-MX" sz="800" b="0" dirty="0" smtClean="0">
                          <a:solidFill>
                            <a:schemeClr val="tx1"/>
                          </a:solidFill>
                          <a:latin typeface="Credit Suisse Type Light" panose="020B0303040503020204" pitchFamily="34" charset="0"/>
                        </a:rPr>
                        <a:t>- Reporte de ingeniería realizado por firmas autorizadas</a:t>
                      </a:r>
                    </a:p>
                    <a:p>
                      <a:pPr marL="0" indent="0">
                        <a:buFont typeface="Wingdings"/>
                        <a:buNone/>
                      </a:pPr>
                      <a:r>
                        <a:rPr lang="es-MX" sz="800" b="0" dirty="0" smtClean="0">
                          <a:solidFill>
                            <a:schemeClr val="tx1"/>
                          </a:solidFill>
                          <a:latin typeface="Credit Suisse Type Light" panose="020B0303040503020204" pitchFamily="34" charset="0"/>
                        </a:rPr>
                        <a:t>- Auditoría de NOI</a:t>
                      </a:r>
                    </a:p>
                    <a:p>
                      <a:pPr marL="0" indent="0">
                        <a:buFont typeface="Wingdings"/>
                        <a:buNone/>
                      </a:pPr>
                      <a:r>
                        <a:rPr lang="es-MX" sz="800" b="0" dirty="0" smtClean="0">
                          <a:solidFill>
                            <a:schemeClr val="tx1"/>
                          </a:solidFill>
                          <a:latin typeface="Credit Suisse Type Light" panose="020B0303040503020204" pitchFamily="34" charset="0"/>
                        </a:rPr>
                        <a:t>-</a:t>
                      </a:r>
                      <a:r>
                        <a:rPr lang="es-MX" sz="800" b="0" baseline="0" dirty="0" smtClean="0">
                          <a:solidFill>
                            <a:schemeClr val="tx1"/>
                          </a:solidFill>
                          <a:latin typeface="Credit Suisse Type Light" panose="020B0303040503020204" pitchFamily="34" charset="0"/>
                        </a:rPr>
                        <a:t> Auditoría legal sobre la propiedad</a:t>
                      </a:r>
                    </a:p>
                    <a:p>
                      <a:pPr marL="0" marR="0" indent="0" algn="l" defTabSz="914400" rtl="0" eaLnBrk="1" fontAlgn="auto" latinLnBrk="0" hangingPunct="1">
                        <a:lnSpc>
                          <a:spcPct val="100000"/>
                        </a:lnSpc>
                        <a:spcBef>
                          <a:spcPts val="0"/>
                        </a:spcBef>
                        <a:spcAft>
                          <a:spcPts val="0"/>
                        </a:spcAft>
                        <a:buClrTx/>
                        <a:buSzTx/>
                        <a:buFont typeface="Wingdings"/>
                        <a:buNone/>
                        <a:tabLst/>
                        <a:defRPr/>
                      </a:pPr>
                      <a:r>
                        <a:rPr lang="es-MX" sz="800" b="0" baseline="0" dirty="0" smtClean="0">
                          <a:solidFill>
                            <a:schemeClr val="tx1"/>
                          </a:solidFill>
                          <a:latin typeface="Credit Suisse Type Light" panose="020B0303040503020204" pitchFamily="34" charset="0"/>
                        </a:rPr>
                        <a:t>- Seguros de daños adecuado y endosos correspondientes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294592">
                <a:tc>
                  <a:txBody>
                    <a:bodyPr/>
                    <a:lstStyle/>
                    <a:p>
                      <a:r>
                        <a:rPr lang="es-MX" sz="800" b="1" dirty="0" smtClean="0">
                          <a:solidFill>
                            <a:schemeClr val="tx1"/>
                          </a:solidFill>
                          <a:latin typeface="Credit Suisse Type Light" panose="020B0303040503020204" pitchFamily="34" charset="0"/>
                        </a:rPr>
                        <a:t>Términos y amortización</a:t>
                      </a:r>
                      <a:endParaRPr lang="es-MX" sz="800" b="1" baseline="30000"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Hasta 10 años de plazo; 30 años de amortización</a:t>
                      </a: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no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a:p>
                  </a:txBody>
                  <a:tcPr/>
                </a:tc>
              </a:tr>
            </a:tbl>
          </a:graphicData>
        </a:graphic>
      </p:graphicFrame>
    </p:spTree>
    <p:custDataLst>
      <p:tags r:id="rId1"/>
    </p:custDataLst>
    <p:extLst>
      <p:ext uri="{BB962C8B-B14F-4D97-AF65-F5344CB8AC3E}">
        <p14:creationId xmlns:p14="http://schemas.microsoft.com/office/powerpoint/2010/main" val="12885296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descr="AQAAAAAQAKrWlR54dHZKskYd2Odkmn00dc75E1UW7uNaSa1OkB9c7EeyrGrcBcBf1wSUJkkCKv9rLzW1H3hRdYVFnrIuTLYQLyTbUUVdUyRI6P8/0Zs0kDGUWOzai5dgLXukTdyhS6ycGHJOyuvJeRSCWvdi3wgAl8t3vSng/5O40KnNxDgflo+cydxq7lsu7QUzJdQO79kzLk++/z3at3X82rX1J2HIZ3KCjfcWS/jagjzWMxXRS4vG1eThixMDwlipMLE0UA=="/>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0F488115-7D60-4D30-99CE-01EBC1871766}"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56</a:t>
            </a:fld>
            <a:endParaRPr lang="es-MX" altLang="ja-JP" sz="1000" b="0" dirty="0">
              <a:solidFill>
                <a:srgbClr val="000000"/>
              </a:solidFill>
              <a:latin typeface="Credit Suisse Type Light" panose="020B0303040503020204" pitchFamily="34" charset="0"/>
            </a:endParaRPr>
          </a:p>
        </p:txBody>
      </p:sp>
      <p:sp>
        <p:nvSpPr>
          <p:cNvPr id="6" name="Oval 5" descr="AQAAAAAQAFjYrjKJfU5Oi4pSIefIWyGHE1zLUTQJqIFZSy+5mwqQPQZmxdhnUsmWTYz3ILMOh7TL/06nDSd5q6iuZ62Kmaflar0KWIQ2KZqmEoERIFd45+Zd5k8R0wcyVOjLgVK3LTNljTTIqozgqPIypBibjLK7tFoL8R/LW+AmtyZo4xQKXzsheQDDaXdOaSmPw2UeC8sQQetSagREJ6srRWoV/4Yu6vWehClruSPeVh4emvHjXn3PIL568lxgJIyh8QienA=="/>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2</a:t>
            </a:r>
            <a:endParaRPr lang="en-US" dirty="0">
              <a:solidFill>
                <a:srgbClr val="FFFFFF">
                  <a:lumMod val="65000"/>
                </a:srgbClr>
              </a:solidFill>
            </a:endParaRPr>
          </a:p>
        </p:txBody>
      </p:sp>
      <p:sp>
        <p:nvSpPr>
          <p:cNvPr id="23" name="HeadingBox3" descr="AQAAAAAQANu4g5HemJ1NgCFez3PBRzLBt1LUynJ41Nduflu9K48XpM9IsjkOcRvNlK2sOWuZFZGCQZ/uxFaq7wo+uMMSb3C1NhfMHp86xYOHVKsAskFKhc5ddN+/e013DEGjo4DAGvRjl9GLRwM79LlOpyP29ysTkhufCNesl0J4q1al2+GHRZZhh/s19ncV/8nMt+g9nUH10ntKA5mHcF6DfuYUpqwYf5CNDi7L1kszfsYoRw0Bdn4cCfoK9P/FKUlWsgqmsg=="/>
          <p:cNvSpPr>
            <a:spLocks noGrp="1"/>
          </p:cNvSpPr>
          <p:nvPr>
            <p:ph type="body" sz="quarter" idx="30"/>
          </p:nvPr>
        </p:nvSpPr>
        <p:spPr>
          <a:xfrm>
            <a:off x="5523480" y="1015404"/>
            <a:ext cx="3146238" cy="157021"/>
          </a:xfrm>
        </p:spPr>
        <p:txBody>
          <a:bodyPr/>
          <a:lstStyle/>
          <a:p>
            <a:pPr algn="ctr"/>
            <a:r>
              <a:rPr lang="es-MX" sz="900" dirty="0" smtClean="0"/>
              <a:t>Portafolio</a:t>
            </a:r>
            <a:endParaRPr lang="en-US" sz="900" dirty="0"/>
          </a:p>
        </p:txBody>
      </p:sp>
      <p:sp>
        <p:nvSpPr>
          <p:cNvPr id="15" name="HeadingBox2" descr="AQAAAAAQAI11COgnhbNPm2KYc48KSsDOIswTmmz4C/TrsE/iLe77iieANXOWgN4FdC02gYc3avDSLJOqTYdp1m2wJf/YKl7RiQgu1du9T5rdG5R1nRqY/917jGXrNWB0AMM1PhaVUf/9qbYbg/3yfyYN1w0wJrvF263U1+g0UcDrfg3NRdAwdYKAnDWX8VKe00SteD4WR/HcpfmKys/xW2rc5KbIROsdel38LenvyiXJitGjkNdSyG51qXiOlm8bv7BqeeKSUw=="/>
          <p:cNvSpPr>
            <a:spLocks noGrp="1"/>
          </p:cNvSpPr>
          <p:nvPr>
            <p:ph type="body" sz="quarter" idx="20"/>
          </p:nvPr>
        </p:nvSpPr>
        <p:spPr>
          <a:xfrm>
            <a:off x="2381249" y="1015404"/>
            <a:ext cx="2981326" cy="157021"/>
          </a:xfrm>
        </p:spPr>
        <p:txBody>
          <a:bodyPr/>
          <a:lstStyle/>
          <a:p>
            <a:pPr algn="ctr"/>
            <a:r>
              <a:rPr lang="es-MX" sz="900" dirty="0" smtClean="0"/>
              <a:t>Activos individuales</a:t>
            </a:r>
            <a:endParaRPr lang="en-US" sz="900" dirty="0"/>
          </a:p>
        </p:txBody>
      </p:sp>
      <p:sp>
        <p:nvSpPr>
          <p:cNvPr id="585738" name="HeadingBox1" descr="AQAAAAAQAEMzMvzTeZdOouk6tLM3MDfWJPUR0kR6YH2xLVNUsebmjby7SOsOBlncTA/ffAEOVHddVGwWXLRMQCasYEPUbS4bdwtDaw4qgeg8VbM+Pl3aNu6lh7RSbTFAJKd4kkT9TIjbngy24FUNmsvYQ9JUPA77kEQ8xJ9fEGenFJ1HEJgx+rAvlPDLSamt2v8YaaPu5xLHy53BnWIIe+KHHHsuQIsLEG/BHFA7KMDSZ1FgyqBGWL+A9z5KEGaj+vpDIYeo2A=="/>
          <p:cNvSpPr>
            <a:spLocks noGrp="1"/>
          </p:cNvSpPr>
          <p:nvPr>
            <p:ph type="body" sz="quarter" idx="48"/>
          </p:nvPr>
        </p:nvSpPr>
        <p:spPr>
          <a:xfrm>
            <a:off x="450001" y="1015404"/>
            <a:ext cx="1783612" cy="157021"/>
          </a:xfrm>
        </p:spPr>
        <p:txBody>
          <a:bodyPr/>
          <a:lstStyle/>
          <a:p>
            <a:pPr algn="ctr"/>
            <a:r>
              <a:rPr lang="es-MX" sz="900" dirty="0" smtClean="0"/>
              <a:t>Términos</a:t>
            </a:r>
            <a:endParaRPr lang="en-US" sz="900" dirty="0"/>
          </a:p>
        </p:txBody>
      </p:sp>
      <p:sp>
        <p:nvSpPr>
          <p:cNvPr id="585734" name="Rectangle 6" descr="AQAAAAAQAG4HT8hBDRlDkCp5QaVIOgJkBB4NJntY6f+3/d6SVobHC9lN2+NSO+9ayA+L2wmJThMCyY/KG70ju34h+Pvq65OCgYBliUFyqmzaK1aQm4h42iEV6E8QiDCzuHOqYy7kcFeFoKpty4aamKabGeX/+saVM9xvMGDCK0+Y5O+KXLuwRa6l9a1thy9Bf795yNaJXR63I5XXuc6qhhWogQaZ6V/ur56EMk9I7CuCGJu0pxRygLV1XWa7PGCa1AnwVb1GHQ=="/>
          <p:cNvSpPr>
            <a:spLocks noGrp="1" noChangeArrowheads="1"/>
          </p:cNvSpPr>
          <p:nvPr>
            <p:ph type="title"/>
          </p:nvPr>
        </p:nvSpPr>
        <p:spPr>
          <a:xfrm>
            <a:off x="449263" y="190500"/>
            <a:ext cx="8247888"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Guías de inversión por tipo de </a:t>
            </a:r>
            <a:r>
              <a:rPr lang="es-MX" sz="2200" dirty="0" smtClean="0">
                <a:latin typeface="Credit Suisse Type Light" panose="020B0303040503020204" pitchFamily="34" charset="0"/>
                <a:ea typeface="ＭＳ Ｐゴシック" pitchFamily="34" charset="-128"/>
              </a:rPr>
              <a:t>activo (cont.)</a:t>
            </a:r>
            <a:r>
              <a:rPr lang="es-MX" sz="2200" dirty="0">
                <a:latin typeface="Credit Suisse Type Light" panose="020B0303040503020204" pitchFamily="34" charset="0"/>
                <a:ea typeface="ＭＳ Ｐゴシック" pitchFamily="34" charset="-128"/>
              </a:rPr>
              <a:t/>
            </a:r>
            <a:br>
              <a:rPr lang="es-MX" sz="2200" dirty="0">
                <a:latin typeface="Credit Suisse Type Light" panose="020B0303040503020204" pitchFamily="34" charset="0"/>
                <a:ea typeface="ＭＳ Ｐゴシック" pitchFamily="34" charset="-128"/>
              </a:rPr>
            </a:br>
            <a:r>
              <a:rPr lang="es-MX" sz="2000" b="0" dirty="0">
                <a:latin typeface="Credit Suisse Type Light" panose="020B0303040503020204" pitchFamily="34" charset="0"/>
                <a:ea typeface="ＭＳ Ｐゴシック" pitchFamily="34" charset="-128"/>
              </a:rPr>
              <a:t>Hoteles</a:t>
            </a:r>
          </a:p>
        </p:txBody>
      </p:sp>
      <p:sp>
        <p:nvSpPr>
          <p:cNvPr id="12" name="Notes" descr="&lt;tags&gt;&lt;tag n=&quot;TagName&quot; v=&quot;Notes&quot; /&gt;&lt;tag n=&quot;Top&quot; v=&quot;421.5&quot; /&gt;&lt;tag n=&quot;Left&quot; v=&quot;35.25&quot; /&gt;&lt;tag n=&quot;Height&quot; v=&quot;25.375&quot; /&gt;&lt;tag n=&quot;Width&quot; v=&quot;648.5&quot; /&gt;&lt;/tags&gt;"/>
          <p:cNvSpPr txBox="1">
            <a:spLocks noChangeArrowheads="1"/>
          </p:cNvSpPr>
          <p:nvPr/>
        </p:nvSpPr>
        <p:spPr bwMode="gray">
          <a:xfrm>
            <a:off x="457200" y="6200775"/>
            <a:ext cx="5810250" cy="307007"/>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n-US" altLang="ja-JP" dirty="0">
                <a:solidFill>
                  <a:srgbClr val="000000"/>
                </a:solidFill>
                <a:latin typeface="Credit Suisse Type Light" pitchFamily="34" charset="0"/>
              </a:rPr>
              <a:t>(1)	</a:t>
            </a:r>
            <a:r>
              <a:rPr lang="es-ES" altLang="ja-JP" dirty="0">
                <a:solidFill>
                  <a:srgbClr val="000000"/>
                </a:solidFill>
                <a:latin typeface="Credit Suisse Type Light" pitchFamily="34" charset="0"/>
              </a:rPr>
              <a:t>Servicio de cobertura de la deuda, calculado dividiendo el ingreso operativo neto entre el servicio de la deuda</a:t>
            </a:r>
            <a:r>
              <a:rPr lang="es-ES" altLang="ja-JP" dirty="0" smtClean="0">
                <a:solidFill>
                  <a:srgbClr val="000000"/>
                </a:solidFill>
                <a:latin typeface="Credit Suisse Type Light" pitchFamily="34" charset="0"/>
              </a:rPr>
              <a:t>.</a:t>
            </a:r>
          </a:p>
          <a:p>
            <a:pPr>
              <a:lnSpc>
                <a:spcPct val="95000"/>
              </a:lnSpc>
            </a:pPr>
            <a:r>
              <a:rPr lang="es-ES" altLang="ja-JP" dirty="0" smtClean="0">
                <a:solidFill>
                  <a:srgbClr val="000000"/>
                </a:solidFill>
                <a:latin typeface="Credit Suisse Type Light" pitchFamily="34" charset="0"/>
              </a:rPr>
              <a:t>(2)</a:t>
            </a:r>
            <a:r>
              <a:rPr lang="es-ES" altLang="ja-JP" dirty="0">
                <a:solidFill>
                  <a:srgbClr val="000000"/>
                </a:solidFill>
                <a:latin typeface="Credit Suisse Type Light" pitchFamily="34" charset="0"/>
              </a:rPr>
              <a:t>	Cualquier otro mercado deberá ser aprobado por el comité de </a:t>
            </a:r>
            <a:r>
              <a:rPr lang="es-ES" altLang="ja-JP" dirty="0" smtClean="0">
                <a:solidFill>
                  <a:srgbClr val="000000"/>
                </a:solidFill>
                <a:latin typeface="Credit Suisse Type Light" pitchFamily="34" charset="0"/>
              </a:rPr>
              <a:t>Inversión.</a:t>
            </a:r>
            <a:endParaRPr lang="en-US" altLang="ja-JP" dirty="0">
              <a:solidFill>
                <a:srgbClr val="000000"/>
              </a:solidFill>
              <a:latin typeface="Credit Suisse Type Light" pitchFamily="34" charset="0"/>
            </a:endParaRPr>
          </a:p>
          <a:p>
            <a:pPr>
              <a:lnSpc>
                <a:spcPct val="95000"/>
              </a:lnSpc>
            </a:pPr>
            <a:r>
              <a:rPr lang="en-US" altLang="ja-JP" dirty="0">
                <a:solidFill>
                  <a:srgbClr val="000000"/>
                </a:solidFill>
                <a:latin typeface="Credit Suisse Type Light" pitchFamily="34" charset="0"/>
              </a:rPr>
              <a:t>			</a:t>
            </a:r>
          </a:p>
        </p:txBody>
      </p:sp>
      <p:graphicFrame>
        <p:nvGraphicFramePr>
          <p:cNvPr id="11" name="Table 10"/>
          <p:cNvGraphicFramePr>
            <a:graphicFrameLocks noGrp="1"/>
          </p:cNvGraphicFramePr>
          <p:nvPr>
            <p:extLst>
              <p:ext uri="{D42A27DB-BD31-4B8C-83A1-F6EECF244321}">
                <p14:modId xmlns:p14="http://schemas.microsoft.com/office/powerpoint/2010/main" val="3373231634"/>
              </p:ext>
            </p:extLst>
          </p:nvPr>
        </p:nvGraphicFramePr>
        <p:xfrm>
          <a:off x="449263" y="1285874"/>
          <a:ext cx="8224220" cy="4546128"/>
        </p:xfrm>
        <a:graphic>
          <a:graphicData uri="http://schemas.openxmlformats.org/drawingml/2006/table">
            <a:tbl>
              <a:tblPr firstRow="1" bandRow="1">
                <a:tableStyleId>{073A0DAA-6AF3-43AB-8588-CEC1D06C72B9}</a:tableStyleId>
              </a:tblPr>
              <a:tblGrid>
                <a:gridCol w="1851578"/>
                <a:gridCol w="3146033"/>
                <a:gridCol w="3226609"/>
              </a:tblGrid>
              <a:tr h="612309">
                <a:tc>
                  <a:txBody>
                    <a:bodyPr/>
                    <a:lstStyle/>
                    <a:p>
                      <a:r>
                        <a:rPr lang="es-MX" sz="800" b="1" dirty="0" smtClean="0">
                          <a:solidFill>
                            <a:schemeClr val="tx1"/>
                          </a:solidFill>
                          <a:latin typeface="Credit Suisse Type Light" panose="020B0303040503020204" pitchFamily="34" charset="0"/>
                        </a:rPr>
                        <a:t>Estabilización:</a:t>
                      </a:r>
                    </a:p>
                    <a:p>
                      <a:pPr marL="228600" indent="-228600">
                        <a:buAutoNum type="alphaLcParenR"/>
                      </a:pPr>
                      <a:r>
                        <a:rPr lang="es-MX" sz="800" b="1" dirty="0" smtClean="0">
                          <a:solidFill>
                            <a:schemeClr val="tx1"/>
                          </a:solidFill>
                          <a:latin typeface="Credit Suisse Type Light" panose="020B0303040503020204" pitchFamily="34" charset="0"/>
                        </a:rPr>
                        <a:t>LTV</a:t>
                      </a:r>
                    </a:p>
                    <a:p>
                      <a:pPr marL="228600" indent="-228600">
                        <a:buAutoNum type="alphaLcParenR"/>
                      </a:pPr>
                      <a:r>
                        <a:rPr lang="es-MX" sz="800" b="1" dirty="0" smtClean="0">
                          <a:solidFill>
                            <a:schemeClr val="tx1"/>
                          </a:solidFill>
                          <a:latin typeface="Credit Suisse Type Light" panose="020B0303040503020204" pitchFamily="34" charset="0"/>
                        </a:rPr>
                        <a:t>DSCR</a:t>
                      </a:r>
                      <a:r>
                        <a:rPr lang="es-MX" sz="800" b="1" strike="noStrike" baseline="30000" dirty="0" smtClean="0">
                          <a:solidFill>
                            <a:schemeClr val="tx1"/>
                          </a:solidFill>
                          <a:latin typeface="Credit Suisse Type Light" panose="020B0303040503020204" pitchFamily="34" charset="0"/>
                        </a:rPr>
                        <a:t>(1)</a:t>
                      </a:r>
                      <a:r>
                        <a:rPr lang="es-MX" sz="800" b="1" baseline="0" dirty="0" smtClean="0">
                          <a:solidFill>
                            <a:schemeClr val="tx1"/>
                          </a:solidFill>
                          <a:latin typeface="Credit Suisse Type Light" panose="020B0303040503020204" pitchFamily="34" charset="0"/>
                        </a:rPr>
                        <a:t> (P+I)</a:t>
                      </a:r>
                    </a:p>
                    <a:p>
                      <a:pPr marL="228600" indent="-228600">
                        <a:buAutoNum type="alphaLcParenR"/>
                      </a:pPr>
                      <a:r>
                        <a:rPr lang="es-MX" sz="800" b="1" baseline="0" dirty="0" err="1" smtClean="0">
                          <a:solidFill>
                            <a:schemeClr val="tx1"/>
                          </a:solidFill>
                          <a:latin typeface="Credit Suisse Type Light" panose="020B0303040503020204" pitchFamily="34" charset="0"/>
                        </a:rPr>
                        <a:t>CoC</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indent="0">
                        <a:buNone/>
                      </a:pPr>
                      <a:r>
                        <a:rPr lang="es-MX" sz="800" b="0" dirty="0" smtClean="0">
                          <a:solidFill>
                            <a:schemeClr val="tx1"/>
                          </a:solidFill>
                          <a:latin typeface="Credit Suisse Type Light" panose="020B0303040503020204" pitchFamily="34" charset="0"/>
                        </a:rPr>
                        <a:t>LTV &lt; 70% (valor avalúo)</a:t>
                      </a:r>
                    </a:p>
                    <a:p>
                      <a:pPr marL="0" indent="0">
                        <a:buNone/>
                      </a:pPr>
                      <a:r>
                        <a:rPr lang="es-MX" sz="800" b="0" dirty="0" smtClean="0">
                          <a:solidFill>
                            <a:schemeClr val="tx1"/>
                          </a:solidFill>
                          <a:latin typeface="Credit Suisse Type Light" panose="020B0303040503020204" pitchFamily="34" charset="0"/>
                        </a:rPr>
                        <a:t>DSCR</a:t>
                      </a:r>
                      <a:r>
                        <a:rPr lang="es-MX" sz="800" b="0" strike="noStrike" baseline="30000" dirty="0" smtClean="0">
                          <a:solidFill>
                            <a:schemeClr val="tx1"/>
                          </a:solidFill>
                          <a:latin typeface="Credit Suisse Type Light" panose="020B0303040503020204" pitchFamily="34" charset="0"/>
                        </a:rPr>
                        <a:t>(1)</a:t>
                      </a:r>
                      <a:r>
                        <a:rPr lang="es-MX" sz="800" b="0" baseline="0" dirty="0" smtClean="0">
                          <a:solidFill>
                            <a:schemeClr val="tx1"/>
                          </a:solidFill>
                          <a:latin typeface="Credit Suisse Type Light" panose="020B0303040503020204" pitchFamily="34" charset="0"/>
                        </a:rPr>
                        <a:t> (P+I) &gt; 1.25x</a:t>
                      </a:r>
                    </a:p>
                    <a:p>
                      <a:pPr marL="0" indent="0">
                        <a:buNone/>
                      </a:pPr>
                      <a:r>
                        <a:rPr lang="es-MX" sz="800" b="0" baseline="0" dirty="0" smtClean="0">
                          <a:solidFill>
                            <a:schemeClr val="tx1"/>
                          </a:solidFill>
                          <a:latin typeface="Credit Suisse Type Light" panose="020B0303040503020204" pitchFamily="34" charset="0"/>
                        </a:rPr>
                        <a:t>CoC &gt; 12% para activos estabilizados</a:t>
                      </a:r>
                    </a:p>
                    <a:p>
                      <a:pPr marL="0" indent="0">
                        <a:buNone/>
                      </a:pPr>
                      <a:r>
                        <a:rPr lang="es-MX" sz="800" b="0" baseline="0" dirty="0" smtClean="0">
                          <a:solidFill>
                            <a:schemeClr val="tx1"/>
                          </a:solidFill>
                          <a:latin typeface="Credit Suisse Type Light" panose="020B0303040503020204" pitchFamily="34" charset="0"/>
                        </a:rPr>
                        <a:t>        &gt; 10%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B w="12700" cap="flat" cmpd="sng" algn="ctr">
                      <a:solidFill>
                        <a:schemeClr val="accent4"/>
                      </a:solidFill>
                      <a:prstDash val="sysDash"/>
                      <a:round/>
                      <a:headEnd type="none" w="med" len="med"/>
                      <a:tailEnd type="none" w="med" len="med"/>
                    </a:lnB>
                    <a:noFill/>
                  </a:tcPr>
                </a:tc>
                <a:tc>
                  <a:txBody>
                    <a:bodyPr/>
                    <a:lstStyle/>
                    <a:p>
                      <a:pPr marL="0" indent="0">
                        <a:buNone/>
                      </a:pPr>
                      <a:r>
                        <a:rPr lang="es-MX" sz="800" b="0" dirty="0" smtClean="0">
                          <a:solidFill>
                            <a:schemeClr val="tx1"/>
                          </a:solidFill>
                          <a:latin typeface="Credit Suisse Type Light" panose="020B0303040503020204" pitchFamily="34" charset="0"/>
                        </a:rPr>
                        <a:t>LTV &lt; 75% (valor avalúo)</a:t>
                      </a:r>
                    </a:p>
                    <a:p>
                      <a:pPr marL="0" indent="0">
                        <a:buNone/>
                      </a:pPr>
                      <a:r>
                        <a:rPr lang="es-MX" sz="800" b="0" dirty="0" smtClean="0">
                          <a:solidFill>
                            <a:schemeClr val="tx1"/>
                          </a:solidFill>
                          <a:latin typeface="Credit Suisse Type Light" panose="020B0303040503020204" pitchFamily="34" charset="0"/>
                        </a:rPr>
                        <a:t>DSCR</a:t>
                      </a:r>
                      <a:r>
                        <a:rPr lang="es-MX" sz="800" b="0" strike="noStrike" baseline="30000" dirty="0" smtClean="0">
                          <a:solidFill>
                            <a:schemeClr val="tx1"/>
                          </a:solidFill>
                          <a:latin typeface="Credit Suisse Type Light" panose="020B0303040503020204" pitchFamily="34" charset="0"/>
                        </a:rPr>
                        <a:t>(1)</a:t>
                      </a:r>
                      <a:r>
                        <a:rPr lang="es-MX" sz="800" b="0" baseline="0" dirty="0" smtClean="0">
                          <a:solidFill>
                            <a:schemeClr val="tx1"/>
                          </a:solidFill>
                          <a:latin typeface="Credit Suisse Type Light" panose="020B0303040503020204" pitchFamily="34" charset="0"/>
                        </a:rPr>
                        <a:t> (P+I) &gt; 1.2X</a:t>
                      </a:r>
                    </a:p>
                    <a:p>
                      <a:pPr marL="0" indent="0">
                        <a:buNone/>
                      </a:pPr>
                      <a:r>
                        <a:rPr lang="es-MX" sz="800" b="0" baseline="0" dirty="0" smtClean="0">
                          <a:solidFill>
                            <a:schemeClr val="tx1"/>
                          </a:solidFill>
                          <a:latin typeface="Credit Suisse Type Light" panose="020B0303040503020204" pitchFamily="34" charset="0"/>
                        </a:rPr>
                        <a:t>CoC &gt; 11% para activos estabilizados</a:t>
                      </a:r>
                    </a:p>
                    <a:p>
                      <a:pPr marL="0" indent="0">
                        <a:buNone/>
                      </a:pPr>
                      <a:r>
                        <a:rPr lang="es-MX" sz="800" b="0" baseline="0" dirty="0" smtClean="0">
                          <a:solidFill>
                            <a:schemeClr val="tx1"/>
                          </a:solidFill>
                          <a:latin typeface="Credit Suisse Type Light" panose="020B0303040503020204" pitchFamily="34" charset="0"/>
                        </a:rPr>
                        <a:t>        &gt;  9% para proyectos no estabilizados</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B w="12700" cap="flat" cmpd="sng" algn="ctr">
                      <a:solidFill>
                        <a:schemeClr val="accent4"/>
                      </a:solidFill>
                      <a:prstDash val="sysDash"/>
                      <a:round/>
                      <a:headEnd type="none" w="med" len="med"/>
                      <a:tailEnd type="none" w="med" len="med"/>
                    </a:lnB>
                    <a:noFill/>
                  </a:tcPr>
                </a:tc>
              </a:tr>
              <a:tr h="339858">
                <a:tc>
                  <a:txBody>
                    <a:bodyPr/>
                    <a:lstStyle/>
                    <a:p>
                      <a:r>
                        <a:rPr lang="es-MX" sz="800" b="1" dirty="0" smtClean="0">
                          <a:solidFill>
                            <a:schemeClr val="tx1"/>
                          </a:solidFill>
                          <a:latin typeface="Credit Suisse Type Light" panose="020B0303040503020204" pitchFamily="34" charset="0"/>
                        </a:rPr>
                        <a:t>Perfil del acreditado</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0" dirty="0" smtClean="0">
                          <a:solidFill>
                            <a:schemeClr val="tx1"/>
                          </a:solidFill>
                          <a:latin typeface="Credit Suisse Type Light" panose="020B0303040503020204" pitchFamily="34" charset="0"/>
                        </a:rPr>
                        <a:t>(i) Desarrolladores con historial de desarrollo y operación hotelera o</a:t>
                      </a:r>
                      <a:r>
                        <a:rPr lang="es-MX" sz="800" b="0" baseline="0" dirty="0" smtClean="0">
                          <a:solidFill>
                            <a:schemeClr val="tx1"/>
                          </a:solidFill>
                          <a:latin typeface="Credit Suisse Type Light" panose="020B0303040503020204" pitchFamily="34" charset="0"/>
                        </a:rPr>
                        <a:t> </a:t>
                      </a:r>
                      <a:r>
                        <a:rPr lang="es-MX" sz="800" b="0" dirty="0" smtClean="0">
                          <a:solidFill>
                            <a:schemeClr val="tx1"/>
                          </a:solidFill>
                          <a:latin typeface="Credit Suisse Type Light" panose="020B0303040503020204" pitchFamily="34" charset="0"/>
                        </a:rPr>
                        <a:t>con contratos de operación con banderas reconocidas </a:t>
                      </a:r>
                      <a:r>
                        <a:rPr lang="es-MX" sz="800" b="0" baseline="0" dirty="0" smtClean="0">
                          <a:solidFill>
                            <a:schemeClr val="tx1"/>
                          </a:solidFill>
                          <a:latin typeface="Credit Suisse Type Light" panose="020B0303040503020204" pitchFamily="34" charset="0"/>
                        </a:rPr>
                        <a:t>(ii) fondos de capital privado y de bienes raíces</a:t>
                      </a:r>
                      <a:endParaRPr lang="es-MX" sz="800" b="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339858">
                <a:tc>
                  <a:txBody>
                    <a:bodyPr/>
                    <a:lstStyle/>
                    <a:p>
                      <a:r>
                        <a:rPr lang="es-MX" sz="800" b="1" dirty="0" smtClean="0">
                          <a:solidFill>
                            <a:schemeClr val="tx1"/>
                          </a:solidFill>
                          <a:latin typeface="Credit Suisse Type Light" panose="020B0303040503020204" pitchFamily="34" charset="0"/>
                        </a:rPr>
                        <a:t>Tasa</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0" dirty="0" smtClean="0">
                          <a:solidFill>
                            <a:schemeClr val="tx1"/>
                          </a:solidFill>
                          <a:latin typeface="Credit Suisse Type Light" panose="020B0303040503020204" pitchFamily="34" charset="0"/>
                        </a:rPr>
                        <a:t>Fija o variable en MXN o USD </a:t>
                      </a:r>
                      <a:r>
                        <a:rPr lang="es-MX" sz="800" b="0" baseline="0" dirty="0" smtClean="0">
                          <a:solidFill>
                            <a:schemeClr val="tx1"/>
                          </a:solidFill>
                          <a:latin typeface="Credit Suisse Type Light" panose="020B0303040503020204" pitchFamily="34" charset="0"/>
                        </a:rPr>
                        <a:t>dependiendo de la dinámica propia del mercado específico (</a:t>
                      </a:r>
                      <a:r>
                        <a:rPr lang="es-MX" sz="800" baseline="0" dirty="0" smtClean="0">
                          <a:solidFill>
                            <a:schemeClr val="tx1"/>
                          </a:solidFill>
                          <a:latin typeface="Credit Suisse Type Light" panose="020B0303040503020204" pitchFamily="34" charset="0"/>
                        </a:rPr>
                        <a:t>25% máximo de </a:t>
                      </a:r>
                      <a:r>
                        <a:rPr lang="en-US" sz="800" i="1" baseline="0" noProof="0" dirty="0" smtClean="0">
                          <a:solidFill>
                            <a:schemeClr val="tx1"/>
                          </a:solidFill>
                          <a:latin typeface="Credit Suisse Type Light" panose="020B0303040503020204" pitchFamily="34" charset="0"/>
                        </a:rPr>
                        <a:t>“</a:t>
                      </a:r>
                      <a:r>
                        <a:rPr lang="es-MX" sz="800" i="1" baseline="0" noProof="0" dirty="0" smtClean="0">
                          <a:solidFill>
                            <a:schemeClr val="tx1"/>
                          </a:solidFill>
                          <a:latin typeface="Credit Suisse Type Light" panose="020B0303040503020204" pitchFamily="34" charset="0"/>
                        </a:rPr>
                        <a:t>des-empate” </a:t>
                      </a:r>
                      <a:r>
                        <a:rPr lang="es-MX" sz="800" i="0" baseline="0" noProof="0" dirty="0" smtClean="0">
                          <a:solidFill>
                            <a:schemeClr val="tx1"/>
                          </a:solidFill>
                          <a:latin typeface="Credit Suisse Type Light" panose="020B0303040503020204" pitchFamily="34" charset="0"/>
                        </a:rPr>
                        <a:t>en monedas)</a:t>
                      </a:r>
                      <a:endParaRPr lang="es-MX" sz="800" b="0" noProof="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339858">
                <a:tc>
                  <a:txBody>
                    <a:bodyPr/>
                    <a:lstStyle/>
                    <a:p>
                      <a:r>
                        <a:rPr lang="es-MX" sz="800" b="1" dirty="0" smtClean="0">
                          <a:solidFill>
                            <a:schemeClr val="tx1"/>
                          </a:solidFill>
                          <a:latin typeface="Credit Suisse Type Light" panose="020B0303040503020204" pitchFamily="34" charset="0"/>
                        </a:rPr>
                        <a:t>Tipo de activos</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r>
                        <a:rPr lang="es-MX" sz="800" b="0" baseline="0" dirty="0" smtClean="0">
                          <a:solidFill>
                            <a:schemeClr val="tx1"/>
                          </a:solidFill>
                          <a:latin typeface="Credit Suisse Type Light" panose="020B0303040503020204" pitchFamily="34" charset="0"/>
                        </a:rPr>
                        <a:t>Hoteles de negocio (Business) / Resorts. Principalmente hoteles con bandera, hoteles independientes con operador probado</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736358">
                <a:tc>
                  <a:txBody>
                    <a:bodyPr/>
                    <a:lstStyle/>
                    <a:p>
                      <a:r>
                        <a:rPr lang="es-MX" sz="800" b="1" dirty="0" smtClean="0">
                          <a:solidFill>
                            <a:schemeClr val="tx1"/>
                          </a:solidFill>
                          <a:latin typeface="Credit Suisse Type Light" panose="020B0303040503020204" pitchFamily="34" charset="0"/>
                        </a:rPr>
                        <a:t>Ubicación</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0" dirty="0" smtClean="0">
                          <a:solidFill>
                            <a:schemeClr val="tx1"/>
                          </a:solidFill>
                          <a:latin typeface="Credit Suisse Type Light" panose="020B0303040503020204" pitchFamily="34" charset="0"/>
                        </a:rPr>
                        <a:t>Business: Centros Urbanos &gt; 500mm habitantes con patrones</a:t>
                      </a:r>
                      <a:r>
                        <a:rPr lang="es-MX" sz="800" b="0" baseline="0" dirty="0" smtClean="0">
                          <a:solidFill>
                            <a:schemeClr val="tx1"/>
                          </a:solidFill>
                          <a:latin typeface="Credit Suisse Type Light" panose="020B0303040503020204" pitchFamily="34" charset="0"/>
                        </a:rPr>
                        <a:t> de ingresos sólidos</a:t>
                      </a:r>
                    </a:p>
                    <a:p>
                      <a:pPr marL="0" marR="0" indent="0" algn="l" defTabSz="914400" rtl="0" eaLnBrk="1" fontAlgn="auto" latinLnBrk="0" hangingPunct="1">
                        <a:lnSpc>
                          <a:spcPct val="100000"/>
                        </a:lnSpc>
                        <a:spcBef>
                          <a:spcPts val="0"/>
                        </a:spcBef>
                        <a:spcAft>
                          <a:spcPts val="0"/>
                        </a:spcAft>
                        <a:buClrTx/>
                        <a:buSzTx/>
                        <a:buFontTx/>
                        <a:buNone/>
                        <a:tabLst/>
                        <a:defRPr/>
                      </a:pPr>
                      <a:r>
                        <a:rPr lang="es-ES" sz="800" b="0" baseline="0" dirty="0" smtClean="0">
                          <a:solidFill>
                            <a:schemeClr val="tx1"/>
                          </a:solidFill>
                          <a:latin typeface="Credit Suisse Type Light" panose="020B0303040503020204" pitchFamily="34" charset="0"/>
                        </a:rPr>
                        <a:t>Resort: Cancún, Riviera Maya, Mercado de Los Cabos y Mercado de Puerto Vallarta Puerto Vallarta</a:t>
                      </a:r>
                      <a:r>
                        <a:rPr lang="en-US" sz="800" b="0" baseline="30000" dirty="0" smtClean="0">
                          <a:solidFill>
                            <a:schemeClr val="tx1"/>
                          </a:solidFill>
                          <a:latin typeface="Credit Suisse Type Light" panose="020B0303040503020204" pitchFamily="34" charset="0"/>
                        </a:rPr>
                        <a:t>(2)</a:t>
                      </a:r>
                      <a:endParaRPr lang="es-ES" sz="800" b="0" baseline="3000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0" dirty="0" smtClean="0">
                          <a:solidFill>
                            <a:schemeClr val="tx1"/>
                          </a:solidFill>
                          <a:latin typeface="Credit Suisse Type Light" panose="020B0303040503020204" pitchFamily="34" charset="0"/>
                        </a:rPr>
                        <a:t>Business: Ciudades &lt; 500mm habitantes &lt;50%</a:t>
                      </a:r>
                      <a:r>
                        <a:rPr lang="es-MX" sz="800" b="0" baseline="0" dirty="0" smtClean="0">
                          <a:solidFill>
                            <a:schemeClr val="tx1"/>
                          </a:solidFill>
                          <a:latin typeface="Credit Suisse Type Light" panose="020B0303040503020204" pitchFamily="34" charset="0"/>
                        </a:rPr>
                        <a:t> de portafolio.</a:t>
                      </a: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r>
              <a:tr h="10825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800" b="1" dirty="0" smtClean="0">
                          <a:solidFill>
                            <a:schemeClr val="tx1"/>
                          </a:solidFill>
                          <a:latin typeface="Credit Suisse Type Light" panose="020B0303040503020204" pitchFamily="34" charset="0"/>
                        </a:rPr>
                        <a:t>Financiamiento para desarrollo</a:t>
                      </a:r>
                      <a:r>
                        <a:rPr lang="es-MX" sz="800" b="1" baseline="0" dirty="0" smtClean="0">
                          <a:solidFill>
                            <a:schemeClr val="tx1"/>
                          </a:solidFill>
                          <a:latin typeface="Credit Suisse Type Light" panose="020B0303040503020204" pitchFamily="34" charset="0"/>
                        </a:rPr>
                        <a:t> </a:t>
                      </a:r>
                      <a:endParaRPr lang="es-MX" sz="800" b="1" baseline="30000" dirty="0" smtClean="0">
                        <a:solidFill>
                          <a:schemeClr val="tx1"/>
                        </a:solidFill>
                        <a:latin typeface="Credit Suisse Type Light" panose="020B0303040503020204" pitchFamily="34" charset="0"/>
                      </a:endParaRPr>
                    </a:p>
                    <a:p>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ct val="11000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-Recurso / garantía al 100% durante construcción/estabilización</a:t>
                      </a:r>
                    </a:p>
                    <a:p>
                      <a:pPr marL="0" marR="0" lvl="0" indent="0" algn="l" defTabSz="914400" rtl="0" eaLnBrk="1" fontAlgn="auto" latinLnBrk="0" hangingPunct="1">
                        <a:lnSpc>
                          <a:spcPct val="100000"/>
                        </a:lnSpc>
                        <a:spcBef>
                          <a:spcPct val="11000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-Desarrollador probado; contrato de operación/bandera</a:t>
                      </a:r>
                    </a:p>
                    <a:p>
                      <a:pPr marL="0" marR="0" lvl="0" indent="0" algn="l" defTabSz="914400" rtl="0" eaLnBrk="1" fontAlgn="auto" latinLnBrk="0" hangingPunct="1">
                        <a:lnSpc>
                          <a:spcPct val="100000"/>
                        </a:lnSpc>
                        <a:spcBef>
                          <a:spcPct val="11000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-LTC (terreno con un cap del 20%) &lt; 60% (</a:t>
                      </a:r>
                      <a:r>
                        <a:rPr kumimoji="0" lang="es-MX" sz="800" b="0" i="1"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Last money in</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a:t>
                      </a:r>
                    </a:p>
                    <a:p>
                      <a:pPr marL="0" marR="0" lvl="0" indent="0" algn="l" defTabSz="914400" rtl="0" eaLnBrk="1" fontAlgn="auto" latinLnBrk="0" hangingPunct="1">
                        <a:lnSpc>
                          <a:spcPct val="100000"/>
                        </a:lnSpc>
                        <a:spcBef>
                          <a:spcPct val="11000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-Ministraciones de acuerdo a avance (ingeniero independiente)</a:t>
                      </a:r>
                    </a:p>
                  </a:txBody>
                  <a:tcPr>
                    <a:lnL w="12700" cap="flat" cmpd="sng" algn="ctr">
                      <a:solidFill>
                        <a:schemeClr val="accent4"/>
                      </a:solidFill>
                      <a:prstDash val="sysDash"/>
                      <a:round/>
                      <a:headEnd type="none" w="med" len="med"/>
                      <a:tailEnd type="none" w="med" len="med"/>
                    </a:lnL>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Portafolios:  Siempre y cuando CoC &gt; 10%, DSCR</a:t>
                      </a:r>
                      <a:r>
                        <a:rPr lang="es-MX" sz="800" b="0" strike="noStrike" baseline="30000" dirty="0" smtClean="0">
                          <a:solidFill>
                            <a:schemeClr val="tx1"/>
                          </a:solidFill>
                          <a:latin typeface="Credit Suisse Type Light" panose="020B0303040503020204" pitchFamily="34" charset="0"/>
                        </a:rPr>
                        <a:t>(1)</a:t>
                      </a:r>
                      <a:r>
                        <a:rPr kumimoji="0" lang="es-MX" sz="800" b="0" i="0" u="none" strike="noStrike" kern="1200" cap="none" spc="0" normalizeH="0" baseline="0" noProof="0" dirty="0" smtClean="0">
                          <a:ln>
                            <a:noFill/>
                          </a:ln>
                          <a:solidFill>
                            <a:schemeClr val="tx1"/>
                          </a:solidFill>
                          <a:effectLst/>
                          <a:uLnTx/>
                          <a:uFillTx/>
                          <a:latin typeface="Credit Suisse Type Light" panose="020B0303040503020204" pitchFamily="34" charset="0"/>
                          <a:ea typeface="+mn-ea"/>
                          <a:cs typeface="+mn-cs"/>
                        </a:rPr>
                        <a:t> &gt; 1.2x </a:t>
                      </a:r>
                    </a:p>
                    <a:p>
                      <a:pPr marL="0" marR="0" indent="0" algn="l" defTabSz="914400" rtl="0" eaLnBrk="1" fontAlgn="auto" latinLnBrk="0" hangingPunct="1">
                        <a:lnSpc>
                          <a:spcPct val="100000"/>
                        </a:lnSpc>
                        <a:spcBef>
                          <a:spcPts val="0"/>
                        </a:spcBef>
                        <a:spcAft>
                          <a:spcPts val="0"/>
                        </a:spcAft>
                        <a:buClrTx/>
                        <a:buSzTx/>
                        <a:buFontTx/>
                        <a:buNone/>
                        <a:tabLst/>
                        <a:defRPr/>
                      </a:pP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r>
              <a:tr h="830764">
                <a:tc>
                  <a:txBody>
                    <a:bodyPr/>
                    <a:lstStyle/>
                    <a:p>
                      <a:r>
                        <a:rPr lang="es-MX" sz="800" b="1" dirty="0" smtClean="0">
                          <a:solidFill>
                            <a:schemeClr val="tx1"/>
                          </a:solidFill>
                          <a:latin typeface="Credit Suisse Type Light" panose="020B0303040503020204" pitchFamily="34" charset="0"/>
                        </a:rPr>
                        <a:t>Due </a:t>
                      </a:r>
                      <a:r>
                        <a:rPr lang="es-MX" sz="800" b="1" dirty="0" err="1" smtClean="0">
                          <a:solidFill>
                            <a:schemeClr val="tx1"/>
                          </a:solidFill>
                          <a:latin typeface="Credit Suisse Type Light" panose="020B0303040503020204" pitchFamily="34" charset="0"/>
                        </a:rPr>
                        <a:t>diligence</a:t>
                      </a:r>
                      <a:r>
                        <a:rPr lang="es-MX" sz="800" b="1" baseline="0" dirty="0" smtClean="0">
                          <a:solidFill>
                            <a:schemeClr val="tx1"/>
                          </a:solidFill>
                          <a:latin typeface="Credit Suisse Type Light" panose="020B0303040503020204" pitchFamily="34" charset="0"/>
                        </a:rPr>
                        <a:t> para fondeo</a:t>
                      </a:r>
                      <a:endParaRPr lang="es-MX" sz="800" b="1"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 Avalúo</a:t>
                      </a:r>
                      <a:r>
                        <a:rPr lang="es-MX" sz="800" b="0" baseline="0" dirty="0" smtClean="0">
                          <a:solidFill>
                            <a:schemeClr val="tx1"/>
                          </a:solidFill>
                          <a:latin typeface="Credit Suisse Type Light" panose="020B0303040503020204" pitchFamily="34" charset="0"/>
                        </a:rPr>
                        <a:t> (incluyendo FF&amp;E) realizado por firmas autorizadas</a:t>
                      </a:r>
                      <a:endParaRPr lang="es-MX" sz="800" b="0" dirty="0" smtClean="0">
                        <a:solidFill>
                          <a:schemeClr val="tx1"/>
                        </a:solidFill>
                        <a:latin typeface="Credit Suisse Type Light" panose="020B0303040503020204" pitchFamily="34" charset="0"/>
                      </a:endParaRPr>
                    </a:p>
                    <a:p>
                      <a:pPr marL="0" indent="0">
                        <a:buFont typeface="Wingdings"/>
                        <a:buNone/>
                      </a:pPr>
                      <a:r>
                        <a:rPr lang="es-MX" sz="800" b="0" dirty="0" smtClean="0">
                          <a:solidFill>
                            <a:schemeClr val="tx1"/>
                          </a:solidFill>
                          <a:latin typeface="Credit Suisse Type Light" panose="020B0303040503020204" pitchFamily="34" charset="0"/>
                        </a:rPr>
                        <a:t>- Reporte de ingeniería realizado por firmas autorizadas</a:t>
                      </a:r>
                    </a:p>
                    <a:p>
                      <a:pPr marL="0" indent="0">
                        <a:buFont typeface="Wingdings"/>
                        <a:buNone/>
                      </a:pPr>
                      <a:r>
                        <a:rPr lang="es-MX" sz="800" b="0" dirty="0" smtClean="0">
                          <a:solidFill>
                            <a:schemeClr val="tx1"/>
                          </a:solidFill>
                          <a:latin typeface="Credit Suisse Type Light" panose="020B0303040503020204" pitchFamily="34" charset="0"/>
                        </a:rPr>
                        <a:t>- Auditoría de NOI</a:t>
                      </a:r>
                    </a:p>
                    <a:p>
                      <a:pPr marL="0" marR="0" indent="0" algn="l" defTabSz="914400" rtl="0" eaLnBrk="1" fontAlgn="auto" latinLnBrk="0" hangingPunct="1">
                        <a:lnSpc>
                          <a:spcPct val="100000"/>
                        </a:lnSpc>
                        <a:spcBef>
                          <a:spcPts val="0"/>
                        </a:spcBef>
                        <a:spcAft>
                          <a:spcPts val="0"/>
                        </a:spcAft>
                        <a:buClrTx/>
                        <a:buSzTx/>
                        <a:buFont typeface="Wingdings"/>
                        <a:buNone/>
                        <a:tabLst/>
                        <a:defRPr/>
                      </a:pPr>
                      <a:r>
                        <a:rPr lang="es-MX" sz="800" b="0" baseline="0" dirty="0" smtClean="0">
                          <a:solidFill>
                            <a:schemeClr val="tx1"/>
                          </a:solidFill>
                          <a:latin typeface="Credit Suisse Type Light" panose="020B0303040503020204" pitchFamily="34" charset="0"/>
                        </a:rPr>
                        <a:t>- Seguros de daños adecuado y endosos correspondientes</a:t>
                      </a:r>
                      <a:endParaRPr lang="es-MX" sz="800" b="0" dirty="0" smtClean="0">
                        <a:solidFill>
                          <a:schemeClr val="tx1"/>
                        </a:solidFill>
                        <a:latin typeface="Credit Suisse Type Light" panose="020B0303040503020204" pitchFamily="34" charset="0"/>
                      </a:endParaRPr>
                    </a:p>
                    <a:p>
                      <a:pPr marL="0" indent="0">
                        <a:buFont typeface="Wingdings"/>
                        <a:buNone/>
                      </a:pPr>
                      <a:r>
                        <a:rPr lang="es-MX" sz="800" b="0" dirty="0" smtClean="0">
                          <a:solidFill>
                            <a:schemeClr val="tx1"/>
                          </a:solidFill>
                          <a:latin typeface="Credit Suisse Type Light" panose="020B0303040503020204" pitchFamily="34" charset="0"/>
                        </a:rPr>
                        <a:t>- Seguro de </a:t>
                      </a:r>
                      <a:r>
                        <a:rPr lang="es-MX" sz="800" b="0" i="1" dirty="0" smtClean="0">
                          <a:solidFill>
                            <a:schemeClr val="tx1"/>
                          </a:solidFill>
                          <a:latin typeface="Credit Suisse Type Light" panose="020B0303040503020204" pitchFamily="34" charset="0"/>
                        </a:rPr>
                        <a:t>Business </a:t>
                      </a:r>
                      <a:r>
                        <a:rPr lang="es-MX" sz="800" b="0" i="1" dirty="0" err="1" smtClean="0">
                          <a:solidFill>
                            <a:schemeClr val="tx1"/>
                          </a:solidFill>
                          <a:latin typeface="Credit Suisse Type Light" panose="020B0303040503020204" pitchFamily="34" charset="0"/>
                        </a:rPr>
                        <a:t>Interruption</a:t>
                      </a:r>
                      <a:endParaRPr lang="es-MX" sz="800" b="0" i="1" dirty="0" smtClean="0">
                        <a:solidFill>
                          <a:schemeClr val="tx1"/>
                        </a:solidFill>
                        <a:latin typeface="Credit Suisse Type Light" panose="020B0303040503020204" pitchFamily="34" charset="0"/>
                      </a:endParaRPr>
                    </a:p>
                    <a:p>
                      <a:pPr marL="0" indent="0">
                        <a:buFont typeface="Wingdings"/>
                        <a:buNone/>
                      </a:pPr>
                      <a:r>
                        <a:rPr lang="es-MX" sz="800" b="0" dirty="0" smtClean="0">
                          <a:solidFill>
                            <a:schemeClr val="tx1"/>
                          </a:solidFill>
                          <a:latin typeface="Credit Suisse Type Light" panose="020B0303040503020204" pitchFamily="34" charset="0"/>
                        </a:rPr>
                        <a:t>-</a:t>
                      </a:r>
                      <a:r>
                        <a:rPr lang="es-MX" sz="800" b="0" baseline="0" dirty="0" smtClean="0">
                          <a:solidFill>
                            <a:schemeClr val="tx1"/>
                          </a:solidFill>
                          <a:latin typeface="Credit Suisse Type Light" panose="020B0303040503020204" pitchFamily="34" charset="0"/>
                        </a:rPr>
                        <a:t> Auditoría legal sobre la propiedad</a:t>
                      </a:r>
                      <a:endParaRPr lang="es-MX" sz="800" b="0" dirty="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noFill/>
                  </a:tcPr>
                </a:tc>
                <a:tc hMerge="1">
                  <a:txBody>
                    <a:bodyPr/>
                    <a:lstStyle/>
                    <a:p>
                      <a:endParaRPr lang="en-US"/>
                    </a:p>
                  </a:txBody>
                  <a:tcPr/>
                </a:tc>
              </a:tr>
              <a:tr h="264614">
                <a:tc>
                  <a:txBody>
                    <a:bodyPr/>
                    <a:lstStyle/>
                    <a:p>
                      <a:r>
                        <a:rPr lang="es-MX" sz="800" b="1" dirty="0" smtClean="0">
                          <a:solidFill>
                            <a:schemeClr val="tx1"/>
                          </a:solidFill>
                          <a:latin typeface="Credit Suisse Type Light" panose="020B0303040503020204" pitchFamily="34" charset="0"/>
                        </a:rPr>
                        <a:t>Términos y amortización</a:t>
                      </a:r>
                      <a:endParaRPr lang="es-MX" sz="800" b="1" baseline="30000" dirty="0">
                        <a:solidFill>
                          <a:schemeClr val="tx1"/>
                        </a:solidFill>
                        <a:latin typeface="Credit Suisse Type Light" panose="020B0303040503020204" pitchFamily="34" charset="0"/>
                      </a:endParaRPr>
                    </a:p>
                  </a:txBody>
                  <a:tcPr>
                    <a:lnR w="12700" cap="flat" cmpd="sng" algn="ctr">
                      <a:solidFill>
                        <a:schemeClr val="accent4"/>
                      </a:solidFill>
                      <a:prstDash val="sysDash"/>
                      <a:round/>
                      <a:headEnd type="none" w="med" len="med"/>
                      <a:tailEnd type="none" w="med" len="med"/>
                    </a:lnR>
                    <a:lnT w="12700" cap="flat" cmpd="sng" algn="ctr">
                      <a:solidFill>
                        <a:schemeClr val="accent4"/>
                      </a:solidFill>
                      <a:prstDash val="sysDash"/>
                      <a:round/>
                      <a:headEnd type="none" w="med" len="med"/>
                      <a:tailEnd type="none" w="med" len="med"/>
                    </a:lnT>
                    <a:solidFill>
                      <a:schemeClr val="bg1">
                        <a:lumMod val="95000"/>
                      </a:schemeClr>
                    </a:solidFill>
                  </a:tcPr>
                </a:tc>
                <a:tc gridSpan="2">
                  <a:txBody>
                    <a:bodyPr/>
                    <a:lstStyle/>
                    <a:p>
                      <a:pPr marL="0" indent="0">
                        <a:buFont typeface="Wingdings"/>
                        <a:buNone/>
                      </a:pPr>
                      <a:r>
                        <a:rPr lang="es-MX" sz="800" b="0" dirty="0" smtClean="0">
                          <a:solidFill>
                            <a:schemeClr val="tx1"/>
                          </a:solidFill>
                          <a:latin typeface="Credit Suisse Type Light" panose="020B0303040503020204" pitchFamily="34" charset="0"/>
                        </a:rPr>
                        <a:t>Hasta 7 años de plazo; hasta 25 años de amortización. amortizaciones</a:t>
                      </a:r>
                      <a:r>
                        <a:rPr lang="es-MX" sz="800" b="0" baseline="0" dirty="0" smtClean="0">
                          <a:solidFill>
                            <a:schemeClr val="tx1"/>
                          </a:solidFill>
                          <a:latin typeface="Credit Suisse Type Light" panose="020B0303040503020204" pitchFamily="34" charset="0"/>
                        </a:rPr>
                        <a:t> estacionales (</a:t>
                      </a:r>
                      <a:r>
                        <a:rPr lang="es-MX" sz="800" b="0" baseline="0" dirty="0" err="1" smtClean="0">
                          <a:solidFill>
                            <a:schemeClr val="tx1"/>
                          </a:solidFill>
                          <a:latin typeface="Credit Suisse Type Light" panose="020B0303040503020204" pitchFamily="34" charset="0"/>
                        </a:rPr>
                        <a:t>seasonality</a:t>
                      </a:r>
                      <a:r>
                        <a:rPr lang="es-MX" sz="800" b="0" baseline="0" dirty="0" smtClean="0">
                          <a:solidFill>
                            <a:schemeClr val="tx1"/>
                          </a:solidFill>
                          <a:latin typeface="Credit Suisse Type Light" panose="020B0303040503020204" pitchFamily="34" charset="0"/>
                        </a:rPr>
                        <a:t>)</a:t>
                      </a:r>
                      <a:endParaRPr lang="es-MX" sz="800" b="0" dirty="0" smtClean="0">
                        <a:solidFill>
                          <a:schemeClr val="tx1"/>
                        </a:solidFill>
                        <a:latin typeface="Credit Suisse Type Light" panose="020B0303040503020204" pitchFamily="34" charset="0"/>
                      </a:endParaRPr>
                    </a:p>
                  </a:txBody>
                  <a:tcPr>
                    <a:lnL w="12700" cap="flat" cmpd="sng" algn="ctr">
                      <a:solidFill>
                        <a:schemeClr val="accent4"/>
                      </a:solidFill>
                      <a:prstDash val="sysDash"/>
                      <a:round/>
                      <a:headEnd type="none" w="med" len="med"/>
                      <a:tailEnd type="none" w="med" len="med"/>
                    </a:lnL>
                    <a:lnT w="12700" cap="flat" cmpd="sng" algn="ctr">
                      <a:solidFill>
                        <a:schemeClr val="accent4"/>
                      </a:solidFill>
                      <a:prstDash val="sysDash"/>
                      <a:round/>
                      <a:headEnd type="none" w="med" len="med"/>
                      <a:tailEnd type="none" w="med" len="med"/>
                    </a:lnT>
                    <a:no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a:p>
                  </a:txBody>
                  <a:tcPr/>
                </a:tc>
              </a:tr>
            </a:tbl>
          </a:graphicData>
        </a:graphic>
      </p:graphicFrame>
    </p:spTree>
    <p:custDataLst>
      <p:tags r:id="rId1"/>
    </p:custDataLst>
    <p:extLst>
      <p:ext uri="{BB962C8B-B14F-4D97-AF65-F5344CB8AC3E}">
        <p14:creationId xmlns:p14="http://schemas.microsoft.com/office/powerpoint/2010/main" val="15428637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HeadingBox2" descr="AQAAAAAQAKv2L5FP0m5PsRuRmXTUcCXqW5TZcIlbLIBlNQrIJtZTvPJMux9KnmPps+nZZJSnIRPL64yIuK1I4+ao0hsqLTn8LG1w4QHRNLF2/hmqnwsBTP7dicivy/6TPZF/ZzUsyEcImQq4an2WC2y+M8QWRIPaB0vr0orPptj7uqc0isfVGZ9BCbtwTSqrUOecuqBVAoLgq5ZiM3JGRhQoKiM9AYaq/18HT84x4tXn9rnSyQ8ntRw5yczr9AkV3rHqPqpyYA=="/>
          <p:cNvSpPr>
            <a:spLocks noGrp="1"/>
          </p:cNvSpPr>
          <p:nvPr>
            <p:ph type="body" sz="quarter" idx="20"/>
          </p:nvPr>
        </p:nvSpPr>
        <p:spPr>
          <a:xfrm>
            <a:off x="4694400" y="936455"/>
            <a:ext cx="3996000" cy="171640"/>
          </a:xfrm>
        </p:spPr>
        <p:txBody>
          <a:bodyPr/>
          <a:lstStyle/>
          <a:p>
            <a:r>
              <a:rPr lang="es-MX" sz="1000" dirty="0" smtClean="0">
                <a:latin typeface="Credit Suisse Type Light" panose="020B0303040503020204" pitchFamily="34" charset="0"/>
              </a:rPr>
              <a:t>Por tipo de activo</a:t>
            </a:r>
            <a:endParaRPr lang="en-US" sz="1000" dirty="0">
              <a:latin typeface="Credit Suisse Type Light" panose="020B0303040503020204" pitchFamily="34" charset="0"/>
            </a:endParaRPr>
          </a:p>
        </p:txBody>
      </p:sp>
      <p:sp>
        <p:nvSpPr>
          <p:cNvPr id="36" name="HeadingBox1" descr="AQAAAAAQAHnKhEprCStCu7p5yhpW4EzU57N4TD8F/a0EW/MMGPF60SFrs60OmSKB3Y5E9ORu3iUXW9bhrzdSR+7mfqlVm0d2TqeeU/bE9rpzvyFeV4ElpepGkL7m93waiYvv0zO3lGoSbSucMSKbn4B4mc+eXwNljctCLwiuMQc1MVTsaIl2Gu6EBOHbQhTvCjXsIcLBRe19O+oyM4hKGSw5gKgpCM2eCqIDJhVBi6vfkLvDwgU1Bzg3/tldMnjf1d2cJ8Xxog=="/>
          <p:cNvSpPr>
            <a:spLocks noGrp="1"/>
          </p:cNvSpPr>
          <p:nvPr>
            <p:ph type="body" sz="quarter" idx="48"/>
          </p:nvPr>
        </p:nvSpPr>
        <p:spPr>
          <a:xfrm>
            <a:off x="4694400" y="3470962"/>
            <a:ext cx="3996000" cy="171640"/>
          </a:xfrm>
        </p:spPr>
        <p:txBody>
          <a:bodyPr/>
          <a:lstStyle/>
          <a:p>
            <a:r>
              <a:rPr lang="es-MX" sz="1000" dirty="0" smtClean="0">
                <a:latin typeface="Credit Suisse Type Light" panose="020B0303040503020204" pitchFamily="34" charset="0"/>
              </a:rPr>
              <a:t>Por moneda</a:t>
            </a:r>
            <a:endParaRPr lang="en-US" sz="1000" dirty="0">
              <a:latin typeface="Credit Suisse Type Light" panose="020B0303040503020204" pitchFamily="34" charset="0"/>
            </a:endParaRPr>
          </a:p>
        </p:txBody>
      </p:sp>
      <p:sp>
        <p:nvSpPr>
          <p:cNvPr id="64" name="HeadingBox1" descr="AQAAAAAQAHnKhEprCStCu7p5yhpW4EzU57N4TD8F/a0EW/MMGPF60SFrs60OmSKB3Y5E9ORu3iUXW9bhrzdSR+7mfqlVm0d2TqeeU/bE9rpzvyFeV4ElpepGkL7m93waiYvv0zO3lGoSbSucMSKbn4B4mc+eXwNljctCLwiuMQc1MVTsaIl2Gu6EBOHbQhTvCjXsIcLBRe19O+oyM4hKGSw5gKgpCM2eCqIDJhVBi6vfkLvDwgU1Bzg3/tldMnjf1d2cJ8Xxog=="/>
          <p:cNvSpPr>
            <a:spLocks noGrp="1"/>
          </p:cNvSpPr>
          <p:nvPr>
            <p:ph type="body" sz="quarter" idx="48"/>
          </p:nvPr>
        </p:nvSpPr>
        <p:spPr>
          <a:xfrm>
            <a:off x="455346" y="936455"/>
            <a:ext cx="3996000" cy="171640"/>
          </a:xfrm>
        </p:spPr>
        <p:txBody>
          <a:bodyPr/>
          <a:lstStyle/>
          <a:p>
            <a:r>
              <a:rPr lang="es-MX" sz="1000" dirty="0" smtClean="0">
                <a:latin typeface="Credit Suisse Type Light" panose="020B0303040503020204" pitchFamily="34" charset="0"/>
              </a:rPr>
              <a:t>Por etapa en el ciclo inmobiliario</a:t>
            </a:r>
            <a:endParaRPr lang="en-US" sz="1000" dirty="0">
              <a:latin typeface="Credit Suisse Type Light" panose="020B0303040503020204" pitchFamily="34" charset="0"/>
            </a:endParaRPr>
          </a:p>
        </p:txBody>
      </p:sp>
      <p:sp>
        <p:nvSpPr>
          <p:cNvPr id="21" name="Oval 20"/>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smtClean="0">
                <a:solidFill>
                  <a:srgbClr val="FFFFFF">
                    <a:lumMod val="65000"/>
                  </a:srgbClr>
                </a:solidFill>
              </a:rPr>
              <a:t>2</a:t>
            </a:r>
            <a:endParaRPr lang="en-US" dirty="0">
              <a:solidFill>
                <a:srgbClr val="FFFFFF">
                  <a:lumMod val="65000"/>
                </a:srgbClr>
              </a:solidFill>
            </a:endParaRPr>
          </a:p>
        </p:txBody>
      </p:sp>
      <p:sp>
        <p:nvSpPr>
          <p:cNvPr id="20" name="Title 1"/>
          <p:cNvSpPr txBox="1">
            <a:spLocks/>
          </p:cNvSpPr>
          <p:nvPr/>
        </p:nvSpPr>
        <p:spPr bwMode="gray">
          <a:xfrm>
            <a:off x="457200" y="209550"/>
            <a:ext cx="8686800"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fontAlgn="auto">
              <a:spcAft>
                <a:spcPts val="0"/>
              </a:spcAft>
            </a:pPr>
            <a:r>
              <a:rPr lang="es-MX" sz="2200" dirty="0" smtClean="0">
                <a:solidFill>
                  <a:srgbClr val="003868"/>
                </a:solidFill>
              </a:rPr>
              <a:t>Plataforma especializada para invertir en hipotecas comerciales</a:t>
            </a:r>
          </a:p>
          <a:p>
            <a:pPr fontAlgn="auto">
              <a:spcAft>
                <a:spcPts val="0"/>
              </a:spcAft>
            </a:pPr>
            <a:r>
              <a:rPr lang="es-MX" sz="2000" b="0" dirty="0">
                <a:solidFill>
                  <a:srgbClr val="003868"/>
                </a:solidFill>
              </a:rPr>
              <a:t>Portafolio modelo </a:t>
            </a:r>
          </a:p>
        </p:txBody>
      </p:sp>
      <p:graphicFrame>
        <p:nvGraphicFramePr>
          <p:cNvPr id="2" name="Chart 1"/>
          <p:cNvGraphicFramePr/>
          <p:nvPr>
            <p:extLst>
              <p:ext uri="{D42A27DB-BD31-4B8C-83A1-F6EECF244321}">
                <p14:modId xmlns:p14="http://schemas.microsoft.com/office/powerpoint/2010/main" val="2419984217"/>
              </p:ext>
            </p:extLst>
          </p:nvPr>
        </p:nvGraphicFramePr>
        <p:xfrm>
          <a:off x="457200" y="1438962"/>
          <a:ext cx="3994146" cy="406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a:graphicFrameLocks/>
          </p:cNvGraphicFramePr>
          <p:nvPr>
            <p:extLst>
              <p:ext uri="{D42A27DB-BD31-4B8C-83A1-F6EECF244321}">
                <p14:modId xmlns:p14="http://schemas.microsoft.com/office/powerpoint/2010/main" val="1983833044"/>
              </p:ext>
            </p:extLst>
          </p:nvPr>
        </p:nvGraphicFramePr>
        <p:xfrm>
          <a:off x="4694399" y="1125875"/>
          <a:ext cx="3995738" cy="25167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3417349947"/>
              </p:ext>
            </p:extLst>
          </p:nvPr>
        </p:nvGraphicFramePr>
        <p:xfrm>
          <a:off x="4694399" y="3642601"/>
          <a:ext cx="3995738" cy="2450549"/>
        </p:xfrm>
        <a:graphic>
          <a:graphicData uri="http://schemas.openxmlformats.org/drawingml/2006/chart">
            <c:chart xmlns:c="http://schemas.openxmlformats.org/drawingml/2006/chart" xmlns:r="http://schemas.openxmlformats.org/officeDocument/2006/relationships" r:id="rId5"/>
          </a:graphicData>
        </a:graphic>
      </p:graphicFrame>
      <p:sp>
        <p:nvSpPr>
          <p:cNvPr id="13" name="Slide Number Placeholder 2" descr="AQAAAAAQAKrWlR54dHZKskYd2Odkmn00dc75E1UW7uNaSa1OkB9c7EeyrGrcBcBf1wSUJkkCKv9rLzW1H3hRdYVFnrIuTLYQLyTbUUVdUyRI6P8/0Zs0kDGUWOzai5dgLXukTdyhS6ycGHJOyuvJeRSCWvdi3wgAl8t3vSng/5O40KnNxDgflo+cydxq7lsu7QUzJdQO79kzLk++/z3at3X82rX1J2HIZ3KCjfcWS/jagjzWMxXRS4vG1eThixMDwlipMLE0UA=="/>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0F488115-7D60-4D30-99CE-01EBC1871766}"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57</a:t>
            </a:fld>
            <a:endParaRPr lang="es-MX" altLang="ja-JP" sz="1000" b="0" dirty="0">
              <a:solidFill>
                <a:srgbClr val="000000"/>
              </a:solidFill>
              <a:latin typeface="Credit Suisse Type Light" panose="020B0303040503020204" pitchFamily="34" charset="0"/>
            </a:endParaRPr>
          </a:p>
        </p:txBody>
      </p:sp>
    </p:spTree>
    <p:custDataLst>
      <p:tags r:id="rId1"/>
    </p:custDataLst>
    <p:extLst>
      <p:ext uri="{BB962C8B-B14F-4D97-AF65-F5344CB8AC3E}">
        <p14:creationId xmlns:p14="http://schemas.microsoft.com/office/powerpoint/2010/main" val="1101863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10"/>
          </p:nvPr>
        </p:nvSpPr>
        <p:spPr/>
        <p:txBody>
          <a:bodyPr/>
          <a:lstStyle/>
          <a:p>
            <a:fld id="{CD94A1BB-242E-4A3D-AD43-4825628D6F61}" type="slidenum">
              <a:rPr lang="ja-JP" altLang="en-US">
                <a:solidFill>
                  <a:srgbClr val="000000"/>
                </a:solidFill>
              </a:rPr>
              <a:pPr/>
              <a:t>58</a:t>
            </a:fld>
            <a:endParaRPr lang="en-US" altLang="ja-JP" dirty="0">
              <a:solidFill>
                <a:srgbClr val="000000"/>
              </a:solidFill>
            </a:endParaRPr>
          </a:p>
        </p:txBody>
      </p:sp>
      <p:sp>
        <p:nvSpPr>
          <p:cNvPr id="28" name="Title" descr="&lt;tags&gt;&lt;tag n=&quot;TagName&quot; v=&quot;Title&quot; /&gt;&lt;tag n=&quot;Top&quot; v=&quot;15&quot; /&gt;&lt;tag n=&quot;Left&quot; v=&quot;35.37504&quot; /&gt;&lt;tag n=&quot;Height&quot; v=&quot;27.62716&quot; /&gt;&lt;tag n=&quot;Width&quot; v=&quot;568.5&quot; /&gt;&lt;/tags&gt;"/>
          <p:cNvSpPr txBox="1">
            <a:spLocks/>
          </p:cNvSpPr>
          <p:nvPr/>
        </p:nvSpPr>
        <p:spPr bwMode="gray">
          <a:xfrm>
            <a:off x="457200" y="209550"/>
            <a:ext cx="8694737" cy="32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eaLnBrk="1" latinLnBrk="0" hangingPunct="1">
              <a:buNone/>
              <a:defRPr sz="2200" b="1">
                <a:solidFill>
                  <a:schemeClr val="accent1"/>
                </a:solidFill>
                <a:ea typeface="ＭＳ Ｐゴシック" pitchFamily="34" charset="-128"/>
              </a:defRPr>
            </a:lvl1pPr>
          </a:lstStyle>
          <a:p>
            <a:pPr>
              <a:lnSpc>
                <a:spcPct val="95000"/>
              </a:lnSpc>
              <a:buClr>
                <a:srgbClr val="FFFFFF"/>
              </a:buClr>
            </a:pPr>
            <a:r>
              <a:rPr lang="es-MX" dirty="0" smtClean="0">
                <a:solidFill>
                  <a:srgbClr val="003868"/>
                </a:solidFill>
                <a:latin typeface="Credit Suisse Type Light" pitchFamily="34" charset="0"/>
              </a:rPr>
              <a:t>Atractivos retornos para los potenciales inversionistas</a:t>
            </a:r>
            <a:endParaRPr lang="es-MX" altLang="es-MX" dirty="0">
              <a:solidFill>
                <a:srgbClr val="003868"/>
              </a:solidFill>
              <a:latin typeface="Credit Suisse Type Light" pitchFamily="34" charset="0"/>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400" eaLnBrk="1" hangingPunct="1">
              <a:lnSpc>
                <a:spcPct val="95000"/>
              </a:lnSpc>
              <a:buClr>
                <a:srgbClr val="FFFFFF"/>
              </a:buClr>
            </a:pPr>
            <a:endParaRPr lang="en-US" sz="1200">
              <a:solidFill>
                <a:srgbClr val="000000"/>
              </a:solidFill>
              <a:latin typeface="Credit Suisse Type Light" pitchFamily="34" charset="0"/>
            </a:endParaRPr>
          </a:p>
        </p:txBody>
      </p:sp>
      <p:sp>
        <p:nvSpPr>
          <p:cNvPr id="11" name="Notes" descr="&lt;tags&gt;&lt;tag n=&quot;TagName&quot; v=&quot;Notes&quot; /&gt;&lt;tag n=&quot;Top&quot; v=&quot;421.5&quot; /&gt;&lt;tag n=&quot;Left&quot; v=&quot;35.25&quot; /&gt;&lt;tag n=&quot;Height&quot; v=&quot;25.375&quot; /&gt;&lt;tag n=&quot;Width&quot; v=&quot;648.5&quot; /&gt;&lt;/tags&gt;"/>
          <p:cNvSpPr txBox="1">
            <a:spLocks noChangeArrowheads="1"/>
          </p:cNvSpPr>
          <p:nvPr/>
        </p:nvSpPr>
        <p:spPr bwMode="gray">
          <a:xfrm>
            <a:off x="2076450" y="6200775"/>
            <a:ext cx="6599238"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227013" indent="-227013" eaLnBrk="0" hangingPunct="0">
              <a:lnSpc>
                <a:spcPct val="95000"/>
              </a:lnSpc>
              <a:spcBef>
                <a:spcPts val="1600"/>
              </a:spcBef>
              <a:buFont typeface="Arial" charset="0"/>
              <a:tabLst>
                <a:tab pos="358775" algn="l"/>
              </a:tabLst>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tabLst>
                <a:tab pos="358775" algn="l"/>
              </a:tabLst>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tabLst>
                <a:tab pos="358775" algn="l"/>
              </a:tabLst>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tabLst>
                <a:tab pos="358775" algn="l"/>
              </a:tabLst>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tabLst>
                <a:tab pos="358775" algn="l"/>
              </a:tabLst>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n-US" altLang="ja-JP" sz="700" b="0" dirty="0" smtClean="0">
              <a:solidFill>
                <a:srgbClr val="000000"/>
              </a:solidFill>
              <a:latin typeface="Credit Suisse Type Light" panose="020B0303040503020204" pitchFamily="34" charset="0"/>
            </a:endParaRPr>
          </a:p>
        </p:txBody>
      </p:sp>
      <p:sp>
        <p:nvSpPr>
          <p:cNvPr id="19" name="Notes" descr="&lt;tags&gt;&lt;tag n=&quot;TagName&quot; v=&quot;Notes&quot; /&gt;&lt;tag n=&quot;Top&quot; v=&quot;421.5&quot; /&gt;&lt;tag n=&quot;Left&quot; v=&quot;35.25&quot; /&gt;&lt;tag n=&quot;Height&quot; v=&quot;25.375&quot; /&gt;&lt;tag n=&quot;Width&quot; v=&quot;648.5&quot; /&gt;&lt;/tags&gt;"/>
          <p:cNvSpPr txBox="1">
            <a:spLocks noChangeArrowheads="1"/>
          </p:cNvSpPr>
          <p:nvPr/>
        </p:nvSpPr>
        <p:spPr bwMode="gray">
          <a:xfrm>
            <a:off x="457200" y="6200775"/>
            <a:ext cx="5810250" cy="307007"/>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altLang="ja-JP" dirty="0">
                <a:solidFill>
                  <a:srgbClr val="000000"/>
                </a:solidFill>
                <a:latin typeface="Credit Suisse Type Light" pitchFamily="34" charset="0"/>
              </a:rPr>
              <a:t>Fuente:	Estimados del equipo de administración.</a:t>
            </a:r>
          </a:p>
          <a:p>
            <a:pPr>
              <a:lnSpc>
                <a:spcPct val="95000"/>
              </a:lnSpc>
            </a:pPr>
            <a:r>
              <a:rPr lang="es-MX" altLang="ja-JP" dirty="0">
                <a:solidFill>
                  <a:srgbClr val="000000"/>
                </a:solidFill>
                <a:latin typeface="Credit Suisse Type Light" pitchFamily="34" charset="0"/>
              </a:rPr>
              <a:t>Notas:	Los retornos asumen un LTV de ~74%, con un apalancamiento de 2.0x (look-</a:t>
            </a:r>
            <a:r>
              <a:rPr lang="es-MX" altLang="ja-JP" dirty="0" err="1">
                <a:solidFill>
                  <a:srgbClr val="000000"/>
                </a:solidFill>
                <a:latin typeface="Credit Suisse Type Light" pitchFamily="34" charset="0"/>
              </a:rPr>
              <a:t>through</a:t>
            </a:r>
            <a:r>
              <a:rPr lang="es-MX" altLang="ja-JP" dirty="0">
                <a:solidFill>
                  <a:srgbClr val="000000"/>
                </a:solidFill>
                <a:latin typeface="Credit Suisse Type Light" pitchFamily="34" charset="0"/>
              </a:rPr>
              <a:t> LTV~49.7%) y costo de la deuda de </a:t>
            </a:r>
            <a:r>
              <a:rPr lang="es-MX" altLang="ja-JP" dirty="0" smtClean="0">
                <a:solidFill>
                  <a:srgbClr val="000000"/>
                </a:solidFill>
                <a:latin typeface="Credit Suisse Type Light" pitchFamily="34" charset="0"/>
              </a:rPr>
              <a:t>220</a:t>
            </a:r>
            <a:r>
              <a:rPr lang="es-MX" altLang="ja-JP" dirty="0" smtClean="0">
                <a:solidFill>
                  <a:srgbClr val="9D0E2D"/>
                </a:solidFill>
                <a:latin typeface="Credit Suisse Type Light" pitchFamily="34" charset="0"/>
              </a:rPr>
              <a:t> </a:t>
            </a:r>
            <a:r>
              <a:rPr lang="es-MX" altLang="ja-JP" dirty="0">
                <a:solidFill>
                  <a:srgbClr val="000000"/>
                </a:solidFill>
                <a:latin typeface="Credit Suisse Type Light" pitchFamily="34" charset="0"/>
              </a:rPr>
              <a:t>puntos base.</a:t>
            </a:r>
          </a:p>
          <a:p>
            <a:pPr>
              <a:lnSpc>
                <a:spcPct val="95000"/>
              </a:lnSpc>
            </a:pPr>
            <a:r>
              <a:rPr lang="es-MX" altLang="ja-JP" dirty="0">
                <a:solidFill>
                  <a:srgbClr val="000000"/>
                </a:solidFill>
                <a:latin typeface="Credit Suisse Type Light" pitchFamily="34" charset="0"/>
              </a:rPr>
              <a:t>			</a:t>
            </a:r>
          </a:p>
        </p:txBody>
      </p:sp>
      <p:sp>
        <p:nvSpPr>
          <p:cNvPr id="9" name="Oval 8"/>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3</a:t>
            </a:r>
            <a:endParaRPr lang="en-US" dirty="0">
              <a:solidFill>
                <a:srgbClr val="FFFFFF">
                  <a:lumMod val="65000"/>
                </a:srgbClr>
              </a:solidFill>
            </a:endParaRPr>
          </a:p>
        </p:txBody>
      </p:sp>
      <p:pic>
        <p:nvPicPr>
          <p:cNvPr id="8194" name="Picture 2"/>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457200" y="1092667"/>
            <a:ext cx="7926657" cy="3792624"/>
          </a:xfrm>
          <a:prstGeom prst="rect">
            <a:avLst/>
          </a:prstGeom>
          <a:noFill/>
          <a:ln>
            <a:noFill/>
          </a:ln>
          <a:effectLst/>
          <a:extLst>
            <a:ext uri="{909E8E84-426E-40DD-AFC4-6F175D3DCCD1}">
              <a14:hiddenFill xmlns:a14="http://schemas.microsoft.com/office/drawing/2010/main">
                <a:solidFill>
                  <a:srgbClr val="003868"/>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8366815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descr="AQAAAAAQAJqr2aSiv2ZIup/Qi+FUpkvrHBXVCjfxWBIJZRxzs8PaI9aEE+CEAXLkWot18UF0VKQDkYOziv2UgIOjXWNb0nnfAbNeovWGNprnJ8z4E0WZprvDCpRa3vAC7tJJ3sZXwYfZHNpwoP2WOcateT9oWunSNyw5/4TsiMjSuombvq+yiHoXvpe+9LX1KBtetYXUBl+bpCB87o0sFOU6uc7799vSoreuF2NCuQkm8jV9Im0XTt7s9baZq1aBsi4fdDtUww=="/>
          <p:cNvSpPr>
            <a:spLocks noGrp="1"/>
          </p:cNvSpPr>
          <p:nvPr>
            <p:ph type="sldNum" sz="quarter" idx="4"/>
          </p:nvPr>
        </p:nvSpPr>
        <p:spPr/>
        <p:txBody>
          <a:bodyPr/>
          <a:lstStyle/>
          <a:p>
            <a:pPr>
              <a:defRPr/>
            </a:pPr>
            <a:fld id="{197A2266-A848-444A-BF46-5C564136CAAD}" type="slidenum">
              <a:rPr lang="es-MX" altLang="ja-JP" smtClean="0">
                <a:solidFill>
                  <a:srgbClr val="000000"/>
                </a:solidFill>
              </a:rPr>
              <a:pPr>
                <a:defRPr/>
              </a:pPr>
              <a:t>59</a:t>
            </a:fld>
            <a:endParaRPr lang="es-MX" altLang="ja-JP" dirty="0">
              <a:solidFill>
                <a:srgbClr val="000000"/>
              </a:solidFill>
            </a:endParaRPr>
          </a:p>
        </p:txBody>
      </p:sp>
      <p:sp>
        <p:nvSpPr>
          <p:cNvPr id="11" name="HeadingBox2" descr="AQAAAAAQAGpI6bltXU5KhAY9XibALoNsdZrNUBxmJU1jFVfFxRnz7pto17BgBDr+pJX8fHF+154YayPdPCIwFCHGExyUiJ0HtX5d69ZbV8f6ARMS6CZgMv39zIrxcuWmqfxWHrNFbCMTRSJUHMSY6OQ8VlwJ6jRBOHZNTVsMcTkkR9RfC7db9ucTTW2gn7HAegdXlw5c8N5S2vIWPLw88z57nN3mw1uHg2lNQVHJqHNkHtGJKnvnMUHP89bCBpQvPUGAQZXcSw=="/>
          <p:cNvSpPr>
            <a:spLocks noGrp="1"/>
          </p:cNvSpPr>
          <p:nvPr>
            <p:ph type="body" sz="quarter" idx="20"/>
          </p:nvPr>
        </p:nvSpPr>
        <p:spPr>
          <a:xfrm>
            <a:off x="475317" y="3537610"/>
            <a:ext cx="5625846" cy="171640"/>
          </a:xfrm>
        </p:spPr>
        <p:txBody>
          <a:bodyPr/>
          <a:lstStyle/>
          <a:p>
            <a:r>
              <a:rPr lang="es-MX" sz="1000" dirty="0" smtClean="0"/>
              <a:t>Retornos del Fideicomiso Hipotecario (Capital Permanente)</a:t>
            </a:r>
            <a:endParaRPr lang="es-MX" sz="1000" dirty="0"/>
          </a:p>
        </p:txBody>
      </p:sp>
      <p:sp>
        <p:nvSpPr>
          <p:cNvPr id="37" name="HeadingBox1" descr="AQAAAAAQAHqaAl1iY8ZKhchMMHZu/70PSxVg1XfP3DDk5N1unM9tbEt60xijXrw0vPmf2/SDjHAt9dtJ2GpUBOGiXK15e7eJPoGZbSS6cgTNb0pOqacKDcsrr3Vh0G/sXuV25jsi0xBXeZDOvzZrMJnATKexguBR0h7x0B6V5DqcQGnjJULdSTNtMcYG/1pLCX+bOUGlWxZHdel+XbFRVQ+I4z0sxZvheGqC65hNAf2ImIqwWcruEu1zPALFYM0kwQb+Lwy/rg=="/>
          <p:cNvSpPr>
            <a:spLocks noGrp="1"/>
          </p:cNvSpPr>
          <p:nvPr>
            <p:ph type="body" sz="quarter" idx="48"/>
          </p:nvPr>
        </p:nvSpPr>
        <p:spPr>
          <a:xfrm>
            <a:off x="475316" y="920775"/>
            <a:ext cx="5798483" cy="171640"/>
          </a:xfrm>
        </p:spPr>
        <p:txBody>
          <a:bodyPr/>
          <a:lstStyle/>
          <a:p>
            <a:r>
              <a:rPr lang="es-MX" sz="1000" dirty="0" smtClean="0"/>
              <a:t>Retornos del CKD inmobiliario (CBFIs)</a:t>
            </a:r>
            <a:endParaRPr lang="es-MX" sz="1000" dirty="0"/>
          </a:p>
        </p:txBody>
      </p:sp>
      <p:graphicFrame>
        <p:nvGraphicFramePr>
          <p:cNvPr id="57" name="Chart 56" descr="AQAAAAAQAGcjp3oVzwtJnCaZF1LBbnWJ4wBDRHQqfNRA8tN+I+cuZZ4uan66p3r9i9+hC+S77DDgY/u0xmAUED8IXKjd7z7bzguTQsM0jSUKfl4T1q77kOmzVcV2V4GdIX76ilcj52pW8gLCkpGoYSB56oHSa1B+de88al0onkRvOo4pIJBvlWLkXKeO2iZrSr3F9SiXmPtt0CRJWGzGRGw7SsToCqBtMd5b6k/ALHUmQttoKCv7mOs3JvFjsT1NjiXoGuhQtCEEoHlPN5+ne4W47JlfzIAXJLwP5QDX3gSnaOsfMWYNhHmCR5RuV3SU8h7TbuKZycgrijLXoK4tJEf7giGJr8tWcl3lWo82y9otYsgpz4Cy"/>
          <p:cNvGraphicFramePr>
            <a:graphicFrameLocks/>
          </p:cNvGraphicFramePr>
          <p:nvPr>
            <p:extLst>
              <p:ext uri="{D42A27DB-BD31-4B8C-83A1-F6EECF244321}">
                <p14:modId xmlns:p14="http://schemas.microsoft.com/office/powerpoint/2010/main" val="1522872539"/>
              </p:ext>
            </p:extLst>
          </p:nvPr>
        </p:nvGraphicFramePr>
        <p:xfrm>
          <a:off x="475318" y="1241109"/>
          <a:ext cx="5798482" cy="1886242"/>
        </p:xfrm>
        <a:graphic>
          <a:graphicData uri="http://schemas.openxmlformats.org/drawingml/2006/chart">
            <c:chart xmlns:c="http://schemas.openxmlformats.org/drawingml/2006/chart" xmlns:r="http://schemas.openxmlformats.org/officeDocument/2006/relationships" r:id="rId4"/>
          </a:graphicData>
        </a:graphic>
      </p:graphicFrame>
      <p:sp>
        <p:nvSpPr>
          <p:cNvPr id="59" name="Title" descr="AQAAAAAQALy/G9+ca6NPizW7EjncY/Jj7wtkiZXvCJMrdljRedZp6hET1vlus3/lJ4K0HbEMEDCXoIgqQjc4Ig0KsF5xsiVsy7epdCmy7I2EGbpbSmOftNL9ihia8R4NBB1z91PHoSmKQPl/5tWPhQ0d+/d3dPTX0Y2M+oJoDk4K8RsvY72Mz4ZuOgdB2vWWXEANXyqLO2xSI+dCnlEe28OUAHbmO375r15XmrZwyZfJ8MWctmUM"/>
          <p:cNvSpPr>
            <a:spLocks noGrp="1"/>
          </p:cNvSpPr>
          <p:nvPr>
            <p:ph type="title" idx="4294967295"/>
          </p:nvPr>
        </p:nvSpPr>
        <p:spPr>
          <a:xfrm>
            <a:off x="457200" y="209550"/>
            <a:ext cx="8639999" cy="61401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Atractivos retornos ajustados por riesgo</a:t>
            </a:r>
            <a:br>
              <a:rPr lang="es-MX" sz="2200" dirty="0">
                <a:latin typeface="Credit Suisse Type Light" panose="020B0303040503020204" pitchFamily="34" charset="0"/>
                <a:ea typeface="ＭＳ Ｐゴシック" pitchFamily="34" charset="-128"/>
              </a:rPr>
            </a:br>
            <a:r>
              <a:rPr lang="es-MX" sz="2000" b="0" dirty="0">
                <a:latin typeface="Credit Suisse Type Light" panose="020B0303040503020204" pitchFamily="34" charset="0"/>
                <a:ea typeface="ＭＳ Ｐゴシック" pitchFamily="34" charset="-128"/>
              </a:rPr>
              <a:t>Retornos ilustrativos </a:t>
            </a:r>
            <a:r>
              <a:rPr lang="es-MX" sz="2000" b="0" dirty="0" smtClean="0">
                <a:latin typeface="Credit Suisse Type Light" panose="020B0303040503020204" pitchFamily="34" charset="0"/>
                <a:ea typeface="ＭＳ Ｐゴシック" pitchFamily="34" charset="-128"/>
              </a:rPr>
              <a:t>de los vehículos</a:t>
            </a:r>
            <a:endParaRPr lang="en-US" sz="2000" b="0" dirty="0">
              <a:latin typeface="Credit Suisse Type Light" panose="020B0303040503020204" pitchFamily="34" charset="0"/>
              <a:ea typeface="ＭＳ Ｐゴシック" pitchFamily="34" charset="-128"/>
            </a:endParaRPr>
          </a:p>
        </p:txBody>
      </p:sp>
      <p:sp>
        <p:nvSpPr>
          <p:cNvPr id="60" name="Oval 59"/>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smtClean="0">
                <a:solidFill>
                  <a:srgbClr val="FFFFFF">
                    <a:lumMod val="65000"/>
                  </a:srgbClr>
                </a:solidFill>
              </a:rPr>
              <a:t>3</a:t>
            </a:r>
            <a:endParaRPr lang="es-MX" dirty="0">
              <a:solidFill>
                <a:srgbClr val="FFFFFF">
                  <a:lumMod val="65000"/>
                </a:srgbClr>
              </a:solidFill>
            </a:endParaRPr>
          </a:p>
        </p:txBody>
      </p:sp>
      <p:sp>
        <p:nvSpPr>
          <p:cNvPr id="62" name="TextBox 61"/>
          <p:cNvSpPr txBox="1"/>
          <p:nvPr/>
        </p:nvSpPr>
        <p:spPr>
          <a:xfrm>
            <a:off x="678823" y="3142486"/>
            <a:ext cx="1100863" cy="233910"/>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Retornos </a:t>
            </a:r>
            <a:r>
              <a:rPr lang="es-MX" sz="800" b="1" dirty="0">
                <a:solidFill>
                  <a:srgbClr val="000000"/>
                </a:solidFill>
                <a:latin typeface="Credit Suisse Type Light" panose="020B0303040503020204" pitchFamily="34" charset="0"/>
              </a:rPr>
              <a:t>s</a:t>
            </a:r>
            <a:r>
              <a:rPr lang="es-MX" sz="800" b="1" dirty="0" smtClean="0">
                <a:solidFill>
                  <a:srgbClr val="000000"/>
                </a:solidFill>
                <a:latin typeface="Credit Suisse Type Light" panose="020B0303040503020204" pitchFamily="34" charset="0"/>
              </a:rPr>
              <a:t>in apalancamiento</a:t>
            </a:r>
            <a:endParaRPr lang="es-MX" sz="800" b="1" dirty="0">
              <a:solidFill>
                <a:srgbClr val="000000"/>
              </a:solidFill>
              <a:latin typeface="Credit Suisse Type Light" panose="020B0303040503020204" pitchFamily="34" charset="0"/>
            </a:endParaRPr>
          </a:p>
        </p:txBody>
      </p:sp>
      <p:cxnSp>
        <p:nvCxnSpPr>
          <p:cNvPr id="63" name="Straight Connector 62"/>
          <p:cNvCxnSpPr/>
          <p:nvPr/>
        </p:nvCxnSpPr>
        <p:spPr>
          <a:xfrm>
            <a:off x="523790" y="3093326"/>
            <a:ext cx="1410928"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2141484" y="3142486"/>
            <a:ext cx="1100863" cy="233910"/>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Retornos con 2x de apalancamiento</a:t>
            </a:r>
            <a:endParaRPr lang="es-MX" sz="800" b="1" dirty="0">
              <a:solidFill>
                <a:srgbClr val="000000"/>
              </a:solidFill>
              <a:latin typeface="Credit Suisse Type Light" panose="020B0303040503020204" pitchFamily="34" charset="0"/>
            </a:endParaRPr>
          </a:p>
        </p:txBody>
      </p:sp>
      <p:cxnSp>
        <p:nvCxnSpPr>
          <p:cNvPr id="65" name="Straight Connector 64"/>
          <p:cNvCxnSpPr/>
          <p:nvPr/>
        </p:nvCxnSpPr>
        <p:spPr>
          <a:xfrm>
            <a:off x="1994873" y="3093326"/>
            <a:ext cx="1388173"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291424" y="3142486"/>
            <a:ext cx="1100863" cy="233910"/>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Costo del apalancamiento</a:t>
            </a:r>
            <a:endParaRPr lang="es-MX" sz="800" b="1" dirty="0">
              <a:solidFill>
                <a:srgbClr val="000000"/>
              </a:solidFill>
              <a:latin typeface="Credit Suisse Type Light" panose="020B0303040503020204" pitchFamily="34" charset="0"/>
            </a:endParaRPr>
          </a:p>
        </p:txBody>
      </p:sp>
      <p:cxnSp>
        <p:nvCxnSpPr>
          <p:cNvPr id="67" name="Straight Connector 66"/>
          <p:cNvCxnSpPr/>
          <p:nvPr/>
        </p:nvCxnSpPr>
        <p:spPr>
          <a:xfrm>
            <a:off x="3436305" y="3093326"/>
            <a:ext cx="811101"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181933" y="3142486"/>
            <a:ext cx="1715203" cy="116955"/>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Gastos y comisiones</a:t>
            </a:r>
            <a:endParaRPr lang="es-MX" sz="800" b="1" dirty="0">
              <a:solidFill>
                <a:srgbClr val="000000"/>
              </a:solidFill>
              <a:latin typeface="Credit Suisse Type Light" panose="020B0303040503020204" pitchFamily="34" charset="0"/>
            </a:endParaRPr>
          </a:p>
        </p:txBody>
      </p:sp>
      <p:cxnSp>
        <p:nvCxnSpPr>
          <p:cNvPr id="69" name="Straight Connector 68"/>
          <p:cNvCxnSpPr/>
          <p:nvPr/>
        </p:nvCxnSpPr>
        <p:spPr>
          <a:xfrm>
            <a:off x="4308438" y="3093326"/>
            <a:ext cx="1462193" cy="0"/>
          </a:xfrm>
          <a:prstGeom prst="line">
            <a:avLst/>
          </a:prstGeom>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436305" y="2059711"/>
            <a:ext cx="839934" cy="204671"/>
          </a:xfrm>
          <a:prstGeom prst="rect">
            <a:avLst/>
          </a:prstGeom>
          <a:solidFill>
            <a:schemeClr val="bg1"/>
          </a:solidFill>
          <a:ln w="9525">
            <a:solidFill>
              <a:schemeClr val="accent5">
                <a:lumMod val="90000"/>
              </a:schemeClr>
            </a:solidFill>
            <a:prstDash val="sysDash"/>
          </a:ln>
        </p:spPr>
        <p:txBody>
          <a:bodyPr wrap="square" lIns="0" tIns="0" rIns="0" bIns="0" rtlCol="0">
            <a:spAutoFit/>
          </a:bodyPr>
          <a:lstStyle>
            <a:defPPr>
              <a:defRPr lang="en-US"/>
            </a:defPPr>
            <a:lvl1pPr>
              <a:buClr>
                <a:srgbClr val="91867E"/>
              </a:buClr>
              <a:defRPr sz="700" b="1"/>
            </a:lvl1pPr>
          </a:lstStyle>
          <a:p>
            <a:pPr algn="ctr" defTabSz="914400" eaLnBrk="1" hangingPunct="1">
              <a:lnSpc>
                <a:spcPct val="95000"/>
              </a:lnSpc>
            </a:pPr>
            <a:r>
              <a:rPr lang="es-MX" dirty="0">
                <a:solidFill>
                  <a:srgbClr val="000000"/>
                </a:solidFill>
                <a:latin typeface="Credit Suisse Type Light" pitchFamily="34" charset="0"/>
              </a:rPr>
              <a:t>Retornos brutos:     </a:t>
            </a:r>
            <a:r>
              <a:rPr lang="es-MX" dirty="0" smtClean="0">
                <a:solidFill>
                  <a:srgbClr val="000000"/>
                </a:solidFill>
                <a:latin typeface="Credit Suisse Type Light" pitchFamily="34" charset="0"/>
              </a:rPr>
              <a:t>12.60%</a:t>
            </a:r>
            <a:endParaRPr lang="es-MX" dirty="0">
              <a:solidFill>
                <a:srgbClr val="000000"/>
              </a:solidFill>
              <a:latin typeface="Credit Suisse Type Light" pitchFamily="34" charset="0"/>
            </a:endParaRPr>
          </a:p>
        </p:txBody>
      </p:sp>
      <p:sp>
        <p:nvSpPr>
          <p:cNvPr id="73" name="TextBox 72"/>
          <p:cNvSpPr txBox="1"/>
          <p:nvPr/>
        </p:nvSpPr>
        <p:spPr>
          <a:xfrm>
            <a:off x="2474599" y="1324611"/>
            <a:ext cx="1354556" cy="102336"/>
          </a:xfrm>
          <a:prstGeom prst="rect">
            <a:avLst/>
          </a:prstGeom>
          <a:solidFill>
            <a:schemeClr val="bg1"/>
          </a:solidFill>
          <a:ln w="9525">
            <a:solidFill>
              <a:schemeClr val="accent5">
                <a:lumMod val="90000"/>
              </a:schemeClr>
            </a:solidFill>
            <a:prstDash val="sysDash"/>
          </a:ln>
        </p:spPr>
        <p:txBody>
          <a:bodyPr wrap="square" lIns="0" tIns="0" rIns="0" bIns="0" rtlCol="0">
            <a:spAutoFit/>
          </a:bodyPr>
          <a:lstStyle/>
          <a:p>
            <a:pPr algn="ctr" defTabSz="914400" eaLnBrk="1" hangingPunct="1">
              <a:lnSpc>
                <a:spcPct val="95000"/>
              </a:lnSpc>
              <a:buClr>
                <a:srgbClr val="91867E"/>
              </a:buClr>
            </a:pPr>
            <a:r>
              <a:rPr lang="es-MX" sz="700" b="1" dirty="0" smtClean="0">
                <a:solidFill>
                  <a:srgbClr val="000000"/>
                </a:solidFill>
                <a:latin typeface="Credit Suisse Type Light" panose="020B0303040503020204" pitchFamily="34" charset="0"/>
              </a:rPr>
              <a:t>Retornos apalancados 21.30%</a:t>
            </a:r>
            <a:endParaRPr lang="es-MX" sz="700" b="1" dirty="0">
              <a:solidFill>
                <a:srgbClr val="000000"/>
              </a:solidFill>
              <a:latin typeface="Credit Suisse Type Light" panose="020B0303040503020204" pitchFamily="34" charset="0"/>
            </a:endParaRPr>
          </a:p>
        </p:txBody>
      </p:sp>
      <p:graphicFrame>
        <p:nvGraphicFramePr>
          <p:cNvPr id="74" name="Chart 73" descr="AQAAAAAQAGcjp3oVzwtJnCaZF1LBbnWJ4wBDRHQqfNRA8tN+I+cuZZ4uan66p3r9i9+hC+S77DDgY/u0xmAUED8IXKjd7z7bzguTQsM0jSUKfl4T1q77kOmzVcV2V4GdIX76ilcj52pW8gLCkpGoYSB56oHSa1B+de88al0onkRvOo4pIJBvlWLkXKeO2iZrSr3F9SiXmPtt0CRJWGzGRGw7SsToCqBtMd5b6k/ALHUmQttoKCv7mOs3JvFjsT1NjiXoGuhQtCEEoHlPN5+ne4W47JlfzIAXJLwP5QDX3gSnaOsfMWYNhHmCR5RuV3SU8h7TbuKZycgrijLXoK4tJEf7giGJr8tWcl3lWo82y9otYsgpz4Cy"/>
          <p:cNvGraphicFramePr>
            <a:graphicFrameLocks/>
          </p:cNvGraphicFramePr>
          <p:nvPr>
            <p:extLst>
              <p:ext uri="{D42A27DB-BD31-4B8C-83A1-F6EECF244321}">
                <p14:modId xmlns:p14="http://schemas.microsoft.com/office/powerpoint/2010/main" val="3357472485"/>
              </p:ext>
            </p:extLst>
          </p:nvPr>
        </p:nvGraphicFramePr>
        <p:xfrm>
          <a:off x="483805" y="3879405"/>
          <a:ext cx="5798482" cy="1886242"/>
        </p:xfrm>
        <a:graphic>
          <a:graphicData uri="http://schemas.openxmlformats.org/drawingml/2006/chart">
            <c:chart xmlns:c="http://schemas.openxmlformats.org/drawingml/2006/chart" xmlns:r="http://schemas.openxmlformats.org/officeDocument/2006/relationships" r:id="rId5"/>
          </a:graphicData>
        </a:graphic>
      </p:graphicFrame>
      <p:sp>
        <p:nvSpPr>
          <p:cNvPr id="75" name="TextBox 74"/>
          <p:cNvSpPr txBox="1"/>
          <p:nvPr/>
        </p:nvSpPr>
        <p:spPr>
          <a:xfrm>
            <a:off x="687310" y="5772236"/>
            <a:ext cx="1100863" cy="233910"/>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Retornos </a:t>
            </a:r>
            <a:r>
              <a:rPr lang="es-MX" sz="800" b="1" dirty="0">
                <a:solidFill>
                  <a:srgbClr val="000000"/>
                </a:solidFill>
                <a:latin typeface="Credit Suisse Type Light" panose="020B0303040503020204" pitchFamily="34" charset="0"/>
              </a:rPr>
              <a:t>s</a:t>
            </a:r>
            <a:r>
              <a:rPr lang="es-MX" sz="800" b="1" dirty="0" smtClean="0">
                <a:solidFill>
                  <a:srgbClr val="000000"/>
                </a:solidFill>
                <a:latin typeface="Credit Suisse Type Light" panose="020B0303040503020204" pitchFamily="34" charset="0"/>
              </a:rPr>
              <a:t>in apalancamiento</a:t>
            </a:r>
            <a:endParaRPr lang="es-MX" sz="800" b="1" dirty="0">
              <a:solidFill>
                <a:srgbClr val="000000"/>
              </a:solidFill>
              <a:latin typeface="Credit Suisse Type Light" panose="020B0303040503020204" pitchFamily="34" charset="0"/>
            </a:endParaRPr>
          </a:p>
        </p:txBody>
      </p:sp>
      <p:cxnSp>
        <p:nvCxnSpPr>
          <p:cNvPr id="76" name="Straight Connector 75"/>
          <p:cNvCxnSpPr/>
          <p:nvPr/>
        </p:nvCxnSpPr>
        <p:spPr>
          <a:xfrm>
            <a:off x="532277" y="5723076"/>
            <a:ext cx="1410928"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2149971" y="5772236"/>
            <a:ext cx="1100863" cy="233910"/>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Retornos con 2x de apalancamiento</a:t>
            </a:r>
            <a:endParaRPr lang="es-MX" sz="800" b="1" dirty="0">
              <a:solidFill>
                <a:srgbClr val="000000"/>
              </a:solidFill>
              <a:latin typeface="Credit Suisse Type Light" panose="020B0303040503020204" pitchFamily="34" charset="0"/>
            </a:endParaRPr>
          </a:p>
        </p:txBody>
      </p:sp>
      <p:cxnSp>
        <p:nvCxnSpPr>
          <p:cNvPr id="78" name="Straight Connector 77"/>
          <p:cNvCxnSpPr/>
          <p:nvPr/>
        </p:nvCxnSpPr>
        <p:spPr>
          <a:xfrm>
            <a:off x="2003360" y="5723076"/>
            <a:ext cx="1388173" cy="0"/>
          </a:xfrm>
          <a:prstGeom prst="line">
            <a:avLst/>
          </a:prstGeom>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299911" y="5772236"/>
            <a:ext cx="1100863" cy="233910"/>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Costo del apalancamiento</a:t>
            </a:r>
            <a:endParaRPr lang="es-MX" sz="800" b="1" dirty="0">
              <a:solidFill>
                <a:srgbClr val="000000"/>
              </a:solidFill>
              <a:latin typeface="Credit Suisse Type Light" panose="020B0303040503020204" pitchFamily="34" charset="0"/>
            </a:endParaRPr>
          </a:p>
        </p:txBody>
      </p:sp>
      <p:cxnSp>
        <p:nvCxnSpPr>
          <p:cNvPr id="80" name="Straight Connector 79"/>
          <p:cNvCxnSpPr/>
          <p:nvPr/>
        </p:nvCxnSpPr>
        <p:spPr>
          <a:xfrm>
            <a:off x="3444792" y="5723076"/>
            <a:ext cx="811101"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4190420" y="5772236"/>
            <a:ext cx="1715203" cy="116955"/>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s-MX" sz="800" b="1" dirty="0" smtClean="0">
                <a:solidFill>
                  <a:srgbClr val="000000"/>
                </a:solidFill>
                <a:latin typeface="Credit Suisse Type Light" panose="020B0303040503020204" pitchFamily="34" charset="0"/>
              </a:rPr>
              <a:t>Gastos y comisiones</a:t>
            </a:r>
            <a:endParaRPr lang="es-MX" sz="800" b="1" dirty="0">
              <a:solidFill>
                <a:srgbClr val="000000"/>
              </a:solidFill>
              <a:latin typeface="Credit Suisse Type Light" panose="020B0303040503020204" pitchFamily="34" charset="0"/>
            </a:endParaRPr>
          </a:p>
        </p:txBody>
      </p:sp>
      <p:cxnSp>
        <p:nvCxnSpPr>
          <p:cNvPr id="82" name="Straight Connector 81"/>
          <p:cNvCxnSpPr/>
          <p:nvPr/>
        </p:nvCxnSpPr>
        <p:spPr>
          <a:xfrm>
            <a:off x="4316925" y="5723076"/>
            <a:ext cx="1462193" cy="0"/>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3444792" y="4689461"/>
            <a:ext cx="839934" cy="204671"/>
          </a:xfrm>
          <a:prstGeom prst="rect">
            <a:avLst/>
          </a:prstGeom>
          <a:solidFill>
            <a:schemeClr val="bg1"/>
          </a:solidFill>
          <a:ln w="9525">
            <a:solidFill>
              <a:schemeClr val="accent5">
                <a:lumMod val="90000"/>
              </a:schemeClr>
            </a:solidFill>
            <a:prstDash val="sysDash"/>
          </a:ln>
        </p:spPr>
        <p:txBody>
          <a:bodyPr wrap="square" lIns="0" tIns="0" rIns="0" bIns="0" rtlCol="0">
            <a:spAutoFit/>
          </a:bodyPr>
          <a:lstStyle>
            <a:defPPr>
              <a:defRPr lang="en-US"/>
            </a:defPPr>
            <a:lvl1pPr>
              <a:buClr>
                <a:srgbClr val="91867E"/>
              </a:buClr>
              <a:defRPr sz="700" b="1"/>
            </a:lvl1pPr>
          </a:lstStyle>
          <a:p>
            <a:pPr algn="ctr" defTabSz="914400" eaLnBrk="1" hangingPunct="1">
              <a:lnSpc>
                <a:spcPct val="95000"/>
              </a:lnSpc>
            </a:pPr>
            <a:r>
              <a:rPr lang="es-MX" dirty="0">
                <a:solidFill>
                  <a:srgbClr val="000000"/>
                </a:solidFill>
                <a:latin typeface="Credit Suisse Type Light" pitchFamily="34" charset="0"/>
              </a:rPr>
              <a:t>Retornos brutos:     </a:t>
            </a:r>
            <a:r>
              <a:rPr lang="es-MX" dirty="0" smtClean="0">
                <a:solidFill>
                  <a:srgbClr val="000000"/>
                </a:solidFill>
                <a:latin typeface="Credit Suisse Type Light" pitchFamily="34" charset="0"/>
              </a:rPr>
              <a:t>12.60%</a:t>
            </a:r>
            <a:endParaRPr lang="es-MX" dirty="0">
              <a:solidFill>
                <a:srgbClr val="000000"/>
              </a:solidFill>
              <a:latin typeface="Credit Suisse Type Light" pitchFamily="34" charset="0"/>
            </a:endParaRPr>
          </a:p>
        </p:txBody>
      </p:sp>
      <p:sp>
        <p:nvSpPr>
          <p:cNvPr id="84" name="TextBox 83"/>
          <p:cNvSpPr txBox="1"/>
          <p:nvPr/>
        </p:nvSpPr>
        <p:spPr>
          <a:xfrm>
            <a:off x="2483086" y="3954361"/>
            <a:ext cx="1354556" cy="102336"/>
          </a:xfrm>
          <a:prstGeom prst="rect">
            <a:avLst/>
          </a:prstGeom>
          <a:solidFill>
            <a:schemeClr val="bg1"/>
          </a:solidFill>
          <a:ln w="9525">
            <a:solidFill>
              <a:schemeClr val="accent5">
                <a:lumMod val="90000"/>
              </a:schemeClr>
            </a:solidFill>
            <a:prstDash val="sysDash"/>
          </a:ln>
        </p:spPr>
        <p:txBody>
          <a:bodyPr wrap="square" lIns="0" tIns="0" rIns="0" bIns="0" rtlCol="0">
            <a:spAutoFit/>
          </a:bodyPr>
          <a:lstStyle/>
          <a:p>
            <a:pPr algn="ctr" defTabSz="914400" eaLnBrk="1" hangingPunct="1">
              <a:lnSpc>
                <a:spcPct val="95000"/>
              </a:lnSpc>
              <a:buClr>
                <a:srgbClr val="91867E"/>
              </a:buClr>
            </a:pPr>
            <a:r>
              <a:rPr lang="es-MX" sz="700" b="1" dirty="0" smtClean="0">
                <a:solidFill>
                  <a:srgbClr val="000000"/>
                </a:solidFill>
                <a:latin typeface="Credit Suisse Type Light" panose="020B0303040503020204" pitchFamily="34" charset="0"/>
              </a:rPr>
              <a:t>Retornos apalancados 21.30%</a:t>
            </a:r>
            <a:endParaRPr lang="es-MX" sz="700" b="1" dirty="0">
              <a:solidFill>
                <a:srgbClr val="000000"/>
              </a:solidFill>
              <a:latin typeface="Credit Suisse Type Light" panose="020B0303040503020204" pitchFamily="34" charset="0"/>
            </a:endParaRPr>
          </a:p>
        </p:txBody>
      </p:sp>
      <p:sp>
        <p:nvSpPr>
          <p:cNvPr id="85" name="Notes" descr="AQAAAAAQAPtwllrsjrlDkQxKGJsxdy15Kjcpz8z381Z3wy8YoTJGwDto2Lh+VqrJPjqRzaN6WKzqW2WsZWh1j9eUiyCd20DIc6zLM2jEVUq4gkl3a6c6517cWef0FoJEF/APVaJj7p7Co2brzmExgKjs4tPwvsNDn5IdhnY2eRBCmzltedIFJvnsKhdOdhp+iqkCaPWC8+MTZBS0Uobxnepjv92NeDH9PycacWQY3IJa+odNz0Ib"/>
          <p:cNvSpPr txBox="1"/>
          <p:nvPr/>
        </p:nvSpPr>
        <p:spPr bwMode="gray">
          <a:xfrm>
            <a:off x="457200" y="6200775"/>
            <a:ext cx="5186363" cy="307007"/>
          </a:xfrm>
          <a:prstGeom prst="rect">
            <a:avLst/>
          </a:prstGeom>
          <a:noFill/>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dirty="0">
                <a:solidFill>
                  <a:srgbClr val="000000"/>
                </a:solidFill>
                <a:latin typeface="Credit Suisse Type Light" pitchFamily="34" charset="0"/>
              </a:rPr>
              <a:t>(1)	Asume un apalancamiento de 2.0x (deuda / capital) y préstamos con LTV de 75%.</a:t>
            </a:r>
          </a:p>
          <a:p>
            <a:pPr>
              <a:lnSpc>
                <a:spcPct val="95000"/>
              </a:lnSpc>
            </a:pPr>
            <a:r>
              <a:rPr lang="es-MX" dirty="0">
                <a:solidFill>
                  <a:srgbClr val="000000"/>
                </a:solidFill>
                <a:latin typeface="Credit Suisse Type Light" pitchFamily="34" charset="0"/>
              </a:rPr>
              <a:t>(2)	</a:t>
            </a:r>
            <a:r>
              <a:rPr lang="es-ES" altLang="en-US" dirty="0">
                <a:solidFill>
                  <a:srgbClr val="000000"/>
                </a:solidFill>
                <a:latin typeface="Credit Suisse Type Light" pitchFamily="34" charset="0"/>
              </a:rPr>
              <a:t>15% sujeto a retorno preferente de 6% en USD o </a:t>
            </a:r>
            <a:r>
              <a:rPr lang="es-ES" altLang="en-US" dirty="0" smtClean="0">
                <a:solidFill>
                  <a:srgbClr val="000000"/>
                </a:solidFill>
                <a:latin typeface="Credit Suisse Type Light" pitchFamily="34" charset="0"/>
              </a:rPr>
              <a:t>10% </a:t>
            </a:r>
            <a:r>
              <a:rPr lang="es-ES" altLang="en-US" dirty="0">
                <a:solidFill>
                  <a:srgbClr val="000000"/>
                </a:solidFill>
                <a:latin typeface="Credit Suisse Type Light" pitchFamily="34" charset="0"/>
              </a:rPr>
              <a:t>en MXN con un alcance de </a:t>
            </a:r>
            <a:r>
              <a:rPr lang="es-ES" altLang="en-US" dirty="0" smtClean="0">
                <a:solidFill>
                  <a:srgbClr val="000000"/>
                </a:solidFill>
                <a:latin typeface="Credit Suisse Type Light" pitchFamily="34" charset="0"/>
              </a:rPr>
              <a:t>85/15. </a:t>
            </a:r>
          </a:p>
          <a:p>
            <a:pPr>
              <a:lnSpc>
                <a:spcPct val="95000"/>
              </a:lnSpc>
            </a:pPr>
            <a:r>
              <a:rPr lang="es-MX" dirty="0" smtClean="0">
                <a:solidFill>
                  <a:srgbClr val="000000"/>
                </a:solidFill>
                <a:latin typeface="Credit Suisse Type Light" pitchFamily="34" charset="0"/>
              </a:rPr>
              <a:t>(3)</a:t>
            </a:r>
            <a:r>
              <a:rPr lang="es-MX" dirty="0">
                <a:solidFill>
                  <a:srgbClr val="000000"/>
                </a:solidFill>
                <a:latin typeface="Credit Suisse Type Light" pitchFamily="34" charset="0"/>
              </a:rPr>
              <a:t>	</a:t>
            </a:r>
            <a:r>
              <a:rPr lang="es-MX" altLang="en-US" dirty="0">
                <a:solidFill>
                  <a:srgbClr val="000000"/>
                </a:solidFill>
                <a:latin typeface="Credit Suisse Type Light" pitchFamily="34" charset="0"/>
              </a:rPr>
              <a:t>20% sujeto a retorno preferente de 6% en USD o </a:t>
            </a:r>
            <a:r>
              <a:rPr lang="es-MX" altLang="en-US" dirty="0" smtClean="0">
                <a:solidFill>
                  <a:srgbClr val="000000"/>
                </a:solidFill>
                <a:latin typeface="Credit Suisse Type Light" pitchFamily="34" charset="0"/>
              </a:rPr>
              <a:t>10% </a:t>
            </a:r>
            <a:r>
              <a:rPr lang="es-MX" altLang="en-US" dirty="0">
                <a:solidFill>
                  <a:srgbClr val="000000"/>
                </a:solidFill>
                <a:latin typeface="Credit Suisse Type Light" pitchFamily="34" charset="0"/>
              </a:rPr>
              <a:t>en MXN sobre retorno excedente a tasas </a:t>
            </a:r>
            <a:r>
              <a:rPr lang="es-MX" altLang="en-US" dirty="0" smtClean="0">
                <a:solidFill>
                  <a:srgbClr val="000000"/>
                </a:solidFill>
                <a:latin typeface="Credit Suisse Type Light" pitchFamily="34" charset="0"/>
              </a:rPr>
              <a:t>preferentes.</a:t>
            </a:r>
            <a:endParaRPr lang="es-MX" dirty="0">
              <a:solidFill>
                <a:srgbClr val="000000"/>
              </a:solidFill>
              <a:latin typeface="Credit Suisse Type Light" pitchFamily="34" charset="0"/>
            </a:endParaRPr>
          </a:p>
        </p:txBody>
      </p:sp>
      <p:sp>
        <p:nvSpPr>
          <p:cNvPr id="89" name="Rectangle 88"/>
          <p:cNvSpPr/>
          <p:nvPr/>
        </p:nvSpPr>
        <p:spPr>
          <a:xfrm>
            <a:off x="8089903" y="4490361"/>
            <a:ext cx="272832" cy="180049"/>
          </a:xfrm>
          <a:prstGeom prst="rect">
            <a:avLst/>
          </a:prstGeom>
        </p:spPr>
        <p:txBody>
          <a:bodyPr wrap="none">
            <a:spAutoFit/>
          </a:bodyPr>
          <a:lstStyle/>
          <a:p>
            <a:pPr algn="ctr" defTabSz="914400" eaLnBrk="1" hangingPunct="1">
              <a:lnSpc>
                <a:spcPct val="95000"/>
              </a:lnSpc>
              <a:buClr>
                <a:srgbClr val="FFFFFF"/>
              </a:buClr>
            </a:pPr>
            <a:r>
              <a:rPr lang="es-MX" sz="600" dirty="0">
                <a:solidFill>
                  <a:srgbClr val="000000"/>
                </a:solidFill>
                <a:latin typeface="Credit Suisse Type Light" pitchFamily="34" charset="0"/>
              </a:rPr>
              <a:t>(2)</a:t>
            </a:r>
            <a:endParaRPr lang="en-US" sz="600" dirty="0">
              <a:solidFill>
                <a:srgbClr val="000000"/>
              </a:solidFill>
              <a:latin typeface="Credit Suisse Type Light" pitchFamily="34" charset="0"/>
            </a:endParaRPr>
          </a:p>
        </p:txBody>
      </p:sp>
      <p:sp>
        <p:nvSpPr>
          <p:cNvPr id="92" name="Rectangle 91"/>
          <p:cNvSpPr/>
          <p:nvPr/>
        </p:nvSpPr>
        <p:spPr>
          <a:xfrm>
            <a:off x="8635419" y="4490361"/>
            <a:ext cx="272832" cy="180049"/>
          </a:xfrm>
          <a:prstGeom prst="rect">
            <a:avLst/>
          </a:prstGeom>
        </p:spPr>
        <p:txBody>
          <a:bodyPr wrap="none">
            <a:spAutoFit/>
          </a:bodyPr>
          <a:lstStyle/>
          <a:p>
            <a:pPr algn="ctr" defTabSz="914400" eaLnBrk="1" hangingPunct="1">
              <a:lnSpc>
                <a:spcPct val="95000"/>
              </a:lnSpc>
              <a:buClr>
                <a:srgbClr val="FFFFFF"/>
              </a:buClr>
            </a:pPr>
            <a:r>
              <a:rPr lang="es-MX" sz="600" dirty="0" smtClean="0">
                <a:solidFill>
                  <a:srgbClr val="000000"/>
                </a:solidFill>
                <a:latin typeface="Credit Suisse Type Light" pitchFamily="34" charset="0"/>
              </a:rPr>
              <a:t>(3)</a:t>
            </a:r>
            <a:endParaRPr lang="en-US" sz="600" dirty="0">
              <a:solidFill>
                <a:srgbClr val="000000"/>
              </a:solidFill>
              <a:latin typeface="Credit Suisse Type Light" pitchFamily="34" charset="0"/>
            </a:endParaRPr>
          </a:p>
        </p:txBody>
      </p:sp>
      <p:sp>
        <p:nvSpPr>
          <p:cNvPr id="93" name="TextBox 92"/>
          <p:cNvSpPr txBox="1"/>
          <p:nvPr/>
        </p:nvSpPr>
        <p:spPr>
          <a:xfrm>
            <a:off x="475316" y="1144060"/>
            <a:ext cx="1188282" cy="102336"/>
          </a:xfrm>
          <a:prstGeom prst="rect">
            <a:avLst/>
          </a:prstGeom>
          <a:solidFill>
            <a:schemeClr val="bg1"/>
          </a:solidFill>
          <a:ln>
            <a:noFill/>
          </a:ln>
        </p:spPr>
        <p:txBody>
          <a:bodyPr wrap="square" lIns="0" tIns="0" rIns="0" bIns="0" rtlCol="0">
            <a:spAutoFit/>
          </a:bodyPr>
          <a:lstStyle/>
          <a:p>
            <a:pPr defTabSz="914400" eaLnBrk="1" hangingPunct="1">
              <a:lnSpc>
                <a:spcPct val="95000"/>
              </a:lnSpc>
              <a:buClr>
                <a:srgbClr val="91867E"/>
              </a:buClr>
            </a:pPr>
            <a:r>
              <a:rPr lang="es-MX" sz="700" dirty="0" smtClean="0">
                <a:solidFill>
                  <a:srgbClr val="000000"/>
                </a:solidFill>
                <a:latin typeface="Credit Suisse Type Light" panose="020B0303040503020204" pitchFamily="34" charset="0"/>
              </a:rPr>
              <a:t>(Retornos en dólares)</a:t>
            </a:r>
            <a:endParaRPr lang="es-MX" sz="700" dirty="0">
              <a:solidFill>
                <a:srgbClr val="000000"/>
              </a:solidFill>
              <a:latin typeface="Credit Suisse Type Light" panose="020B0303040503020204" pitchFamily="34" charset="0"/>
            </a:endParaRPr>
          </a:p>
        </p:txBody>
      </p:sp>
      <p:sp>
        <p:nvSpPr>
          <p:cNvPr id="94" name="TextBox 93"/>
          <p:cNvSpPr txBox="1"/>
          <p:nvPr/>
        </p:nvSpPr>
        <p:spPr>
          <a:xfrm>
            <a:off x="475317" y="3752196"/>
            <a:ext cx="1188282" cy="102336"/>
          </a:xfrm>
          <a:prstGeom prst="rect">
            <a:avLst/>
          </a:prstGeom>
          <a:solidFill>
            <a:schemeClr val="bg1"/>
          </a:solidFill>
          <a:ln>
            <a:noFill/>
          </a:ln>
        </p:spPr>
        <p:txBody>
          <a:bodyPr wrap="square" lIns="0" tIns="0" rIns="0" bIns="0" rtlCol="0">
            <a:spAutoFit/>
          </a:bodyPr>
          <a:lstStyle/>
          <a:p>
            <a:pPr defTabSz="914400" eaLnBrk="1" hangingPunct="1">
              <a:lnSpc>
                <a:spcPct val="95000"/>
              </a:lnSpc>
              <a:buClr>
                <a:srgbClr val="91867E"/>
              </a:buClr>
            </a:pPr>
            <a:r>
              <a:rPr lang="es-MX" sz="700" dirty="0" smtClean="0">
                <a:solidFill>
                  <a:srgbClr val="000000"/>
                </a:solidFill>
                <a:latin typeface="Credit Suisse Type Light" panose="020B0303040503020204" pitchFamily="34" charset="0"/>
              </a:rPr>
              <a:t>(Retornos en dólares)</a:t>
            </a:r>
            <a:endParaRPr lang="es-MX" sz="700" dirty="0">
              <a:solidFill>
                <a:srgbClr val="000000"/>
              </a:solidFill>
              <a:latin typeface="Credit Suisse Type Light" panose="020B0303040503020204" pitchFamily="34" charset="0"/>
            </a:endParaRPr>
          </a:p>
        </p:txBody>
      </p:sp>
      <p:pic>
        <p:nvPicPr>
          <p:cNvPr id="7326" name="Picture 158"/>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434984" y="744478"/>
            <a:ext cx="2320080" cy="4408636"/>
          </a:xfrm>
          <a:prstGeom prst="rect">
            <a:avLst/>
          </a:prstGeom>
          <a:noFill/>
          <a:ln>
            <a:noFill/>
          </a:ln>
          <a:effectLst/>
          <a:extLst>
            <a:ext uri="{909E8E84-426E-40DD-AFC4-6F175D3DCCD1}">
              <a14:hiddenFill xmlns:a14="http://schemas.microsoft.com/office/drawing/2010/main">
                <a:solidFill>
                  <a:srgbClr val="003868"/>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4484258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 name="Chart 73" descr="AQAAAAAQAM29E5lBXaRKq/QKqaudq5RJAzf++smfHvm9BwgbPYGsq5r6Ub9q2MuK20U22xK5RRmDoqAE0OTulRBolxQ1O7GDaXXFs/LWRuMnwA2cJND3pGSvvX0xRYJ987szb4wxJMruv39t3yZTvq4/2lzuwCCHy0Jvyg6vRVkickZJHBb0cpxBCRBJ1TUESV9QZ23T3dS+xxNGy9Un6PjsA4fdV8GiaV5kU9J7L7JOgs8eyU6NJz3SgasBxRClI2Bh5COCTp+1KQJTmG27xrOLPrxVX5Wcn7b/aT19360fhG59oRHrCCCOULoxYJtDaH4BLRp/UT49ErxdElj6v/KXrTy3Tsm11YhyB9Ub+ZGVV2lfB1nq"/>
          <p:cNvGraphicFramePr>
            <a:graphicFrameLocks/>
          </p:cNvGraphicFramePr>
          <p:nvPr>
            <p:extLst>
              <p:ext uri="{D42A27DB-BD31-4B8C-83A1-F6EECF244321}">
                <p14:modId xmlns:p14="http://schemas.microsoft.com/office/powerpoint/2010/main" val="2921222237"/>
              </p:ext>
            </p:extLst>
          </p:nvPr>
        </p:nvGraphicFramePr>
        <p:xfrm>
          <a:off x="378347" y="1577943"/>
          <a:ext cx="1879601" cy="17139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3" name="Chart 52" descr="AQAAAAAQAHehnw8xuT5Es5qzmVZl+qqLHq7HWV1Yzr7gws0Rq3mdd/VIhSyP8c87sNb8LyJIy3+Scpx0RryW2x/jjANR7tAnHvTO6ZhHMHZi2kF8uFGAB8ZqvlK/JQxUelX+CZEPa4tXvuWjTkBecz5YVKB9HgcJLRdMKXUw++JNPuWDBD3Eeb2H7b9B1UHLgIi1EJtPSQR+mgh3VwXd7Bc+b1T3P+HzqU5Qqs+JykVnWGjF8I7Tth1Tx6TWtcOuxZHEV0YFu58dRetuXRQrk+sZKsTXHVpTFF8AEcJ4vpmMWZhQB4Wt5aezZYOxs7VQIYmBiVThP5kUx950Dr5Wm1+WP5gjk+DT+K+TTWAIsYXTz/TDGEYC0KgWDMNuUSdzFtYD0gkfaQ=="/>
          <p:cNvGraphicFramePr>
            <a:graphicFrameLocks/>
          </p:cNvGraphicFramePr>
          <p:nvPr>
            <p:extLst>
              <p:ext uri="{D42A27DB-BD31-4B8C-83A1-F6EECF244321}">
                <p14:modId xmlns:p14="http://schemas.microsoft.com/office/powerpoint/2010/main" val="3172121943"/>
              </p:ext>
            </p:extLst>
          </p:nvPr>
        </p:nvGraphicFramePr>
        <p:xfrm>
          <a:off x="1998617" y="1577943"/>
          <a:ext cx="1879601" cy="1713918"/>
        </p:xfrm>
        <a:graphic>
          <a:graphicData uri="http://schemas.openxmlformats.org/drawingml/2006/chart">
            <c:chart xmlns:c="http://schemas.openxmlformats.org/drawingml/2006/chart" xmlns:r="http://schemas.openxmlformats.org/officeDocument/2006/relationships" r:id="rId4"/>
          </a:graphicData>
        </a:graphic>
      </p:graphicFrame>
      <p:sp>
        <p:nvSpPr>
          <p:cNvPr id="54" name="SlideNumber" descr="AQAAAAAQAOWsJ9/CqAVEirEVYRYo2NXpxgUt4Sk+hKNR/jIXORYUjFouCwvk/E9cmJNsiGnoZSkYeUh9tNG33wtEYKPRansSmmebN9wgliw/bGgMSVqrHG7d4K8BmuJ4qsFFb24kmv5WZyxfCzMo4FUfW0HQG9CThUsKGq3a94SFPneu45QSBA236C5suCRg0SWf/Mid8zCxvhiuu9i49cP4/J0Of+B1u9eolQT2Gz/gFa2Xu7CwIuJlOWBR4uwA73VPH9vzzg=="/>
          <p:cNvSpPr>
            <a:spLocks noGrp="1"/>
          </p:cNvSpPr>
          <p:nvPr>
            <p:ph type="sldNum" sz="quarter" idx="4294967295"/>
          </p:nvPr>
        </p:nvSpPr>
        <p:spPr>
          <a:xfrm>
            <a:off x="6937375" y="6324600"/>
            <a:ext cx="1755775" cy="357188"/>
          </a:xfrm>
          <a:prstGeom prst="rect">
            <a:avLst/>
          </a:prstGeom>
        </p:spPr>
        <p:txBody>
          <a:bodyPr/>
          <a:lstStyle/>
          <a:p>
            <a:pPr>
              <a:defRPr/>
            </a:pPr>
            <a:fld id="{29B6BBD6-CEE0-4FA1-B60B-3E30B6CAB5ED}" type="slidenum">
              <a:rPr lang="en-US" altLang="ja-JP" smtClean="0">
                <a:solidFill>
                  <a:srgbClr val="000000"/>
                </a:solidFill>
              </a:rPr>
              <a:pPr>
                <a:defRPr/>
              </a:pPr>
              <a:t>60</a:t>
            </a:fld>
            <a:endParaRPr lang="ja-JP" altLang="en-US" dirty="0">
              <a:solidFill>
                <a:srgbClr val="000000"/>
              </a:solidFill>
            </a:endParaRPr>
          </a:p>
        </p:txBody>
      </p:sp>
      <p:sp>
        <p:nvSpPr>
          <p:cNvPr id="49" name="HeadingBox2" descr="AQAAAAAQAONrIZcQeDxMtPcYWRH1LiX41d+pvQgBf96uezvEBKXoQoQFw3dX/N4GvDDmeg+n/U4vkbAy6d/+L9+H8JIXnIbxfdFRS10fhcVM7qkZBLE/RyqjAzrPd0LyWcXZgz+JmbFcvFRq9BNRfCh2yYAhJsoFqdwDgiK3kodqWNOh02zheHJIcGNEoCLsYK+PFxqrZ+sHe0mV7I2pzDwEcRASTNteaEPCO/wNnqadG5wfr4Oqw11tw49d+BK8TtDVcRQqaDdNNuuV7uBzFUkfv8vtBtk="/>
          <p:cNvSpPr>
            <a:spLocks noGrp="1"/>
          </p:cNvSpPr>
          <p:nvPr>
            <p:ph type="body" sz="quarter" idx="20"/>
          </p:nvPr>
        </p:nvSpPr>
        <p:spPr>
          <a:xfrm>
            <a:off x="4399175" y="1019835"/>
            <a:ext cx="4389120" cy="171640"/>
          </a:xfrm>
        </p:spPr>
        <p:txBody>
          <a:bodyPr/>
          <a:lstStyle/>
          <a:p>
            <a:r>
              <a:rPr lang="es-MX" sz="1000" dirty="0" smtClean="0">
                <a:latin typeface="Credit Suisse Type Light" panose="020B0303040503020204" pitchFamily="34" charset="0"/>
              </a:rPr>
              <a:t>Fuentes esperadas de financiamiento</a:t>
            </a:r>
            <a:endParaRPr lang="es-MX" sz="1000" dirty="0">
              <a:latin typeface="Credit Suisse Type Light" panose="020B0303040503020204" pitchFamily="34" charset="0"/>
            </a:endParaRPr>
          </a:p>
        </p:txBody>
      </p:sp>
      <p:sp>
        <p:nvSpPr>
          <p:cNvPr id="51" name="HeadingBox1" descr="AQAAAAAQAJSo8TntCbVNmK2vWsN72Uqoc13Tmy/VSGceUKrO8VMWLQlu/rkkM43CPuOyDW3av4Bl8bPbUpW87+cAu+gBYHVPeaMdobk6HGReCBW6mnrS9oMqie+VMRai3dnGcwKU7rZ3aV4iPY7UNG3ZrdyyFWMbpEr/3SrRZjaL2+VKCUV2t+xsNXEtkMq+GTHBbXuLwMCkkSdMXd3dKTQfKqsdIJDoc+UR7c+hEp3bmA47pmXd3k6OdOsWBFDBZ3JpmY+0IKNDsdn9hx4J//Hl2mzcv8o="/>
          <p:cNvSpPr>
            <a:spLocks noGrp="1"/>
          </p:cNvSpPr>
          <p:nvPr>
            <p:ph type="body" sz="quarter" idx="48"/>
          </p:nvPr>
        </p:nvSpPr>
        <p:spPr>
          <a:xfrm>
            <a:off x="450000" y="1019835"/>
            <a:ext cx="3566160" cy="171640"/>
          </a:xfrm>
        </p:spPr>
        <p:txBody>
          <a:bodyPr/>
          <a:lstStyle/>
          <a:p>
            <a:r>
              <a:rPr lang="es-MX" sz="1000" dirty="0" smtClean="0">
                <a:latin typeface="Credit Suisse Type Light" panose="020B0303040503020204" pitchFamily="34" charset="0"/>
              </a:rPr>
              <a:t>Apalancamiento objetivo del portafolio</a:t>
            </a:r>
          </a:p>
        </p:txBody>
      </p:sp>
      <p:sp>
        <p:nvSpPr>
          <p:cNvPr id="66" name="TextBox 65" descr="AQAAAAAQAN8sZG0xruxKrhusaowijvx2FB0/kpPyVXmYl2wdiU7q8+eKmK7pBdIq9COvmrUo+dIG548DNi7OGLMHu76jJpe/Fy5jdzKrbAExC/DykWXAPf9tCTDXJ3j38AsPQ3c8m19N8W2pj4zvtcixZTUQHZJ88/kpf+9z6xJFDCRFcqxk354E5MqpSLDoAidesE0lxF+lA+jJPWqkJvpojbRkSA0nWJJry2tJ5s1pv05OAdQTxObU6ckkuKvG5yxtqcHI9g=="/>
          <p:cNvSpPr txBox="1"/>
          <p:nvPr/>
        </p:nvSpPr>
        <p:spPr>
          <a:xfrm>
            <a:off x="840258" y="1313101"/>
            <a:ext cx="1352550" cy="354786"/>
          </a:xfrm>
          <a:prstGeom prst="rect">
            <a:avLst/>
          </a:prstGeom>
          <a:solidFill>
            <a:schemeClr val="accent1"/>
          </a:solidFill>
        </p:spPr>
        <p:txBody>
          <a:bodyPr wrap="square" lIns="45720" tIns="45720" rIns="45720" bIns="45720" rtlCol="0" anchor="ctr" anchorCtr="0">
            <a:noAutofit/>
          </a:bodyPr>
          <a:lstStyle/>
          <a:p>
            <a:pPr algn="ctr" defTabSz="914400" eaLnBrk="1" hangingPunct="1">
              <a:lnSpc>
                <a:spcPct val="95000"/>
              </a:lnSpc>
              <a:buClr>
                <a:srgbClr val="91867E"/>
              </a:buClr>
            </a:pPr>
            <a:r>
              <a:rPr lang="es-MX" sz="1050" b="1" dirty="0" smtClean="0">
                <a:solidFill>
                  <a:srgbClr val="FFFFFF"/>
                </a:solidFill>
                <a:latin typeface="Credit Suisse Type Light" panose="020B0303040503020204" pitchFamily="34" charset="0"/>
              </a:rPr>
              <a:t>Préstamo 1</a:t>
            </a:r>
            <a:endParaRPr lang="es-MX" sz="1050" b="1" dirty="0">
              <a:solidFill>
                <a:srgbClr val="FFFFFF"/>
              </a:solidFill>
              <a:latin typeface="Credit Suisse Type Light" panose="020B0303040503020204" pitchFamily="34" charset="0"/>
            </a:endParaRPr>
          </a:p>
        </p:txBody>
      </p:sp>
      <p:sp>
        <p:nvSpPr>
          <p:cNvPr id="68" name="TextBox 67" descr="AQAAAAAQAF8b8HPWe2hMrjTLoFF2Ww1mL/jWTO3HlhYayZfOP9qfS+mtYX2V01XnZ7t9rs4qn+g+ai7x0AnlHLi4/Yg/Ptkdd+VS62JC7eLmOvw9xLO2HBHa6QIWFO2Sg/hgIWqSzZkWMN3mqN7BIWntBnBsu4/ZikfohvGJcJ/q5BWLM9jGd8Kab0Nc2kv81GWEHOoF7CIjOh7QAbW/2r251G9Q5dLR1ZAqzHdj8DL8hnI1cZl/ZLhaE+avjsQ3wAs/AuzE/Q=="/>
          <p:cNvSpPr txBox="1"/>
          <p:nvPr/>
        </p:nvSpPr>
        <p:spPr>
          <a:xfrm>
            <a:off x="2391297" y="1313101"/>
            <a:ext cx="1352550" cy="354786"/>
          </a:xfrm>
          <a:prstGeom prst="rect">
            <a:avLst/>
          </a:prstGeom>
          <a:solidFill>
            <a:schemeClr val="accent1"/>
          </a:solidFill>
        </p:spPr>
        <p:txBody>
          <a:bodyPr wrap="square" lIns="45720" tIns="45720" rIns="45720" bIns="45720" rtlCol="0" anchor="ctr" anchorCtr="0">
            <a:noAutofit/>
          </a:bodyPr>
          <a:lstStyle/>
          <a:p>
            <a:pPr algn="ctr" defTabSz="914400" eaLnBrk="1" hangingPunct="1">
              <a:lnSpc>
                <a:spcPct val="95000"/>
              </a:lnSpc>
              <a:buClr>
                <a:srgbClr val="91867E"/>
              </a:buClr>
            </a:pPr>
            <a:r>
              <a:rPr lang="es-MX" sz="1050" b="1" dirty="0" smtClean="0">
                <a:solidFill>
                  <a:srgbClr val="FFFFFF"/>
                </a:solidFill>
                <a:latin typeface="Credit Suisse Type Light" panose="020B0303040503020204" pitchFamily="34" charset="0"/>
              </a:rPr>
              <a:t>Financiamiento</a:t>
            </a:r>
          </a:p>
          <a:p>
            <a:pPr algn="ctr" defTabSz="914400" eaLnBrk="1" hangingPunct="1">
              <a:lnSpc>
                <a:spcPct val="95000"/>
              </a:lnSpc>
              <a:buClr>
                <a:srgbClr val="91867E"/>
              </a:buClr>
            </a:pPr>
            <a:r>
              <a:rPr lang="es-MX" sz="1050" b="1" dirty="0" smtClean="0">
                <a:solidFill>
                  <a:srgbClr val="FFFFFF"/>
                </a:solidFill>
                <a:latin typeface="Credit Suisse Type Light" panose="020B0303040503020204" pitchFamily="34" charset="0"/>
              </a:rPr>
              <a:t>(Apalancado 2.0x)</a:t>
            </a:r>
            <a:endParaRPr lang="es-MX" sz="1050" b="1" dirty="0">
              <a:solidFill>
                <a:srgbClr val="FFFFFF"/>
              </a:solidFill>
              <a:latin typeface="Credit Suisse Type Light" panose="020B0303040503020204" pitchFamily="34" charset="0"/>
            </a:endParaRPr>
          </a:p>
        </p:txBody>
      </p:sp>
      <p:sp>
        <p:nvSpPr>
          <p:cNvPr id="69" name="TextBox 68" descr="AQAAAAAQAHh321UcXSdKnpKJsukvESRQhV+517VQJWbTCLBBlrlhiGTpZi87RHc/6FFsyWFXe2icNzM+PYyx2ekk9WzHAFJVWFM7pyeCw/P9RAaCvGrLNLudDoiB9k8m97LweU4wWbF2hcl8eZnIjY4uuANxrkwn2OOXQcdr0VPKGUyNJ5qRSEGDveojzncUSEU+bnuQUeLWp1FFeRzIz1NGVkmEGOa+boSDct8p5qPJ9SPCNZ2f8z3v0tUW5qwn3OeBZgwCDg=="/>
          <p:cNvSpPr txBox="1"/>
          <p:nvPr/>
        </p:nvSpPr>
        <p:spPr>
          <a:xfrm>
            <a:off x="3290798" y="1964221"/>
            <a:ext cx="285631" cy="123111"/>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n-US" sz="800" b="1" dirty="0" smtClean="0">
                <a:solidFill>
                  <a:srgbClr val="000000"/>
                </a:solidFill>
                <a:latin typeface="Credit Suisse Type Light" panose="020B0303040503020204" pitchFamily="34" charset="0"/>
              </a:rPr>
              <a:t>50%</a:t>
            </a:r>
            <a:endParaRPr lang="de-CH" sz="800" b="1" dirty="0">
              <a:solidFill>
                <a:srgbClr val="000000"/>
              </a:solidFill>
              <a:latin typeface="Credit Suisse Type Light" panose="020B0303040503020204" pitchFamily="34" charset="0"/>
            </a:endParaRPr>
          </a:p>
        </p:txBody>
      </p:sp>
      <p:sp>
        <p:nvSpPr>
          <p:cNvPr id="118" name="Chevron 117" descr="AQAAAAAQAAPKSIbPU6xGsF6nwWVtABHmsTuTb4iKk+eoX56NRCV6j1SoQttCtmzDeUCHOmKnufPLs0CJBNU4EkbTPdffQZUxdQp+kjxzb0PK0c6QtVX0KJHNXcsuYkYMUArRqFok7xaqV33d7UPOklNYVqLHIPTY21w1ckS+2+9hYN3P4N1qDFY5V+h6UGZAmDCnuX2PK0AxlZHiKLwcXdp/sYPAVkvsKjrURnwVRj+yegqJtcj+pUUPpCfX0XyUxAHWPTwvWw=="/>
          <p:cNvSpPr/>
          <p:nvPr/>
        </p:nvSpPr>
        <p:spPr bwMode="gray">
          <a:xfrm rot="5400000">
            <a:off x="2090798" y="2066981"/>
            <a:ext cx="426723" cy="3148116"/>
          </a:xfrm>
          <a:prstGeom prst="chevron">
            <a:avLst>
              <a:gd name="adj" fmla="val 67143"/>
            </a:avLst>
          </a:prstGeom>
          <a:solidFill>
            <a:schemeClr val="accent4">
              <a:lumMod val="40000"/>
              <a:lumOff val="6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47" name="TextBox 46" descr="AQAAAAAQAFe4fqd1yj5EouvbErNWX1MsiydWC8zUihonAd2YRUOFI9UfAjZuD4g5X6ijIrIhk5mELiSCyIHuNQ7ThSzeSpZU+yjhD287iaGRdEHhfHvw1lg+9E8rfktklrLTolFlCi5ZY5O1Ripsm4s2/I3u5NciNaCzlcsWcDzLvV1o/C3sfv29yJ9uw+0O7BHUXae0642AT/lkqtPvCDl70PZ6ZrId/TjG3DF+MhMvU2yWIx4E7GiCldD2eSzaV/uwZ9JQZA=="/>
          <p:cNvSpPr txBox="1"/>
          <p:nvPr/>
        </p:nvSpPr>
        <p:spPr>
          <a:xfrm>
            <a:off x="2568662" y="2487563"/>
            <a:ext cx="285631" cy="123111"/>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n-US" sz="800" b="1" dirty="0" smtClean="0">
                <a:solidFill>
                  <a:srgbClr val="000000"/>
                </a:solidFill>
                <a:latin typeface="Credit Suisse Type Light" panose="020B0303040503020204" pitchFamily="34" charset="0"/>
              </a:rPr>
              <a:t>25%</a:t>
            </a:r>
            <a:endParaRPr lang="de-CH" sz="800" b="1" dirty="0">
              <a:solidFill>
                <a:srgbClr val="000000"/>
              </a:solidFill>
              <a:latin typeface="Credit Suisse Type Light" panose="020B0303040503020204" pitchFamily="34" charset="0"/>
            </a:endParaRPr>
          </a:p>
        </p:txBody>
      </p:sp>
      <p:sp>
        <p:nvSpPr>
          <p:cNvPr id="48" name="TextBox 47" descr="AQAAAAAQADp0DA0YjexIgtHhdsRXCwmmI4l9NHf7Sxq0Ef8+kPjUQIPY5H77CtpKwputqY6UbcZKjxlpK3Q6AKBaHlKL33y3aOMNhBzlsnXDIOH6Z6OhsMXDzVkCqCV/58ZalAiFmMQTkC4bAAbjI1U5UfS2RTZKcYoQ+KfPTuzukjFr8Buxf5woWgvSji1n4nqX7FxZSaPiBk7ZD8vTsXO2rWhOk8YykiuYAAeC5bX3EdBYUTgdMDW8sYafmoykwliuVnJW8g=="/>
          <p:cNvSpPr txBox="1"/>
          <p:nvPr/>
        </p:nvSpPr>
        <p:spPr>
          <a:xfrm>
            <a:off x="1553108" y="1940872"/>
            <a:ext cx="587843" cy="123111"/>
          </a:xfrm>
          <a:prstGeom prst="rect">
            <a:avLst/>
          </a:prstGeom>
          <a:noFill/>
        </p:spPr>
        <p:txBody>
          <a:bodyPr wrap="square" lIns="0" tIns="0" rIns="0" bIns="0" rtlCol="0">
            <a:spAutoFit/>
          </a:bodyPr>
          <a:lstStyle/>
          <a:p>
            <a:pPr algn="ctr" defTabSz="914400" eaLnBrk="1" hangingPunct="1">
              <a:lnSpc>
                <a:spcPct val="95000"/>
              </a:lnSpc>
              <a:buClr>
                <a:srgbClr val="91867E"/>
              </a:buClr>
            </a:pPr>
            <a:r>
              <a:rPr lang="en-US" sz="800" b="1" dirty="0" smtClean="0">
                <a:solidFill>
                  <a:srgbClr val="000000"/>
                </a:solidFill>
                <a:latin typeface="Credit Suisse Type Light" panose="020B0303040503020204" pitchFamily="34" charset="0"/>
              </a:rPr>
              <a:t>75% LTV</a:t>
            </a:r>
            <a:endParaRPr lang="de-CH" sz="800" b="1" dirty="0">
              <a:solidFill>
                <a:srgbClr val="000000"/>
              </a:solidFill>
              <a:latin typeface="Credit Suisse Type Light" panose="020B0303040503020204" pitchFamily="34" charset="0"/>
            </a:endParaRPr>
          </a:p>
        </p:txBody>
      </p:sp>
      <p:cxnSp>
        <p:nvCxnSpPr>
          <p:cNvPr id="3" name="Straight Connector 2" descr="AQAAAAAQAHDH6X9ijzhMpasEtBuCOSQjdOhOVeqUCrgOu9JvLg0vDGHTLjdBajciZheSbdXB4zkAdYQ3eWL4ioia2vB7SaBQ4IFGjJ/ZlHBGB3CkTKXTk69wj+9LIGGM2+Q0DdFOYA9JlZlNKQPcqM/HssA1I/ZwKqcWqd8IDXVW0dImqmAR9STOEmDwGiA7Q4iiuR0w6B/HZHBHp3h8zz+xlQT2+2P/s2sqjeeMu6Ig3kTgOT0DZGZPlsGK5Khx3F3Y/E8ngQ=="/>
          <p:cNvCxnSpPr/>
          <p:nvPr/>
        </p:nvCxnSpPr>
        <p:spPr>
          <a:xfrm>
            <a:off x="2068209" y="2124020"/>
            <a:ext cx="1192378" cy="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descr="AQAAAAAQAKVSBYfSuLJEgR/xxQscy5SgXyYpB652yAVmP2X5XyxIhe10o41XqlBcl2KDK9NVz7C/bQX2gkk63CSdqfeUCVDwNFXKzdcUev4dcx3hR00PKSZzb6tF//NYkvnnDs9VqakC+jSvjZV6SGOsewGUF6blUb6nY4rKMpqlN/cWf5cpAqOJzD7pMLpggxVve6O8BVRCNUT3cBp8q39vBS1/v659bOPiDhmnDpptY0AIUShycXRJS5Cimgk0NQyRSIwz/A=="/>
          <p:cNvSpPr/>
          <p:nvPr/>
        </p:nvSpPr>
        <p:spPr bwMode="gray">
          <a:xfrm>
            <a:off x="4399175" y="1377951"/>
            <a:ext cx="1277620" cy="836397"/>
          </a:xfrm>
          <a:prstGeom prst="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MX" sz="800" b="1" dirty="0" smtClean="0">
                <a:solidFill>
                  <a:srgbClr val="000000"/>
                </a:solidFill>
              </a:rPr>
              <a:t>Líneas de </a:t>
            </a:r>
          </a:p>
          <a:p>
            <a:pPr algn="ctr" defTabSz="914400" eaLnBrk="1" hangingPunct="1">
              <a:lnSpc>
                <a:spcPct val="95000"/>
              </a:lnSpc>
              <a:buClr>
                <a:srgbClr val="FFFFFF"/>
              </a:buClr>
            </a:pPr>
            <a:r>
              <a:rPr lang="es-MX" sz="800" b="1" dirty="0" smtClean="0">
                <a:solidFill>
                  <a:srgbClr val="000000"/>
                </a:solidFill>
              </a:rPr>
              <a:t>suscripción</a:t>
            </a:r>
          </a:p>
        </p:txBody>
      </p:sp>
      <p:sp>
        <p:nvSpPr>
          <p:cNvPr id="56" name="Rectangle 55"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762196" y="2399929"/>
            <a:ext cx="914600" cy="1166418"/>
          </a:xfrm>
          <a:prstGeom prst="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800" b="1" dirty="0">
                <a:solidFill>
                  <a:srgbClr val="000000"/>
                </a:solidFill>
              </a:rPr>
              <a:t>Líneas de </a:t>
            </a:r>
            <a:r>
              <a:rPr lang="es-MX" sz="800" b="1" dirty="0" smtClean="0">
                <a:solidFill>
                  <a:srgbClr val="000000"/>
                </a:solidFill>
              </a:rPr>
              <a:t>almacenamiento</a:t>
            </a:r>
          </a:p>
          <a:p>
            <a:pPr algn="ctr" defTabSz="914400" eaLnBrk="1" hangingPunct="1">
              <a:lnSpc>
                <a:spcPct val="95000"/>
              </a:lnSpc>
              <a:buClr>
                <a:srgbClr val="FFFFFF"/>
              </a:buClr>
            </a:pPr>
            <a:r>
              <a:rPr lang="es-MX" sz="800" b="1" dirty="0" smtClean="0">
                <a:solidFill>
                  <a:srgbClr val="000000"/>
                </a:solidFill>
              </a:rPr>
              <a:t>(</a:t>
            </a:r>
            <a:r>
              <a:rPr lang="es-MX" sz="800" b="1" i="1" dirty="0" err="1" smtClean="0">
                <a:solidFill>
                  <a:srgbClr val="000000"/>
                </a:solidFill>
              </a:rPr>
              <a:t>Warehousing</a:t>
            </a:r>
            <a:r>
              <a:rPr lang="es-MX" sz="800" b="1" i="1" dirty="0" smtClean="0">
                <a:solidFill>
                  <a:srgbClr val="000000"/>
                </a:solidFill>
              </a:rPr>
              <a:t> </a:t>
            </a:r>
            <a:r>
              <a:rPr lang="es-MX" sz="800" b="1" i="1" dirty="0" err="1" smtClean="0">
                <a:solidFill>
                  <a:srgbClr val="000000"/>
                </a:solidFill>
              </a:rPr>
              <a:t>lines</a:t>
            </a:r>
            <a:r>
              <a:rPr lang="es-MX" sz="800" b="1" dirty="0" smtClean="0">
                <a:solidFill>
                  <a:srgbClr val="000000"/>
                </a:solidFill>
              </a:rPr>
              <a:t>)</a:t>
            </a:r>
            <a:endParaRPr lang="es-MX" sz="800" b="1" dirty="0">
              <a:solidFill>
                <a:srgbClr val="000000"/>
              </a:solidFill>
            </a:endParaRPr>
          </a:p>
        </p:txBody>
      </p:sp>
      <p:sp>
        <p:nvSpPr>
          <p:cNvPr id="57" name="Rectangle 56" descr="AQAAAAAQAOkv5ordxQpPp9XPnXFLDKnIyFzck3YRRoQsh0soubyZRT/y28tooXD19q1L5xQUvtyfUFU2ybw9HRfvsu+xuHZrncII5yld90iLLWyhHTzHTMO9ptjFoaXvCWLhOFaP/3fwpwwoAHJB02LqBYtlpCpUOY2gN6YNvwnrV8OKuMY+bONrYFJ7NsU5LIjznEupr+wPVOw3yohsDAhVrkOtnl1i1jfTWG1LUppKk6vmzTtwDQ+9K99dmw6VZLSXomAR7Q=="/>
          <p:cNvSpPr/>
          <p:nvPr/>
        </p:nvSpPr>
        <p:spPr bwMode="gray">
          <a:xfrm>
            <a:off x="4762196" y="3660947"/>
            <a:ext cx="914600" cy="600544"/>
          </a:xfrm>
          <a:prstGeom prst="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800" b="1" dirty="0" smtClean="0">
                <a:solidFill>
                  <a:srgbClr val="000000"/>
                </a:solidFill>
              </a:rPr>
              <a:t>Bursatilización</a:t>
            </a:r>
            <a:endParaRPr lang="es-MX" sz="800" b="1" dirty="0">
              <a:solidFill>
                <a:srgbClr val="000000"/>
              </a:solidFill>
            </a:endParaRPr>
          </a:p>
        </p:txBody>
      </p:sp>
      <p:cxnSp>
        <p:nvCxnSpPr>
          <p:cNvPr id="8" name="Straight Connector 7" descr="AQAAAAAQABFkWtGgxBVDsdlv9P8Rwq7ei4ke8tYASakhMKrQI6bR/w5ueHkWGtqglpNbG8qhYncDVs5IL5/bZ/yQQhmhV9NgB1DgMWd5Y6gqkVXppdRwUePRjhImpeoXh8Gvxa1nwASNuwxH4yuAU6pHVIBsDPsCUn0uZihmpoW7SKQrIVj4HSiy8aqF7aWFoknDrZXvJxSyCu/E3NMDqCHOTOjKbV8Wsk0jvmZxSko+B9xiM309rg+yCqYwGr3ndH3YKcVPFw=="/>
          <p:cNvCxnSpPr/>
          <p:nvPr/>
        </p:nvCxnSpPr>
        <p:spPr>
          <a:xfrm>
            <a:off x="4399175" y="2299091"/>
            <a:ext cx="4389120" cy="0"/>
          </a:xfrm>
          <a:prstGeom prst="line">
            <a:avLst/>
          </a:prstGeom>
          <a:ln>
            <a:solidFill>
              <a:schemeClr val="accent5">
                <a:lumMod val="75000"/>
              </a:schemeClr>
            </a:solidFill>
          </a:ln>
        </p:spPr>
        <p:style>
          <a:lnRef idx="1">
            <a:schemeClr val="accent4"/>
          </a:lnRef>
          <a:fillRef idx="0">
            <a:schemeClr val="accent4"/>
          </a:fillRef>
          <a:effectRef idx="0">
            <a:schemeClr val="accent4"/>
          </a:effectRef>
          <a:fontRef idx="minor">
            <a:schemeClr val="tx1"/>
          </a:fontRef>
        </p:style>
      </p:cxnSp>
      <p:cxnSp>
        <p:nvCxnSpPr>
          <p:cNvPr id="60" name="Straight Connector 59" descr="AQAAAAAQAH2r3LFdZR1HrI6mepXcpPBerYjcIb/7Z1BsklbsRxd7ep70z2guHuHza+e6W/K0lLfFDZ4wMnhsRVzIpheV09ggH+yOEzbrMiRp896wb49OvRuRSAh7RZjvoxipT8Hm2BQgqFVg5E2uPvsKxhZeB7Ogy4QfbKRqUrd2H0hqE3eKDbV7TSpZNgnL737ZyEP/3KoUwS29jraCJNl2em+ZB9N+7NC6q5XuvDfCIDdZo5vwZq08StLEj47FDgf/XcTGHg=="/>
          <p:cNvCxnSpPr/>
          <p:nvPr/>
        </p:nvCxnSpPr>
        <p:spPr>
          <a:xfrm>
            <a:off x="4762196" y="3616136"/>
            <a:ext cx="4026099" cy="0"/>
          </a:xfrm>
          <a:prstGeom prst="line">
            <a:avLst/>
          </a:prstGeom>
          <a:ln>
            <a:solidFill>
              <a:schemeClr val="accent5">
                <a:lumMod val="75000"/>
              </a:schemeClr>
            </a:solidFill>
          </a:ln>
        </p:spPr>
        <p:style>
          <a:lnRef idx="1">
            <a:schemeClr val="accent4"/>
          </a:lnRef>
          <a:fillRef idx="0">
            <a:schemeClr val="accent4"/>
          </a:fillRef>
          <a:effectRef idx="0">
            <a:schemeClr val="accent4"/>
          </a:effectRef>
          <a:fontRef idx="minor">
            <a:schemeClr val="tx1"/>
          </a:fontRef>
        </p:style>
      </p:cxnSp>
      <p:sp>
        <p:nvSpPr>
          <p:cNvPr id="62" name="Rectangle 47" descr="AQAAAAAQAAkwdxuUaYhFkjCbJHJ6vaRFlCdx9cFASPAc7teYJdMbrhdGBhKD807/HDco2gu9mZ/sPER6AmvYHyoe3I1vSK34OqnTJCKIKmdab83DiwdBs9KOXum87bQrzOVvN3aHuS/Os0bm85rFa56YYw04v2FkHQnHl17/olvepj+ibkG21+D5J1NxS8KflxUhaZ/54v2J/HALx17w0UEAjWgduo5koGjtve/+/E1F2Z2Pcgo4zgwSVzAJt1hSsKXQIc6lyr2bnqgd4BokkphP2tPsbKhesviZ7033QVygu/DL5hCY"/>
          <p:cNvSpPr>
            <a:spLocks noChangeArrowheads="1"/>
          </p:cNvSpPr>
          <p:nvPr/>
        </p:nvSpPr>
        <p:spPr bwMode="gray">
          <a:xfrm>
            <a:off x="5610554" y="1343767"/>
            <a:ext cx="3177741" cy="836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defTabSz="728663" eaLnBrk="0" hangingPunct="0">
              <a:lnSpc>
                <a:spcPct val="95000"/>
              </a:lnSpc>
              <a:spcBef>
                <a:spcPts val="600"/>
              </a:spcBef>
              <a:buFont typeface="Arial" charset="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269875" indent="-1270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lvl="2" eaLnBrk="1" hangingPunct="1">
              <a:spcBef>
                <a:spcPct val="30000"/>
              </a:spcBef>
              <a:buClr>
                <a:srgbClr val="6B7176"/>
              </a:buClr>
              <a:buFont typeface="Wingdings"/>
              <a:buChar char="n"/>
            </a:pPr>
            <a:r>
              <a:rPr lang="es-MX" altLang="es-MX" sz="1000" dirty="0" smtClean="0">
                <a:solidFill>
                  <a:srgbClr val="000000"/>
                </a:solidFill>
                <a:latin typeface="Credit Suisse Type Light" panose="020B0303040503020204" pitchFamily="34" charset="0"/>
              </a:rPr>
              <a:t>En proceso de discusión con bancos locales e internacionales por un total de ~US$300mm </a:t>
            </a:r>
          </a:p>
          <a:p>
            <a:pPr lvl="2" eaLnBrk="1" hangingPunct="1">
              <a:spcBef>
                <a:spcPct val="30000"/>
              </a:spcBef>
              <a:buClr>
                <a:srgbClr val="6B7176"/>
              </a:buClr>
              <a:buFont typeface="Wingdings"/>
              <a:buChar char="n"/>
            </a:pPr>
            <a:r>
              <a:rPr lang="es-MX" altLang="es-MX" sz="1000" dirty="0" smtClean="0">
                <a:solidFill>
                  <a:srgbClr val="000000"/>
                </a:solidFill>
                <a:latin typeface="Credit Suisse Type Light" panose="020B0303040503020204" pitchFamily="34" charset="0"/>
              </a:rPr>
              <a:t>Financiamiento de corto plazo con un anticipo de 75% de las llamadas de capital restantes</a:t>
            </a:r>
          </a:p>
          <a:p>
            <a:pPr lvl="2" eaLnBrk="1" hangingPunct="1">
              <a:spcBef>
                <a:spcPct val="30000"/>
              </a:spcBef>
              <a:buClr>
                <a:srgbClr val="6B7176"/>
              </a:buClr>
              <a:buFont typeface="Wingdings"/>
              <a:buChar char="n"/>
            </a:pPr>
            <a:r>
              <a:rPr lang="es-MX" altLang="es-MX" sz="1000" dirty="0" smtClean="0">
                <a:solidFill>
                  <a:srgbClr val="000000"/>
                </a:solidFill>
                <a:latin typeface="Credit Suisse Type Light" panose="020B0303040503020204" pitchFamily="34" charset="0"/>
              </a:rPr>
              <a:t>Respaldado por llamadas de capital</a:t>
            </a:r>
            <a:endParaRPr lang="es-MX" altLang="es-MX" sz="1000" dirty="0">
              <a:solidFill>
                <a:srgbClr val="000000"/>
              </a:solidFill>
              <a:latin typeface="Credit Suisse Type Light" panose="020B0303040503020204" pitchFamily="34" charset="0"/>
            </a:endParaRPr>
          </a:p>
        </p:txBody>
      </p:sp>
      <p:sp>
        <p:nvSpPr>
          <p:cNvPr id="63" name="Rectangle 47" descr="AQAAAAAQAI8jYt2rPTRPr4T+yZsy1JcKolU6gz2tvGKX4LTFPNFPGalOhHGp9+qtao6QTuoSOgAJxaNDepJrRO0efXohWLcHQKjnrBwkivS0S/471zCKypGSiMVUy54LxUNC09xRmW3bp+11uGouweZOCzvajfIY7Qo7NlinKA1hdQmdCzLYugICUFz5l8kCEGJxGDeWy70rLU2ftpS7uZWZfEOZrmkXvSbJNzBp0fnDe4Xp9+Vj79/GO8lMIS7G2EcrXmUPzYr5Mdy3+AV5hBMVmTKlnAhlJ8jrCL1e82cEU+PKhLuT"/>
          <p:cNvSpPr>
            <a:spLocks noChangeArrowheads="1"/>
          </p:cNvSpPr>
          <p:nvPr/>
        </p:nvSpPr>
        <p:spPr bwMode="gray">
          <a:xfrm>
            <a:off x="5610554" y="2371759"/>
            <a:ext cx="3177741" cy="148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defTabSz="728663" eaLnBrk="0" hangingPunct="0">
              <a:lnSpc>
                <a:spcPct val="95000"/>
              </a:lnSpc>
              <a:spcBef>
                <a:spcPts val="600"/>
              </a:spcBef>
              <a:buFont typeface="Arial" charset="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269875" indent="-1270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lvl="2" eaLnBrk="1" hangingPunct="1">
              <a:spcBef>
                <a:spcPct val="10000"/>
              </a:spcBef>
              <a:buClr>
                <a:srgbClr val="6B7176"/>
              </a:buClr>
              <a:buFont typeface="Wingdings"/>
              <a:buChar char="n"/>
            </a:pPr>
            <a:r>
              <a:rPr lang="es-MX" altLang="es-MX" sz="1000" dirty="0" smtClean="0">
                <a:solidFill>
                  <a:srgbClr val="000000"/>
                </a:solidFill>
                <a:latin typeface="Credit Suisse Type Light" panose="020B0303040503020204" pitchFamily="34" charset="0"/>
              </a:rPr>
              <a:t>Línea de crédito simple con garantía </a:t>
            </a:r>
            <a:r>
              <a:rPr lang="en-US" altLang="es-MX" sz="1000" dirty="0" smtClean="0">
                <a:solidFill>
                  <a:srgbClr val="000000"/>
                </a:solidFill>
                <a:latin typeface="Credit Suisse Type Light" panose="020B0303040503020204" pitchFamily="34" charset="0"/>
              </a:rPr>
              <a:t>(l</a:t>
            </a:r>
            <a:r>
              <a:rPr lang="es-MX" altLang="es-MX" sz="1000" dirty="0" err="1" smtClean="0">
                <a:solidFill>
                  <a:srgbClr val="000000"/>
                </a:solidFill>
                <a:latin typeface="Credit Suisse Type Light" panose="020B0303040503020204" pitchFamily="34" charset="0"/>
              </a:rPr>
              <a:t>ínea</a:t>
            </a:r>
            <a:r>
              <a:rPr lang="es-MX" altLang="es-MX" sz="1000" dirty="0" smtClean="0">
                <a:solidFill>
                  <a:srgbClr val="000000"/>
                </a:solidFill>
                <a:latin typeface="Credit Suisse Type Light" panose="020B0303040503020204" pitchFamily="34" charset="0"/>
              </a:rPr>
              <a:t> </a:t>
            </a:r>
            <a:r>
              <a:rPr lang="es-MX" altLang="es-MX" sz="1000" dirty="0">
                <a:solidFill>
                  <a:srgbClr val="000000"/>
                </a:solidFill>
                <a:latin typeface="Credit Suisse Type Light" panose="020B0303040503020204" pitchFamily="34" charset="0"/>
              </a:rPr>
              <a:t>de </a:t>
            </a:r>
            <a:r>
              <a:rPr lang="es-MX" altLang="es-MX" sz="1000" dirty="0" smtClean="0">
                <a:solidFill>
                  <a:srgbClr val="000000"/>
                </a:solidFill>
                <a:latin typeface="Credit Suisse Type Light" panose="020B0303040503020204" pitchFamily="34" charset="0"/>
              </a:rPr>
              <a:t>almacenamiento)</a:t>
            </a:r>
          </a:p>
          <a:p>
            <a:pPr lvl="3" eaLnBrk="1" hangingPunct="1">
              <a:spcBef>
                <a:spcPct val="10000"/>
              </a:spcBef>
              <a:buClr>
                <a:srgbClr val="000000"/>
              </a:buClr>
              <a:buSzPct val="100000"/>
              <a:buFont typeface="Credit Suisse Type Light"/>
              <a:buChar char="−"/>
            </a:pPr>
            <a:r>
              <a:rPr lang="es-MX" altLang="es-MX" sz="1000" dirty="0" smtClean="0">
                <a:solidFill>
                  <a:srgbClr val="000000"/>
                </a:solidFill>
                <a:latin typeface="Credit Suisse Type Light" panose="020B0303040503020204" pitchFamily="34" charset="0"/>
              </a:rPr>
              <a:t>Activos de bienes raíces como colateral</a:t>
            </a:r>
          </a:p>
          <a:p>
            <a:pPr lvl="3" eaLnBrk="1" hangingPunct="1">
              <a:spcBef>
                <a:spcPct val="10000"/>
              </a:spcBef>
              <a:buClr>
                <a:srgbClr val="000000"/>
              </a:buClr>
              <a:buSzPct val="100000"/>
              <a:buFont typeface="Credit Suisse Type Light"/>
              <a:buChar char="−"/>
            </a:pPr>
            <a:r>
              <a:rPr lang="es-MX" altLang="es-MX" sz="1000" dirty="0" smtClean="0">
                <a:solidFill>
                  <a:srgbClr val="000000"/>
                </a:solidFill>
                <a:latin typeface="Credit Suisse Type Light" panose="020B0303040503020204" pitchFamily="34" charset="0"/>
              </a:rPr>
              <a:t>Plazo de 3 años</a:t>
            </a:r>
          </a:p>
          <a:p>
            <a:pPr lvl="3" eaLnBrk="1" hangingPunct="1">
              <a:spcBef>
                <a:spcPct val="10000"/>
              </a:spcBef>
              <a:buClr>
                <a:srgbClr val="000000"/>
              </a:buClr>
              <a:buSzPct val="100000"/>
              <a:buFont typeface="Credit Suisse Type Light"/>
              <a:buChar char="−"/>
            </a:pPr>
            <a:r>
              <a:rPr lang="es-MX" altLang="es-MX" sz="1000" dirty="0" smtClean="0">
                <a:solidFill>
                  <a:srgbClr val="000000"/>
                </a:solidFill>
                <a:latin typeface="Credit Suisse Type Light" panose="020B0303040503020204" pitchFamily="34" charset="0"/>
              </a:rPr>
              <a:t>60% LTV (look-</a:t>
            </a:r>
            <a:r>
              <a:rPr lang="es-MX" altLang="es-MX" sz="1000" dirty="0" err="1" smtClean="0">
                <a:solidFill>
                  <a:srgbClr val="000000"/>
                </a:solidFill>
                <a:latin typeface="Credit Suisse Type Light" panose="020B0303040503020204" pitchFamily="34" charset="0"/>
              </a:rPr>
              <a:t>through</a:t>
            </a:r>
            <a:r>
              <a:rPr lang="es-MX" altLang="es-MX" sz="1000" dirty="0" smtClean="0">
                <a:solidFill>
                  <a:srgbClr val="000000"/>
                </a:solidFill>
                <a:latin typeface="Credit Suisse Type Light" panose="020B0303040503020204" pitchFamily="34" charset="0"/>
              </a:rPr>
              <a:t>)</a:t>
            </a:r>
          </a:p>
          <a:p>
            <a:pPr lvl="2" eaLnBrk="1" hangingPunct="1">
              <a:spcBef>
                <a:spcPct val="10000"/>
              </a:spcBef>
              <a:buClr>
                <a:srgbClr val="6B7176"/>
              </a:buClr>
              <a:buFont typeface="Wingdings"/>
              <a:buChar char="n"/>
            </a:pPr>
            <a:r>
              <a:rPr lang="es-MX" altLang="es-MX" sz="1000" dirty="0" smtClean="0">
                <a:solidFill>
                  <a:srgbClr val="000000"/>
                </a:solidFill>
                <a:latin typeface="Credit Suisse Type Light" panose="020B0303040503020204" pitchFamily="34" charset="0"/>
              </a:rPr>
              <a:t>El financiamiento estaría disponible una vez que el portafolio tenga una base de activos como colateral</a:t>
            </a:r>
          </a:p>
          <a:p>
            <a:pPr lvl="2" eaLnBrk="1" hangingPunct="1">
              <a:spcBef>
                <a:spcPct val="30000"/>
              </a:spcBef>
              <a:buClr>
                <a:srgbClr val="66A2BC"/>
              </a:buClr>
              <a:buFont typeface="Wingdings"/>
              <a:buChar char="n"/>
            </a:pPr>
            <a:endParaRPr lang="es-MX" altLang="es-MX" sz="1000" dirty="0">
              <a:solidFill>
                <a:srgbClr val="000000"/>
              </a:solidFill>
              <a:latin typeface="Credit Suisse Type Light" panose="020B0303040503020204" pitchFamily="34" charset="0"/>
            </a:endParaRPr>
          </a:p>
        </p:txBody>
      </p:sp>
      <p:sp>
        <p:nvSpPr>
          <p:cNvPr id="64" name="Rectangle 47" descr="AQAAAAAQAL+rPBHeNDRKhC9Y9V5qg/sM9wdLwQNdgmQZvQpu7hcQMhncZJrnRaQykJJl5ZgUWinWdKCO6zvnyX0n1N/K3Y1poCaH9HnItXo3bLDO++IqwMY68VgRw1Y6lpYr9JG+X75l9742gbvt2Q6Sh1+OC9vcyMFUI//DaAy7bu+SaEOltmoSb2wvgXrsjOjB24iq6wzjXc+TTXmDjceYzX6BE7IcQA2D25CGmsF9yPd9FWt6KDj05ant2hfOyzP85zyStu66iKvHWE0IVahQH64KrT8UPfYMqQM6qLwDtlv/A0l+"/>
          <p:cNvSpPr>
            <a:spLocks noChangeArrowheads="1"/>
          </p:cNvSpPr>
          <p:nvPr/>
        </p:nvSpPr>
        <p:spPr bwMode="gray">
          <a:xfrm>
            <a:off x="5454195" y="3776197"/>
            <a:ext cx="3437044" cy="836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defTabSz="728663" eaLnBrk="0" hangingPunct="0">
              <a:lnSpc>
                <a:spcPct val="95000"/>
              </a:lnSpc>
              <a:spcBef>
                <a:spcPts val="600"/>
              </a:spcBef>
              <a:buFont typeface="Arial" charset="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269875" indent="-1270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lvl="2" algn="ctr" eaLnBrk="1" hangingPunct="1">
              <a:lnSpc>
                <a:spcPct val="100000"/>
              </a:lnSpc>
              <a:spcBef>
                <a:spcPct val="50000"/>
              </a:spcBef>
              <a:buClr>
                <a:srgbClr val="7898B3"/>
              </a:buClr>
              <a:buFont typeface="Wingdings" pitchFamily="2" charset="2"/>
              <a:buChar char="n"/>
            </a:pPr>
            <a:endParaRPr lang="es-MX" altLang="es-MX" sz="1000" dirty="0">
              <a:solidFill>
                <a:srgbClr val="000000"/>
              </a:solidFill>
              <a:latin typeface="Credit Suisse Type Light" panose="020B0303040503020204" pitchFamily="34" charset="0"/>
            </a:endParaRPr>
          </a:p>
        </p:txBody>
      </p:sp>
      <p:sp>
        <p:nvSpPr>
          <p:cNvPr id="75" name="Rectangle 74" descr="AQAAAAAQAPH4+AiypCNLsOqpc/OsRU7JCw4LE3OuKYviR6jT9QW0rGldLz7mziGDBrMhYftoGW41rsxApRGZJr3fOB6iIfm+1zHZJ/rgbj4yQKj7rQToywJG2LVDwIJZFyTsaCJS+07r54JhksaSYXSBQS8x8AXMZLBPHVxmOP5yzjc5P71dwcDJTx9te/Y8v0frwsoBnWVxY/15UFaIwuXOR5AzF3D64QUQxDOv2PtMp6yTHy68r6gbL43NWGPtDRXhFCw7xA=="/>
          <p:cNvSpPr/>
          <p:nvPr/>
        </p:nvSpPr>
        <p:spPr bwMode="auto">
          <a:xfrm>
            <a:off x="1881992" y="4016010"/>
            <a:ext cx="498901" cy="1091570"/>
          </a:xfrm>
          <a:prstGeom prst="rect">
            <a:avLst/>
          </a:prstGeom>
          <a:solidFill>
            <a:schemeClr val="bg1">
              <a:lumMod val="85000"/>
            </a:schemeClr>
          </a:solidFill>
          <a:ln w="6350" cap="flat" cmpd="sng" algn="ctr">
            <a:solidFill>
              <a:schemeClr val="tx1"/>
            </a:solidFill>
            <a:prstDash val="sysDot"/>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sp>
        <p:nvSpPr>
          <p:cNvPr id="76" name="Rectangle 75" descr="AQAAAAAQAFM9JGm2opxOjejzK9eb+UWWjfqDdfP9ZgRmSq9XeDnqy4EvkE6Db2tPC1kta0+7Z9XVrRAWVB1KKniT68TtT9tz9o09j24GpzgZcBD7Iix0yo4pIGjPV97kQiZt2Ur+CF4ulgOeausUn+qZ31+Dz0IwSDTCSV564MDaMw0yikDO/MzqDE25BpBlyojRo9FLeKlcN6p/+tgYWkqhG40Ol4gaC1C+kRun9i5W7+ahn0VwgK/DxkdE5/l6TbrB3IIjSg=="/>
          <p:cNvSpPr/>
          <p:nvPr/>
        </p:nvSpPr>
        <p:spPr bwMode="auto">
          <a:xfrm>
            <a:off x="1881992" y="5107580"/>
            <a:ext cx="498901" cy="548640"/>
          </a:xfrm>
          <a:prstGeom prst="rect">
            <a:avLst/>
          </a:prstGeom>
          <a:solidFill>
            <a:schemeClr val="accent1">
              <a:lumMod val="75000"/>
            </a:schemeClr>
          </a:solidFill>
          <a:ln w="6350" cap="flat" cmpd="sng" algn="ctr">
            <a:solidFill>
              <a:schemeClr val="tx1"/>
            </a:solidFill>
            <a:prstDash val="sysDot"/>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sp>
        <p:nvSpPr>
          <p:cNvPr id="77" name="TextBox 76" descr="AQAAAAAQAJ7atVaQr5lOqWEBnTM1c4z2FcjExjByDEY4qtWobLmGbrAZxJTgOSRIeEaM3HaBe8aMbJnP8RZSzb2RvZ6UtGTsp9n/u+SYHwI2xCduJF6exmpz10qFulgmGMHl4gldQQDlxdm1PRozw+aV42wWJ9KxNqFeiyTCqjPkEGg394YxdUS5jw7+QBvcjGddOkxRPfpuSvPdZy+NXGK7avg9GKci5Tk2IvY0cvso/XDhP2kCKsO5pF0wqGpBlCHjmtFx4Q=="/>
          <p:cNvSpPr txBox="1"/>
          <p:nvPr/>
        </p:nvSpPr>
        <p:spPr>
          <a:xfrm>
            <a:off x="1819581" y="4406927"/>
            <a:ext cx="697627" cy="338554"/>
          </a:xfrm>
          <a:prstGeom prst="rect">
            <a:avLst/>
          </a:prstGeom>
          <a:noFill/>
        </p:spPr>
        <p:txBody>
          <a:bodyPr wrap="none" rtlCol="0">
            <a:spAutoFit/>
          </a:bodyPr>
          <a:lstStyle/>
          <a:p>
            <a:pPr algn="ctr" defTabSz="914400" eaLnBrk="1" hangingPunct="1">
              <a:lnSpc>
                <a:spcPct val="95000"/>
              </a:lnSpc>
              <a:buClr>
                <a:srgbClr val="FFFFFF"/>
              </a:buClr>
            </a:pPr>
            <a:r>
              <a:rPr lang="es-MX" sz="800" dirty="0" smtClean="0">
                <a:solidFill>
                  <a:srgbClr val="000000"/>
                </a:solidFill>
                <a:latin typeface="Credit Suisse Type Light" panose="020B0303040503020204" pitchFamily="34" charset="0"/>
              </a:rPr>
              <a:t>Apalancado </a:t>
            </a:r>
          </a:p>
          <a:p>
            <a:pPr algn="ctr" defTabSz="914400" eaLnBrk="1" hangingPunct="1">
              <a:lnSpc>
                <a:spcPct val="95000"/>
              </a:lnSpc>
              <a:buClr>
                <a:srgbClr val="FFFFFF"/>
              </a:buClr>
            </a:pPr>
            <a:r>
              <a:rPr lang="es-MX" sz="800" dirty="0" smtClean="0">
                <a:solidFill>
                  <a:srgbClr val="000000"/>
                </a:solidFill>
                <a:latin typeface="Credit Suisse Type Light" panose="020B0303040503020204" pitchFamily="34" charset="0"/>
              </a:rPr>
              <a:t>2.0x</a:t>
            </a:r>
            <a:endParaRPr lang="es-MX" sz="800" dirty="0">
              <a:solidFill>
                <a:srgbClr val="000000"/>
              </a:solidFill>
              <a:latin typeface="Credit Suisse Type Light" panose="020B0303040503020204" pitchFamily="34" charset="0"/>
            </a:endParaRPr>
          </a:p>
        </p:txBody>
      </p:sp>
      <p:sp>
        <p:nvSpPr>
          <p:cNvPr id="83" name="TextBox 82" descr="AQAAAAAQAJdqO9+NO3ZJr1FfDnxviOm43A/cx6zXQIv/jGZTuhOlpzVOVyX/ALkefdXQZ7M7fgAXqIRo8onmMGn+ycXn/LjvMQIVfnFjwg9MfLiXzTKbFPXE3iCAQMilQRFV/vL6Iddx+VkMJ7LO/GTAtaQQt8sFAOqN4cy7DlxvHNLFeH96ZiTEQuv0iVFk0YFt8LHdz9V88MNO3PBhEiXWWR/cBfDdGUalqeYsrXU/K48Smbc4ySGtn94MNS7dDA7UPFSYaQ=="/>
          <p:cNvSpPr txBox="1"/>
          <p:nvPr/>
        </p:nvSpPr>
        <p:spPr>
          <a:xfrm>
            <a:off x="1882183" y="5273434"/>
            <a:ext cx="503663" cy="215444"/>
          </a:xfrm>
          <a:prstGeom prst="rect">
            <a:avLst/>
          </a:prstGeom>
          <a:noFill/>
        </p:spPr>
        <p:txBody>
          <a:bodyPr wrap="none" rtlCol="0">
            <a:spAutoFit/>
          </a:bodyPr>
          <a:lstStyle/>
          <a:p>
            <a:pPr algn="ctr" defTabSz="914400" eaLnBrk="1" hangingPunct="1">
              <a:lnSpc>
                <a:spcPct val="95000"/>
              </a:lnSpc>
              <a:buClr>
                <a:srgbClr val="FFFFFF"/>
              </a:buClr>
            </a:pPr>
            <a:r>
              <a:rPr lang="en-US" sz="800" b="1" dirty="0">
                <a:solidFill>
                  <a:srgbClr val="C8C1BC">
                    <a:lumMod val="40000"/>
                    <a:lumOff val="60000"/>
                  </a:srgbClr>
                </a:solidFill>
                <a:effectLst>
                  <a:outerShdw blurRad="38100" dist="38100" dir="2700000" algn="tl">
                    <a:srgbClr val="000000">
                      <a:alpha val="43137"/>
                    </a:srgbClr>
                  </a:outerShdw>
                </a:effectLst>
                <a:latin typeface="Credit Suisse Type Light" panose="020B0303040503020204" pitchFamily="34" charset="0"/>
              </a:rPr>
              <a:t>C</a:t>
            </a:r>
            <a:r>
              <a:rPr lang="en-US" sz="800" b="1" dirty="0" smtClean="0">
                <a:solidFill>
                  <a:srgbClr val="C8C1BC">
                    <a:lumMod val="40000"/>
                    <a:lumOff val="60000"/>
                  </a:srgbClr>
                </a:solidFill>
                <a:effectLst>
                  <a:outerShdw blurRad="38100" dist="38100" dir="2700000" algn="tl">
                    <a:srgbClr val="000000">
                      <a:alpha val="43137"/>
                    </a:srgbClr>
                  </a:outerShdw>
                </a:effectLst>
                <a:latin typeface="Credit Suisse Type Light" panose="020B0303040503020204" pitchFamily="34" charset="0"/>
              </a:rPr>
              <a:t>apital</a:t>
            </a:r>
            <a:endParaRPr lang="en-US" sz="800" b="1" dirty="0">
              <a:solidFill>
                <a:srgbClr val="C8C1BC">
                  <a:lumMod val="40000"/>
                  <a:lumOff val="60000"/>
                </a:srgbClr>
              </a:solidFill>
              <a:effectLst>
                <a:outerShdw blurRad="38100" dist="38100" dir="2700000" algn="tl">
                  <a:srgbClr val="000000">
                    <a:alpha val="43137"/>
                  </a:srgbClr>
                </a:outerShdw>
              </a:effectLst>
              <a:latin typeface="Credit Suisse Type Light" panose="020B0303040503020204" pitchFamily="34" charset="0"/>
            </a:endParaRPr>
          </a:p>
        </p:txBody>
      </p:sp>
      <p:sp>
        <p:nvSpPr>
          <p:cNvPr id="93" name="TextBox 92" descr="AQAAAAAQAMUb7ucltX1HvlUtdfSH6i4W1AZl26LhZ76VxeJksQuIehig//+Z3yA5dTFT1+jqutFz1X2e8sMM0CXjNgTNjwSUD8ftOc3BY94RxeezGbwca3LreIADdzeqLg12eikoyvBOajf2egN98Dkz8PGTSNgqJO4Fiqz/o98gbSItO5TtLLKPjSAqOYkVupj37e68kBuTcJO2wDdF/blSeb5b1D7qPtaog8rqUm2ACF2YniHcheAWSJrfsnrw4siRZTFWmw=="/>
          <p:cNvSpPr txBox="1"/>
          <p:nvPr/>
        </p:nvSpPr>
        <p:spPr>
          <a:xfrm>
            <a:off x="511850" y="4120387"/>
            <a:ext cx="779381" cy="230832"/>
          </a:xfrm>
          <a:prstGeom prst="rect">
            <a:avLst/>
          </a:prstGeom>
          <a:noFill/>
        </p:spPr>
        <p:txBody>
          <a:bodyPr wrap="none" rtlCol="0">
            <a:spAutoFit/>
          </a:bodyPr>
          <a:lstStyle/>
          <a:p>
            <a:pPr algn="ctr" defTabSz="914400" eaLnBrk="1" hangingPunct="1">
              <a:lnSpc>
                <a:spcPct val="95000"/>
              </a:lnSpc>
              <a:buClr>
                <a:srgbClr val="FFFFFF"/>
              </a:buClr>
            </a:pPr>
            <a:r>
              <a:rPr lang="es-MX" sz="900" b="1" dirty="0" smtClean="0">
                <a:solidFill>
                  <a:srgbClr val="000000"/>
                </a:solidFill>
                <a:latin typeface="Credit Suisse Type Light" panose="020B0303040503020204" pitchFamily="34" charset="0"/>
              </a:rPr>
              <a:t>Préstamo 1</a:t>
            </a:r>
            <a:endParaRPr lang="es-MX" sz="900" b="1" dirty="0">
              <a:solidFill>
                <a:srgbClr val="000000"/>
              </a:solidFill>
              <a:latin typeface="Credit Suisse Type Light" panose="020B0303040503020204" pitchFamily="34" charset="0"/>
            </a:endParaRPr>
          </a:p>
        </p:txBody>
      </p:sp>
      <p:grpSp>
        <p:nvGrpSpPr>
          <p:cNvPr id="94" name="Group 93"/>
          <p:cNvGrpSpPr/>
          <p:nvPr/>
        </p:nvGrpSpPr>
        <p:grpSpPr>
          <a:xfrm>
            <a:off x="1248863" y="4016010"/>
            <a:ext cx="295275" cy="403739"/>
            <a:chOff x="5143500" y="2387086"/>
            <a:chExt cx="295275" cy="403739"/>
          </a:xfrm>
        </p:grpSpPr>
        <p:sp>
          <p:nvSpPr>
            <p:cNvPr id="117" name="Rectangle 116" descr="AQAAAAAQAAnWGnQ5RgJKrLM5s79XWFS/i//l4V6ugVQjcPRKsQ9GAfauhvXxgdBwzbuE5OMLNLeG7BBrUrVOIpmEPvioXiVkmlbCqgOAybpIx+ZkGfB2xAH9CI0174dzgxoJS3q+FAKCjRCBvaStQCQmDSIEyDf4AkJYgA8VFYCze9sj7sl3Q6EI/kYckj6BSfMnoL5vvzj4jLmk+budvsO02flEnma0Wqubl1lUVerXljQVupZ+Cu+ESagFRn2lqi+wGjC0aA=="/>
            <p:cNvSpPr/>
            <p:nvPr/>
          </p:nvSpPr>
          <p:spPr bwMode="auto">
            <a:xfrm>
              <a:off x="5143500" y="2390776"/>
              <a:ext cx="295275" cy="400049"/>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sp>
          <p:nvSpPr>
            <p:cNvPr id="119" name="Rectangle 118" descr="AQAAAAAQAOxQVyZIFoFAmo0djfr+YAOriw60qF8Mte/IwHkPW+FKMCYLymQA6okbSMrOkDVoPLJ99GtEnbhTj8giFFvwmJTL272FfkIkq4uhHTXNuvzOQqCDr2jq22ZIXbwYT5drrlvVB49flIKNf4J/QLuM0Y3dqf8aN/zIuGQdEil0r+xv4XmhApeGQGYVtJfJdHoC8G0XI4Dj6y/zsjdPxZPMqagnoMceZiWNSes0F5x5wyHJvzLOYW6SEh2EyD7QlORwnw=="/>
            <p:cNvSpPr/>
            <p:nvPr/>
          </p:nvSpPr>
          <p:spPr bwMode="auto">
            <a:xfrm>
              <a:off x="5145096" y="2387086"/>
              <a:ext cx="292608" cy="283893"/>
            </a:xfrm>
            <a:prstGeom prst="rect">
              <a:avLst/>
            </a:prstGeom>
            <a:solidFill>
              <a:srgbClr val="D9D9D9"/>
            </a:solidFill>
            <a:ln w="6350" cap="flat" cmpd="sng" algn="ctr">
              <a:solidFill>
                <a:schemeClr val="accent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grpSp>
      <p:sp>
        <p:nvSpPr>
          <p:cNvPr id="121" name="TextBox 120" descr="AQAAAAAQALasIe1n5bxBhwrT2YRVZF0ZO9T2dHYDYwwsKeN0D3fFpubp4eTJ3L1FWHf6mxeBIsIW7ON/q6aNS+phw9Ri3zFxZzn/VxOC1FkoiWYJIg/muzxUXGPtGGOPKiPTJK53yiWop92e5Y6TGT1DFtlG0JDknhBzptjpufmZM5ju+n4cDBbJwRoXOEdcUxYuM9EuHTMayPT+XQZkR7USAa3Vp4NfVbkuEU8t9OMp+JJMjymivESEU6+ZgAqPiXKDnK5qgg=="/>
          <p:cNvSpPr txBox="1"/>
          <p:nvPr/>
        </p:nvSpPr>
        <p:spPr>
          <a:xfrm>
            <a:off x="511850" y="4660551"/>
            <a:ext cx="779381" cy="230832"/>
          </a:xfrm>
          <a:prstGeom prst="rect">
            <a:avLst/>
          </a:prstGeom>
          <a:noFill/>
        </p:spPr>
        <p:txBody>
          <a:bodyPr wrap="none" rtlCol="0">
            <a:spAutoFit/>
          </a:bodyPr>
          <a:lstStyle/>
          <a:p>
            <a:pPr algn="ctr" defTabSz="914400" eaLnBrk="1" hangingPunct="1">
              <a:lnSpc>
                <a:spcPct val="95000"/>
              </a:lnSpc>
              <a:buClr>
                <a:srgbClr val="FFFFFF"/>
              </a:buClr>
            </a:pPr>
            <a:r>
              <a:rPr lang="es-MX" sz="900" b="1" dirty="0" smtClean="0">
                <a:solidFill>
                  <a:srgbClr val="000000"/>
                </a:solidFill>
                <a:latin typeface="Credit Suisse Type Light" panose="020B0303040503020204" pitchFamily="34" charset="0"/>
              </a:rPr>
              <a:t>Préstamo 2</a:t>
            </a:r>
            <a:endParaRPr lang="es-MX" sz="900" b="1" dirty="0">
              <a:solidFill>
                <a:srgbClr val="000000"/>
              </a:solidFill>
              <a:latin typeface="Credit Suisse Type Light" panose="020B0303040503020204" pitchFamily="34" charset="0"/>
            </a:endParaRPr>
          </a:p>
        </p:txBody>
      </p:sp>
      <p:grpSp>
        <p:nvGrpSpPr>
          <p:cNvPr id="122" name="Group 121"/>
          <p:cNvGrpSpPr/>
          <p:nvPr/>
        </p:nvGrpSpPr>
        <p:grpSpPr>
          <a:xfrm>
            <a:off x="1248863" y="4556174"/>
            <a:ext cx="295275" cy="403739"/>
            <a:chOff x="5143500" y="2387086"/>
            <a:chExt cx="295275" cy="403739"/>
          </a:xfrm>
        </p:grpSpPr>
        <p:sp>
          <p:nvSpPr>
            <p:cNvPr id="123" name="Rectangle 122" descr="AQAAAAAQAOniXkgYPo9CsC+k0mc05IwVtDNEenxdts1xqxbFt41CveszANHUK2kEbxa0O/HVA3a002C6KjA6JF5fDMai96HVRUlltGZF52Nrg2lHU4EfLB0boDoLqELnDIOfcIa/06PE+iMQs6ryPyUvomuXR8aCoPE7QWW8c9bi17/K3XMjDXiuTjo4TCdvcwhBm5dxL8jI1iLMjOs/KLwEUDXd1kRp4Tg081qn+Flpmv8AtexdkCO9tu9PJfD3LxMu3/AZKQ=="/>
            <p:cNvSpPr/>
            <p:nvPr/>
          </p:nvSpPr>
          <p:spPr bwMode="auto">
            <a:xfrm>
              <a:off x="5143500" y="2390776"/>
              <a:ext cx="295275" cy="400049"/>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sp>
          <p:nvSpPr>
            <p:cNvPr id="124" name="Rectangle 123" descr="AQAAAAAQAN5Aelf+dmpJk+HEE7iN3BrFFEvMqbgyS9wNkzsoOp408X9EsJlw1PElFiUNqDoE8g4HjkoEpC7shm0FGafnkEsfPxqWBZnsB2YKhBku7D94sUm3wQYFDDoBfT9YUyjQl1Cr6U9UrOhk2hLm+2wGVnbH+Vub1QjypwFrMM1lOgkVFDtKAbJT5WubkqEgn67PmJ891UoB/xK/AsNbfbUiFWLutI8QDMB6+3h1eNgZEOebSIHZ7Tb5CFb4izk39k9xUg=="/>
            <p:cNvSpPr/>
            <p:nvPr/>
          </p:nvSpPr>
          <p:spPr bwMode="auto">
            <a:xfrm>
              <a:off x="5145096" y="2387086"/>
              <a:ext cx="292608" cy="283893"/>
            </a:xfrm>
            <a:prstGeom prst="rect">
              <a:avLst/>
            </a:prstGeom>
            <a:solidFill>
              <a:srgbClr val="D9D9D9"/>
            </a:solidFill>
            <a:ln w="6350" cap="flat" cmpd="sng" algn="ctr">
              <a:solidFill>
                <a:schemeClr val="accent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grpSp>
      <p:sp>
        <p:nvSpPr>
          <p:cNvPr id="130" name="Right Brace 129" descr="AQAAAAAQAGW8EQ1w8VRCgY0j7ikMGiIdUzGtBNSrt42dXbmiE+H7h9QacuvMtvRtS62XfI7CPj08JOJ4MUIuJEVPJfQhLooI799Sm/rfAfVRTP8mAPRsIsvlfAKT8Wuv/b5ltODF+aI3B0VLDwh0hoc8t6i5sRWg5w0PSAK3l/siCIBbXQ6CNj5qS2syX+8xFwgdtbfN5pDpWcKSjbjEP79ssDJaLT4HSOs+aom8MqeXsNSHpMcurvJxqxVvZ7s230AKcsWBEw=="/>
          <p:cNvSpPr/>
          <p:nvPr/>
        </p:nvSpPr>
        <p:spPr>
          <a:xfrm>
            <a:off x="1656837" y="4016011"/>
            <a:ext cx="55823" cy="1799031"/>
          </a:xfrm>
          <a:prstGeom prst="rightBrace">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eaLnBrk="1" hangingPunct="1">
              <a:lnSpc>
                <a:spcPct val="95000"/>
              </a:lnSpc>
              <a:buClr>
                <a:srgbClr val="FFFFFF"/>
              </a:buClr>
            </a:pPr>
            <a:endParaRPr lang="en-US" sz="1200">
              <a:solidFill>
                <a:srgbClr val="000000"/>
              </a:solidFill>
            </a:endParaRPr>
          </a:p>
        </p:txBody>
      </p:sp>
      <p:sp>
        <p:nvSpPr>
          <p:cNvPr id="131" name="TextBox 130" descr="AQAAAAAQAOpJlUsTR7RKt3NKTYdkKNEX7Sftf0RAV2e51gI4OhAa3R3pQ8mWEEP9YYussoUuduuAJxFw02a1vlJ+vpyYnuUmK9T3xPkCgDFqo9TSo5RdYHe0O8+PK1KR8acX95fDwNtKABiYd+9IsBCDTJvKOW+flawvB4RIT7I+CsgArmGAeLbrLOVS+KjfyeNnSH3+I0QrPcFxCOihj56q22tWJbUntAtXT0deewwK5o48mRspDpT3fmBKsB+hI9DMFwPQRw=="/>
          <p:cNvSpPr txBox="1"/>
          <p:nvPr/>
        </p:nvSpPr>
        <p:spPr>
          <a:xfrm>
            <a:off x="1387276" y="4984524"/>
            <a:ext cx="45719" cy="461665"/>
          </a:xfrm>
          <a:prstGeom prst="rect">
            <a:avLst/>
          </a:prstGeom>
          <a:noFill/>
        </p:spPr>
        <p:txBody>
          <a:bodyPr wrap="square" lIns="0" tIns="0" rIns="0" bIns="0" rtlCol="0">
            <a:spAutoFit/>
          </a:bodyPr>
          <a:lstStyle/>
          <a:p>
            <a:pPr defTabSz="914400" eaLnBrk="1" hangingPunct="1">
              <a:lnSpc>
                <a:spcPct val="95000"/>
              </a:lnSpc>
              <a:buClr>
                <a:srgbClr val="FFFFFF"/>
              </a:buClr>
            </a:pPr>
            <a:r>
              <a:rPr lang="en-US" sz="1200" dirty="0" smtClean="0">
                <a:solidFill>
                  <a:srgbClr val="000000"/>
                </a:solidFill>
                <a:latin typeface="Credit Suisse Type Light" panose="020B0303040503020204" pitchFamily="34" charset="0"/>
              </a:rPr>
              <a:t>.</a:t>
            </a:r>
          </a:p>
          <a:p>
            <a:pPr defTabSz="914400" eaLnBrk="1" hangingPunct="1">
              <a:lnSpc>
                <a:spcPct val="95000"/>
              </a:lnSpc>
              <a:buClr>
                <a:srgbClr val="FFFFFF"/>
              </a:buClr>
            </a:pPr>
            <a:r>
              <a:rPr lang="en-US" sz="1200" dirty="0" smtClean="0">
                <a:solidFill>
                  <a:srgbClr val="000000"/>
                </a:solidFill>
                <a:latin typeface="Credit Suisse Type Light" panose="020B0303040503020204" pitchFamily="34" charset="0"/>
              </a:rPr>
              <a:t>.</a:t>
            </a:r>
          </a:p>
          <a:p>
            <a:pPr defTabSz="914400" eaLnBrk="1" hangingPunct="1">
              <a:lnSpc>
                <a:spcPct val="95000"/>
              </a:lnSpc>
              <a:buClr>
                <a:srgbClr val="FFFFFF"/>
              </a:buClr>
            </a:pPr>
            <a:r>
              <a:rPr lang="en-US" sz="1200" dirty="0">
                <a:solidFill>
                  <a:srgbClr val="000000"/>
                </a:solidFill>
                <a:latin typeface="Credit Suisse Type Light" panose="020B0303040503020204" pitchFamily="34" charset="0"/>
              </a:rPr>
              <a:t>.</a:t>
            </a:r>
          </a:p>
        </p:txBody>
      </p:sp>
      <p:sp>
        <p:nvSpPr>
          <p:cNvPr id="132" name="TextBox 131" descr="AQAAAAAQAKDzRufAvPpLrrVfObjZemQ7WFaoiMykrY8ViW7dQu0aaDUBNrqq0qh+E1EYigdzWzFdj09Zty34skmtrizfatqnAYo8YK5zpKoXIuYrzTN7GGpT0dwCvI2uGLMf+cB1z+4T3tZN6PHXoTFnGPwU8923va13oYO8dOzGEUprhaEHVR3+MeywjUrFyzz9cbygGNrlrxOYt0/IS68mLsYsOwjnsebnOANQVSsTBxw4FPMt8/esugu1chel1qH2fdFsAA=="/>
          <p:cNvSpPr txBox="1"/>
          <p:nvPr/>
        </p:nvSpPr>
        <p:spPr>
          <a:xfrm>
            <a:off x="3348013" y="4641737"/>
            <a:ext cx="581410" cy="340519"/>
          </a:xfrm>
          <a:prstGeom prst="roundRect">
            <a:avLst/>
          </a:prstGeom>
          <a:noFill/>
          <a:ln w="12700">
            <a:solidFill>
              <a:schemeClr val="accent4"/>
            </a:solidFill>
            <a:prstDash val="sysDash"/>
          </a:ln>
        </p:spPr>
        <p:txBody>
          <a:bodyPr wrap="square" lIns="0" tIns="0" rIns="0" bIns="0" rtlCol="0">
            <a:spAutoFit/>
          </a:bodyPr>
          <a:lstStyle/>
          <a:p>
            <a:pPr algn="ctr" defTabSz="914400" eaLnBrk="1" hangingPunct="1">
              <a:lnSpc>
                <a:spcPct val="95000"/>
              </a:lnSpc>
              <a:buClr>
                <a:srgbClr val="FFFFFF"/>
              </a:buClr>
            </a:pPr>
            <a:r>
              <a:rPr lang="es-MX" sz="1000" dirty="0" smtClean="0">
                <a:solidFill>
                  <a:srgbClr val="000000"/>
                </a:solidFill>
                <a:latin typeface="Credit Suisse Type Light" panose="020B0303040503020204" pitchFamily="34" charset="0"/>
              </a:rPr>
              <a:t>Mercado de deuda</a:t>
            </a:r>
            <a:endParaRPr lang="es-MX" sz="1000" dirty="0">
              <a:solidFill>
                <a:srgbClr val="000000"/>
              </a:solidFill>
              <a:latin typeface="Credit Suisse Type Light" panose="020B0303040503020204" pitchFamily="34" charset="0"/>
            </a:endParaRPr>
          </a:p>
        </p:txBody>
      </p:sp>
      <p:sp>
        <p:nvSpPr>
          <p:cNvPr id="133" name="Striped Right Arrow 132" descr="AQAAAAAQAFlV1qgfp+hHu2ADdj/SEQ6FS/O2giEPfqU3cJwk3UaOTLgk5fNPKNr6/rXaCRCOaKBL86OXwvvE9GKCJUdj9mDCmiR2rjTm91roTyuvNqJVr2IS7sDeVrgJV8jCMnmAiv52yr6+ac177bT4WxmUznerFVewv311h4X8XsFPjVDLm2WdVMY0/r6AdbvIBoNSAytAMxldivUJYWj7yB+D+u5MgOG9lGWbPPXFizOO47ktJPR7JiqVSTN9ZqLduTbntaYBnsdnNjnSmlPwf55Hyxc="/>
          <p:cNvSpPr/>
          <p:nvPr/>
        </p:nvSpPr>
        <p:spPr bwMode="gray">
          <a:xfrm>
            <a:off x="2492959" y="4501989"/>
            <a:ext cx="818834" cy="588762"/>
          </a:xfrm>
          <a:prstGeom prst="stripedRightArrow">
            <a:avLst/>
          </a:prstGeom>
          <a:solidFill>
            <a:schemeClr val="accent5">
              <a:lumMod val="40000"/>
              <a:lumOff val="60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t" anchorCtr="0"/>
          <a:lstStyle/>
          <a:p>
            <a:pPr defTabSz="914400" eaLnBrk="1" hangingPunct="1">
              <a:lnSpc>
                <a:spcPct val="95000"/>
              </a:lnSpc>
              <a:buClr>
                <a:srgbClr val="FFFFFF"/>
              </a:buClr>
            </a:pPr>
            <a:endParaRPr lang="en-US" sz="1200" dirty="0" smtClean="0">
              <a:solidFill>
                <a:srgbClr val="000000"/>
              </a:solidFill>
            </a:endParaRPr>
          </a:p>
        </p:txBody>
      </p:sp>
      <p:sp>
        <p:nvSpPr>
          <p:cNvPr id="134" name="TextBox 133" descr="AQAAAAAQAEPz6a4miNJBkmOCzw1zMD5Bi/Egqk56jyKeoI1AosT4bFVCryVWkQtn/AX3qgK5IdPHdlaESKWSwMh0lFEX6OHImWQdJ32ZxcYjPjNcg3YPJSkDXRmLH+TKBH701MD1/52cHSBgXCmbLfjaGRguGWGaXwoLk1T6SDE7+eAuAQASLp5QHCC1Ju6/OEHMgRbIJxsaa0XpmZPEkrK9heUDMUoM2Z87KEMyNw3UC6oO+fa2gRXESvAbAHotYjhb3XoNvg=="/>
          <p:cNvSpPr txBox="1"/>
          <p:nvPr/>
        </p:nvSpPr>
        <p:spPr>
          <a:xfrm>
            <a:off x="2370062" y="4729454"/>
            <a:ext cx="1109965" cy="123111"/>
          </a:xfrm>
          <a:prstGeom prst="rect">
            <a:avLst/>
          </a:prstGeom>
          <a:noFill/>
        </p:spPr>
        <p:txBody>
          <a:bodyPr wrap="square" lIns="0" tIns="0" rIns="0" bIns="0" rtlCol="0">
            <a:spAutoFit/>
          </a:bodyPr>
          <a:lstStyle/>
          <a:p>
            <a:pPr algn="ctr" defTabSz="914400" eaLnBrk="1" hangingPunct="1">
              <a:lnSpc>
                <a:spcPct val="95000"/>
              </a:lnSpc>
              <a:buClr>
                <a:srgbClr val="FFFFFF"/>
              </a:buClr>
            </a:pPr>
            <a:r>
              <a:rPr lang="es-MX" sz="800" dirty="0" smtClean="0">
                <a:solidFill>
                  <a:srgbClr val="000000"/>
                </a:solidFill>
                <a:latin typeface="Credit Suisse Type Light" panose="020B0303040503020204" pitchFamily="34" charset="0"/>
              </a:rPr>
              <a:t>Calificadoras</a:t>
            </a:r>
            <a:endParaRPr lang="es-MX" sz="800" dirty="0">
              <a:solidFill>
                <a:srgbClr val="000000"/>
              </a:solidFill>
              <a:latin typeface="Credit Suisse Type Light" panose="020B0303040503020204" pitchFamily="34" charset="0"/>
            </a:endParaRPr>
          </a:p>
        </p:txBody>
      </p:sp>
      <p:sp>
        <p:nvSpPr>
          <p:cNvPr id="85" name="TextBox 84" descr="AQAAAAAQAHimozl9vCBEo0h5MTGS7UMCY6uYAy+sp1JB/CmJgNyYfv6KTMW77PjM43c0aqOv0nPXjdv2GkSRYSvYwZLwoW69wpdwSWeORt7uiYYjcXbj8Dh0bjVZJ7lYAjoH+vxjM84A7bj0EK2ul9ncC4SNPcsvHf7ivb/Ud/01eEkR1q/zwGni5kV8QU+O36IOYeVaxQfDJ6qcF2J9YTMfOZoGziJK4DvCj0BBcfbwhmR/VOnte9aQQjXJcqYTbgbmwelmHw=="/>
          <p:cNvSpPr txBox="1"/>
          <p:nvPr/>
        </p:nvSpPr>
        <p:spPr>
          <a:xfrm>
            <a:off x="511850" y="5515680"/>
            <a:ext cx="779381" cy="230832"/>
          </a:xfrm>
          <a:prstGeom prst="rect">
            <a:avLst/>
          </a:prstGeom>
          <a:noFill/>
        </p:spPr>
        <p:txBody>
          <a:bodyPr wrap="none" rtlCol="0">
            <a:spAutoFit/>
          </a:bodyPr>
          <a:lstStyle/>
          <a:p>
            <a:pPr algn="ctr" defTabSz="914400" eaLnBrk="1" hangingPunct="1">
              <a:lnSpc>
                <a:spcPct val="95000"/>
              </a:lnSpc>
              <a:buClr>
                <a:srgbClr val="FFFFFF"/>
              </a:buClr>
            </a:pPr>
            <a:r>
              <a:rPr lang="es-MX" sz="900" b="1" dirty="0" smtClean="0">
                <a:solidFill>
                  <a:srgbClr val="000000"/>
                </a:solidFill>
                <a:latin typeface="Credit Suisse Type Light" panose="020B0303040503020204" pitchFamily="34" charset="0"/>
              </a:rPr>
              <a:t>Préstamo 3</a:t>
            </a:r>
            <a:endParaRPr lang="es-MX" sz="900" b="1" dirty="0">
              <a:solidFill>
                <a:srgbClr val="000000"/>
              </a:solidFill>
              <a:latin typeface="Credit Suisse Type Light" panose="020B0303040503020204" pitchFamily="34" charset="0"/>
            </a:endParaRPr>
          </a:p>
        </p:txBody>
      </p:sp>
      <p:grpSp>
        <p:nvGrpSpPr>
          <p:cNvPr id="86" name="Group 85"/>
          <p:cNvGrpSpPr/>
          <p:nvPr/>
        </p:nvGrpSpPr>
        <p:grpSpPr>
          <a:xfrm>
            <a:off x="1248863" y="5411303"/>
            <a:ext cx="295275" cy="403739"/>
            <a:chOff x="5143500" y="2387086"/>
            <a:chExt cx="295275" cy="403739"/>
          </a:xfrm>
        </p:grpSpPr>
        <p:sp>
          <p:nvSpPr>
            <p:cNvPr id="87" name="Rectangle 86" descr="AQAAAAAQAOf899OQ0UdLpJh+ukQ9KsrDm4d3Sbt5FkjAC0crxclegd1ZF07wZlfYya/Zqc0Srg5Zp8j5zWZA6bsvIeEoUzNKkbtqMaChOmhVlTjfZ/q2SKfRhdiMdkfKQJ+isTAZbJGJmQBcb5hBj+bSUiZ/kSce7sHDIPPEq0g9ri9zlfcysaZIh3FSNTPzpcOG1+MDLisuUAH+WXptrihWSjQvi6AfmAak0rLgIEKq+ZVUf/qHCFCG9rO4PEZ0D1KaXrV9iA=="/>
            <p:cNvSpPr/>
            <p:nvPr/>
          </p:nvSpPr>
          <p:spPr bwMode="auto">
            <a:xfrm>
              <a:off x="5143500" y="2390776"/>
              <a:ext cx="295275" cy="400049"/>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sp>
          <p:nvSpPr>
            <p:cNvPr id="88" name="Rectangle 87" descr="AQAAAAAQAMq27flDkABCs+085NIJqL7cAQly2PTxSLBAALscML04D0aFKqhlDE+hRYxm1VJmkamNEfv80XJiNoyelJ0D22S5q2glJ9w3orFfn3Qz919oSYwkKHNUA9hhgcjg8wJJsOL48cYed+JWWskAkU/9aDxP2OP2MD4snBeHTdzkVGrCKyYaewiDYHNeUsdXQVZ9IIa98s9KV/w16+bGeg6jktOsryVkUcMByY6Y7WVTDK9b9M+QblzML4nYn+L238fJrA=="/>
            <p:cNvSpPr/>
            <p:nvPr/>
          </p:nvSpPr>
          <p:spPr bwMode="auto">
            <a:xfrm>
              <a:off x="5145096" y="2387086"/>
              <a:ext cx="292608" cy="283893"/>
            </a:xfrm>
            <a:prstGeom prst="rect">
              <a:avLst/>
            </a:prstGeom>
            <a:solidFill>
              <a:srgbClr val="D9D9D9"/>
            </a:solidFill>
            <a:ln w="6350" cap="flat" cmpd="sng" algn="ctr">
              <a:solidFill>
                <a:schemeClr val="accent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endParaRPr lang="en-US" sz="1000" smtClean="0">
                <a:solidFill>
                  <a:srgbClr val="000000"/>
                </a:solidFill>
                <a:latin typeface="Credit Suisse Type Light" panose="020B0303040503020204" pitchFamily="34" charset="0"/>
              </a:endParaRPr>
            </a:p>
          </p:txBody>
        </p:sp>
      </p:grpSp>
      <p:sp>
        <p:nvSpPr>
          <p:cNvPr id="135" name="Rectangle 47" descr="AQAAAAAQAJBSJlO/sMNErnp3h1xR7Wb4ZJnZg+bgze+p7ro+G8W48tWWu+bO1M0yGgITvZjkb/OMbLCcoEvgHGA0YXtP8VPMwF6atCIBXIceenvwt05h0Shh2I+SaT0/b8zugfAo5yNUmzKezFlfrQoyavzaTndFDCKkW4bED+hkAGhdxoXGhiUvwKCog0ctCaBzrBjCJUHygc5ttFlRUEDCwIGV1Ve22Fw3Tf8PLbRMNmQCpH5719cUz/8hHuewokkKkmRZooqfWwKo+kOcvFwuXwP2Zuj6XHHKUAEHUahO2mGWBuRf"/>
          <p:cNvSpPr>
            <a:spLocks noChangeArrowheads="1"/>
          </p:cNvSpPr>
          <p:nvPr/>
        </p:nvSpPr>
        <p:spPr bwMode="gray">
          <a:xfrm>
            <a:off x="5610554" y="3671835"/>
            <a:ext cx="3177741" cy="58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p>
            <a:pPr marL="141288" lvl="2" indent="-138113" defTabSz="728663" eaLnBrk="1" hangingPunct="1">
              <a:lnSpc>
                <a:spcPct val="95000"/>
              </a:lnSpc>
              <a:buClr>
                <a:srgbClr val="6B7176"/>
              </a:buClr>
              <a:buSzPct val="80000"/>
              <a:buFont typeface="Wingdings"/>
              <a:buChar char="n"/>
            </a:pPr>
            <a:r>
              <a:rPr lang="es-MX" altLang="es-MX" sz="1000" dirty="0">
                <a:solidFill>
                  <a:srgbClr val="000000"/>
                </a:solidFill>
                <a:latin typeface="Credit Suisse Type Light" pitchFamily="34" charset="0"/>
              </a:rPr>
              <a:t>Bursatilizaciones a través de bonos o Certificados Bursátiles Fiduciarios Garantizados por el total o una porción de los activos</a:t>
            </a:r>
          </a:p>
          <a:p>
            <a:pPr marL="141288" lvl="2" indent="-138113" defTabSz="728663" eaLnBrk="1" hangingPunct="1">
              <a:lnSpc>
                <a:spcPct val="95000"/>
              </a:lnSpc>
              <a:buClr>
                <a:srgbClr val="6B7176"/>
              </a:buClr>
              <a:buSzPct val="80000"/>
              <a:buFont typeface="Wingdings"/>
              <a:buChar char="n"/>
            </a:pPr>
            <a:endParaRPr lang="es-MX" altLang="es-MX" sz="1000" dirty="0">
              <a:solidFill>
                <a:srgbClr val="000000"/>
              </a:solidFill>
              <a:latin typeface="Credit Suisse Type Light" pitchFamily="34" charset="0"/>
            </a:endParaRPr>
          </a:p>
        </p:txBody>
      </p:sp>
      <p:sp>
        <p:nvSpPr>
          <p:cNvPr id="52" name="Title 52"/>
          <p:cNvSpPr txBox="1">
            <a:spLocks/>
          </p:cNvSpPr>
          <p:nvPr/>
        </p:nvSpPr>
        <p:spPr bwMode="gray">
          <a:xfrm>
            <a:off x="499535" y="505895"/>
            <a:ext cx="7219950"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eaLnBrk="1" latinLnBrk="0" hangingPunct="1">
              <a:buNone/>
              <a:defRPr sz="2200" b="1">
                <a:solidFill>
                  <a:schemeClr val="accent1"/>
                </a:solidFill>
                <a:ea typeface="ＭＳ Ｐゴシック" pitchFamily="34" charset="-128"/>
              </a:defRPr>
            </a:lvl1pPr>
          </a:lstStyle>
          <a:p>
            <a:pPr>
              <a:lnSpc>
                <a:spcPct val="95000"/>
              </a:lnSpc>
              <a:buClr>
                <a:srgbClr val="FFFFFF"/>
              </a:buClr>
            </a:pPr>
            <a:endParaRPr lang="es-MX" sz="1600" i="1" dirty="0">
              <a:solidFill>
                <a:srgbClr val="003868"/>
              </a:solidFill>
              <a:latin typeface="Credit Suisse Type Light" pitchFamily="34" charset="0"/>
            </a:endParaRPr>
          </a:p>
        </p:txBody>
      </p:sp>
      <p:sp>
        <p:nvSpPr>
          <p:cNvPr id="50" name="Rectangle 49" descr="AQAAAAAQAKlitjcIOMNIlwDer7jwE48EeaMWPq2Ifvw6n0Zaeyt1XFR1nQvQ8U///ncUQDq/k645iGq46JIcSW75AZdbKVKig1vMaKTANgdvIdYSTFmmVmI2d6EOUjnmyHDeoGjBDaB7bVvXgPQg1KEZbG1gDbw4UVqVsvc9nirOt4SGEyytHk1OdJXoKhTsQ2Y2vtt5N16+Af+PgjGIljLUVVZUzBSzjvf4blUZzPDWNoqOlLviCtHnqxY5O3QiV5e9UOJvfQ=="/>
          <p:cNvSpPr/>
          <p:nvPr/>
        </p:nvSpPr>
        <p:spPr bwMode="gray">
          <a:xfrm>
            <a:off x="4399175" y="2399929"/>
            <a:ext cx="295063" cy="3654757"/>
          </a:xfrm>
          <a:prstGeom prst="rect">
            <a:avLst/>
          </a:prstGeom>
          <a:solidFill>
            <a:schemeClr val="accent5">
              <a:lumMod val="75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45720" tIns="46800" rIns="4572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900" b="1" dirty="0" smtClean="0">
                <a:solidFill>
                  <a:srgbClr val="FFFFFF"/>
                </a:solidFill>
              </a:rPr>
              <a:t>Financiamiento a nivel activo (</a:t>
            </a:r>
            <a:r>
              <a:rPr lang="es-MX" sz="900" b="1" dirty="0" err="1" smtClean="0">
                <a:solidFill>
                  <a:srgbClr val="FFFFFF"/>
                </a:solidFill>
              </a:rPr>
              <a:t>asset-level</a:t>
            </a:r>
            <a:r>
              <a:rPr lang="es-MX" sz="900" b="1" dirty="0" smtClean="0">
                <a:solidFill>
                  <a:srgbClr val="FFFFFF"/>
                </a:solidFill>
              </a:rPr>
              <a:t>)</a:t>
            </a:r>
            <a:endParaRPr lang="es-MX" sz="900" b="1" dirty="0">
              <a:solidFill>
                <a:srgbClr val="FFFFFF"/>
              </a:solidFill>
            </a:endParaRPr>
          </a:p>
        </p:txBody>
      </p:sp>
      <p:sp>
        <p:nvSpPr>
          <p:cNvPr id="55" name="Rectangle 54" descr="AQAAAAAQAOkv5ordxQpPp9XPnXFLDKnIyFzck3YRRoQsh0soubyZRT/y28tooXD19q1L5xQUvtyfUFU2ybw9HRfvsu+xuHZrncII5yld90iLLWyhHTzHTMO9ptjFoaXvCWLhOFaP/3fwpwwoAHJB02LqBYtlpCpUOY2gN6YNvwnrV8OKuMY+bONrYFJ7NsU5LIjznEupr+wPVOw3yohsDAhVrkOtnl1i1jfTWG1LUppKk6vmzTtwDQ+9K99dmw6VZLSXomAR7Q=="/>
          <p:cNvSpPr/>
          <p:nvPr/>
        </p:nvSpPr>
        <p:spPr bwMode="gray">
          <a:xfrm>
            <a:off x="4762196" y="5615017"/>
            <a:ext cx="914600" cy="425602"/>
          </a:xfrm>
          <a:prstGeom prst="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800" b="1" dirty="0" smtClean="0">
                <a:solidFill>
                  <a:srgbClr val="000000"/>
                </a:solidFill>
              </a:rPr>
              <a:t>“Loan-</a:t>
            </a:r>
            <a:r>
              <a:rPr lang="es-MX" sz="800" b="1" dirty="0" err="1" smtClean="0">
                <a:solidFill>
                  <a:srgbClr val="000000"/>
                </a:solidFill>
              </a:rPr>
              <a:t>on</a:t>
            </a:r>
            <a:r>
              <a:rPr lang="es-MX" sz="800" b="1" dirty="0" smtClean="0">
                <a:solidFill>
                  <a:srgbClr val="000000"/>
                </a:solidFill>
              </a:rPr>
              <a:t>-Loan”</a:t>
            </a:r>
            <a:endParaRPr lang="es-MX" sz="800" b="1" dirty="0">
              <a:solidFill>
                <a:srgbClr val="000000"/>
              </a:solidFill>
            </a:endParaRPr>
          </a:p>
        </p:txBody>
      </p:sp>
      <p:cxnSp>
        <p:nvCxnSpPr>
          <p:cNvPr id="58" name="Straight Connector 57" descr="AQAAAAAQAH2r3LFdZR1HrI6mepXcpPBerYjcIb/7Z1BsklbsRxd7ep70z2guHuHza+e6W/K0lLfFDZ4wMnhsRVzIpheV09ggH+yOEzbrMiRp896wb49OvRuRSAh7RZjvoxipT8Hm2BQgqFVg5E2uPvsKxhZeB7Ogy4QfbKRqUrd2H0hqE3eKDbV7TSpZNgnL737ZyEP/3KoUwS29jraCJNl2em+ZB9N+7NC6q5XuvDfCIDdZo5vwZq08StLEj47FDgf/XcTGHg=="/>
          <p:cNvCxnSpPr/>
          <p:nvPr/>
        </p:nvCxnSpPr>
        <p:spPr>
          <a:xfrm>
            <a:off x="4762196" y="4973701"/>
            <a:ext cx="4026099" cy="0"/>
          </a:xfrm>
          <a:prstGeom prst="line">
            <a:avLst/>
          </a:prstGeom>
          <a:ln>
            <a:solidFill>
              <a:schemeClr val="accent5">
                <a:lumMod val="75000"/>
              </a:schemeClr>
            </a:solidFill>
          </a:ln>
        </p:spPr>
        <p:style>
          <a:lnRef idx="1">
            <a:schemeClr val="accent4"/>
          </a:lnRef>
          <a:fillRef idx="0">
            <a:schemeClr val="accent4"/>
          </a:fillRef>
          <a:effectRef idx="0">
            <a:schemeClr val="accent4"/>
          </a:effectRef>
          <a:fontRef idx="minor">
            <a:schemeClr val="tx1"/>
          </a:fontRef>
        </p:style>
      </p:cxnSp>
      <p:sp>
        <p:nvSpPr>
          <p:cNvPr id="59" name="Rectangle 47" descr="AQAAAAAQAJBSJlO/sMNErnp3h1xR7Wb4ZJnZg+bgze+p7ro+G8W48tWWu+bO1M0yGgITvZjkb/OMbLCcoEvgHGA0YXtP8VPMwF6atCIBXIceenvwt05h0Shh2I+SaT0/b8zugfAo5yNUmzKezFlfrQoyavzaTndFDCKkW4bED+hkAGhdxoXGhiUvwKCog0ctCaBzrBjCJUHygc5ttFlRUEDCwIGV1Ve22Fw3Tf8PLbRMNmQCpH5719cUz/8hHuewokkKkmRZooqfWwKo+kOcvFwuXwP2Zuj6XHHKUAEHUahO2mGWBuRf"/>
          <p:cNvSpPr>
            <a:spLocks noChangeArrowheads="1"/>
          </p:cNvSpPr>
          <p:nvPr/>
        </p:nvSpPr>
        <p:spPr bwMode="gray">
          <a:xfrm>
            <a:off x="5610554" y="5615017"/>
            <a:ext cx="3177741" cy="33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defTabSz="728663" eaLnBrk="0" hangingPunct="0">
              <a:lnSpc>
                <a:spcPct val="95000"/>
              </a:lnSpc>
              <a:spcBef>
                <a:spcPts val="600"/>
              </a:spcBef>
              <a:buFont typeface="Arial" charset="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269875" indent="-1270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lvl="2" eaLnBrk="1" hangingPunct="1">
              <a:buClr>
                <a:srgbClr val="6B7176"/>
              </a:buClr>
              <a:buFont typeface="Wingdings"/>
              <a:buChar char="n"/>
            </a:pPr>
            <a:r>
              <a:rPr lang="es-MX" altLang="es-MX" sz="1000" dirty="0" smtClean="0">
                <a:solidFill>
                  <a:srgbClr val="000000"/>
                </a:solidFill>
                <a:latin typeface="Credit Suisse Type Light" panose="020B0303040503020204" pitchFamily="34" charset="0"/>
              </a:rPr>
              <a:t>Crédito emparejado con los términos de un activo específico</a:t>
            </a:r>
            <a:endParaRPr lang="es-MX" altLang="es-MX" sz="1000" dirty="0">
              <a:solidFill>
                <a:srgbClr val="000000"/>
              </a:solidFill>
              <a:latin typeface="Credit Suisse Type Light" panose="020B0303040503020204" pitchFamily="34" charset="0"/>
            </a:endParaRPr>
          </a:p>
        </p:txBody>
      </p:sp>
      <p:sp>
        <p:nvSpPr>
          <p:cNvPr id="65" name="Oval 64"/>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3</a:t>
            </a:r>
            <a:endParaRPr lang="en-US" dirty="0">
              <a:solidFill>
                <a:srgbClr val="FFFFFF">
                  <a:lumMod val="65000"/>
                </a:srgbClr>
              </a:solidFill>
            </a:endParaRPr>
          </a:p>
        </p:txBody>
      </p:sp>
      <p:sp>
        <p:nvSpPr>
          <p:cNvPr id="67" name="Title" descr="&lt;tags&gt;&lt;tag n=&quot;TagName&quot; v=&quot;Title&quot; /&gt;&lt;tag n=&quot;Top&quot; v=&quot;15&quot; /&gt;&lt;tag n=&quot;Left&quot; v=&quot;35.37504&quot; /&gt;&lt;tag n=&quot;Height&quot; v=&quot;27.62716&quot; /&gt;&lt;tag n=&quot;Width&quot; v=&quot;568.5&quot; /&gt;&lt;/tags&gt;"/>
          <p:cNvSpPr txBox="1">
            <a:spLocks/>
          </p:cNvSpPr>
          <p:nvPr/>
        </p:nvSpPr>
        <p:spPr bwMode="gray">
          <a:xfrm>
            <a:off x="457200" y="209550"/>
            <a:ext cx="8694737" cy="61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eaLnBrk="1" latinLnBrk="0" hangingPunct="1">
              <a:buNone/>
              <a:defRPr sz="2200" b="1">
                <a:solidFill>
                  <a:schemeClr val="accent1"/>
                </a:solidFill>
                <a:ea typeface="ＭＳ Ｐゴシック" pitchFamily="34" charset="-128"/>
              </a:defRPr>
            </a:lvl1pPr>
          </a:lstStyle>
          <a:p>
            <a:pPr>
              <a:lnSpc>
                <a:spcPct val="95000"/>
              </a:lnSpc>
              <a:buClr>
                <a:srgbClr val="FFFFFF"/>
              </a:buClr>
            </a:pPr>
            <a:r>
              <a:rPr lang="es-MX" dirty="0" smtClean="0">
                <a:solidFill>
                  <a:srgbClr val="003868"/>
                </a:solidFill>
                <a:latin typeface="Credit Suisse Type Light" pitchFamily="34" charset="0"/>
              </a:rPr>
              <a:t>Atractivos retornos para los potenciales inversionistas</a:t>
            </a:r>
          </a:p>
          <a:p>
            <a:pPr>
              <a:lnSpc>
                <a:spcPct val="95000"/>
              </a:lnSpc>
              <a:buClr>
                <a:srgbClr val="FFFFFF"/>
              </a:buClr>
            </a:pPr>
            <a:r>
              <a:rPr lang="es-MX" sz="2000" b="0" dirty="0">
                <a:solidFill>
                  <a:srgbClr val="003868"/>
                </a:solidFill>
                <a:latin typeface="Credit Suisse Type Light" pitchFamily="34" charset="0"/>
              </a:rPr>
              <a:t>Estrategia de Apalancamiento</a:t>
            </a:r>
            <a:endParaRPr lang="es-MX" altLang="es-MX" sz="2000" b="0" dirty="0">
              <a:solidFill>
                <a:srgbClr val="003868"/>
              </a:solidFill>
              <a:latin typeface="Credit Suisse Type Light" pitchFamily="34" charset="0"/>
            </a:endParaRPr>
          </a:p>
        </p:txBody>
      </p:sp>
      <p:sp>
        <p:nvSpPr>
          <p:cNvPr id="70" name="Rectangle 69" descr="AQAAAAAQAOkv5ordxQpPp9XPnXFLDKnIyFzck3YRRoQsh0soubyZRT/y28tooXD19q1L5xQUvtyfUFU2ybw9HRfvsu+xuHZrncII5yld90iLLWyhHTzHTMO9ptjFoaXvCWLhOFaP/3fwpwwoAHJB02LqBYtlpCpUOY2gN6YNvwnrV8OKuMY+bONrYFJ7NsU5LIjznEupr+wPVOw3yohsDAhVrkOtnl1i1jfTWG1LUppKk6vmzTtwDQ+9K99dmw6VZLSXomAR7Q=="/>
          <p:cNvSpPr/>
          <p:nvPr/>
        </p:nvSpPr>
        <p:spPr bwMode="gray">
          <a:xfrm>
            <a:off x="4762196" y="4337313"/>
            <a:ext cx="914600" cy="600544"/>
          </a:xfrm>
          <a:prstGeom prst="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800" b="1" dirty="0" smtClean="0">
                <a:solidFill>
                  <a:srgbClr val="000000"/>
                </a:solidFill>
              </a:rPr>
              <a:t>Estructuras A/B</a:t>
            </a:r>
            <a:endParaRPr lang="es-MX" sz="800" b="1" dirty="0">
              <a:solidFill>
                <a:srgbClr val="000000"/>
              </a:solidFill>
            </a:endParaRPr>
          </a:p>
        </p:txBody>
      </p:sp>
      <p:sp>
        <p:nvSpPr>
          <p:cNvPr id="2" name="Rectangle 1"/>
          <p:cNvSpPr/>
          <p:nvPr/>
        </p:nvSpPr>
        <p:spPr>
          <a:xfrm>
            <a:off x="-1907602" y="4582067"/>
            <a:ext cx="4572000"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p>
            <a:pPr algn="ctr" defTabSz="914400" eaLnBrk="1" hangingPunct="1">
              <a:lnSpc>
                <a:spcPct val="95000"/>
              </a:lnSpc>
              <a:buClr>
                <a:srgbClr val="FFFFFF"/>
              </a:buClr>
            </a:pPr>
            <a:endParaRPr lang="en-US" sz="1000" dirty="0">
              <a:solidFill>
                <a:srgbClr val="000000"/>
              </a:solidFill>
              <a:latin typeface="Credit Suisse Type Light" pitchFamily="34" charset="0"/>
            </a:endParaRPr>
          </a:p>
        </p:txBody>
      </p:sp>
      <p:sp>
        <p:nvSpPr>
          <p:cNvPr id="71" name="Rectangle 47" descr="AQAAAAAQAJBSJlO/sMNErnp3h1xR7Wb4ZJnZg+bgze+p7ro+G8W48tWWu+bO1M0yGgITvZjkb/OMbLCcoEvgHGA0YXtP8VPMwF6atCIBXIceenvwt05h0Shh2I+SaT0/b8zugfAo5yNUmzKezFlfrQoyavzaTndFDCKkW4bED+hkAGhdxoXGhiUvwKCog0ctCaBzrBjCJUHygc5ttFlRUEDCwIGV1Ve22Fw3Tf8PLbRMNmQCpH5719cUz/8hHuewokkKkmRZooqfWwKo+kOcvFwuXwP2Zuj6XHHKUAEHUahO2mGWBuRf"/>
          <p:cNvSpPr>
            <a:spLocks noChangeArrowheads="1"/>
          </p:cNvSpPr>
          <p:nvPr/>
        </p:nvSpPr>
        <p:spPr bwMode="gray">
          <a:xfrm>
            <a:off x="5610554" y="4337313"/>
            <a:ext cx="3177741" cy="58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p>
            <a:pPr marL="141288" lvl="2" indent="-138113" defTabSz="728663" eaLnBrk="1" hangingPunct="1">
              <a:lnSpc>
                <a:spcPct val="95000"/>
              </a:lnSpc>
              <a:buClr>
                <a:srgbClr val="6B7176"/>
              </a:buClr>
              <a:buSzPct val="80000"/>
              <a:buFont typeface="Wingdings"/>
              <a:buChar char="n"/>
            </a:pPr>
            <a:r>
              <a:rPr lang="es-ES" altLang="es-MX" sz="1000" dirty="0" smtClean="0">
                <a:solidFill>
                  <a:srgbClr val="000000"/>
                </a:solidFill>
                <a:latin typeface="Credit Suisse Type Light" pitchFamily="34" charset="0"/>
              </a:rPr>
              <a:t>Estructuras A/B </a:t>
            </a:r>
            <a:r>
              <a:rPr lang="es-ES" altLang="es-MX" sz="1000" dirty="0">
                <a:solidFill>
                  <a:srgbClr val="000000"/>
                </a:solidFill>
                <a:latin typeface="Credit Suisse Type Light" pitchFamily="34" charset="0"/>
              </a:rPr>
              <a:t>para vender o sindicar una porción del financiamiento mediante un bono senior, conservando una porción </a:t>
            </a:r>
            <a:r>
              <a:rPr lang="es-ES" altLang="es-MX" sz="1000" dirty="0" smtClean="0">
                <a:solidFill>
                  <a:srgbClr val="000000"/>
                </a:solidFill>
                <a:latin typeface="Credit Suisse Type Light" pitchFamily="34" charset="0"/>
              </a:rPr>
              <a:t>subordinada/</a:t>
            </a:r>
            <a:r>
              <a:rPr lang="es-ES" altLang="es-MX" sz="1000" dirty="0" err="1" smtClean="0">
                <a:solidFill>
                  <a:srgbClr val="000000"/>
                </a:solidFill>
                <a:latin typeface="Credit Suisse Type Light" pitchFamily="34" charset="0"/>
              </a:rPr>
              <a:t>mezzanine</a:t>
            </a:r>
            <a:r>
              <a:rPr lang="es-ES" altLang="es-MX" sz="1000" dirty="0" smtClean="0">
                <a:solidFill>
                  <a:srgbClr val="000000"/>
                </a:solidFill>
                <a:latin typeface="Credit Suisse Type Light" pitchFamily="34" charset="0"/>
              </a:rPr>
              <a:t> </a:t>
            </a:r>
            <a:endParaRPr lang="es-MX" altLang="es-MX" sz="1000" dirty="0">
              <a:solidFill>
                <a:srgbClr val="000000"/>
              </a:solidFill>
              <a:latin typeface="Credit Suisse Type Light" pitchFamily="34" charset="0"/>
            </a:endParaRPr>
          </a:p>
        </p:txBody>
      </p:sp>
      <p:cxnSp>
        <p:nvCxnSpPr>
          <p:cNvPr id="72" name="Straight Connector 71" descr="AQAAAAAQAH2r3LFdZR1HrI6mepXcpPBerYjcIb/7Z1BsklbsRxd7ep70z2guHuHza+e6W/K0lLfFDZ4wMnhsRVzIpheV09ggH+yOEzbrMiRp896wb49OvRuRSAh7RZjvoxipT8Hm2BQgqFVg5E2uPvsKxhZeB7Ogy4QfbKRqUrd2H0hqE3eKDbV7TSpZNgnL737ZyEP/3KoUwS29jraCJNl2em+ZB9N+7NC6q5XuvDfCIDdZo5vwZq08StLEj47FDgf/XcTGHg=="/>
          <p:cNvCxnSpPr/>
          <p:nvPr/>
        </p:nvCxnSpPr>
        <p:spPr>
          <a:xfrm>
            <a:off x="4762196" y="4296335"/>
            <a:ext cx="4026099" cy="0"/>
          </a:xfrm>
          <a:prstGeom prst="line">
            <a:avLst/>
          </a:prstGeom>
          <a:ln>
            <a:solidFill>
              <a:schemeClr val="accent5">
                <a:lumMod val="75000"/>
              </a:schemeClr>
            </a:solidFill>
          </a:ln>
        </p:spPr>
        <p:style>
          <a:lnRef idx="1">
            <a:schemeClr val="accent4"/>
          </a:lnRef>
          <a:fillRef idx="0">
            <a:schemeClr val="accent4"/>
          </a:fillRef>
          <a:effectRef idx="0">
            <a:schemeClr val="accent4"/>
          </a:effectRef>
          <a:fontRef idx="minor">
            <a:schemeClr val="tx1"/>
          </a:fontRef>
        </p:style>
      </p:cxnSp>
      <p:sp>
        <p:nvSpPr>
          <p:cNvPr id="78" name="Rectangle 77" descr="AQAAAAAQAOkv5ordxQpPp9XPnXFLDKnIyFzck3YRRoQsh0soubyZRT/y28tooXD19q1L5xQUvtyfUFU2ybw9HRfvsu+xuHZrncII5yld90iLLWyhHTzHTMO9ptjFoaXvCWLhOFaP/3fwpwwoAHJB02LqBYtlpCpUOY2gN6YNvwnrV8OKuMY+bONrYFJ7NsU5LIjznEupr+wPVOw3yohsDAhVrkOtnl1i1jfTWG1LUppKk6vmzTtwDQ+9K99dmw6VZLSXomAR7Q=="/>
          <p:cNvSpPr/>
          <p:nvPr/>
        </p:nvSpPr>
        <p:spPr bwMode="gray">
          <a:xfrm>
            <a:off x="4762196" y="5037194"/>
            <a:ext cx="914600" cy="478486"/>
          </a:xfrm>
          <a:prstGeom prst="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800" b="1" dirty="0" smtClean="0">
                <a:solidFill>
                  <a:srgbClr val="000000"/>
                </a:solidFill>
              </a:rPr>
              <a:t>Cédula hipotecaria</a:t>
            </a:r>
          </a:p>
          <a:p>
            <a:pPr algn="ctr" defTabSz="914400" eaLnBrk="1" hangingPunct="1">
              <a:lnSpc>
                <a:spcPct val="95000"/>
              </a:lnSpc>
              <a:buClr>
                <a:srgbClr val="FFFFFF"/>
              </a:buClr>
            </a:pPr>
            <a:r>
              <a:rPr lang="es-MX" sz="800" b="1" i="1" dirty="0" smtClean="0">
                <a:solidFill>
                  <a:srgbClr val="000000"/>
                </a:solidFill>
              </a:rPr>
              <a:t>(</a:t>
            </a:r>
            <a:r>
              <a:rPr lang="es-MX" sz="800" b="1" i="1" dirty="0" err="1" smtClean="0">
                <a:solidFill>
                  <a:srgbClr val="000000"/>
                </a:solidFill>
              </a:rPr>
              <a:t>Covered</a:t>
            </a:r>
            <a:r>
              <a:rPr lang="es-MX" sz="800" b="1" i="1" dirty="0" smtClean="0">
                <a:solidFill>
                  <a:srgbClr val="000000"/>
                </a:solidFill>
              </a:rPr>
              <a:t> bond)</a:t>
            </a:r>
            <a:endParaRPr lang="es-MX" sz="800" b="1" i="1" dirty="0">
              <a:solidFill>
                <a:srgbClr val="000000"/>
              </a:solidFill>
            </a:endParaRPr>
          </a:p>
        </p:txBody>
      </p:sp>
      <p:cxnSp>
        <p:nvCxnSpPr>
          <p:cNvPr id="79" name="Straight Connector 78" descr="AQAAAAAQAH2r3LFdZR1HrI6mepXcpPBerYjcIb/7Z1BsklbsRxd7ep70z2guHuHza+e6W/K0lLfFDZ4wMnhsRVzIpheV09ggH+yOEzbrMiRp896wb49OvRuRSAh7RZjvoxipT8Hm2BQgqFVg5E2uPvsKxhZeB7Ogy4QfbKRqUrd2H0hqE3eKDbV7TSpZNgnL737ZyEP/3KoUwS29jraCJNl2em+ZB9N+7NC6q5XuvDfCIDdZo5vwZq08StLEj47FDgf/XcTGHg=="/>
          <p:cNvCxnSpPr/>
          <p:nvPr/>
        </p:nvCxnSpPr>
        <p:spPr>
          <a:xfrm>
            <a:off x="4762196" y="5544951"/>
            <a:ext cx="4026099" cy="0"/>
          </a:xfrm>
          <a:prstGeom prst="line">
            <a:avLst/>
          </a:prstGeom>
          <a:ln>
            <a:solidFill>
              <a:schemeClr val="accent5">
                <a:lumMod val="75000"/>
              </a:schemeClr>
            </a:solidFill>
          </a:ln>
        </p:spPr>
        <p:style>
          <a:lnRef idx="1">
            <a:schemeClr val="accent4"/>
          </a:lnRef>
          <a:fillRef idx="0">
            <a:schemeClr val="accent4"/>
          </a:fillRef>
          <a:effectRef idx="0">
            <a:schemeClr val="accent4"/>
          </a:effectRef>
          <a:fontRef idx="minor">
            <a:schemeClr val="tx1"/>
          </a:fontRef>
        </p:style>
      </p:cxnSp>
      <p:sp>
        <p:nvSpPr>
          <p:cNvPr id="80" name="Rectangle 47" descr="AQAAAAAQAJBSJlO/sMNErnp3h1xR7Wb4ZJnZg+bgze+p7ro+G8W48tWWu+bO1M0yGgITvZjkb/OMbLCcoEvgHGA0YXtP8VPMwF6atCIBXIceenvwt05h0Shh2I+SaT0/b8zugfAo5yNUmzKezFlfrQoyavzaTndFDCKkW4bED+hkAGhdxoXGhiUvwKCog0ctCaBzrBjCJUHygc5ttFlRUEDCwIGV1Ve22Fw3Tf8PLbRMNmQCpH5719cUz/8hHuewokkKkmRZooqfWwKo+kOcvFwuXwP2Zuj6XHHKUAEHUahO2mGWBuRf"/>
          <p:cNvSpPr>
            <a:spLocks noChangeArrowheads="1"/>
          </p:cNvSpPr>
          <p:nvPr/>
        </p:nvSpPr>
        <p:spPr bwMode="gray">
          <a:xfrm>
            <a:off x="5610554" y="5023923"/>
            <a:ext cx="3177741" cy="33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38" tIns="46800" rIns="0" bIns="0"/>
          <a:lstStyle>
            <a:lvl1pPr marL="342900" indent="-342900" defTabSz="728663"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defTabSz="728663" eaLnBrk="0" hangingPunct="0">
              <a:lnSpc>
                <a:spcPct val="95000"/>
              </a:lnSpc>
              <a:spcBef>
                <a:spcPts val="600"/>
              </a:spcBef>
              <a:buFont typeface="Arial" charset="0"/>
              <a:defRPr sz="1400">
                <a:solidFill>
                  <a:schemeClr val="tx1"/>
                </a:solidFill>
                <a:latin typeface="Credit Suisse Type Roman" pitchFamily="34" charset="0"/>
              </a:defRPr>
            </a:lvl2pPr>
            <a:lvl3pPr marL="141288" indent="-138113" defTabSz="728663"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269875" indent="-1270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lvl="2" eaLnBrk="1" hangingPunct="1">
              <a:buClr>
                <a:srgbClr val="6B7176"/>
              </a:buClr>
              <a:buFont typeface="Wingdings"/>
              <a:buChar char="n"/>
            </a:pPr>
            <a:r>
              <a:rPr lang="es-MX" altLang="es-MX" sz="1000" dirty="0" smtClean="0">
                <a:solidFill>
                  <a:srgbClr val="000000"/>
                </a:solidFill>
                <a:latin typeface="Credit Suisse Type Light" panose="020B0303040503020204" pitchFamily="34" charset="0"/>
              </a:rPr>
              <a:t>Títulos </a:t>
            </a:r>
            <a:r>
              <a:rPr lang="es-ES" altLang="es-MX" sz="1000" dirty="0">
                <a:solidFill>
                  <a:srgbClr val="000000"/>
                </a:solidFill>
                <a:latin typeface="Credit Suisse Type Light" panose="020B0303040503020204" pitchFamily="34" charset="0"/>
              </a:rPr>
              <a:t>que tienen como garantía la totalidad de los créditos hipotecarios concedidos por la entidad que los emite</a:t>
            </a:r>
            <a:endParaRPr lang="es-MX" altLang="es-MX" sz="1000" dirty="0">
              <a:solidFill>
                <a:srgbClr val="000000"/>
              </a:solidFill>
              <a:latin typeface="Credit Suisse Type Light" panose="020B0303040503020204" pitchFamily="34" charset="0"/>
            </a:endParaRPr>
          </a:p>
        </p:txBody>
      </p:sp>
    </p:spTree>
    <p:custDataLst>
      <p:tags r:id="rId1"/>
    </p:custDataLst>
    <p:extLst>
      <p:ext uri="{BB962C8B-B14F-4D97-AF65-F5344CB8AC3E}">
        <p14:creationId xmlns:p14="http://schemas.microsoft.com/office/powerpoint/2010/main" val="32616001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descr="AQAAAAAQAHIsFIUpDIBBg0oCd6iBMwVVdS5AQGOcDLkNpCkRDP5FFbsPMx4bDagGEGwop1KS8V6tBQoO0CiUImwR1kX4MZUMRM1ocJ2WAYXkRhmg1VIx"/>
          <p:cNvSpPr txBox="1"/>
          <p:nvPr/>
        </p:nvSpPr>
        <p:spPr>
          <a:xfrm>
            <a:off x="1115874" y="774027"/>
            <a:ext cx="2290617" cy="1408078"/>
          </a:xfrm>
          <a:prstGeom prst="rect">
            <a:avLst/>
          </a:prstGeom>
          <a:noFill/>
          <a:ln>
            <a:noFill/>
          </a:ln>
        </p:spPr>
        <p:txBody>
          <a:bodyPr wrap="square" rtlCol="0">
            <a:spAutoFit/>
          </a:bodyPr>
          <a:lstStyle/>
          <a:p>
            <a:pPr algn="just" defTabSz="914400" eaLnBrk="1" hangingPunct="1">
              <a:lnSpc>
                <a:spcPct val="95000"/>
              </a:lnSpc>
              <a:spcBef>
                <a:spcPct val="95000"/>
              </a:spcBef>
              <a:buClr>
                <a:srgbClr val="FFFFFF"/>
              </a:buClr>
            </a:pPr>
            <a:r>
              <a:rPr lang="es-MX" sz="1000" b="1" dirty="0" smtClean="0">
                <a:solidFill>
                  <a:srgbClr val="000000"/>
                </a:solidFill>
                <a:latin typeface="Credit Suisse Type Light" panose="020B0303040503020204" pitchFamily="34" charset="0"/>
              </a:rPr>
              <a:t>Equipo Dedicado – Fundadores</a:t>
            </a:r>
          </a:p>
          <a:p>
            <a:pPr marL="119063" lvl="2" indent="-115888" algn="just" defTabSz="914400" eaLnBrk="1" hangingPunct="1">
              <a:lnSpc>
                <a:spcPct val="95000"/>
              </a:lnSpc>
              <a:spcBef>
                <a:spcPct val="95000"/>
              </a:spcBef>
              <a:buClr>
                <a:srgbClr val="6B7176"/>
              </a:buClr>
              <a:buSzPct val="80000"/>
              <a:buFont typeface="Wingdings"/>
              <a:buChar char="n"/>
            </a:pPr>
            <a:r>
              <a:rPr lang="es-MX" sz="800" dirty="0" smtClean="0">
                <a:solidFill>
                  <a:srgbClr val="000000"/>
                </a:solidFill>
                <a:latin typeface="Credit Suisse Type Light" panose="020B0303040503020204" pitchFamily="34" charset="0"/>
              </a:rPr>
              <a:t>Raul Gallegos – anterior Director General de GE México y anterior Director General de GE RE México; (15 años en RE)</a:t>
            </a:r>
          </a:p>
          <a:p>
            <a:pPr marL="119063" lvl="2" indent="-115888" algn="just" defTabSz="914400" eaLnBrk="1" hangingPunct="1">
              <a:lnSpc>
                <a:spcPct val="95000"/>
              </a:lnSpc>
              <a:spcBef>
                <a:spcPct val="95000"/>
              </a:spcBef>
              <a:buClr>
                <a:srgbClr val="6B7176"/>
              </a:buClr>
              <a:buSzPct val="80000"/>
              <a:buFont typeface="Wingdings"/>
              <a:buChar char="n"/>
            </a:pPr>
            <a:r>
              <a:rPr lang="es-MX" sz="800" dirty="0" smtClean="0">
                <a:solidFill>
                  <a:srgbClr val="000000"/>
                </a:solidFill>
                <a:latin typeface="Credit Suisse Type Light" panose="020B0303040503020204" pitchFamily="34" charset="0"/>
              </a:rPr>
              <a:t>Alejandro Rodriguez – anterior Director de Mercado de Capitales &amp; Desarrollo de Negocios  GE RE México y anterior Director de Originaciones de GE RE México (10 años en RE)</a:t>
            </a:r>
          </a:p>
        </p:txBody>
      </p:sp>
      <p:sp>
        <p:nvSpPr>
          <p:cNvPr id="4" name="Slide Number Placeholder 3"/>
          <p:cNvSpPr>
            <a:spLocks noGrp="1"/>
          </p:cNvSpPr>
          <p:nvPr>
            <p:ph type="sldNum" sz="quarter" idx="10"/>
          </p:nvPr>
        </p:nvSpPr>
        <p:spPr/>
        <p:txBody>
          <a:bodyPr/>
          <a:lstStyle/>
          <a:p>
            <a:pPr>
              <a:defRPr/>
            </a:pPr>
            <a:fld id="{97D33E5F-BB6D-4CCE-8FDC-978AAF8557A5}" type="slidenum">
              <a:rPr lang="ja-JP" altLang="en-US" smtClean="0">
                <a:solidFill>
                  <a:srgbClr val="000000"/>
                </a:solidFill>
              </a:rPr>
              <a:pPr>
                <a:defRPr/>
              </a:pPr>
              <a:t>61</a:t>
            </a:fld>
            <a:endParaRPr lang="en-US" altLang="ja-JP">
              <a:solidFill>
                <a:srgbClr val="000000"/>
              </a:solidFill>
            </a:endParaRPr>
          </a:p>
        </p:txBody>
      </p:sp>
      <p:sp>
        <p:nvSpPr>
          <p:cNvPr id="5" name="Rectangle 4"/>
          <p:cNvSpPr/>
          <p:nvPr/>
        </p:nvSpPr>
        <p:spPr>
          <a:xfrm>
            <a:off x="2942375" y="3350852"/>
            <a:ext cx="1545523" cy="751973"/>
          </a:xfrm>
          <a:prstGeom prst="rect">
            <a:avLst/>
          </a:prstGeom>
          <a:solidFill>
            <a:srgbClr val="DDE4E9"/>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900" b="1" dirty="0" smtClean="0">
                <a:solidFill>
                  <a:srgbClr val="000000"/>
                </a:solidFill>
              </a:rPr>
              <a:t>Alejandro Rodriguez</a:t>
            </a:r>
          </a:p>
          <a:p>
            <a:pPr algn="ctr" defTabSz="914400" eaLnBrk="1" hangingPunct="1">
              <a:lnSpc>
                <a:spcPct val="95000"/>
              </a:lnSpc>
              <a:buClr>
                <a:srgbClr val="FFFFFF"/>
              </a:buClr>
            </a:pPr>
            <a:r>
              <a:rPr lang="es-MX" sz="900" b="1" dirty="0" smtClean="0">
                <a:solidFill>
                  <a:srgbClr val="000000"/>
                </a:solidFill>
              </a:rPr>
              <a:t>Director de Inversiones</a:t>
            </a:r>
          </a:p>
          <a:p>
            <a:pPr algn="ctr" defTabSz="914400" eaLnBrk="1" hangingPunct="1">
              <a:lnSpc>
                <a:spcPct val="95000"/>
              </a:lnSpc>
              <a:buClr>
                <a:srgbClr val="FFFFFF"/>
              </a:buClr>
            </a:pPr>
            <a:r>
              <a:rPr lang="es-MX" sz="900" dirty="0" smtClean="0">
                <a:solidFill>
                  <a:srgbClr val="000000"/>
                </a:solidFill>
              </a:rPr>
              <a:t>(Co-Administrador)</a:t>
            </a:r>
          </a:p>
          <a:p>
            <a:pPr algn="ctr" defTabSz="914400" eaLnBrk="1" hangingPunct="1">
              <a:lnSpc>
                <a:spcPct val="95000"/>
              </a:lnSpc>
              <a:buClr>
                <a:srgbClr val="FFFFFF"/>
              </a:buClr>
            </a:pPr>
            <a:endParaRPr lang="es-MX" sz="900" dirty="0">
              <a:solidFill>
                <a:srgbClr val="000000"/>
              </a:solidFill>
            </a:endParaRPr>
          </a:p>
        </p:txBody>
      </p:sp>
      <p:sp>
        <p:nvSpPr>
          <p:cNvPr id="6" name="Rectangle 5"/>
          <p:cNvSpPr/>
          <p:nvPr/>
        </p:nvSpPr>
        <p:spPr>
          <a:xfrm>
            <a:off x="1044507" y="2266950"/>
            <a:ext cx="2980614" cy="582507"/>
          </a:xfrm>
          <a:prstGeom prst="rect">
            <a:avLst/>
          </a:prstGeom>
          <a:solidFill>
            <a:srgbClr val="255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s-MX" sz="300" b="1" dirty="0" smtClean="0">
              <a:solidFill>
                <a:srgbClr val="FFFFFF"/>
              </a:solidFill>
            </a:endParaRPr>
          </a:p>
          <a:p>
            <a:pPr algn="ctr" defTabSz="914400" eaLnBrk="1" hangingPunct="1">
              <a:lnSpc>
                <a:spcPct val="95000"/>
              </a:lnSpc>
              <a:buClr>
                <a:srgbClr val="FFFFFF"/>
              </a:buClr>
            </a:pPr>
            <a:r>
              <a:rPr lang="es-MX" sz="900" b="1" dirty="0" smtClean="0">
                <a:solidFill>
                  <a:srgbClr val="FFFFFF"/>
                </a:solidFill>
              </a:rPr>
              <a:t>Raul Gallegos</a:t>
            </a:r>
          </a:p>
          <a:p>
            <a:pPr algn="ctr" defTabSz="914400" eaLnBrk="1" hangingPunct="1">
              <a:lnSpc>
                <a:spcPct val="95000"/>
              </a:lnSpc>
              <a:buClr>
                <a:srgbClr val="FFFFFF"/>
              </a:buClr>
            </a:pPr>
            <a:r>
              <a:rPr lang="es-MX" sz="900" b="1" dirty="0" smtClean="0">
                <a:solidFill>
                  <a:srgbClr val="FFFFFF"/>
                </a:solidFill>
              </a:rPr>
              <a:t>Director General</a:t>
            </a:r>
          </a:p>
          <a:p>
            <a:pPr algn="ctr" defTabSz="914400" eaLnBrk="1" hangingPunct="1">
              <a:lnSpc>
                <a:spcPct val="95000"/>
              </a:lnSpc>
              <a:buClr>
                <a:srgbClr val="FFFFFF"/>
              </a:buClr>
            </a:pPr>
            <a:r>
              <a:rPr lang="es-MX" sz="900" dirty="0" smtClean="0">
                <a:solidFill>
                  <a:srgbClr val="FFFFFF"/>
                </a:solidFill>
              </a:rPr>
              <a:t>(Co-Administrador)</a:t>
            </a:r>
          </a:p>
        </p:txBody>
      </p:sp>
      <p:sp>
        <p:nvSpPr>
          <p:cNvPr id="7" name="Rectangle 6"/>
          <p:cNvSpPr/>
          <p:nvPr/>
        </p:nvSpPr>
        <p:spPr>
          <a:xfrm>
            <a:off x="823865" y="3358126"/>
            <a:ext cx="1309735" cy="604274"/>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900" b="1" dirty="0" smtClean="0">
                <a:solidFill>
                  <a:srgbClr val="FFFFFF"/>
                </a:solidFill>
              </a:rPr>
              <a:t>Director de Riesgo</a:t>
            </a:r>
          </a:p>
          <a:p>
            <a:pPr algn="ctr" defTabSz="914400" eaLnBrk="1" hangingPunct="1">
              <a:lnSpc>
                <a:spcPct val="95000"/>
              </a:lnSpc>
              <a:buClr>
                <a:srgbClr val="FFFFFF"/>
              </a:buClr>
            </a:pPr>
            <a:r>
              <a:rPr lang="es-MX" sz="900" b="1" dirty="0" smtClean="0">
                <a:solidFill>
                  <a:srgbClr val="FFFFFF"/>
                </a:solidFill>
              </a:rPr>
              <a:t>CRO</a:t>
            </a:r>
            <a:endParaRPr lang="es-MX" sz="900" dirty="0" smtClean="0">
              <a:solidFill>
                <a:srgbClr val="FFFFFF"/>
              </a:solidFill>
            </a:endParaRPr>
          </a:p>
          <a:p>
            <a:pPr algn="ctr" defTabSz="914400" eaLnBrk="1" hangingPunct="1">
              <a:lnSpc>
                <a:spcPct val="95000"/>
              </a:lnSpc>
              <a:buClr>
                <a:srgbClr val="FFFFFF"/>
              </a:buClr>
            </a:pPr>
            <a:r>
              <a:rPr lang="es-MX" sz="900" i="1" dirty="0" smtClean="0">
                <a:solidFill>
                  <a:srgbClr val="FFFFFF"/>
                </a:solidFill>
              </a:rPr>
              <a:t>Riesgo/AM</a:t>
            </a:r>
            <a:endParaRPr lang="es-MX" sz="900" dirty="0" smtClean="0">
              <a:solidFill>
                <a:srgbClr val="FFFFFF"/>
              </a:solidFill>
            </a:endParaRPr>
          </a:p>
        </p:txBody>
      </p:sp>
      <p:sp>
        <p:nvSpPr>
          <p:cNvPr id="8" name="Rectangle 7"/>
          <p:cNvSpPr/>
          <p:nvPr/>
        </p:nvSpPr>
        <p:spPr>
          <a:xfrm>
            <a:off x="352409" y="4712892"/>
            <a:ext cx="801210" cy="66470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700" b="1" dirty="0" smtClean="0">
                <a:solidFill>
                  <a:srgbClr val="FFFFFF"/>
                </a:solidFill>
              </a:rPr>
              <a:t>Riesgo / Administración de Activos / </a:t>
            </a:r>
            <a:r>
              <a:rPr lang="es-MX" sz="700" b="1" i="1" dirty="0" smtClean="0">
                <a:solidFill>
                  <a:srgbClr val="FFFFFF"/>
                </a:solidFill>
              </a:rPr>
              <a:t>Closings</a:t>
            </a:r>
          </a:p>
          <a:p>
            <a:pPr algn="ctr" defTabSz="914400" eaLnBrk="1" hangingPunct="1">
              <a:lnSpc>
                <a:spcPct val="95000"/>
              </a:lnSpc>
              <a:buClr>
                <a:srgbClr val="FFFFFF"/>
              </a:buClr>
            </a:pPr>
            <a:endParaRPr lang="es-MX" sz="700" b="1" dirty="0" smtClean="0">
              <a:solidFill>
                <a:srgbClr val="FFFFFF"/>
              </a:solidFill>
            </a:endParaRPr>
          </a:p>
          <a:p>
            <a:pPr algn="ctr" defTabSz="914400" eaLnBrk="1" hangingPunct="1">
              <a:lnSpc>
                <a:spcPct val="95000"/>
              </a:lnSpc>
              <a:buClr>
                <a:srgbClr val="FFFFFF"/>
              </a:buClr>
            </a:pPr>
            <a:r>
              <a:rPr lang="es-MX" sz="700" dirty="0" smtClean="0">
                <a:solidFill>
                  <a:srgbClr val="FFFFFF"/>
                </a:solidFill>
              </a:rPr>
              <a:t>Vice Presidente</a:t>
            </a:r>
          </a:p>
        </p:txBody>
      </p:sp>
      <p:sp>
        <p:nvSpPr>
          <p:cNvPr id="9" name="Rectangle 8"/>
          <p:cNvSpPr/>
          <p:nvPr/>
        </p:nvSpPr>
        <p:spPr>
          <a:xfrm>
            <a:off x="1783617" y="4710103"/>
            <a:ext cx="801210" cy="66470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700" b="1" dirty="0" smtClean="0">
                <a:solidFill>
                  <a:srgbClr val="FFFFFF"/>
                </a:solidFill>
              </a:rPr>
              <a:t>Riesgo / Administración de Activos</a:t>
            </a:r>
          </a:p>
          <a:p>
            <a:pPr algn="ctr" defTabSz="914400" eaLnBrk="1" hangingPunct="1">
              <a:lnSpc>
                <a:spcPct val="95000"/>
              </a:lnSpc>
              <a:buClr>
                <a:srgbClr val="FFFFFF"/>
              </a:buClr>
            </a:pPr>
            <a:endParaRPr lang="es-MX" sz="700" b="1" dirty="0" smtClean="0">
              <a:solidFill>
                <a:srgbClr val="FFFFFF"/>
              </a:solidFill>
            </a:endParaRPr>
          </a:p>
          <a:p>
            <a:pPr algn="ctr" defTabSz="914400" eaLnBrk="1" hangingPunct="1">
              <a:lnSpc>
                <a:spcPct val="95000"/>
              </a:lnSpc>
              <a:buClr>
                <a:srgbClr val="FFFFFF"/>
              </a:buClr>
            </a:pPr>
            <a:r>
              <a:rPr lang="es-MX" sz="700" dirty="0" smtClean="0">
                <a:solidFill>
                  <a:srgbClr val="FFFFFF"/>
                </a:solidFill>
              </a:rPr>
              <a:t>Asociado</a:t>
            </a:r>
          </a:p>
        </p:txBody>
      </p:sp>
      <p:sp>
        <p:nvSpPr>
          <p:cNvPr id="10" name="Rectangle 9"/>
          <p:cNvSpPr/>
          <p:nvPr/>
        </p:nvSpPr>
        <p:spPr>
          <a:xfrm>
            <a:off x="2772728" y="4712892"/>
            <a:ext cx="801442" cy="664701"/>
          </a:xfrm>
          <a:prstGeom prst="rect">
            <a:avLst/>
          </a:prstGeom>
          <a:solidFill>
            <a:srgbClr val="DDE4E9"/>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700" b="1" dirty="0" smtClean="0">
                <a:solidFill>
                  <a:srgbClr val="000000"/>
                </a:solidFill>
              </a:rPr>
              <a:t> Originaciones/ Mercado de Capitales</a:t>
            </a:r>
          </a:p>
          <a:p>
            <a:pPr algn="ctr" defTabSz="914400" eaLnBrk="1" hangingPunct="1">
              <a:lnSpc>
                <a:spcPct val="95000"/>
              </a:lnSpc>
              <a:buClr>
                <a:srgbClr val="FFFFFF"/>
              </a:buClr>
            </a:pPr>
            <a:r>
              <a:rPr lang="es-MX" sz="700" dirty="0" smtClean="0">
                <a:solidFill>
                  <a:srgbClr val="000000"/>
                </a:solidFill>
              </a:rPr>
              <a:t>Director</a:t>
            </a:r>
            <a:endParaRPr lang="es-MX" sz="700" dirty="0">
              <a:solidFill>
                <a:srgbClr val="000000"/>
              </a:solidFill>
            </a:endParaRPr>
          </a:p>
        </p:txBody>
      </p:sp>
      <p:sp>
        <p:nvSpPr>
          <p:cNvPr id="11" name="Rectangle 10"/>
          <p:cNvSpPr/>
          <p:nvPr/>
        </p:nvSpPr>
        <p:spPr>
          <a:xfrm>
            <a:off x="4087178" y="4712892"/>
            <a:ext cx="801442" cy="664701"/>
          </a:xfrm>
          <a:prstGeom prst="rect">
            <a:avLst/>
          </a:prstGeom>
          <a:solidFill>
            <a:srgbClr val="DDE4E9"/>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700" b="1" dirty="0" smtClean="0">
                <a:solidFill>
                  <a:srgbClr val="000000"/>
                </a:solidFill>
              </a:rPr>
              <a:t>Originaciones</a:t>
            </a:r>
          </a:p>
          <a:p>
            <a:pPr algn="ctr" defTabSz="914400" eaLnBrk="1" hangingPunct="1">
              <a:lnSpc>
                <a:spcPct val="95000"/>
              </a:lnSpc>
              <a:buClr>
                <a:srgbClr val="FFFFFF"/>
              </a:buClr>
            </a:pPr>
            <a:endParaRPr lang="es-MX" sz="700" b="1" dirty="0" smtClean="0">
              <a:solidFill>
                <a:srgbClr val="000000"/>
              </a:solidFill>
            </a:endParaRPr>
          </a:p>
          <a:p>
            <a:pPr algn="ctr" defTabSz="914400" eaLnBrk="1" hangingPunct="1">
              <a:lnSpc>
                <a:spcPct val="95000"/>
              </a:lnSpc>
              <a:buClr>
                <a:srgbClr val="FFFFFF"/>
              </a:buClr>
            </a:pPr>
            <a:r>
              <a:rPr lang="es-MX" sz="700" dirty="0" smtClean="0">
                <a:solidFill>
                  <a:srgbClr val="000000"/>
                </a:solidFill>
              </a:rPr>
              <a:t>Director</a:t>
            </a:r>
            <a:endParaRPr lang="es-MX" sz="500" dirty="0">
              <a:solidFill>
                <a:srgbClr val="000000"/>
              </a:solidFill>
            </a:endParaRPr>
          </a:p>
        </p:txBody>
      </p:sp>
      <p:cxnSp>
        <p:nvCxnSpPr>
          <p:cNvPr id="12" name="Elbow Connector 11"/>
          <p:cNvCxnSpPr>
            <a:stCxn id="6" idx="2"/>
            <a:endCxn id="7" idx="0"/>
          </p:cNvCxnSpPr>
          <p:nvPr/>
        </p:nvCxnSpPr>
        <p:spPr>
          <a:xfrm rot="5400000">
            <a:off x="1752440" y="2575751"/>
            <a:ext cx="508669" cy="105608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6" idx="2"/>
            <a:endCxn id="5" idx="0"/>
          </p:cNvCxnSpPr>
          <p:nvPr/>
        </p:nvCxnSpPr>
        <p:spPr>
          <a:xfrm rot="16200000" flipH="1">
            <a:off x="2874278" y="2509992"/>
            <a:ext cx="501395" cy="1180323"/>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7" idx="2"/>
            <a:endCxn id="8" idx="0"/>
          </p:cNvCxnSpPr>
          <p:nvPr/>
        </p:nvCxnSpPr>
        <p:spPr>
          <a:xfrm rot="5400000">
            <a:off x="740628" y="3974787"/>
            <a:ext cx="750492" cy="725719"/>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7" idx="2"/>
            <a:endCxn id="9" idx="0"/>
          </p:cNvCxnSpPr>
          <p:nvPr/>
        </p:nvCxnSpPr>
        <p:spPr>
          <a:xfrm rot="16200000" flipH="1">
            <a:off x="1457626" y="3983506"/>
            <a:ext cx="747703" cy="705489"/>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5" idx="2"/>
            <a:endCxn id="10" idx="0"/>
          </p:cNvCxnSpPr>
          <p:nvPr/>
        </p:nvCxnSpPr>
        <p:spPr>
          <a:xfrm rot="5400000">
            <a:off x="3139260" y="4137014"/>
            <a:ext cx="610067" cy="54168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5" idx="2"/>
            <a:endCxn id="11" idx="0"/>
          </p:cNvCxnSpPr>
          <p:nvPr/>
        </p:nvCxnSpPr>
        <p:spPr>
          <a:xfrm rot="16200000" flipH="1">
            <a:off x="3796485" y="4021477"/>
            <a:ext cx="610067" cy="77276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bwMode="auto">
          <a:xfrm>
            <a:off x="7077075" y="2266950"/>
            <a:ext cx="1733550" cy="495300"/>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Plataforma de Soporte</a:t>
            </a:r>
          </a:p>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(México/NY)</a:t>
            </a:r>
          </a:p>
        </p:txBody>
      </p:sp>
      <p:sp>
        <p:nvSpPr>
          <p:cNvPr id="19" name="Rectangle 18"/>
          <p:cNvSpPr/>
          <p:nvPr/>
        </p:nvSpPr>
        <p:spPr bwMode="auto">
          <a:xfrm>
            <a:off x="5105400" y="3751302"/>
            <a:ext cx="1733550" cy="495300"/>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Soporte Administrativo </a:t>
            </a:r>
          </a:p>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Dedicado</a:t>
            </a:r>
          </a:p>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(México)</a:t>
            </a:r>
          </a:p>
        </p:txBody>
      </p:sp>
      <p:sp>
        <p:nvSpPr>
          <p:cNvPr id="20" name="Rectangle 19"/>
          <p:cNvSpPr/>
          <p:nvPr/>
        </p:nvSpPr>
        <p:spPr bwMode="auto">
          <a:xfrm>
            <a:off x="3720320" y="752475"/>
            <a:ext cx="1733550" cy="495300"/>
          </a:xfrm>
          <a:prstGeom prst="rect">
            <a:avLst/>
          </a:prstGeom>
          <a:solidFill>
            <a:schemeClr val="bg2">
              <a:lumMod val="75000"/>
            </a:schemeClr>
          </a:solidFill>
          <a:ln w="6350" cap="flat" cmpd="sng" algn="ctr">
            <a:solidFill>
              <a:schemeClr val="tx1"/>
            </a:solidFill>
            <a:prstDash val="solid"/>
            <a:round/>
            <a:headEnd type="none" w="med" len="med"/>
            <a:tailEnd type="none" w="med" len="med"/>
          </a:ln>
          <a:effectLs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Credit Suisse</a:t>
            </a:r>
          </a:p>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Asset Management</a:t>
            </a:r>
          </a:p>
        </p:txBody>
      </p:sp>
      <p:sp>
        <p:nvSpPr>
          <p:cNvPr id="21" name="Rectangle 20"/>
          <p:cNvSpPr/>
          <p:nvPr/>
        </p:nvSpPr>
        <p:spPr bwMode="auto">
          <a:xfrm>
            <a:off x="3720320" y="1314450"/>
            <a:ext cx="1733550" cy="495300"/>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Credit Suisse </a:t>
            </a:r>
          </a:p>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Asset Management (México)</a:t>
            </a:r>
          </a:p>
          <a:p>
            <a:pPr algn="ctr" defTabSz="728663" eaLnBrk="1" hangingPunct="1">
              <a:lnSpc>
                <a:spcPct val="95000"/>
              </a:lnSpc>
              <a:buClr>
                <a:srgbClr val="FFFFFF"/>
              </a:buClr>
              <a:tabLst>
                <a:tab pos="4286250" algn="l"/>
              </a:tabLst>
            </a:pPr>
            <a:endParaRPr lang="es-MX" sz="1000" b="1" dirty="0" smtClean="0">
              <a:solidFill>
                <a:srgbClr val="FFFFFF"/>
              </a:solidFill>
              <a:latin typeface="Credit Suisse Type Light" pitchFamily="34" charset="0"/>
            </a:endParaRPr>
          </a:p>
        </p:txBody>
      </p:sp>
      <p:sp>
        <p:nvSpPr>
          <p:cNvPr id="22" name="TextBox 21" descr="AQAAAAAQAEjpli9iyDxIl9NDHr+ScRrHuKANF3+aL4jHXuHzX8EvHCNXXniJYmcsL/d7GuhcJ0dUs+se6B9+qjGPW/EXUJ/Q98OzqQMtnwD+6fchLK9R"/>
          <p:cNvSpPr txBox="1"/>
          <p:nvPr/>
        </p:nvSpPr>
        <p:spPr>
          <a:xfrm>
            <a:off x="7077076" y="2809621"/>
            <a:ext cx="1733550" cy="1553502"/>
          </a:xfrm>
          <a:prstGeom prst="rect">
            <a:avLst/>
          </a:prstGeom>
          <a:noFill/>
        </p:spPr>
        <p:txBody>
          <a:bodyPr wrap="square" rtlCol="0">
            <a:spAutoFit/>
          </a:bodyPr>
          <a:lstStyle/>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Legal</a:t>
            </a: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Impuestos</a:t>
            </a:r>
          </a:p>
          <a:p>
            <a:pPr marL="141288" lvl="2" indent="-138113" defTabSz="914400" eaLnBrk="1" hangingPunct="1">
              <a:lnSpc>
                <a:spcPct val="95000"/>
              </a:lnSpc>
              <a:spcBef>
                <a:spcPct val="25000"/>
              </a:spcBef>
              <a:buClr>
                <a:srgbClr val="66A2BC"/>
              </a:buClr>
              <a:buSzPct val="80000"/>
              <a:buFont typeface="Wingdings"/>
              <a:buChar char="n"/>
            </a:pPr>
            <a:r>
              <a:rPr lang="es-MX" sz="900" dirty="0" err="1" smtClean="0">
                <a:solidFill>
                  <a:srgbClr val="000000"/>
                </a:solidFill>
                <a:latin typeface="Credit Suisse Type Light" pitchFamily="34" charset="0"/>
              </a:rPr>
              <a:t>Compliance</a:t>
            </a:r>
            <a:endParaRPr lang="es-MX" sz="900" dirty="0" smtClean="0">
              <a:solidFill>
                <a:srgbClr val="000000"/>
              </a:solidFill>
              <a:latin typeface="Credit Suisse Type Light" pitchFamily="34" charset="0"/>
            </a:endParaRP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Operaciones</a:t>
            </a: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Gestión de riesgos</a:t>
            </a: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Control Financiero</a:t>
            </a: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Contabilidad</a:t>
            </a: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Valuación</a:t>
            </a:r>
          </a:p>
          <a:p>
            <a:pPr marL="141288" lvl="2" indent="-138113" defTabSz="914400" eaLnBrk="1" hangingPunct="1">
              <a:lnSpc>
                <a:spcPct val="95000"/>
              </a:lnSpc>
              <a:spcBef>
                <a:spcPct val="25000"/>
              </a:spcBef>
              <a:buClr>
                <a:srgbClr val="66A2BC"/>
              </a:buClr>
              <a:buSzPct val="80000"/>
              <a:buFont typeface="Wingdings"/>
              <a:buChar char="n"/>
            </a:pPr>
            <a:r>
              <a:rPr lang="es-MX" sz="900" dirty="0" smtClean="0">
                <a:solidFill>
                  <a:srgbClr val="000000"/>
                </a:solidFill>
                <a:latin typeface="Credit Suisse Type Light" pitchFamily="34" charset="0"/>
              </a:rPr>
              <a:t>Impacto Ambiental</a:t>
            </a:r>
            <a:endParaRPr lang="es-MX" sz="900" dirty="0">
              <a:solidFill>
                <a:srgbClr val="000000"/>
              </a:solidFill>
              <a:latin typeface="Credit Suisse Type Light" pitchFamily="34" charset="0"/>
            </a:endParaRPr>
          </a:p>
        </p:txBody>
      </p:sp>
      <p:cxnSp>
        <p:nvCxnSpPr>
          <p:cNvPr id="23" name="Straight Connector 22"/>
          <p:cNvCxnSpPr/>
          <p:nvPr/>
        </p:nvCxnSpPr>
        <p:spPr bwMode="auto">
          <a:xfrm>
            <a:off x="2432365" y="2093595"/>
            <a:ext cx="5444810"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a:off x="2432365" y="2093595"/>
            <a:ext cx="0" cy="193321"/>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a:off x="7877175" y="2103325"/>
            <a:ext cx="0" cy="17315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p:nvPr/>
        </p:nvCxnSpPr>
        <p:spPr bwMode="auto">
          <a:xfrm>
            <a:off x="5943600" y="2103325"/>
            <a:ext cx="0" cy="182675"/>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a:stCxn id="21" idx="2"/>
          </p:cNvCxnSpPr>
          <p:nvPr/>
        </p:nvCxnSpPr>
        <p:spPr bwMode="auto">
          <a:xfrm>
            <a:off x="4587095" y="1809750"/>
            <a:ext cx="0" cy="2189202"/>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27"/>
          <p:cNvSpPr/>
          <p:nvPr/>
        </p:nvSpPr>
        <p:spPr bwMode="auto">
          <a:xfrm>
            <a:off x="5105400" y="2310553"/>
            <a:ext cx="1733550" cy="495300"/>
          </a:xfrm>
          <a:prstGeom prst="rect">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6800" tIns="64800" rIns="46800" bIns="64800" numCol="1" rtlCol="0" anchor="ctr" anchorCtr="0" compatLnSpc="1">
            <a:prstTxWarp prst="textNoShape">
              <a:avLst/>
            </a:prstTxWarp>
          </a:bodyPr>
          <a:lstStyle/>
          <a:p>
            <a:pPr algn="ctr" defTabSz="728663" eaLnBrk="1" hangingPunct="1">
              <a:lnSpc>
                <a:spcPct val="95000"/>
              </a:lnSpc>
              <a:buClr>
                <a:srgbClr val="FFFFFF"/>
              </a:buClr>
              <a:tabLst>
                <a:tab pos="4286250" algn="l"/>
              </a:tabLst>
            </a:pPr>
            <a:r>
              <a:rPr lang="es-MX" sz="1000" b="1" dirty="0" smtClean="0">
                <a:solidFill>
                  <a:srgbClr val="FFFFFF"/>
                </a:solidFill>
                <a:latin typeface="Credit Suisse Type Light" pitchFamily="34" charset="0"/>
              </a:rPr>
              <a:t>Comité de Inversión</a:t>
            </a:r>
          </a:p>
        </p:txBody>
      </p:sp>
      <p:cxnSp>
        <p:nvCxnSpPr>
          <p:cNvPr id="29" name="Straight Connector 28"/>
          <p:cNvCxnSpPr>
            <a:stCxn id="19" idx="1"/>
          </p:cNvCxnSpPr>
          <p:nvPr/>
        </p:nvCxnSpPr>
        <p:spPr bwMode="auto">
          <a:xfrm flipH="1">
            <a:off x="4587096" y="3998952"/>
            <a:ext cx="518304"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p:cNvSpPr txBox="1"/>
          <p:nvPr/>
        </p:nvSpPr>
        <p:spPr>
          <a:xfrm>
            <a:off x="5856407" y="4246602"/>
            <a:ext cx="357790" cy="238527"/>
          </a:xfrm>
          <a:prstGeom prst="rect">
            <a:avLst/>
          </a:prstGeom>
          <a:noFill/>
        </p:spPr>
        <p:txBody>
          <a:bodyPr wrap="none" rtlCol="0">
            <a:spAutoFit/>
          </a:bodyPr>
          <a:lstStyle/>
          <a:p>
            <a:pPr marL="171450" indent="-171450" algn="ctr" defTabSz="914400" eaLnBrk="1" hangingPunct="1">
              <a:lnSpc>
                <a:spcPct val="95000"/>
              </a:lnSpc>
              <a:buClr>
                <a:srgbClr val="FFFFFF"/>
              </a:buClr>
              <a:buFont typeface="Arial" panose="020B0604020202020204" pitchFamily="34" charset="0"/>
              <a:buChar char="•"/>
            </a:pPr>
            <a:endParaRPr lang="es-MX" sz="1000" dirty="0">
              <a:solidFill>
                <a:srgbClr val="000000"/>
              </a:solidFill>
              <a:latin typeface="Credit Suisse Type Light" pitchFamily="34" charset="0"/>
            </a:endParaRPr>
          </a:p>
        </p:txBody>
      </p:sp>
      <p:sp>
        <p:nvSpPr>
          <p:cNvPr id="32" name="TextBox 31"/>
          <p:cNvSpPr txBox="1"/>
          <p:nvPr/>
        </p:nvSpPr>
        <p:spPr>
          <a:xfrm>
            <a:off x="4663145" y="1842929"/>
            <a:ext cx="1798889" cy="238527"/>
          </a:xfrm>
          <a:prstGeom prst="rect">
            <a:avLst/>
          </a:prstGeom>
          <a:noFill/>
        </p:spPr>
        <p:txBody>
          <a:bodyPr wrap="none" rtlCol="0">
            <a:spAutoFit/>
          </a:bodyPr>
          <a:lstStyle/>
          <a:p>
            <a:pPr algn="ctr" defTabSz="914400" eaLnBrk="1" hangingPunct="1">
              <a:lnSpc>
                <a:spcPct val="95000"/>
              </a:lnSpc>
              <a:buClr>
                <a:srgbClr val="FFFFFF"/>
              </a:buClr>
            </a:pPr>
            <a:r>
              <a:rPr lang="es-MX" sz="900" b="1" dirty="0" smtClean="0">
                <a:solidFill>
                  <a:srgbClr val="000000"/>
                </a:solidFill>
                <a:latin typeface="Credit Suisse Type Light" pitchFamily="34" charset="0"/>
              </a:rPr>
              <a:t>Andres Borrego y Marron </a:t>
            </a:r>
            <a:r>
              <a:rPr lang="es-MX" sz="1000" dirty="0" smtClean="0">
                <a:solidFill>
                  <a:srgbClr val="000000"/>
                </a:solidFill>
                <a:latin typeface="Credit Suisse Type Light" pitchFamily="34" charset="0"/>
              </a:rPr>
              <a:t>– MD</a:t>
            </a:r>
          </a:p>
        </p:txBody>
      </p:sp>
      <p:sp>
        <p:nvSpPr>
          <p:cNvPr id="49" name="Rectangle 48"/>
          <p:cNvSpPr/>
          <p:nvPr/>
        </p:nvSpPr>
        <p:spPr>
          <a:xfrm>
            <a:off x="1068013" y="5480183"/>
            <a:ext cx="801210" cy="604274"/>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700" b="1" dirty="0" smtClean="0">
                <a:solidFill>
                  <a:srgbClr val="FFFFFF"/>
                </a:solidFill>
              </a:rPr>
              <a:t>Riesgo / AM</a:t>
            </a:r>
          </a:p>
          <a:p>
            <a:pPr algn="ctr" defTabSz="914400" eaLnBrk="1" hangingPunct="1">
              <a:lnSpc>
                <a:spcPct val="95000"/>
              </a:lnSpc>
              <a:buClr>
                <a:srgbClr val="FFFFFF"/>
              </a:buClr>
            </a:pPr>
            <a:endParaRPr lang="es-MX" sz="700" b="1" dirty="0" smtClean="0">
              <a:solidFill>
                <a:srgbClr val="FFFFFF"/>
              </a:solidFill>
            </a:endParaRPr>
          </a:p>
          <a:p>
            <a:pPr algn="ctr" defTabSz="914400" eaLnBrk="1" hangingPunct="1">
              <a:lnSpc>
                <a:spcPct val="95000"/>
              </a:lnSpc>
              <a:buClr>
                <a:srgbClr val="FFFFFF"/>
              </a:buClr>
            </a:pPr>
            <a:r>
              <a:rPr lang="es-MX" sz="700" dirty="0" smtClean="0">
                <a:solidFill>
                  <a:srgbClr val="FFFFFF"/>
                </a:solidFill>
              </a:rPr>
              <a:t>Analista</a:t>
            </a:r>
          </a:p>
        </p:txBody>
      </p:sp>
      <p:sp>
        <p:nvSpPr>
          <p:cNvPr id="50" name="Rectangle 49"/>
          <p:cNvSpPr/>
          <p:nvPr/>
        </p:nvSpPr>
        <p:spPr>
          <a:xfrm>
            <a:off x="3451967" y="5480183"/>
            <a:ext cx="801442" cy="604274"/>
          </a:xfrm>
          <a:prstGeom prst="rect">
            <a:avLst/>
          </a:prstGeom>
          <a:solidFill>
            <a:srgbClr val="DDE4E9"/>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700" b="1" dirty="0" smtClean="0">
                <a:solidFill>
                  <a:srgbClr val="000000"/>
                </a:solidFill>
              </a:rPr>
              <a:t>Originaciones</a:t>
            </a:r>
          </a:p>
          <a:p>
            <a:pPr algn="ctr" defTabSz="914400" eaLnBrk="1" hangingPunct="1">
              <a:lnSpc>
                <a:spcPct val="95000"/>
              </a:lnSpc>
              <a:buClr>
                <a:srgbClr val="FFFFFF"/>
              </a:buClr>
            </a:pPr>
            <a:endParaRPr lang="es-MX" sz="700" b="1" dirty="0" smtClean="0">
              <a:solidFill>
                <a:srgbClr val="000000"/>
              </a:solidFill>
            </a:endParaRPr>
          </a:p>
          <a:p>
            <a:pPr algn="ctr" defTabSz="914400" eaLnBrk="1" hangingPunct="1">
              <a:lnSpc>
                <a:spcPct val="95000"/>
              </a:lnSpc>
              <a:buClr>
                <a:srgbClr val="FFFFFF"/>
              </a:buClr>
            </a:pPr>
            <a:r>
              <a:rPr lang="es-MX" sz="700" dirty="0" smtClean="0">
                <a:solidFill>
                  <a:srgbClr val="000000"/>
                </a:solidFill>
              </a:rPr>
              <a:t>Analista</a:t>
            </a:r>
            <a:endParaRPr lang="es-MX" sz="500" dirty="0">
              <a:solidFill>
                <a:srgbClr val="000000"/>
              </a:solidFill>
            </a:endParaRPr>
          </a:p>
        </p:txBody>
      </p:sp>
      <p:sp>
        <p:nvSpPr>
          <p:cNvPr id="52" name="Title 1"/>
          <p:cNvSpPr txBox="1">
            <a:spLocks/>
          </p:cNvSpPr>
          <p:nvPr/>
        </p:nvSpPr>
        <p:spPr bwMode="gray">
          <a:xfrm>
            <a:off x="457200" y="209550"/>
            <a:ext cx="8640000" cy="32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a:lstStyle>
          <a:p>
            <a:pPr fontAlgn="auto">
              <a:spcAft>
                <a:spcPts val="0"/>
              </a:spcAft>
            </a:pPr>
            <a:r>
              <a:rPr lang="es-MX" sz="2200" dirty="0" smtClean="0">
                <a:solidFill>
                  <a:srgbClr val="003868"/>
                </a:solidFill>
              </a:rPr>
              <a:t>Equipo de administración probado y con gran experiencia</a:t>
            </a:r>
            <a:endParaRPr lang="es-MX" sz="2200" dirty="0">
              <a:solidFill>
                <a:srgbClr val="003868"/>
              </a:solidFill>
            </a:endParaRPr>
          </a:p>
        </p:txBody>
      </p:sp>
      <p:sp>
        <p:nvSpPr>
          <p:cNvPr id="53" name="Oval 52"/>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4</a:t>
            </a:r>
            <a:endParaRPr lang="en-US" dirty="0">
              <a:solidFill>
                <a:srgbClr val="FFFFFF">
                  <a:lumMod val="65000"/>
                </a:srgbClr>
              </a:solidFill>
            </a:endParaRPr>
          </a:p>
        </p:txBody>
      </p:sp>
      <p:sp>
        <p:nvSpPr>
          <p:cNvPr id="55" name="Rectangle 54"/>
          <p:cNvSpPr/>
          <p:nvPr/>
        </p:nvSpPr>
        <p:spPr>
          <a:xfrm>
            <a:off x="4752943" y="5565858"/>
            <a:ext cx="3615202" cy="326243"/>
          </a:xfrm>
          <a:prstGeom prst="rect">
            <a:avLst/>
          </a:prstGeom>
        </p:spPr>
        <p:txBody>
          <a:bodyPr wrap="square">
            <a:spAutoFit/>
          </a:bodyPr>
          <a:lstStyle/>
          <a:p>
            <a:pPr marL="3175" lvl="2" defTabSz="914400" eaLnBrk="1" hangingPunct="1">
              <a:lnSpc>
                <a:spcPct val="95000"/>
              </a:lnSpc>
              <a:spcBef>
                <a:spcPct val="95000"/>
              </a:spcBef>
              <a:buClr>
                <a:srgbClr val="6B7176"/>
              </a:buClr>
              <a:buSzPct val="80000"/>
            </a:pPr>
            <a:r>
              <a:rPr lang="es-MX" sz="800" dirty="0">
                <a:solidFill>
                  <a:srgbClr val="000000"/>
                </a:solidFill>
                <a:latin typeface="Credit Suisse Type Light" pitchFamily="34" charset="0"/>
              </a:rPr>
              <a:t>El equipo de Administración tiene identificados a los candidatos para las posiciones indicadas y también participara en algunas de las funciones descritas</a:t>
            </a:r>
          </a:p>
        </p:txBody>
      </p:sp>
      <p:sp>
        <p:nvSpPr>
          <p:cNvPr id="2" name="TextBox 1"/>
          <p:cNvSpPr txBox="1"/>
          <p:nvPr/>
        </p:nvSpPr>
        <p:spPr>
          <a:xfrm>
            <a:off x="5105400" y="2836206"/>
            <a:ext cx="1733550" cy="657872"/>
          </a:xfrm>
          <a:prstGeom prst="rect">
            <a:avLst/>
          </a:prstGeom>
          <a:noFill/>
        </p:spPr>
        <p:txBody>
          <a:bodyPr wrap="square" lIns="0" tIns="0" rIns="0" bIns="0" rtlCol="0">
            <a:spAutoFit/>
          </a:bodyPr>
          <a:lstStyle/>
          <a:p>
            <a:pPr algn="ctr" defTabSz="914400" eaLnBrk="1" hangingPunct="1">
              <a:lnSpc>
                <a:spcPct val="95000"/>
              </a:lnSpc>
              <a:buClr>
                <a:srgbClr val="FFFFFF"/>
              </a:buClr>
            </a:pPr>
            <a:r>
              <a:rPr lang="es-ES" sz="900" b="1" dirty="0" smtClean="0">
                <a:solidFill>
                  <a:srgbClr val="000000"/>
                </a:solidFill>
                <a:latin typeface="Credit Suisse Type Light"/>
              </a:rPr>
              <a:t>Andres Borrego y Marron </a:t>
            </a:r>
            <a:r>
              <a:rPr lang="es-ES" sz="900" dirty="0" smtClean="0">
                <a:solidFill>
                  <a:srgbClr val="000000"/>
                </a:solidFill>
                <a:latin typeface="Credit Suisse Type Light"/>
              </a:rPr>
              <a:t>– MD</a:t>
            </a:r>
          </a:p>
          <a:p>
            <a:pPr algn="ctr" defTabSz="914400" eaLnBrk="1" hangingPunct="1">
              <a:lnSpc>
                <a:spcPct val="95000"/>
              </a:lnSpc>
              <a:buClr>
                <a:srgbClr val="FFFFFF"/>
              </a:buClr>
            </a:pPr>
            <a:r>
              <a:rPr lang="es-ES" sz="900" b="1" dirty="0" smtClean="0">
                <a:solidFill>
                  <a:srgbClr val="000000"/>
                </a:solidFill>
                <a:latin typeface="Credit Suisse Type Light"/>
              </a:rPr>
              <a:t>Raul Gallegos </a:t>
            </a:r>
            <a:r>
              <a:rPr lang="es-ES" sz="900" dirty="0" smtClean="0">
                <a:solidFill>
                  <a:srgbClr val="000000"/>
                </a:solidFill>
                <a:latin typeface="Credit Suisse Type Light"/>
              </a:rPr>
              <a:t>– MD</a:t>
            </a:r>
          </a:p>
          <a:p>
            <a:pPr algn="ctr" defTabSz="914400" eaLnBrk="1" hangingPunct="1">
              <a:lnSpc>
                <a:spcPct val="95000"/>
              </a:lnSpc>
              <a:buClr>
                <a:srgbClr val="FFFFFF"/>
              </a:buClr>
            </a:pPr>
            <a:r>
              <a:rPr lang="es-ES" sz="900" b="1" dirty="0" smtClean="0">
                <a:solidFill>
                  <a:srgbClr val="000000"/>
                </a:solidFill>
                <a:latin typeface="Credit Suisse Type Light"/>
              </a:rPr>
              <a:t>Alejandro Rodriguez </a:t>
            </a:r>
            <a:r>
              <a:rPr lang="es-ES" sz="900" dirty="0" smtClean="0">
                <a:solidFill>
                  <a:srgbClr val="000000"/>
                </a:solidFill>
                <a:latin typeface="Credit Suisse Type Light"/>
              </a:rPr>
              <a:t>- Director</a:t>
            </a:r>
          </a:p>
          <a:p>
            <a:pPr algn="ctr" defTabSz="914400" eaLnBrk="1" hangingPunct="1">
              <a:lnSpc>
                <a:spcPct val="95000"/>
              </a:lnSpc>
              <a:buClr>
                <a:srgbClr val="FFFFFF"/>
              </a:buClr>
            </a:pPr>
            <a:r>
              <a:rPr lang="es-ES" sz="900" b="1" dirty="0" smtClean="0">
                <a:solidFill>
                  <a:srgbClr val="000000"/>
                </a:solidFill>
                <a:latin typeface="Credit Suisse Type Light"/>
              </a:rPr>
              <a:t>Manuel Ramos – Sierra </a:t>
            </a:r>
            <a:r>
              <a:rPr lang="es-ES" sz="900" dirty="0" smtClean="0">
                <a:solidFill>
                  <a:srgbClr val="000000"/>
                </a:solidFill>
                <a:latin typeface="Credit Suisse Type Light"/>
              </a:rPr>
              <a:t>– MD</a:t>
            </a:r>
          </a:p>
          <a:p>
            <a:pPr algn="ctr" defTabSz="914400" eaLnBrk="1" hangingPunct="1">
              <a:lnSpc>
                <a:spcPct val="95000"/>
              </a:lnSpc>
              <a:buClr>
                <a:srgbClr val="FFFFFF"/>
              </a:buClr>
            </a:pPr>
            <a:r>
              <a:rPr lang="es-ES" sz="900" b="1" dirty="0" smtClean="0">
                <a:solidFill>
                  <a:srgbClr val="000000"/>
                </a:solidFill>
                <a:latin typeface="Credit Suisse Type Light"/>
              </a:rPr>
              <a:t>Director de Riesgo </a:t>
            </a:r>
            <a:r>
              <a:rPr lang="es-ES" sz="900" dirty="0" smtClean="0">
                <a:solidFill>
                  <a:srgbClr val="000000"/>
                </a:solidFill>
                <a:latin typeface="Credit Suisse Type Light"/>
              </a:rPr>
              <a:t>- CRO</a:t>
            </a:r>
            <a:endParaRPr lang="en-US" sz="900" dirty="0" smtClean="0">
              <a:solidFill>
                <a:srgbClr val="000000"/>
              </a:solidFill>
              <a:latin typeface="Credit Suisse Type Light"/>
            </a:endParaRPr>
          </a:p>
        </p:txBody>
      </p:sp>
      <p:sp>
        <p:nvSpPr>
          <p:cNvPr id="39" name="TextBox 38"/>
          <p:cNvSpPr txBox="1"/>
          <p:nvPr/>
        </p:nvSpPr>
        <p:spPr>
          <a:xfrm>
            <a:off x="5105400" y="4274311"/>
            <a:ext cx="1733550" cy="438582"/>
          </a:xfrm>
          <a:prstGeom prst="rect">
            <a:avLst/>
          </a:prstGeom>
          <a:noFill/>
        </p:spPr>
        <p:txBody>
          <a:bodyPr wrap="square" lIns="0" tIns="0" rIns="0" bIns="0" rtlCol="0">
            <a:spAutoFit/>
          </a:bodyPr>
          <a:lstStyle/>
          <a:p>
            <a:pPr marL="171450" indent="-171450" algn="ctr" defTabSz="914400" eaLnBrk="1" hangingPunct="1">
              <a:lnSpc>
                <a:spcPct val="95000"/>
              </a:lnSpc>
              <a:buClr>
                <a:srgbClr val="FFFFFF"/>
              </a:buClr>
              <a:buFont typeface="Arial" panose="020B0604020202020204" pitchFamily="34" charset="0"/>
              <a:buChar char="•"/>
            </a:pPr>
            <a:r>
              <a:rPr lang="es-MX" sz="900" b="1" dirty="0">
                <a:solidFill>
                  <a:srgbClr val="000000"/>
                </a:solidFill>
                <a:latin typeface="Credit Suisse Type Light" pitchFamily="34" charset="0"/>
              </a:rPr>
              <a:t>Alejandro Aguirre </a:t>
            </a:r>
            <a:r>
              <a:rPr lang="es-MX" sz="1000" dirty="0">
                <a:solidFill>
                  <a:srgbClr val="000000"/>
                </a:solidFill>
                <a:latin typeface="Credit Suisse Type Light" pitchFamily="34" charset="0"/>
              </a:rPr>
              <a:t>– COO</a:t>
            </a:r>
          </a:p>
          <a:p>
            <a:pPr marL="171450" indent="-171450" algn="ctr" defTabSz="914400" eaLnBrk="1" hangingPunct="1">
              <a:lnSpc>
                <a:spcPct val="95000"/>
              </a:lnSpc>
              <a:buClr>
                <a:srgbClr val="FFFFFF"/>
              </a:buClr>
              <a:buFont typeface="Arial" panose="020B0604020202020204" pitchFamily="34" charset="0"/>
              <a:buChar char="•"/>
            </a:pPr>
            <a:r>
              <a:rPr lang="es-MX" sz="900" b="1" dirty="0">
                <a:solidFill>
                  <a:srgbClr val="000000"/>
                </a:solidFill>
                <a:latin typeface="Credit Suisse Type Light" pitchFamily="34" charset="0"/>
              </a:rPr>
              <a:t>Ma Teresa Barba </a:t>
            </a:r>
            <a:r>
              <a:rPr lang="es-MX" sz="1000" dirty="0">
                <a:solidFill>
                  <a:srgbClr val="000000"/>
                </a:solidFill>
                <a:latin typeface="Credit Suisse Type Light" pitchFamily="34" charset="0"/>
              </a:rPr>
              <a:t>– VP</a:t>
            </a:r>
          </a:p>
          <a:p>
            <a:pPr marL="171450" indent="-171450" algn="ctr" defTabSz="914400" eaLnBrk="1" hangingPunct="1">
              <a:lnSpc>
                <a:spcPct val="95000"/>
              </a:lnSpc>
              <a:buClr>
                <a:srgbClr val="FFFFFF"/>
              </a:buClr>
              <a:buFont typeface="Arial" panose="020B0604020202020204" pitchFamily="34" charset="0"/>
              <a:buChar char="•"/>
            </a:pPr>
            <a:r>
              <a:rPr lang="es-MX" sz="900" b="1" dirty="0">
                <a:solidFill>
                  <a:srgbClr val="000000"/>
                </a:solidFill>
                <a:latin typeface="Credit Suisse Type Light" pitchFamily="34" charset="0"/>
              </a:rPr>
              <a:t>Jose Antonio Jasso </a:t>
            </a:r>
            <a:r>
              <a:rPr lang="es-MX" sz="1000" dirty="0">
                <a:solidFill>
                  <a:srgbClr val="000000"/>
                </a:solidFill>
                <a:latin typeface="Credit Suisse Type Light" pitchFamily="34" charset="0"/>
              </a:rPr>
              <a:t>- Analista</a:t>
            </a:r>
            <a:endParaRPr lang="en-US" sz="900" dirty="0" smtClean="0">
              <a:solidFill>
                <a:srgbClr val="000000"/>
              </a:solidFill>
              <a:latin typeface="Credit Suisse Type Light"/>
            </a:endParaRPr>
          </a:p>
        </p:txBody>
      </p:sp>
    </p:spTree>
    <p:extLst>
      <p:ext uri="{BB962C8B-B14F-4D97-AF65-F5344CB8AC3E}">
        <p14:creationId xmlns:p14="http://schemas.microsoft.com/office/powerpoint/2010/main" val="6673272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57200" y="737480"/>
            <a:ext cx="1289304" cy="94798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1200" b="1" dirty="0" smtClean="0">
                <a:solidFill>
                  <a:srgbClr val="FFFFFF"/>
                </a:solidFill>
              </a:rPr>
              <a:t>Equipo de administración</a:t>
            </a:r>
            <a:endParaRPr lang="es-MX" sz="1200" b="1" dirty="0">
              <a:solidFill>
                <a:srgbClr val="FFFFFF"/>
              </a:solidFill>
            </a:endParaRPr>
          </a:p>
        </p:txBody>
      </p:sp>
      <p:sp>
        <p:nvSpPr>
          <p:cNvPr id="25" name="Rectangle 24"/>
          <p:cNvSpPr/>
          <p:nvPr/>
        </p:nvSpPr>
        <p:spPr>
          <a:xfrm>
            <a:off x="457200" y="1825108"/>
            <a:ext cx="1289304" cy="94798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1200" b="1" dirty="0" smtClean="0">
                <a:solidFill>
                  <a:srgbClr val="FFFFFF"/>
                </a:solidFill>
              </a:rPr>
              <a:t>Mercado de capitales</a:t>
            </a:r>
            <a:endParaRPr lang="es-MX" sz="1200" b="1" dirty="0">
              <a:solidFill>
                <a:srgbClr val="FFFFFF"/>
              </a:solidFill>
            </a:endParaRPr>
          </a:p>
        </p:txBody>
      </p:sp>
      <p:sp>
        <p:nvSpPr>
          <p:cNvPr id="26" name="Rectangle 25"/>
          <p:cNvSpPr/>
          <p:nvPr/>
        </p:nvSpPr>
        <p:spPr>
          <a:xfrm>
            <a:off x="457200" y="2912736"/>
            <a:ext cx="1289304" cy="94798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1200" b="1" dirty="0" smtClean="0">
                <a:solidFill>
                  <a:srgbClr val="FFFFFF"/>
                </a:solidFill>
              </a:rPr>
              <a:t>Originaciones</a:t>
            </a:r>
            <a:endParaRPr lang="es-MX" sz="1200" b="1" dirty="0">
              <a:solidFill>
                <a:srgbClr val="FFFFFF"/>
              </a:solidFill>
            </a:endParaRPr>
          </a:p>
        </p:txBody>
      </p:sp>
      <p:sp>
        <p:nvSpPr>
          <p:cNvPr id="27" name="Rectangle 26"/>
          <p:cNvSpPr/>
          <p:nvPr/>
        </p:nvSpPr>
        <p:spPr>
          <a:xfrm>
            <a:off x="457200" y="5087990"/>
            <a:ext cx="1289304" cy="94798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1200" b="1" dirty="0" smtClean="0">
                <a:solidFill>
                  <a:srgbClr val="FFFFFF"/>
                </a:solidFill>
              </a:rPr>
              <a:t>Administración de Activos</a:t>
            </a:r>
            <a:endParaRPr lang="es-MX" sz="1200" b="1" dirty="0">
              <a:solidFill>
                <a:srgbClr val="FFFFFF"/>
              </a:solidFill>
            </a:endParaRPr>
          </a:p>
        </p:txBody>
      </p:sp>
      <p:sp>
        <p:nvSpPr>
          <p:cNvPr id="28" name="Rectangle 27"/>
          <p:cNvSpPr/>
          <p:nvPr/>
        </p:nvSpPr>
        <p:spPr>
          <a:xfrm>
            <a:off x="457200" y="4000363"/>
            <a:ext cx="1289304" cy="947981"/>
          </a:xfrm>
          <a:prstGeom prst="rect">
            <a:avLst/>
          </a:prstGeom>
          <a:solidFill>
            <a:srgbClr val="789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r>
              <a:rPr lang="es-MX" sz="1200" b="1" dirty="0" smtClean="0">
                <a:solidFill>
                  <a:srgbClr val="FFFFFF"/>
                </a:solidFill>
              </a:rPr>
              <a:t>Riesgo/</a:t>
            </a:r>
          </a:p>
          <a:p>
            <a:pPr algn="ctr" defTabSz="914400" eaLnBrk="1" hangingPunct="1">
              <a:lnSpc>
                <a:spcPct val="95000"/>
              </a:lnSpc>
              <a:buClr>
                <a:srgbClr val="FFFFFF"/>
              </a:buClr>
            </a:pPr>
            <a:r>
              <a:rPr lang="es-MX" sz="1200" b="1" dirty="0" err="1">
                <a:solidFill>
                  <a:srgbClr val="FFFFFF"/>
                </a:solidFill>
              </a:rPr>
              <a:t>u</a:t>
            </a:r>
            <a:r>
              <a:rPr lang="es-MX" sz="1200" b="1" dirty="0" err="1" smtClean="0">
                <a:solidFill>
                  <a:srgbClr val="FFFFFF"/>
                </a:solidFill>
              </a:rPr>
              <a:t>nderwriting</a:t>
            </a:r>
            <a:endParaRPr lang="es-MX" sz="1200" b="1" dirty="0">
              <a:solidFill>
                <a:srgbClr val="FFFFFF"/>
              </a:solidFill>
            </a:endParaRPr>
          </a:p>
        </p:txBody>
      </p:sp>
      <p:sp>
        <p:nvSpPr>
          <p:cNvPr id="29" name="Rectangle 28" descr="AQAAAAAQAINKzCCzX09PhJS8ToCjZO87EttAMe3mWvuK21SMG5wUizfA9i/IEsJqPeHrRkTIdztRVKc0BLR0zhBzoOGjXGimUv8N8tKFjpxgiE4z591U"/>
          <p:cNvSpPr/>
          <p:nvPr/>
        </p:nvSpPr>
        <p:spPr>
          <a:xfrm>
            <a:off x="1828800" y="737480"/>
            <a:ext cx="6875929" cy="861801"/>
          </a:xfrm>
          <a:prstGeom prst="rect">
            <a:avLst/>
          </a:prstGeom>
          <a:ln>
            <a:noFill/>
          </a:ln>
        </p:spPr>
        <p:txBody>
          <a:bodyPr wrap="square" lIns="45720" tIns="45720" rIns="45720" anchor="ctr">
            <a:noAutofit/>
          </a:bodyPr>
          <a:lstStyle/>
          <a:p>
            <a:pPr marL="187325" lvl="2" indent="-184150" defTabSz="914400" eaLnBrk="1" hangingPunct="1">
              <a:lnSpc>
                <a:spcPct val="95000"/>
              </a:lnSpc>
              <a:spcBef>
                <a:spcPct val="2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Responsable del liderazgo de la plataforma y de la fuerza de ventas, así como del manejo de la relación con inversionistas</a:t>
            </a:r>
          </a:p>
          <a:p>
            <a:pPr marL="187325" lvl="2" indent="-184150" defTabSz="914400" eaLnBrk="1" hangingPunct="1">
              <a:lnSpc>
                <a:spcPct val="95000"/>
              </a:lnSpc>
              <a:spcBef>
                <a:spcPct val="2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Definición de la estrategia de negocio y productos</a:t>
            </a:r>
          </a:p>
          <a:p>
            <a:pPr marL="187325" lvl="2" indent="-184150" defTabSz="914400" eaLnBrk="1" hangingPunct="1">
              <a:lnSpc>
                <a:spcPct val="95000"/>
              </a:lnSpc>
              <a:spcBef>
                <a:spcPct val="2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Coordinación de equipo de </a:t>
            </a:r>
            <a:r>
              <a:rPr lang="es-MX" sz="1100" dirty="0" err="1" smtClean="0">
                <a:solidFill>
                  <a:srgbClr val="000000"/>
                </a:solidFill>
                <a:latin typeface="Credit Suisse Type Light" panose="020B0303040503020204" pitchFamily="34" charset="0"/>
              </a:rPr>
              <a:t>originaciones</a:t>
            </a:r>
            <a:r>
              <a:rPr lang="es-MX" sz="1100" dirty="0" smtClean="0">
                <a:solidFill>
                  <a:srgbClr val="000000"/>
                </a:solidFill>
                <a:latin typeface="Credit Suisse Type Light" panose="020B0303040503020204" pitchFamily="34" charset="0"/>
              </a:rPr>
              <a:t> y de cobertura de mercado, para asegurar la generación de pipeline y crecimiento  </a:t>
            </a:r>
            <a:endParaRPr lang="es-MX" sz="1100" dirty="0">
              <a:solidFill>
                <a:srgbClr val="000000"/>
              </a:solidFill>
              <a:latin typeface="Credit Suisse Type Light" panose="020B0303040503020204" pitchFamily="34" charset="0"/>
            </a:endParaRPr>
          </a:p>
        </p:txBody>
      </p:sp>
      <p:sp>
        <p:nvSpPr>
          <p:cNvPr id="30" name="Rectangle 29" descr="AQAAAAAQAGrbFTtr0wBKjMoimH9yIJNekMnVWdZUtLMCRz1qiwjF69Wqk3SGc+Ua2o7M4LsKzJh/23JMvmQ6zsLv6ccB+7k26WZqvTAH5K12wgo/Emj/"/>
          <p:cNvSpPr/>
          <p:nvPr/>
        </p:nvSpPr>
        <p:spPr>
          <a:xfrm>
            <a:off x="1828800" y="1825108"/>
            <a:ext cx="6875929" cy="947981"/>
          </a:xfrm>
          <a:prstGeom prst="rect">
            <a:avLst/>
          </a:prstGeom>
          <a:ln>
            <a:noFill/>
          </a:ln>
        </p:spPr>
        <p:txBody>
          <a:bodyPr wrap="square" lIns="45720" tIns="45720" rIns="45720" anchor="ctr">
            <a:noAutofit/>
          </a:bodyPr>
          <a:lstStyle/>
          <a:p>
            <a:pPr marL="141288" lvl="2" indent="-138113" defTabSz="914400" eaLnBrk="1" hangingPunct="1">
              <a:lnSpc>
                <a:spcPct val="95000"/>
              </a:lnSpc>
              <a:spcBef>
                <a:spcPct val="5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Asegurar que las transacciones sean de mercado. Encargado de la estructuración para distribución, bursatilización y sindicación, así como de las coberturas y pricing de las transacciones</a:t>
            </a:r>
          </a:p>
          <a:p>
            <a:pPr marL="141288" lvl="2" indent="-138113" defTabSz="914400" eaLnBrk="1" hangingPunct="1">
              <a:lnSpc>
                <a:spcPct val="95000"/>
              </a:lnSpc>
              <a:spcBef>
                <a:spcPct val="5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Asesorar al equipo de estructuración en las transacciones</a:t>
            </a:r>
          </a:p>
          <a:p>
            <a:pPr marL="141288" lvl="2" indent="-138113" defTabSz="914400" eaLnBrk="1" hangingPunct="1">
              <a:lnSpc>
                <a:spcPct val="95000"/>
              </a:lnSpc>
              <a:spcBef>
                <a:spcPct val="5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Desarrollar y manejar las relaciones con bancos y con agencias calificadoras</a:t>
            </a:r>
            <a:endParaRPr lang="es-MX" sz="1100" dirty="0">
              <a:solidFill>
                <a:srgbClr val="000000"/>
              </a:solidFill>
              <a:latin typeface="Credit Suisse Type Light" panose="020B0303040503020204" pitchFamily="34" charset="0"/>
            </a:endParaRPr>
          </a:p>
        </p:txBody>
      </p:sp>
      <p:sp>
        <p:nvSpPr>
          <p:cNvPr id="33" name="Rectangle 32" descr="AQAAAAAQAITXoVed/xNAn9SgZPc0PGdQ1d8wXwKAkrt1ZVnbjUTnpn3cwXB25IYvbchVU2v8x6D56wj6o5WaDwzNozDrjpqNjc3UbHzN8cc45G8EQNER"/>
          <p:cNvSpPr/>
          <p:nvPr/>
        </p:nvSpPr>
        <p:spPr>
          <a:xfrm>
            <a:off x="1828800" y="2912736"/>
            <a:ext cx="6875929" cy="947981"/>
          </a:xfrm>
          <a:prstGeom prst="rect">
            <a:avLst/>
          </a:prstGeom>
          <a:ln>
            <a:noFill/>
          </a:ln>
        </p:spPr>
        <p:txBody>
          <a:bodyPr wrap="square" lIns="45720" tIns="45720" rIns="45720" anchor="ctr">
            <a:noAutofit/>
          </a:bodyPr>
          <a:lstStyle/>
          <a:p>
            <a:pPr marL="141288" lvl="2" indent="-138113" defTabSz="914400" eaLnBrk="1" hangingPunct="1">
              <a:lnSpc>
                <a:spcPct val="95000"/>
              </a:lnSpc>
              <a:spcBef>
                <a:spcPct val="6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Identificar oportunidades de negocio y establecer fuertes relaciones con desarrolladores con potencial de crecimiento</a:t>
            </a:r>
          </a:p>
          <a:p>
            <a:pPr marL="141288" lvl="2" indent="-138113" defTabSz="914400" eaLnBrk="1" hangingPunct="1">
              <a:lnSpc>
                <a:spcPct val="95000"/>
              </a:lnSpc>
              <a:spcBef>
                <a:spcPct val="6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Evaluar y presentar propuestas de financiamiento haciendo el análisis preliminar de las propiedades y proyectos a considerar (incluye el monto del crédito, tasa, términos y condiciones, reservas, etc.)</a:t>
            </a:r>
          </a:p>
          <a:p>
            <a:pPr marL="141288" lvl="2" indent="-138113" defTabSz="914400" eaLnBrk="1" hangingPunct="1">
              <a:lnSpc>
                <a:spcPct val="95000"/>
              </a:lnSpc>
              <a:spcBef>
                <a:spcPct val="6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Liderar las negociaciones de las propuestas de financiamiento </a:t>
            </a:r>
            <a:endParaRPr lang="es-MX" sz="1100" dirty="0">
              <a:solidFill>
                <a:srgbClr val="000000"/>
              </a:solidFill>
              <a:latin typeface="Credit Suisse Type Light" panose="020B0303040503020204" pitchFamily="34" charset="0"/>
            </a:endParaRPr>
          </a:p>
        </p:txBody>
      </p:sp>
      <p:sp>
        <p:nvSpPr>
          <p:cNvPr id="34" name="Rectangle 33" descr="AQAAAAAQACmodLJDnXJOmHfsb2p7TtsiXTbkYM6XiXrz1nqVMHViF7YJQBeNrpkV/jEGW+hb7sw/WsbJJihNLAV719CMe3VNWKzZyEK5YvCxrGtVniKC"/>
          <p:cNvSpPr/>
          <p:nvPr/>
        </p:nvSpPr>
        <p:spPr>
          <a:xfrm>
            <a:off x="1828800" y="5087990"/>
            <a:ext cx="6875929" cy="947981"/>
          </a:xfrm>
          <a:prstGeom prst="rect">
            <a:avLst/>
          </a:prstGeom>
          <a:ln>
            <a:noFill/>
          </a:ln>
        </p:spPr>
        <p:txBody>
          <a:bodyPr wrap="square" lIns="45720" tIns="45720" rIns="45720" anchor="ctr">
            <a:noAutofit/>
          </a:bodyPr>
          <a:lstStyle/>
          <a:p>
            <a:pPr marL="141288" lvl="2" indent="-138113" defTabSz="914400" eaLnBrk="1" hangingPunct="1">
              <a:lnSpc>
                <a:spcPct val="95000"/>
              </a:lnSpc>
              <a:spcBef>
                <a:spcPct val="2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Dar seguimiento del desempeño de los créditos a lo largo de su vida, verificando los ingresos de la propiedad y el cumplimiento de todos los métricos y covenants acordados con los acreditados</a:t>
            </a:r>
          </a:p>
          <a:p>
            <a:pPr marL="141288" lvl="2" indent="-138113" defTabSz="914400" eaLnBrk="1" hangingPunct="1">
              <a:lnSpc>
                <a:spcPct val="95000"/>
              </a:lnSpc>
              <a:spcBef>
                <a:spcPct val="2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Administrar los créditos de construcción y de activos en transición para asegurar el cumplimiento de los programas de entrega acordados. Fondear los montos necesarios según el avance de obra o de ocupación</a:t>
            </a:r>
          </a:p>
          <a:p>
            <a:pPr marL="141288" lvl="2" indent="-138113" defTabSz="914400" eaLnBrk="1" hangingPunct="1">
              <a:lnSpc>
                <a:spcPct val="95000"/>
              </a:lnSpc>
              <a:spcBef>
                <a:spcPct val="2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Monitorear el valor de las propiedades y proactivamente buscar oportunidades de mejora o creación de valor</a:t>
            </a:r>
            <a:endParaRPr lang="es-MX" sz="1100" dirty="0">
              <a:solidFill>
                <a:srgbClr val="000000"/>
              </a:solidFill>
              <a:latin typeface="Credit Suisse Type Light" panose="020B0303040503020204" pitchFamily="34" charset="0"/>
            </a:endParaRPr>
          </a:p>
        </p:txBody>
      </p:sp>
      <p:sp>
        <p:nvSpPr>
          <p:cNvPr id="35" name="Rectangle 34" descr="AQAAAAAQAC8no+OYzMBGlJKgezXovLbQQwGYgoCwEZoa5RPyWinRdxp6ecgtmmu2j6KhcddgnplrGErKyPV7zCKeN5zFE9niVzNmOVJqKKaizTXB4LxR"/>
          <p:cNvSpPr/>
          <p:nvPr/>
        </p:nvSpPr>
        <p:spPr>
          <a:xfrm>
            <a:off x="1819656" y="4000363"/>
            <a:ext cx="6885073" cy="947981"/>
          </a:xfrm>
          <a:prstGeom prst="rect">
            <a:avLst/>
          </a:prstGeom>
          <a:ln>
            <a:noFill/>
          </a:ln>
        </p:spPr>
        <p:txBody>
          <a:bodyPr wrap="square" lIns="45720" tIns="45720" rIns="45720" anchor="ctr">
            <a:noAutofit/>
          </a:bodyPr>
          <a:lstStyle/>
          <a:p>
            <a:pPr marL="141288" lvl="2" indent="-138113" defTabSz="914400" eaLnBrk="1" hangingPunct="1">
              <a:lnSpc>
                <a:spcPct val="95000"/>
              </a:lnSpc>
              <a:spcBef>
                <a:spcPct val="6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Mantener la consistencia del proceso de underwriting con los diferentes acreditados y tipos de activos</a:t>
            </a:r>
          </a:p>
          <a:p>
            <a:pPr marL="141288" lvl="2" indent="-138113" defTabSz="914400" eaLnBrk="1" hangingPunct="1">
              <a:lnSpc>
                <a:spcPct val="95000"/>
              </a:lnSpc>
              <a:spcBef>
                <a:spcPct val="6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Analizar los estados financieros, cash flows y estructuras de apalancamiento, así como revisar la información de mercado, física y legal de la propiedad para dar recomendaciones sobre la calidad de las inversiones</a:t>
            </a:r>
          </a:p>
          <a:p>
            <a:pPr marL="141288" lvl="2" indent="-138113" defTabSz="914400" eaLnBrk="1" hangingPunct="1">
              <a:lnSpc>
                <a:spcPct val="95000"/>
              </a:lnSpc>
              <a:spcBef>
                <a:spcPct val="65000"/>
              </a:spcBef>
              <a:buClr>
                <a:srgbClr val="6B7176"/>
              </a:buClr>
              <a:buSzPct val="80000"/>
              <a:buFont typeface="Wingdings"/>
              <a:buChar char="n"/>
            </a:pPr>
            <a:r>
              <a:rPr lang="es-MX" sz="1100" dirty="0" smtClean="0">
                <a:solidFill>
                  <a:srgbClr val="000000"/>
                </a:solidFill>
                <a:latin typeface="Credit Suisse Type Light" panose="020B0303040503020204" pitchFamily="34" charset="0"/>
              </a:rPr>
              <a:t>Asegurar el cumplimiento de los lineamientos de inversión y responsable del memorándum de crédito </a:t>
            </a:r>
            <a:endParaRPr lang="es-MX" sz="1100" dirty="0">
              <a:solidFill>
                <a:srgbClr val="000000"/>
              </a:solidFill>
              <a:latin typeface="Credit Suisse Type Light" panose="020B0303040503020204" pitchFamily="34" charset="0"/>
            </a:endParaRPr>
          </a:p>
        </p:txBody>
      </p:sp>
      <p:cxnSp>
        <p:nvCxnSpPr>
          <p:cNvPr id="5" name="Straight Connector 4"/>
          <p:cNvCxnSpPr/>
          <p:nvPr/>
        </p:nvCxnSpPr>
        <p:spPr bwMode="auto">
          <a:xfrm>
            <a:off x="457200" y="1757082"/>
            <a:ext cx="8247529" cy="0"/>
          </a:xfrm>
          <a:prstGeom prst="line">
            <a:avLst/>
          </a:prstGeom>
          <a:solidFill>
            <a:schemeClr val="accent1"/>
          </a:solidFill>
          <a:ln w="6350" cap="flat" cmpd="sng" algn="ctr">
            <a:solidFill>
              <a:schemeClr val="accent6">
                <a:lumMod val="60000"/>
                <a:lumOff val="4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457200" y="2832877"/>
            <a:ext cx="8247529" cy="0"/>
          </a:xfrm>
          <a:prstGeom prst="line">
            <a:avLst/>
          </a:prstGeom>
          <a:solidFill>
            <a:schemeClr val="accent1"/>
          </a:solidFill>
          <a:ln w="6350" cap="flat" cmpd="sng" algn="ctr">
            <a:solidFill>
              <a:schemeClr val="accent6">
                <a:lumMod val="60000"/>
                <a:lumOff val="4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457200" y="3926602"/>
            <a:ext cx="8247529" cy="0"/>
          </a:xfrm>
          <a:prstGeom prst="line">
            <a:avLst/>
          </a:prstGeom>
          <a:solidFill>
            <a:schemeClr val="accent1"/>
          </a:solidFill>
          <a:ln w="6350" cap="flat" cmpd="sng" algn="ctr">
            <a:solidFill>
              <a:schemeClr val="accent6">
                <a:lumMod val="60000"/>
                <a:lumOff val="4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a:off x="457200" y="5011362"/>
            <a:ext cx="8247529" cy="0"/>
          </a:xfrm>
          <a:prstGeom prst="line">
            <a:avLst/>
          </a:prstGeom>
          <a:solidFill>
            <a:schemeClr val="accent1"/>
          </a:solidFill>
          <a:ln w="6350" cap="flat" cmpd="sng" algn="ctr">
            <a:solidFill>
              <a:schemeClr val="accent6">
                <a:lumMod val="60000"/>
                <a:lumOff val="4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17"/>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dirty="0">
                <a:solidFill>
                  <a:srgbClr val="FFFFFF">
                    <a:lumMod val="65000"/>
                  </a:srgbClr>
                </a:solidFill>
              </a:rPr>
              <a:t>4</a:t>
            </a:r>
            <a:endParaRPr lang="en-US" dirty="0">
              <a:solidFill>
                <a:srgbClr val="FFFFFF">
                  <a:lumMod val="65000"/>
                </a:srgbClr>
              </a:solidFill>
            </a:endParaRPr>
          </a:p>
        </p:txBody>
      </p:sp>
      <p:sp>
        <p:nvSpPr>
          <p:cNvPr id="19"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10"/>
          </p:nvPr>
        </p:nvSpPr>
        <p:spPr>
          <a:xfrm>
            <a:off x="6937375" y="6324600"/>
            <a:ext cx="1755775" cy="357188"/>
          </a:xfrm>
        </p:spPr>
        <p:txBody>
          <a:bodyPr/>
          <a:lstStyle/>
          <a:p>
            <a:fld id="{CD94A1BB-242E-4A3D-AD43-4825628D6F61}" type="slidenum">
              <a:rPr lang="ja-JP" altLang="en-US">
                <a:solidFill>
                  <a:srgbClr val="000000"/>
                </a:solidFill>
              </a:rPr>
              <a:pPr/>
              <a:t>62</a:t>
            </a:fld>
            <a:endParaRPr lang="en-US" altLang="ja-JP">
              <a:solidFill>
                <a:srgbClr val="000000"/>
              </a:solidFill>
            </a:endParaRPr>
          </a:p>
        </p:txBody>
      </p:sp>
      <p:sp>
        <p:nvSpPr>
          <p:cNvPr id="23" name="Title 1"/>
          <p:cNvSpPr>
            <a:spLocks noGrp="1"/>
          </p:cNvSpPr>
          <p:nvPr>
            <p:ph type="title"/>
          </p:nvPr>
        </p:nvSpPr>
        <p:spPr>
          <a:xfrm>
            <a:off x="457200" y="209550"/>
            <a:ext cx="8247888" cy="350865"/>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Equipo de </a:t>
            </a:r>
            <a:r>
              <a:rPr lang="es-MX" sz="2200" dirty="0" smtClean="0">
                <a:latin typeface="Credit Suisse Type Light" panose="020B0303040503020204" pitchFamily="34" charset="0"/>
                <a:ea typeface="ＭＳ Ｐゴシック" pitchFamily="34" charset="-128"/>
              </a:rPr>
              <a:t>administración probado y con gran experiencia</a:t>
            </a:r>
            <a:endParaRPr lang="es-MX" sz="2200" dirty="0">
              <a:latin typeface="Credit Suisse Type Light" panose="020B0303040503020204" pitchFamily="34" charset="0"/>
              <a:ea typeface="ＭＳ Ｐゴシック" pitchFamily="34" charset="-128"/>
            </a:endParaRPr>
          </a:p>
        </p:txBody>
      </p:sp>
    </p:spTree>
    <p:extLst>
      <p:ext uri="{BB962C8B-B14F-4D97-AF65-F5344CB8AC3E}">
        <p14:creationId xmlns:p14="http://schemas.microsoft.com/office/powerpoint/2010/main" val="15280582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2"/>
          <p:cNvSpPr txBox="1">
            <a:spLocks noGrp="1"/>
          </p:cNvSpPr>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b"/>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r" defTabSz="914400" eaLnBrk="1" hangingPunct="1">
              <a:lnSpc>
                <a:spcPct val="100000"/>
              </a:lnSpc>
              <a:spcBef>
                <a:spcPct val="0"/>
              </a:spcBef>
              <a:buClrTx/>
              <a:buSzTx/>
              <a:buFontTx/>
              <a:buNone/>
            </a:pPr>
            <a:fld id="{0F488115-7D60-4D30-99CE-01EBC1871766}" type="slidenum">
              <a:rPr lang="es-MX" altLang="ja-JP" sz="1000" b="0">
                <a:solidFill>
                  <a:srgbClr val="000000"/>
                </a:solidFill>
                <a:latin typeface="Credit Suisse Type Light" panose="020B0303040503020204" pitchFamily="34" charset="0"/>
              </a:rPr>
              <a:pPr algn="r" defTabSz="914400" eaLnBrk="1" hangingPunct="1">
                <a:lnSpc>
                  <a:spcPct val="100000"/>
                </a:lnSpc>
                <a:spcBef>
                  <a:spcPct val="0"/>
                </a:spcBef>
                <a:buClrTx/>
                <a:buSzTx/>
                <a:buFontTx/>
                <a:buNone/>
              </a:pPr>
              <a:t>63</a:t>
            </a:fld>
            <a:endParaRPr lang="es-MX" altLang="ja-JP" sz="1000" b="0">
              <a:solidFill>
                <a:srgbClr val="000000"/>
              </a:solidFill>
              <a:latin typeface="Credit Suisse Type Light" panose="020B0303040503020204" pitchFamily="34" charset="0"/>
            </a:endParaRPr>
          </a:p>
        </p:txBody>
      </p:sp>
      <p:sp>
        <p:nvSpPr>
          <p:cNvPr id="68615" name="MessageStatement" descr="&lt;tags&gt;&lt;tag n=&quot;TagName&quot; v=&quot;MessageStatement&quot; /&gt;&lt;tag n=&quot;Top&quot; v=&quot;451.25&quot; /&gt;&lt;tag n=&quot;Left&quot; v=&quot;35.75&quot; /&gt;&lt;tag n=&quot;Height&quot; v=&quot;23.625&quot; /&gt;&lt;tag n=&quot;Width&quot; v=&quot;648.5&quot; /&gt;&lt;/tags&gt;"/>
          <p:cNvSpPr>
            <a:spLocks noChangeArrowheads="1"/>
          </p:cNvSpPr>
          <p:nvPr/>
        </p:nvSpPr>
        <p:spPr bwMode="gray">
          <a:xfrm>
            <a:off x="454025" y="1987202"/>
            <a:ext cx="8235950" cy="226089"/>
          </a:xfrm>
          <a:prstGeom prst="rect">
            <a:avLst/>
          </a:prstGeom>
          <a:solidFill>
            <a:schemeClr val="accent1"/>
          </a:solidFill>
          <a:ln w="6350">
            <a:solidFill>
              <a:schemeClr val="accent1"/>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lIns="90000" tIns="46800" rIns="90000" bIns="46800" anchor="ctr">
            <a:spAutoFit/>
          </a:bodyPr>
          <a:lstStyle>
            <a:lvl1pPr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defTabSz="914400">
              <a:spcBef>
                <a:spcPct val="0"/>
              </a:spcBef>
              <a:buClrTx/>
              <a:buSzTx/>
              <a:buFontTx/>
              <a:buNone/>
            </a:pPr>
            <a:r>
              <a:rPr lang="es-MX" altLang="ja-JP" sz="900" dirty="0">
                <a:solidFill>
                  <a:srgbClr val="FFFFFF"/>
                </a:solidFill>
                <a:latin typeface="Credit Suisse Type Light" panose="020B0303040503020204" pitchFamily="34" charset="0"/>
              </a:rPr>
              <a:t>Gestión de </a:t>
            </a:r>
            <a:r>
              <a:rPr lang="es-MX" altLang="ja-JP" sz="900" dirty="0" smtClean="0">
                <a:solidFill>
                  <a:srgbClr val="FFFFFF"/>
                </a:solidFill>
                <a:latin typeface="Credit Suisse Type Light" panose="020B0303040503020204" pitchFamily="34" charset="0"/>
              </a:rPr>
              <a:t>riesgos</a:t>
            </a:r>
            <a:endParaRPr lang="es-MX" altLang="ja-JP" sz="900" dirty="0">
              <a:solidFill>
                <a:srgbClr val="FFFFFF"/>
              </a:solidFill>
              <a:latin typeface="Credit Suisse Type Light" panose="020B0303040503020204" pitchFamily="34" charset="0"/>
            </a:endParaRPr>
          </a:p>
        </p:txBody>
      </p:sp>
      <p:sp>
        <p:nvSpPr>
          <p:cNvPr id="68617" name="AutoShape 9" descr="&lt;tags&gt;&lt;tag name=&quot;BulletInfo&quot; value=&quot;Standard&quot; /&gt;&lt;/tags&gt;"/>
          <p:cNvSpPr>
            <a:spLocks noChangeArrowheads="1"/>
          </p:cNvSpPr>
          <p:nvPr>
            <p:custDataLst>
              <p:tags r:id="rId2"/>
            </p:custDataLst>
          </p:nvPr>
        </p:nvSpPr>
        <p:spPr bwMode="gray">
          <a:xfrm>
            <a:off x="1776413" y="1019175"/>
            <a:ext cx="1600200" cy="722313"/>
          </a:xfrm>
          <a:prstGeom prst="chevron">
            <a:avLst>
              <a:gd name="adj" fmla="val 44267"/>
            </a:avLst>
          </a:prstGeom>
          <a:solidFill>
            <a:schemeClr val="accent1"/>
          </a:solidFill>
          <a:ln w="6350" algn="ctr">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45610" rIns="0" bIns="45610" anchor="ctr"/>
          <a:lstStyle>
            <a:lvl1pPr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eaLnBrk="1" hangingPunct="1">
              <a:spcBef>
                <a:spcPct val="0"/>
              </a:spcBef>
              <a:buClrTx/>
              <a:buSzTx/>
              <a:buFontTx/>
              <a:buNone/>
            </a:pPr>
            <a:r>
              <a:rPr lang="es-MX" altLang="en-US" sz="900" b="0" dirty="0">
                <a:solidFill>
                  <a:srgbClr val="FFFFFF"/>
                </a:solidFill>
                <a:latin typeface="Credit Suisse Type Light" panose="020B0303040503020204" pitchFamily="34" charset="0"/>
              </a:rPr>
              <a:t>Análisis y </a:t>
            </a:r>
            <a:r>
              <a:rPr lang="es-MX" altLang="en-US" sz="900" b="0" dirty="0" smtClean="0">
                <a:solidFill>
                  <a:srgbClr val="FFFFFF"/>
                </a:solidFill>
                <a:latin typeface="Credit Suisse Type Light" panose="020B0303040503020204" pitchFamily="34" charset="0"/>
              </a:rPr>
              <a:t>estructuración</a:t>
            </a:r>
            <a:endParaRPr lang="es-MX" altLang="en-US" sz="900" b="0" dirty="0">
              <a:solidFill>
                <a:srgbClr val="FFFFFF"/>
              </a:solidFill>
              <a:latin typeface="Credit Suisse Type Light" panose="020B0303040503020204" pitchFamily="34" charset="0"/>
            </a:endParaRPr>
          </a:p>
        </p:txBody>
      </p:sp>
      <p:sp>
        <p:nvSpPr>
          <p:cNvPr id="68618" name="AutoShape 10" descr="&lt;tags&gt;&lt;tag name=&quot;BulletInfo&quot; value=&quot;Standard&quot; /&gt;&lt;/tags&gt;"/>
          <p:cNvSpPr>
            <a:spLocks noChangeArrowheads="1"/>
          </p:cNvSpPr>
          <p:nvPr>
            <p:custDataLst>
              <p:tags r:id="rId3"/>
            </p:custDataLst>
          </p:nvPr>
        </p:nvSpPr>
        <p:spPr bwMode="gray">
          <a:xfrm>
            <a:off x="3103563" y="1019175"/>
            <a:ext cx="1600200" cy="722313"/>
          </a:xfrm>
          <a:prstGeom prst="chevron">
            <a:avLst>
              <a:gd name="adj" fmla="val 44267"/>
            </a:avLst>
          </a:prstGeom>
          <a:solidFill>
            <a:schemeClr val="tx2"/>
          </a:solidFill>
          <a:ln w="6350" algn="ctr">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45610" rIns="0" bIns="45610" anchor="ctr"/>
          <a:lstStyle>
            <a:lvl1pPr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eaLnBrk="1" hangingPunct="1">
              <a:spcBef>
                <a:spcPct val="0"/>
              </a:spcBef>
              <a:buClrTx/>
              <a:buSzTx/>
              <a:buFontTx/>
              <a:buNone/>
            </a:pPr>
            <a:r>
              <a:rPr lang="es-MX" altLang="en-US" sz="900" b="0" dirty="0">
                <a:solidFill>
                  <a:srgbClr val="FFFFFF"/>
                </a:solidFill>
                <a:latin typeface="Credit Suisse Type Light" panose="020B0303040503020204" pitchFamily="34" charset="0"/>
                <a:cs typeface="Times New Roman" pitchFamily="18" charset="0"/>
              </a:rPr>
              <a:t>Recomendación de </a:t>
            </a:r>
            <a:r>
              <a:rPr lang="es-MX" altLang="en-US" sz="900" b="0" dirty="0" smtClean="0">
                <a:solidFill>
                  <a:srgbClr val="FFFFFF"/>
                </a:solidFill>
                <a:latin typeface="Credit Suisse Type Light" panose="020B0303040503020204" pitchFamily="34" charset="0"/>
                <a:cs typeface="Times New Roman" pitchFamily="18" charset="0"/>
              </a:rPr>
              <a:t>inversión</a:t>
            </a:r>
            <a:endParaRPr lang="es-MX" altLang="en-US" sz="900" b="0" dirty="0">
              <a:solidFill>
                <a:srgbClr val="FFFFFF"/>
              </a:solidFill>
              <a:latin typeface="Credit Suisse Type Light" panose="020B0303040503020204" pitchFamily="34" charset="0"/>
              <a:cs typeface="Times New Roman" pitchFamily="18" charset="0"/>
            </a:endParaRPr>
          </a:p>
        </p:txBody>
      </p:sp>
      <p:sp>
        <p:nvSpPr>
          <p:cNvPr id="68619" name="AutoShape 11" descr="&lt;tags&gt;&lt;tag name=&quot;BulletInfo&quot; value=&quot;Standard&quot; /&gt;&lt;/tags&gt;"/>
          <p:cNvSpPr>
            <a:spLocks noChangeArrowheads="1"/>
          </p:cNvSpPr>
          <p:nvPr>
            <p:custDataLst>
              <p:tags r:id="rId4"/>
            </p:custDataLst>
          </p:nvPr>
        </p:nvSpPr>
        <p:spPr bwMode="gray">
          <a:xfrm>
            <a:off x="4429125" y="1019175"/>
            <a:ext cx="1600200" cy="722313"/>
          </a:xfrm>
          <a:prstGeom prst="chevron">
            <a:avLst>
              <a:gd name="adj" fmla="val 44267"/>
            </a:avLst>
          </a:prstGeom>
          <a:solidFill>
            <a:schemeClr val="accent2"/>
          </a:solidFill>
          <a:ln w="6350"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45610" rIns="0" bIns="45610" anchor="ctr"/>
          <a:lstStyle>
            <a:lvl1pPr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eaLnBrk="1" hangingPunct="1">
              <a:spcBef>
                <a:spcPct val="0"/>
              </a:spcBef>
              <a:buClrTx/>
              <a:buSzTx/>
              <a:buFontTx/>
              <a:buNone/>
            </a:pPr>
            <a:r>
              <a:rPr lang="es-MX" altLang="en-US" sz="900" b="0">
                <a:solidFill>
                  <a:srgbClr val="FFFFFF"/>
                </a:solidFill>
                <a:latin typeface="Credit Suisse Type Light" panose="020B0303040503020204" pitchFamily="34" charset="0"/>
                <a:cs typeface="Times New Roman" pitchFamily="18" charset="0"/>
              </a:rPr>
              <a:t>Aprobación del Comité Técnico</a:t>
            </a:r>
          </a:p>
        </p:txBody>
      </p:sp>
      <p:sp>
        <p:nvSpPr>
          <p:cNvPr id="68620" name="AutoShape 12" descr="&lt;tags&gt;&lt;tag name=&quot;BulletInfo&quot; value=&quot;Standard&quot; /&gt;&lt;/tags&gt;"/>
          <p:cNvSpPr>
            <a:spLocks noChangeArrowheads="1"/>
          </p:cNvSpPr>
          <p:nvPr>
            <p:custDataLst>
              <p:tags r:id="rId5"/>
            </p:custDataLst>
          </p:nvPr>
        </p:nvSpPr>
        <p:spPr bwMode="gray">
          <a:xfrm>
            <a:off x="5756275" y="1019175"/>
            <a:ext cx="1600200" cy="722313"/>
          </a:xfrm>
          <a:prstGeom prst="chevron">
            <a:avLst>
              <a:gd name="adj" fmla="val 44267"/>
            </a:avLst>
          </a:prstGeom>
          <a:solidFill>
            <a:schemeClr val="bg2"/>
          </a:solidFill>
          <a:ln w="6350"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45610" rIns="0" bIns="45610" anchor="ctr"/>
          <a:lstStyle>
            <a:lvl1pPr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eaLnBrk="1" hangingPunct="1">
              <a:spcBef>
                <a:spcPct val="0"/>
              </a:spcBef>
              <a:buClrTx/>
              <a:buSzTx/>
              <a:buFontTx/>
              <a:buNone/>
            </a:pPr>
            <a:r>
              <a:rPr lang="es-MX" altLang="en-US" sz="900" b="0" dirty="0">
                <a:solidFill>
                  <a:srgbClr val="FFFFFF"/>
                </a:solidFill>
                <a:latin typeface="Credit Suisse Type Light" panose="020B0303040503020204" pitchFamily="34" charset="0"/>
                <a:cs typeface="Times New Roman" pitchFamily="18" charset="0"/>
              </a:rPr>
              <a:t>Monitoreo del </a:t>
            </a:r>
            <a:r>
              <a:rPr lang="es-MX" altLang="en-US" sz="900" b="0" dirty="0" smtClean="0">
                <a:solidFill>
                  <a:srgbClr val="FFFFFF"/>
                </a:solidFill>
                <a:latin typeface="Credit Suisse Type Light" panose="020B0303040503020204" pitchFamily="34" charset="0"/>
                <a:cs typeface="Times New Roman" pitchFamily="18" charset="0"/>
              </a:rPr>
              <a:t>portafolio</a:t>
            </a:r>
            <a:endParaRPr lang="es-MX" altLang="en-US" sz="900" b="0" dirty="0">
              <a:solidFill>
                <a:srgbClr val="FFFFFF"/>
              </a:solidFill>
              <a:latin typeface="Credit Suisse Type Light" panose="020B0303040503020204" pitchFamily="34" charset="0"/>
              <a:cs typeface="Times New Roman" pitchFamily="18" charset="0"/>
            </a:endParaRPr>
          </a:p>
        </p:txBody>
      </p:sp>
      <p:sp>
        <p:nvSpPr>
          <p:cNvPr id="68621" name="AutoShape 5" descr="&lt;tags&gt;&lt;tag name=&quot;BulletInfo&quot; value=&quot;Standard&quot; /&gt;&lt;/tags&gt;"/>
          <p:cNvSpPr>
            <a:spLocks noChangeArrowheads="1"/>
          </p:cNvSpPr>
          <p:nvPr>
            <p:custDataLst>
              <p:tags r:id="rId6"/>
            </p:custDataLst>
          </p:nvPr>
        </p:nvSpPr>
        <p:spPr bwMode="gray">
          <a:xfrm>
            <a:off x="449263" y="1019175"/>
            <a:ext cx="1600200" cy="722313"/>
          </a:xfrm>
          <a:prstGeom prst="chevron">
            <a:avLst>
              <a:gd name="adj" fmla="val 44267"/>
            </a:avLst>
          </a:prstGeom>
          <a:solidFill>
            <a:srgbClr val="003868"/>
          </a:solidFill>
          <a:ln w="6350" algn="ctr">
            <a:solidFill>
              <a:srgbClr val="0038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45610" rIns="0" bIns="45610" anchor="ctr"/>
          <a:lstStyle>
            <a:lvl1pPr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eaLnBrk="1" hangingPunct="1">
              <a:spcBef>
                <a:spcPct val="0"/>
              </a:spcBef>
              <a:buClrTx/>
              <a:buSzTx/>
              <a:buFontTx/>
              <a:buNone/>
            </a:pPr>
            <a:r>
              <a:rPr lang="es-MX" altLang="en-US" sz="900" b="0" dirty="0">
                <a:solidFill>
                  <a:srgbClr val="FFFFFF"/>
                </a:solidFill>
                <a:latin typeface="Credit Suisse Type Light" panose="020B0303040503020204" pitchFamily="34" charset="0"/>
              </a:rPr>
              <a:t>Originación y </a:t>
            </a:r>
            <a:r>
              <a:rPr lang="es-MX" altLang="en-US" sz="900" b="0" dirty="0" smtClean="0">
                <a:solidFill>
                  <a:srgbClr val="FFFFFF"/>
                </a:solidFill>
                <a:latin typeface="Credit Suisse Type Light" panose="020B0303040503020204" pitchFamily="34" charset="0"/>
              </a:rPr>
              <a:t>filtro </a:t>
            </a:r>
            <a:r>
              <a:rPr lang="es-MX" altLang="en-US" sz="900" b="0" dirty="0">
                <a:solidFill>
                  <a:srgbClr val="FFFFFF"/>
                </a:solidFill>
                <a:latin typeface="Credit Suisse Type Light" panose="020B0303040503020204" pitchFamily="34" charset="0"/>
              </a:rPr>
              <a:t>de </a:t>
            </a:r>
            <a:r>
              <a:rPr lang="es-MX" altLang="en-US" sz="900" b="0" dirty="0" smtClean="0">
                <a:solidFill>
                  <a:srgbClr val="FFFFFF"/>
                </a:solidFill>
                <a:latin typeface="Credit Suisse Type Light" panose="020B0303040503020204" pitchFamily="34" charset="0"/>
              </a:rPr>
              <a:t>oportunidades</a:t>
            </a:r>
            <a:endParaRPr lang="es-MX" altLang="en-US" sz="900" b="0" dirty="0">
              <a:solidFill>
                <a:srgbClr val="FFFFFF"/>
              </a:solidFill>
              <a:latin typeface="Credit Suisse Type Light" panose="020B0303040503020204" pitchFamily="34" charset="0"/>
            </a:endParaRPr>
          </a:p>
        </p:txBody>
      </p:sp>
      <p:sp>
        <p:nvSpPr>
          <p:cNvPr id="68622" name="AutoShape 13" descr="&lt;tags&gt;&lt;tag name=&quot;BulletInfo&quot; value=&quot;Standard&quot; /&gt;&lt;/tags&gt;"/>
          <p:cNvSpPr>
            <a:spLocks noChangeArrowheads="1"/>
          </p:cNvSpPr>
          <p:nvPr>
            <p:custDataLst>
              <p:tags r:id="rId7"/>
            </p:custDataLst>
          </p:nvPr>
        </p:nvSpPr>
        <p:spPr bwMode="gray">
          <a:xfrm>
            <a:off x="7073900" y="1019175"/>
            <a:ext cx="1600200" cy="722313"/>
          </a:xfrm>
          <a:prstGeom prst="chevron">
            <a:avLst>
              <a:gd name="adj" fmla="val 44267"/>
            </a:avLst>
          </a:prstGeom>
          <a:solidFill>
            <a:srgbClr val="ACA5C5"/>
          </a:solidFill>
          <a:ln w="6350" algn="ctr">
            <a:solidFill>
              <a:srgbClr val="E3DFDB"/>
            </a:solidFill>
            <a:miter lim="800000"/>
            <a:headEnd/>
            <a:tailEnd/>
          </a:ln>
          <a:effectLst/>
          <a:extLst/>
        </p:spPr>
        <p:txBody>
          <a:bodyPr lIns="45720" tIns="45610" rIns="0" bIns="45610" anchor="ctr"/>
          <a:lstStyle>
            <a:lvl1pPr defTabSz="91281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defTabSz="91281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143000" indent="-228600" defTabSz="91281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91281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91281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algn="ctr" eaLnBrk="1" hangingPunct="1">
              <a:spcBef>
                <a:spcPct val="0"/>
              </a:spcBef>
              <a:buClrTx/>
              <a:buSzTx/>
              <a:buFontTx/>
              <a:buNone/>
            </a:pPr>
            <a:r>
              <a:rPr lang="es-MX" altLang="en-US" sz="900" b="0" dirty="0">
                <a:solidFill>
                  <a:srgbClr val="FFFFFF"/>
                </a:solidFill>
                <a:latin typeface="Credit Suisse Type Light" panose="020B0303040503020204" pitchFamily="34" charset="0"/>
                <a:cs typeface="Times New Roman" pitchFamily="18" charset="0"/>
              </a:rPr>
              <a:t>Salida</a:t>
            </a:r>
          </a:p>
        </p:txBody>
      </p:sp>
      <p:sp>
        <p:nvSpPr>
          <p:cNvPr id="68623" name="Rectangle 15"/>
          <p:cNvSpPr>
            <a:spLocks noChangeArrowheads="1"/>
          </p:cNvSpPr>
          <p:nvPr/>
        </p:nvSpPr>
        <p:spPr bwMode="auto">
          <a:xfrm>
            <a:off x="7938" y="1082675"/>
            <a:ext cx="136525" cy="5767388"/>
          </a:xfrm>
          <a:prstGeom prst="rect">
            <a:avLst/>
          </a:prstGeom>
          <a:solidFill>
            <a:srgbClr val="FFFFFF"/>
          </a:solidFill>
          <a:ln w="63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64800" rIns="46800" bIns="64800" anchor="ctr"/>
          <a:lstStyle>
            <a:lvl1pPr defTabSz="728663" eaLnBrk="0" hangingPunct="0">
              <a:lnSpc>
                <a:spcPct val="95000"/>
              </a:lnSpc>
              <a:spcBef>
                <a:spcPct val="95000"/>
              </a:spcBef>
              <a:buClr>
                <a:schemeClr val="tx1"/>
              </a:buClr>
              <a:buSzPct val="120000"/>
              <a:buFont typeface="Wingdings" pitchFamily="2" charset="2"/>
              <a:tabLst>
                <a:tab pos="4286250" algn="l"/>
              </a:tabLst>
              <a:defRPr sz="1400" b="1">
                <a:solidFill>
                  <a:schemeClr val="tx1"/>
                </a:solidFill>
                <a:latin typeface="Credit Suisse Type Roman" pitchFamily="34" charset="0"/>
              </a:defRPr>
            </a:lvl1pPr>
            <a:lvl2pPr marL="742950" indent="-285750" defTabSz="728663" eaLnBrk="0" hangingPunct="0">
              <a:lnSpc>
                <a:spcPct val="95000"/>
              </a:lnSpc>
              <a:spcBef>
                <a:spcPct val="36000"/>
              </a:spcBef>
              <a:buClr>
                <a:schemeClr val="tx1"/>
              </a:buClr>
              <a:buSzPct val="120000"/>
              <a:tabLst>
                <a:tab pos="4286250" algn="l"/>
              </a:tabLst>
              <a:defRPr sz="1400">
                <a:solidFill>
                  <a:schemeClr val="tx1"/>
                </a:solidFill>
                <a:latin typeface="Credit Suisse Type Roman" pitchFamily="34" charset="0"/>
              </a:defRPr>
            </a:lvl2pPr>
            <a:lvl3pPr marL="1143000" indent="-228600" defTabSz="728663" eaLnBrk="0" hangingPunct="0">
              <a:lnSpc>
                <a:spcPct val="95000"/>
              </a:lnSpc>
              <a:buClr>
                <a:schemeClr val="tx2"/>
              </a:buClr>
              <a:buSzPct val="80000"/>
              <a:buFont typeface="Wingdings" pitchFamily="2" charset="2"/>
              <a:buChar char="n"/>
              <a:tabLst>
                <a:tab pos="4286250" algn="l"/>
              </a:tabLst>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tabLst>
                <a:tab pos="4286250" algn="l"/>
              </a:tabLst>
              <a:defRPr sz="1400">
                <a:solidFill>
                  <a:schemeClr val="tx1"/>
                </a:solidFill>
                <a:latin typeface="Credit Suisse Type Roman" pitchFamily="34" charset="0"/>
              </a:defRPr>
            </a:lvl9pPr>
          </a:lstStyle>
          <a:p>
            <a:pPr algn="ctr" eaLnBrk="1" hangingPunct="1">
              <a:spcBef>
                <a:spcPct val="0"/>
              </a:spcBef>
              <a:buClr>
                <a:srgbClr val="FFFFFF"/>
              </a:buClr>
              <a:buSzTx/>
              <a:buFontTx/>
              <a:buNone/>
            </a:pPr>
            <a:endParaRPr lang="en-US" altLang="en-US" sz="1000" b="0">
              <a:solidFill>
                <a:srgbClr val="000000"/>
              </a:solidFill>
              <a:latin typeface="Credit Suisse Type Light" panose="020B0303040503020204" pitchFamily="34" charset="0"/>
            </a:endParaRPr>
          </a:p>
        </p:txBody>
      </p:sp>
      <p:sp>
        <p:nvSpPr>
          <p:cNvPr id="17" name="SlideTitle" descr="&lt;tags&gt;&lt;tag n=&quot;TagName&quot; v=&quot;SlideTitle&quot; /&gt;&lt;tag n=&quot;Top&quot; v=&quot;15&quot; /&gt;&lt;tag n=&quot;Left&quot; v=&quot;35.37504&quot; /&gt;&lt;tag n=&quot;Height&quot; v=&quot;54.75&quot; /&gt;&lt;tag n=&quot;Width&quot; v=&quot;648.25&quot; /&gt;&lt;/tags&gt;"/>
          <p:cNvSpPr txBox="1">
            <a:spLocks noChangeArrowheads="1"/>
          </p:cNvSpPr>
          <p:nvPr/>
        </p:nvSpPr>
        <p:spPr bwMode="gray">
          <a:xfrm>
            <a:off x="457200" y="209550"/>
            <a:ext cx="8232775" cy="32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914400" eaLnBrk="1" latinLnBrk="0" hangingPunct="1">
              <a:buNone/>
              <a:defRPr sz="2200" b="1">
                <a:solidFill>
                  <a:schemeClr val="accent1"/>
                </a:solidFill>
                <a:ea typeface="ＭＳ Ｐゴシック" pitchFamily="34" charset="-128"/>
              </a:defRPr>
            </a:lvl1pPr>
          </a:lstStyle>
          <a:p>
            <a:pPr>
              <a:lnSpc>
                <a:spcPct val="95000"/>
              </a:lnSpc>
              <a:buClr>
                <a:srgbClr val="FFFFFF"/>
              </a:buClr>
            </a:pPr>
            <a:r>
              <a:rPr lang="es-MX" altLang="ja-JP" dirty="0">
                <a:solidFill>
                  <a:srgbClr val="003868"/>
                </a:solidFill>
                <a:latin typeface="Credit Suisse Type Light" pitchFamily="34" charset="0"/>
              </a:rPr>
              <a:t>Proceso de Inversión y gobierno corporativo</a:t>
            </a:r>
          </a:p>
        </p:txBody>
      </p:sp>
      <p:sp>
        <p:nvSpPr>
          <p:cNvPr id="20" name="ObjectBox1" descr="&lt;tags&gt;&lt;tag n=&quot;BulletInfo&quot; v=&quot;Standard&quot; /&gt;&lt;tag n=&quot;TagName&quot; v=&quot;ObjectBox1&quot; /&gt;&lt;tag n=&quot;Top&quot; v=&quot;99.25&quot; /&gt;&lt;tag n=&quot;Left&quot; v=&quot;35.75&quot; /&gt;&lt;tag n=&quot;Height&quot; v=&quot;321.625&quot; /&gt;&lt;tag n=&quot;Width&quot; v=&quot;314.5&quot; /&gt;&lt;/tags&gt;"/>
          <p:cNvSpPr>
            <a:spLocks noChangeArrowheads="1"/>
          </p:cNvSpPr>
          <p:nvPr/>
        </p:nvSpPr>
        <p:spPr bwMode="gray">
          <a:xfrm>
            <a:off x="1843088" y="2370138"/>
            <a:ext cx="1194580" cy="2292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64800" rIns="0" bIns="0"/>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87325" indent="-18415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19063" lvl="2" indent="-115888" eaLnBrk="1" hangingPunct="1">
              <a:spcBef>
                <a:spcPct val="40000"/>
              </a:spcBef>
              <a:buClr>
                <a:srgbClr val="6B7176"/>
              </a:buClr>
              <a:buFont typeface="Wingdings"/>
              <a:buChar char="n"/>
            </a:pPr>
            <a:r>
              <a:rPr lang="es-MX" altLang="ja-JP" sz="900" dirty="0" smtClean="0">
                <a:solidFill>
                  <a:srgbClr val="000000"/>
                </a:solidFill>
                <a:latin typeface="Credit Suisse Type Light" panose="020B0303040503020204" pitchFamily="34" charset="0"/>
              </a:rPr>
              <a:t>Análisis de los activos, incluyendo riesgo, perfil y estudio de crédito </a:t>
            </a:r>
            <a:endParaRPr lang="es-MX" altLang="ja-JP" sz="900" dirty="0">
              <a:solidFill>
                <a:srgbClr val="000000"/>
              </a:solidFill>
              <a:latin typeface="Credit Suisse Type Light" panose="020B0303040503020204" pitchFamily="34" charset="0"/>
            </a:endParaRPr>
          </a:p>
          <a:p>
            <a:pPr marL="119063" lvl="2" indent="-115888" eaLnBrk="1" hangingPunct="1">
              <a:spcBef>
                <a:spcPct val="40000"/>
              </a:spcBef>
              <a:buClr>
                <a:srgbClr val="6B7176"/>
              </a:buClr>
              <a:buFont typeface="Wingdings"/>
              <a:buChar char="n"/>
            </a:pPr>
            <a:r>
              <a:rPr lang="es-MX" altLang="ja-JP" sz="900" dirty="0" smtClean="0">
                <a:solidFill>
                  <a:srgbClr val="000000"/>
                </a:solidFill>
                <a:latin typeface="Credit Suisse Type Light" panose="020B0303040503020204" pitchFamily="34" charset="0"/>
              </a:rPr>
              <a:t>Estructuración detallada de términos y condiciones</a:t>
            </a:r>
          </a:p>
          <a:p>
            <a:pPr eaLnBrk="1" hangingPunct="1">
              <a:spcBef>
                <a:spcPct val="40000"/>
              </a:spcBef>
              <a:buClr>
                <a:srgbClr val="000000"/>
              </a:buClr>
              <a:buFont typeface="Wingdings"/>
              <a:buNone/>
            </a:pPr>
            <a:endParaRPr lang="es-MX" altLang="ja-JP" sz="900" dirty="0" smtClean="0">
              <a:solidFill>
                <a:srgbClr val="000000"/>
              </a:solidFill>
              <a:latin typeface="Credit Suisse Type Light" panose="020B0303040503020204" pitchFamily="34" charset="0"/>
            </a:endParaRPr>
          </a:p>
          <a:p>
            <a:pPr marL="119063" lvl="2" indent="-115888" eaLnBrk="1" hangingPunct="1">
              <a:spcBef>
                <a:spcPct val="40000"/>
              </a:spcBef>
              <a:buClr>
                <a:srgbClr val="6B7176"/>
              </a:buClr>
              <a:buFont typeface="Wingdings"/>
              <a:buChar char="n"/>
            </a:pPr>
            <a:endParaRPr lang="es-MX" altLang="ja-JP" sz="900" dirty="0">
              <a:solidFill>
                <a:srgbClr val="000000"/>
              </a:solidFill>
              <a:latin typeface="Credit Suisse Type Light" panose="020B0303040503020204" pitchFamily="34" charset="0"/>
            </a:endParaRPr>
          </a:p>
          <a:p>
            <a:pPr lvl="1" eaLnBrk="1" hangingPunct="1">
              <a:spcBef>
                <a:spcPct val="40000"/>
              </a:spcBef>
              <a:buClr>
                <a:srgbClr val="6B7176"/>
              </a:buClr>
              <a:buFont typeface="Wingdings"/>
              <a:buNone/>
            </a:pPr>
            <a:endParaRPr lang="es-MX" altLang="ja-JP" sz="900" dirty="0">
              <a:solidFill>
                <a:srgbClr val="000000"/>
              </a:solidFill>
              <a:latin typeface="Credit Suisse Type Light" panose="020B0303040503020204" pitchFamily="34" charset="0"/>
            </a:endParaRPr>
          </a:p>
          <a:p>
            <a:pPr lvl="2" algn="ctr" eaLnBrk="1" hangingPunct="1">
              <a:lnSpc>
                <a:spcPct val="100000"/>
              </a:lnSpc>
              <a:spcBef>
                <a:spcPct val="40000"/>
              </a:spcBef>
              <a:buClr>
                <a:srgbClr val="7898B3"/>
              </a:buClr>
            </a:pPr>
            <a:endParaRPr lang="es-MX" altLang="ja-JP" sz="900" dirty="0">
              <a:solidFill>
                <a:srgbClr val="000000"/>
              </a:solidFill>
              <a:latin typeface="Credit Suisse Type Light" panose="020B0303040503020204" pitchFamily="34" charset="0"/>
            </a:endParaRPr>
          </a:p>
        </p:txBody>
      </p:sp>
      <p:sp>
        <p:nvSpPr>
          <p:cNvPr id="21" name="ObjectBox1" descr="&lt;tags&gt;&lt;tag n=&quot;BulletInfo&quot; v=&quot;Standard&quot; /&gt;&lt;tag n=&quot;TagName&quot; v=&quot;ObjectBox1&quot; /&gt;&lt;tag n=&quot;Top&quot; v=&quot;99.25&quot; /&gt;&lt;tag n=&quot;Left&quot; v=&quot;35.75&quot; /&gt;&lt;tag n=&quot;Height&quot; v=&quot;321.625&quot; /&gt;&lt;tag n=&quot;Width&quot; v=&quot;314.5&quot; /&gt;&lt;/tags&gt;"/>
          <p:cNvSpPr>
            <a:spLocks noChangeArrowheads="1"/>
          </p:cNvSpPr>
          <p:nvPr/>
        </p:nvSpPr>
        <p:spPr bwMode="gray">
          <a:xfrm>
            <a:off x="3118803" y="2370138"/>
            <a:ext cx="1194580" cy="2292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64800" rIns="0" bIns="0"/>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87325" indent="-18415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19063" lvl="2" indent="-115888" eaLnBrk="1" hangingPunct="1">
              <a:spcBef>
                <a:spcPct val="40000"/>
              </a:spcBef>
              <a:buClr>
                <a:srgbClr val="6B7176"/>
              </a:buClr>
              <a:buFont typeface="Wingdings"/>
              <a:buChar char="n"/>
            </a:pPr>
            <a:r>
              <a:rPr lang="es-ES" altLang="ja-JP" sz="900" dirty="0" smtClean="0">
                <a:solidFill>
                  <a:srgbClr val="000000"/>
                </a:solidFill>
                <a:latin typeface="Credit Suisse Type Light" panose="020B0303040503020204" pitchFamily="34" charset="0"/>
              </a:rPr>
              <a:t>Recomendación de </a:t>
            </a:r>
            <a:r>
              <a:rPr lang="es-ES" altLang="ja-JP" sz="900" dirty="0">
                <a:solidFill>
                  <a:srgbClr val="000000"/>
                </a:solidFill>
                <a:latin typeface="Credit Suisse Type Light" panose="020B0303040503020204" pitchFamily="34" charset="0"/>
              </a:rPr>
              <a:t>inversión al Comité de Inversión </a:t>
            </a:r>
            <a:endParaRPr lang="es-ES" altLang="ja-JP" sz="900" dirty="0" smtClean="0">
              <a:solidFill>
                <a:srgbClr val="000000"/>
              </a:solidFill>
              <a:latin typeface="Credit Suisse Type Light" panose="020B0303040503020204" pitchFamily="34" charset="0"/>
            </a:endParaRPr>
          </a:p>
          <a:p>
            <a:pPr marL="119063" lvl="2" indent="-115888" eaLnBrk="1" hangingPunct="1">
              <a:spcBef>
                <a:spcPct val="40000"/>
              </a:spcBef>
              <a:buClr>
                <a:srgbClr val="6B7176"/>
              </a:buClr>
              <a:buFont typeface="Wingdings"/>
              <a:buChar char="n"/>
            </a:pPr>
            <a:r>
              <a:rPr lang="es-ES" altLang="ja-JP" sz="900" dirty="0" smtClean="0">
                <a:solidFill>
                  <a:srgbClr val="000000"/>
                </a:solidFill>
                <a:latin typeface="Credit Suisse Type Light" panose="020B0303040503020204" pitchFamily="34" charset="0"/>
              </a:rPr>
              <a:t>La decisión se basa en objetivos </a:t>
            </a:r>
            <a:r>
              <a:rPr lang="es-ES" altLang="ja-JP" sz="900" dirty="0">
                <a:solidFill>
                  <a:srgbClr val="000000"/>
                </a:solidFill>
                <a:latin typeface="Credit Suisse Type Light" panose="020B0303040503020204" pitchFamily="34" charset="0"/>
              </a:rPr>
              <a:t>de </a:t>
            </a:r>
            <a:r>
              <a:rPr lang="es-ES" altLang="ja-JP" sz="900" dirty="0" smtClean="0">
                <a:solidFill>
                  <a:srgbClr val="000000"/>
                </a:solidFill>
                <a:latin typeface="Credit Suisse Type Light" panose="020B0303040503020204" pitchFamily="34" charset="0"/>
              </a:rPr>
              <a:t>inversión, riesgo estructural, rentabilidad, estrategias de salida, entre otros</a:t>
            </a:r>
            <a:endParaRPr lang="es-MX" altLang="ja-JP" sz="900" dirty="0">
              <a:solidFill>
                <a:srgbClr val="000000"/>
              </a:solidFill>
              <a:latin typeface="Credit Suisse Type Light" panose="020B0303040503020204" pitchFamily="34" charset="0"/>
            </a:endParaRPr>
          </a:p>
        </p:txBody>
      </p:sp>
      <p:sp>
        <p:nvSpPr>
          <p:cNvPr id="22" name="ObjectBox1" descr="&lt;tags&gt;&lt;tag n=&quot;BulletInfo&quot; v=&quot;Standard&quot; /&gt;&lt;tag n=&quot;TagName&quot; v=&quot;ObjectBox1&quot; /&gt;&lt;tag n=&quot;Top&quot; v=&quot;99.25&quot; /&gt;&lt;tag n=&quot;Left&quot; v=&quot;35.75&quot; /&gt;&lt;tag n=&quot;Height&quot; v=&quot;321.625&quot; /&gt;&lt;tag n=&quot;Width&quot; v=&quot;314.5&quot; /&gt;&lt;/tags&gt;"/>
          <p:cNvSpPr>
            <a:spLocks noChangeArrowheads="1"/>
          </p:cNvSpPr>
          <p:nvPr/>
        </p:nvSpPr>
        <p:spPr bwMode="gray">
          <a:xfrm>
            <a:off x="4455159" y="2370138"/>
            <a:ext cx="1282065" cy="2292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64800" rIns="0" bIns="0"/>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87325" indent="-18415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19063" lvl="2" indent="-115888" eaLnBrk="1" hangingPunct="1">
              <a:spcBef>
                <a:spcPct val="40000"/>
              </a:spcBef>
              <a:buClr>
                <a:srgbClr val="6B7176"/>
              </a:buClr>
              <a:buFont typeface="Wingdings"/>
              <a:buChar char="n"/>
            </a:pPr>
            <a:r>
              <a:rPr lang="es-ES" altLang="ja-JP" sz="900" dirty="0" smtClean="0">
                <a:solidFill>
                  <a:srgbClr val="000000"/>
                </a:solidFill>
                <a:latin typeface="Credit Suisse Type Light" panose="020B0303040503020204" pitchFamily="34" charset="0"/>
              </a:rPr>
              <a:t>Las inversiones deben </a:t>
            </a:r>
            <a:r>
              <a:rPr lang="es-ES" altLang="ja-JP" sz="900" dirty="0">
                <a:solidFill>
                  <a:srgbClr val="000000"/>
                </a:solidFill>
                <a:latin typeface="Credit Suisse Type Light" panose="020B0303040503020204" pitchFamily="34" charset="0"/>
              </a:rPr>
              <a:t>ser aprobadas por el Comité Técnico, los miembros </a:t>
            </a:r>
            <a:r>
              <a:rPr lang="es-ES" altLang="ja-JP" sz="900" dirty="0" smtClean="0">
                <a:solidFill>
                  <a:srgbClr val="000000"/>
                </a:solidFill>
                <a:latin typeface="Credit Suisse Type Light" panose="020B0303040503020204" pitchFamily="34" charset="0"/>
              </a:rPr>
              <a:t>independientes, </a:t>
            </a:r>
            <a:r>
              <a:rPr lang="es-ES" altLang="ja-JP" sz="900" dirty="0">
                <a:solidFill>
                  <a:srgbClr val="000000"/>
                </a:solidFill>
                <a:latin typeface="Credit Suisse Type Light" panose="020B0303040503020204" pitchFamily="34" charset="0"/>
              </a:rPr>
              <a:t>el Sub-Comité del Administrador y la Asamblea de </a:t>
            </a:r>
            <a:r>
              <a:rPr lang="es-ES" altLang="ja-JP" sz="900" dirty="0" smtClean="0">
                <a:solidFill>
                  <a:srgbClr val="000000"/>
                </a:solidFill>
                <a:latin typeface="Credit Suisse Type Light" panose="020B0303040503020204" pitchFamily="34" charset="0"/>
              </a:rPr>
              <a:t>Tenedores </a:t>
            </a:r>
          </a:p>
          <a:p>
            <a:pPr marL="119063" lvl="2" indent="-115888" eaLnBrk="1" hangingPunct="1">
              <a:spcBef>
                <a:spcPct val="40000"/>
              </a:spcBef>
              <a:buClr>
                <a:srgbClr val="6B7176"/>
              </a:buClr>
              <a:buFont typeface="Wingdings"/>
              <a:buChar char="n"/>
            </a:pPr>
            <a:r>
              <a:rPr lang="es-ES" altLang="ja-JP" sz="900" dirty="0" smtClean="0">
                <a:solidFill>
                  <a:srgbClr val="000000"/>
                </a:solidFill>
                <a:latin typeface="Credit Suisse Type Light" panose="020B0303040503020204" pitchFamily="34" charset="0"/>
              </a:rPr>
              <a:t>El </a:t>
            </a:r>
            <a:r>
              <a:rPr lang="es-ES" altLang="ja-JP" sz="900" dirty="0">
                <a:solidFill>
                  <a:srgbClr val="000000"/>
                </a:solidFill>
                <a:latin typeface="Credit Suisse Type Light" panose="020B0303040503020204" pitchFamily="34" charset="0"/>
              </a:rPr>
              <a:t>Comité Técnico va a estar compuesto por un máximo de 21 </a:t>
            </a:r>
            <a:r>
              <a:rPr lang="es-ES" altLang="ja-JP" sz="900" dirty="0" smtClean="0">
                <a:solidFill>
                  <a:srgbClr val="000000"/>
                </a:solidFill>
                <a:latin typeface="Credit Suisse Type Light" panose="020B0303040503020204" pitchFamily="34" charset="0"/>
              </a:rPr>
              <a:t>miembros</a:t>
            </a:r>
          </a:p>
          <a:p>
            <a:pPr marL="119063" lvl="2" indent="-115888" algn="ctr" eaLnBrk="1" hangingPunct="1">
              <a:spcBef>
                <a:spcPct val="40000"/>
              </a:spcBef>
              <a:buClr>
                <a:srgbClr val="66A2BC"/>
              </a:buClr>
              <a:buFont typeface="Wingdings"/>
              <a:buChar char="n"/>
            </a:pPr>
            <a:endParaRPr lang="es-MX" altLang="ja-JP" sz="900" dirty="0">
              <a:solidFill>
                <a:srgbClr val="000000"/>
              </a:solidFill>
              <a:latin typeface="Credit Suisse Type Light" panose="020B0303040503020204" pitchFamily="34" charset="0"/>
            </a:endParaRPr>
          </a:p>
        </p:txBody>
      </p:sp>
      <p:sp>
        <p:nvSpPr>
          <p:cNvPr id="23" name="ObjectBox1" descr="&lt;tags&gt;&lt;tag n=&quot;BulletInfo&quot; v=&quot;Standard&quot; /&gt;&lt;tag n=&quot;TagName&quot; v=&quot;ObjectBox1&quot; /&gt;&lt;tag n=&quot;Top&quot; v=&quot;99.25&quot; /&gt;&lt;tag n=&quot;Left&quot; v=&quot;35.75&quot; /&gt;&lt;tag n=&quot;Height&quot; v=&quot;321.625&quot; /&gt;&lt;tag n=&quot;Width&quot; v=&quot;314.5&quot; /&gt;&lt;/tags&gt;"/>
          <p:cNvSpPr>
            <a:spLocks noChangeArrowheads="1"/>
          </p:cNvSpPr>
          <p:nvPr/>
        </p:nvSpPr>
        <p:spPr bwMode="gray">
          <a:xfrm>
            <a:off x="5809125" y="2370138"/>
            <a:ext cx="1194580" cy="2292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64800" rIns="0" bIns="0"/>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87325" indent="-18415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19063" lvl="2" indent="-115888" eaLnBrk="1" hangingPunct="1">
              <a:spcBef>
                <a:spcPct val="40000"/>
              </a:spcBef>
              <a:buClr>
                <a:srgbClr val="6B7176"/>
              </a:buClr>
              <a:buFont typeface="Wingdings"/>
              <a:buChar char="n"/>
            </a:pPr>
            <a:r>
              <a:rPr lang="es-ES" altLang="ja-JP" sz="900" dirty="0" smtClean="0">
                <a:solidFill>
                  <a:srgbClr val="000000"/>
                </a:solidFill>
                <a:latin typeface="Credit Suisse Type Light" panose="020B0303040503020204" pitchFamily="34" charset="0"/>
              </a:rPr>
              <a:t>Las inversiones se monitorean activamente</a:t>
            </a:r>
            <a:endParaRPr lang="es-ES" altLang="ja-JP" sz="900" dirty="0">
              <a:solidFill>
                <a:srgbClr val="000000"/>
              </a:solidFill>
              <a:latin typeface="Credit Suisse Type Light" panose="020B0303040503020204" pitchFamily="34" charset="0"/>
            </a:endParaRPr>
          </a:p>
        </p:txBody>
      </p:sp>
      <p:sp>
        <p:nvSpPr>
          <p:cNvPr id="24" name="ObjectBox1" descr="&lt;tags&gt;&lt;tag n=&quot;BulletInfo&quot; v=&quot;Standard&quot; /&gt;&lt;tag n=&quot;TagName&quot; v=&quot;ObjectBox1&quot; /&gt;&lt;tag n=&quot;Top&quot; v=&quot;99.25&quot; /&gt;&lt;tag n=&quot;Left&quot; v=&quot;35.75&quot; /&gt;&lt;tag n=&quot;Height&quot; v=&quot;321.625&quot; /&gt;&lt;tag n=&quot;Width&quot; v=&quot;314.5&quot; /&gt;&lt;/tags&gt;"/>
          <p:cNvSpPr>
            <a:spLocks noChangeArrowheads="1"/>
          </p:cNvSpPr>
          <p:nvPr/>
        </p:nvSpPr>
        <p:spPr bwMode="gray">
          <a:xfrm>
            <a:off x="7152885" y="2370138"/>
            <a:ext cx="1194580" cy="2292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64800" rIns="0" bIns="0"/>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87325" indent="-18415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19063" lvl="2" indent="-115888" eaLnBrk="1" hangingPunct="1">
              <a:spcBef>
                <a:spcPct val="40000"/>
              </a:spcBef>
              <a:buClr>
                <a:srgbClr val="6B7176"/>
              </a:buClr>
              <a:buFont typeface="Wingdings"/>
              <a:buChar char="n"/>
            </a:pPr>
            <a:r>
              <a:rPr lang="es-ES" altLang="ja-JP" sz="900" dirty="0" smtClean="0">
                <a:solidFill>
                  <a:srgbClr val="000000"/>
                </a:solidFill>
                <a:latin typeface="Credit Suisse Type Light" panose="020B0303040503020204" pitchFamily="34" charset="0"/>
              </a:rPr>
              <a:t>Consideraciones de salida incluyen vencimiento</a:t>
            </a:r>
            <a:r>
              <a:rPr lang="es-ES" altLang="ja-JP" sz="900" dirty="0">
                <a:solidFill>
                  <a:srgbClr val="000000"/>
                </a:solidFill>
                <a:latin typeface="Credit Suisse Type Light" panose="020B0303040503020204" pitchFamily="34" charset="0"/>
              </a:rPr>
              <a:t>,</a:t>
            </a:r>
            <a:r>
              <a:rPr lang="es-ES" altLang="ja-JP" sz="900" dirty="0" smtClean="0">
                <a:solidFill>
                  <a:srgbClr val="000000"/>
                </a:solidFill>
                <a:latin typeface="Credit Suisse Type Light" panose="020B0303040503020204" pitchFamily="34" charset="0"/>
              </a:rPr>
              <a:t> refinanciamiento o prepago de los créditos</a:t>
            </a:r>
            <a:endParaRPr lang="es-ES" altLang="ja-JP" sz="900" dirty="0">
              <a:solidFill>
                <a:srgbClr val="000000"/>
              </a:solidFill>
              <a:latin typeface="Credit Suisse Type Light" panose="020B0303040503020204" pitchFamily="34" charset="0"/>
            </a:endParaRPr>
          </a:p>
        </p:txBody>
      </p:sp>
      <p:sp>
        <p:nvSpPr>
          <p:cNvPr id="18" name="Oval 17"/>
          <p:cNvSpPr>
            <a:spLocks noChangeAspect="1"/>
          </p:cNvSpPr>
          <p:nvPr/>
        </p:nvSpPr>
        <p:spPr>
          <a:xfrm>
            <a:off x="102308" y="101272"/>
            <a:ext cx="313387" cy="3133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defTabSz="914400" eaLnBrk="1" hangingPunct="1">
              <a:lnSpc>
                <a:spcPct val="95000"/>
              </a:lnSpc>
              <a:buClr>
                <a:srgbClr val="FFFFFF"/>
              </a:buClr>
            </a:pPr>
            <a:r>
              <a:rPr lang="es-MX" smtClean="0">
                <a:solidFill>
                  <a:srgbClr val="FFFFFF">
                    <a:lumMod val="65000"/>
                  </a:srgbClr>
                </a:solidFill>
              </a:rPr>
              <a:t>5</a:t>
            </a:r>
            <a:endParaRPr lang="en-US" dirty="0">
              <a:solidFill>
                <a:srgbClr val="FFFFFF">
                  <a:lumMod val="65000"/>
                </a:srgbClr>
              </a:solidFill>
            </a:endParaRPr>
          </a:p>
        </p:txBody>
      </p:sp>
      <p:sp>
        <p:nvSpPr>
          <p:cNvPr id="19" name="ObjectBox1" descr="&lt;tags&gt;&lt;tag n=&quot;BulletInfo&quot; v=&quot;Standard&quot; /&gt;&lt;tag n=&quot;TagName&quot; v=&quot;ObjectBox1&quot; /&gt;&lt;tag n=&quot;Top&quot; v=&quot;99.25&quot; /&gt;&lt;tag n=&quot;Left&quot; v=&quot;35.75&quot; /&gt;&lt;tag n=&quot;Height&quot; v=&quot;321.625&quot; /&gt;&lt;tag n=&quot;Width&quot; v=&quot;314.5&quot; /&gt;&lt;/tags&gt;"/>
          <p:cNvSpPr>
            <a:spLocks noChangeArrowheads="1"/>
          </p:cNvSpPr>
          <p:nvPr/>
        </p:nvSpPr>
        <p:spPr bwMode="gray">
          <a:xfrm>
            <a:off x="454025" y="2406650"/>
            <a:ext cx="1266286" cy="31194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64800" rIns="0" bIns="0"/>
          <a:lstStyle>
            <a:lvl1pPr defTabSz="728663" eaLnBrk="0" hangingPunct="0">
              <a:lnSpc>
                <a:spcPct val="95000"/>
              </a:lnSpc>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1588" defTabSz="728663" eaLnBrk="0" hangingPunct="0">
              <a:lnSpc>
                <a:spcPct val="95000"/>
              </a:lnSpc>
              <a:spcBef>
                <a:spcPct val="36000"/>
              </a:spcBef>
              <a:buClr>
                <a:schemeClr val="tx1"/>
              </a:buClr>
              <a:buSzPct val="120000"/>
              <a:defRPr sz="1400">
                <a:solidFill>
                  <a:schemeClr val="tx1"/>
                </a:solidFill>
                <a:latin typeface="Credit Suisse Type Roman" pitchFamily="34" charset="0"/>
              </a:defRPr>
            </a:lvl2pPr>
            <a:lvl3pPr marL="187325" indent="-184150" defTabSz="728663" eaLnBrk="0" hangingPunct="0">
              <a:lnSpc>
                <a:spcPct val="95000"/>
              </a:lnSpc>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defTabSz="728663" eaLnBrk="0" hangingPunct="0">
              <a:lnSpc>
                <a:spcPct val="95000"/>
              </a:lnSpc>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19063" lvl="2" indent="-115888" eaLnBrk="1" hangingPunct="1">
              <a:spcBef>
                <a:spcPct val="40000"/>
              </a:spcBef>
              <a:buClr>
                <a:srgbClr val="6B7176"/>
              </a:buClr>
              <a:buFont typeface="Wingdings"/>
              <a:buChar char="n"/>
            </a:pPr>
            <a:r>
              <a:rPr lang="es-MX" altLang="ja-JP" sz="900" dirty="0" smtClean="0">
                <a:solidFill>
                  <a:srgbClr val="000000"/>
                </a:solidFill>
                <a:latin typeface="Credit Suisse Type Light" panose="020B0303040503020204" pitchFamily="34" charset="0"/>
              </a:rPr>
              <a:t>Capacidad propia de </a:t>
            </a:r>
            <a:r>
              <a:rPr lang="es-MX" altLang="ja-JP" sz="900" dirty="0" err="1" smtClean="0">
                <a:solidFill>
                  <a:srgbClr val="000000"/>
                </a:solidFill>
                <a:latin typeface="Credit Suisse Type Light" panose="020B0303040503020204" pitchFamily="34" charset="0"/>
              </a:rPr>
              <a:t>originación</a:t>
            </a:r>
            <a:endParaRPr lang="es-MX" altLang="ja-JP" sz="900" dirty="0" smtClean="0">
              <a:solidFill>
                <a:srgbClr val="000000"/>
              </a:solidFill>
              <a:latin typeface="Credit Suisse Type Light" panose="020B0303040503020204" pitchFamily="34" charset="0"/>
            </a:endParaRPr>
          </a:p>
          <a:p>
            <a:pPr marL="233363" lvl="3" indent="-112713" eaLnBrk="1" hangingPunct="1">
              <a:spcBef>
                <a:spcPct val="40000"/>
              </a:spcBef>
              <a:buClr>
                <a:srgbClr val="000000"/>
              </a:buClr>
              <a:buFont typeface="Credit Suisse Type Light"/>
              <a:buChar char="−"/>
            </a:pPr>
            <a:r>
              <a:rPr lang="es-MX" altLang="ja-JP" sz="900" dirty="0" smtClean="0">
                <a:solidFill>
                  <a:srgbClr val="000000"/>
                </a:solidFill>
                <a:latin typeface="Credit Suisse Type Light" panose="020B0303040503020204" pitchFamily="34" charset="0"/>
              </a:rPr>
              <a:t>Excepcionalmente a través de terceros</a:t>
            </a:r>
          </a:p>
          <a:p>
            <a:pPr marL="119063" lvl="2" indent="-115888" eaLnBrk="1" hangingPunct="1">
              <a:spcBef>
                <a:spcPct val="40000"/>
              </a:spcBef>
              <a:buClr>
                <a:srgbClr val="6B7176"/>
              </a:buClr>
              <a:buFont typeface="Wingdings"/>
              <a:buChar char="n"/>
            </a:pPr>
            <a:r>
              <a:rPr lang="es-MX" altLang="ja-JP" sz="900" dirty="0" smtClean="0">
                <a:solidFill>
                  <a:srgbClr val="000000"/>
                </a:solidFill>
                <a:latin typeface="Credit Suisse Type Light" panose="020B0303040503020204" pitchFamily="34" charset="0"/>
              </a:rPr>
              <a:t>Establecimiento de relaciones de largo plazo y escalables</a:t>
            </a:r>
          </a:p>
          <a:p>
            <a:pPr marL="119063" lvl="2" indent="-115888" eaLnBrk="1" hangingPunct="1">
              <a:spcBef>
                <a:spcPct val="40000"/>
              </a:spcBef>
              <a:buClr>
                <a:srgbClr val="6B7176"/>
              </a:buClr>
              <a:buFont typeface="Wingdings"/>
              <a:buChar char="n"/>
            </a:pPr>
            <a:r>
              <a:rPr lang="es-MX" altLang="ja-JP" sz="900" dirty="0" smtClean="0">
                <a:solidFill>
                  <a:srgbClr val="000000"/>
                </a:solidFill>
                <a:latin typeface="Credit Suisse Type Light" panose="020B0303040503020204" pitchFamily="34" charset="0"/>
              </a:rPr>
              <a:t>De inicio, 3 originadores con probada experiencia</a:t>
            </a:r>
          </a:p>
          <a:p>
            <a:pPr marL="119063" lvl="2" indent="-115888" eaLnBrk="1" hangingPunct="1">
              <a:spcBef>
                <a:spcPct val="40000"/>
              </a:spcBef>
              <a:buClr>
                <a:srgbClr val="6B7176"/>
              </a:buClr>
              <a:buFont typeface="Wingdings"/>
              <a:buChar char="n"/>
            </a:pPr>
            <a:endParaRPr lang="es-MX" altLang="ja-JP" sz="900" dirty="0" smtClean="0">
              <a:solidFill>
                <a:srgbClr val="000000"/>
              </a:solidFill>
              <a:latin typeface="Credit Suisse Type Light" panose="020B0303040503020204" pitchFamily="34" charset="0"/>
            </a:endParaRPr>
          </a:p>
          <a:p>
            <a:pPr marL="119063" lvl="2" indent="-115888" eaLnBrk="1" hangingPunct="1">
              <a:spcBef>
                <a:spcPct val="40000"/>
              </a:spcBef>
              <a:buClr>
                <a:srgbClr val="6B7176"/>
              </a:buClr>
              <a:buFont typeface="Wingdings"/>
              <a:buChar char="n"/>
            </a:pPr>
            <a:endParaRPr lang="es-MX" altLang="ja-JP" sz="900" dirty="0">
              <a:solidFill>
                <a:srgbClr val="000000"/>
              </a:solidFill>
              <a:latin typeface="Credit Suisse Type Light" panose="020B0303040503020204" pitchFamily="34" charset="0"/>
            </a:endParaRPr>
          </a:p>
          <a:p>
            <a:pPr lvl="2" algn="just" eaLnBrk="1" hangingPunct="1">
              <a:lnSpc>
                <a:spcPct val="100000"/>
              </a:lnSpc>
              <a:spcBef>
                <a:spcPct val="40000"/>
              </a:spcBef>
              <a:buClr>
                <a:srgbClr val="7898B3"/>
              </a:buClr>
            </a:pPr>
            <a:endParaRPr lang="es-MX" altLang="ja-JP" sz="900" dirty="0">
              <a:solidFill>
                <a:srgbClr val="000000"/>
              </a:solidFill>
              <a:latin typeface="Credit Suisse Type Light" panose="020B0303040503020204" pitchFamily="34" charset="0"/>
            </a:endParaRPr>
          </a:p>
        </p:txBody>
      </p:sp>
    </p:spTree>
    <p:custDataLst>
      <p:tags r:id="rId1"/>
    </p:custDataLst>
    <p:extLst>
      <p:ext uri="{BB962C8B-B14F-4D97-AF65-F5344CB8AC3E}">
        <p14:creationId xmlns:p14="http://schemas.microsoft.com/office/powerpoint/2010/main" val="16642883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Number" descr="AQAAAAAQAPseEYfQE6RCrLTOuzCy2dfl/lY2KhU3N9jDUu9cxDw5+S8ytOKp/PUzTWQZ1E4jnYiWE8N1LnkESWOLx5aVGy8GuR1WFEeccs0QVVNxb7a2ExdtxjTcLUye+3Vnc3sM796jBvDco3gD1N9bq/ehVunp8vb2oZCTDm7it3mFaoBQz3pPOxd3ki+sUrQTo6rkpbHIx3BsOsARBzgTAK5efwOsS9/sZMvtAbErKaJtw2TJv1Y+hbnVghHbBsCyr3yu0A=="/>
          <p:cNvSpPr>
            <a:spLocks noGrp="1"/>
          </p:cNvSpPr>
          <p:nvPr>
            <p:ph type="sldNum" sz="quarter" idx="4"/>
          </p:nvPr>
        </p:nvSpPr>
        <p:spPr/>
        <p:txBody>
          <a:bodyPr/>
          <a:lstStyle/>
          <a:p>
            <a:fld id="{3C5482B9-D11D-4067-B360-F1AA9B4F5826}" type="slidenum">
              <a:rPr lang="en-US" noProof="1" smtClean="0">
                <a:solidFill>
                  <a:srgbClr val="000000"/>
                </a:solidFill>
              </a:rPr>
              <a:pPr/>
              <a:t>64</a:t>
            </a:fld>
            <a:endParaRPr lang="en-US" noProof="1">
              <a:solidFill>
                <a:srgbClr val="000000"/>
              </a:solidFill>
            </a:endParaRPr>
          </a:p>
        </p:txBody>
      </p:sp>
      <p:sp>
        <p:nvSpPr>
          <p:cNvPr id="3" name="Title" descr="AQAAAAAQAIBAw/XIwARNhn6WZFoumS57oqirgfm0hO7TTWO5bE4ObmbPU3NB6peogk3NVEIw5Z9uyV0HlmnetMn0tD5Ag2ZBtu9A+7mMhI788GQyW4DtENAi5hSR/g/J+v8Sh5OlXUd6N7JieVqN95W9/6mgO8uueMpZOPgGHkw1DxpYm5xfxx7ia8QddKh3S7ttEW2abkacxfHL7ZAFpwtNYzDn/0s3n5PG1NC4zDBdoQyCl9MYaUMw1s4kPAOVY/AqR91b1A=="/>
          <p:cNvSpPr>
            <a:spLocks noGrp="1"/>
          </p:cNvSpPr>
          <p:nvPr>
            <p:ph type="ctrTitle"/>
          </p:nvPr>
        </p:nvSpPr>
        <p:spPr/>
        <p:txBody>
          <a:bodyPr/>
          <a:lstStyle/>
          <a:p>
            <a:r>
              <a:rPr lang="es-MX" dirty="0" smtClean="0"/>
              <a:t>Apéndice</a:t>
            </a:r>
            <a:endParaRPr lang="en-US" dirty="0"/>
          </a:p>
        </p:txBody>
      </p:sp>
      <p:sp>
        <p:nvSpPr>
          <p:cNvPr id="4" name="Subtitle" descr="AQAAAAAQAJx9YkmQfClMjh0SNHwRUaQgyq9YX7CdUJsawOZvj6eZ5W/C7SYiYjC/iZY3SCMoRFaMLQU9aVzt8azOulQx1e4CWFTY3LNh2WPnS8bK5ZYpg4U4lCZmkeqQ6ccNueTIT3ZikGE13koC6OCXB+v9++Cs0D6rN+NDj3gq6j3+Ss9H0upwLh6zY3qF+17Wy5lcWTgQ207klDj1mMPm41DiZ61TwYVw9Bi83SqryMv04xVHvHcXjxO681P5g4gCEEc4/w=="/>
          <p:cNvSpPr>
            <a:spLocks noGrp="1"/>
          </p:cNvSpPr>
          <p:nvPr>
            <p:ph type="subTitle" idx="1"/>
          </p:nvPr>
        </p:nvSpPr>
        <p:spPr>
          <a:xfrm>
            <a:off x="3339483" y="4318183"/>
            <a:ext cx="5407508" cy="572400"/>
          </a:xfrm>
        </p:spPr>
        <p:txBody>
          <a:bodyPr/>
          <a:lstStyle/>
          <a:p>
            <a:endParaRPr lang="en-US" dirty="0"/>
          </a:p>
        </p:txBody>
      </p:sp>
    </p:spTree>
    <p:custDataLst>
      <p:tags r:id="rId1"/>
    </p:custDataLst>
    <p:extLst>
      <p:ext uri="{BB962C8B-B14F-4D97-AF65-F5344CB8AC3E}">
        <p14:creationId xmlns:p14="http://schemas.microsoft.com/office/powerpoint/2010/main" val="104395153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Straight Connector 92"/>
          <p:cNvCxnSpPr/>
          <p:nvPr/>
        </p:nvCxnSpPr>
        <p:spPr>
          <a:xfrm>
            <a:off x="3401670" y="3205646"/>
            <a:ext cx="0" cy="1001572"/>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6258673" y="3205646"/>
            <a:ext cx="0" cy="1238631"/>
          </a:xfrm>
          <a:prstGeom prst="line">
            <a:avLst/>
          </a:prstGeom>
          <a:ln w="12700">
            <a:solidFill>
              <a:srgbClr val="255B89"/>
            </a:solidFill>
            <a:prstDash val="sysDash"/>
          </a:ln>
        </p:spPr>
        <p:style>
          <a:lnRef idx="1">
            <a:schemeClr val="accent1"/>
          </a:lnRef>
          <a:fillRef idx="0">
            <a:schemeClr val="accent1"/>
          </a:fillRef>
          <a:effectRef idx="0">
            <a:schemeClr val="accent1"/>
          </a:effectRef>
          <a:fontRef idx="minor">
            <a:schemeClr val="tx1"/>
          </a:fontRef>
        </p:style>
      </p:cxnSp>
      <p:sp>
        <p:nvSpPr>
          <p:cNvPr id="21507" name="SlideNumber" descr="&lt;tags&gt;&lt;tag n=&quot;TagName&quot; v=&quot;SlideNumber&quot; /&gt;&lt;tag n=&quot;Top&quot; v=&quot;498&quot; /&gt;&lt;tag n=&quot;Left&quot; v=&quot;546.25&quot; /&gt;&lt;tag n=&quot;Height&quot; v=&quot;28.12504&quot; /&gt;&lt;tag n=&quot;Width&quot; v=&quot;138.25&quot; /&gt;&lt;/tags&gt;"/>
          <p:cNvSpPr>
            <a:spLocks noGrp="1"/>
          </p:cNvSpPr>
          <p:nvPr>
            <p:ph type="sldNum" sz="quarter" idx="67"/>
          </p:nvPr>
        </p:nvSpPr>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eaLnBrk="1" hangingPunct="1">
              <a:lnSpc>
                <a:spcPct val="100000"/>
              </a:lnSpc>
              <a:spcBef>
                <a:spcPct val="0"/>
              </a:spcBef>
              <a:buFontTx/>
              <a:buNone/>
              <a:defRPr/>
            </a:pPr>
            <a:fld id="{F699D916-5201-4C61-82BA-25B5C2EEE640}" type="slidenum">
              <a:rPr altLang="en-US" sz="1000" b="0" smtClean="0">
                <a:solidFill>
                  <a:srgbClr val="000000"/>
                </a:solidFill>
                <a:latin typeface="Credit Suisse Type Light" panose="020B0303040503020204" pitchFamily="34" charset="0"/>
              </a:rPr>
              <a:pPr eaLnBrk="1" hangingPunct="1">
                <a:lnSpc>
                  <a:spcPct val="100000"/>
                </a:lnSpc>
                <a:spcBef>
                  <a:spcPct val="0"/>
                </a:spcBef>
                <a:buFontTx/>
                <a:buNone/>
                <a:defRPr/>
              </a:pPr>
              <a:t>65</a:t>
            </a:fld>
            <a:endParaRPr lang="es-MX" altLang="ja-JP" sz="1000" b="0" smtClean="0">
              <a:solidFill>
                <a:srgbClr val="000000"/>
              </a:solidFill>
              <a:latin typeface="Credit Suisse Type Light" panose="020B0303040503020204" pitchFamily="34" charset="0"/>
            </a:endParaRPr>
          </a:p>
        </p:txBody>
      </p:sp>
      <p:sp>
        <p:nvSpPr>
          <p:cNvPr id="21508" name="Title" descr="&lt;tags&gt;&lt;tag n=&quot;TagName&quot; v=&quot;Title&quot; /&gt;&lt;tag n=&quot;Top&quot; v=&quot;15&quot; /&gt;&lt;tag n=&quot;Left&quot; v=&quot;35.37504&quot; /&gt;&lt;tag n=&quot;Height&quot; v=&quot;27.62716&quot; /&gt;&lt;tag n=&quot;Width&quot; v=&quot;568.5&quot; /&gt;&lt;/tags&gt;"/>
          <p:cNvSpPr>
            <a:spLocks noGrp="1"/>
          </p:cNvSpPr>
          <p:nvPr>
            <p:ph type="title"/>
          </p:nvPr>
        </p:nvSpPr>
        <p:spPr>
          <a:xfrm>
            <a:off x="457200" y="209550"/>
            <a:ext cx="7219950" cy="32162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s-MX" sz="2200" dirty="0">
                <a:latin typeface="Credit Suisse Type Light" panose="020B0303040503020204" pitchFamily="34" charset="0"/>
                <a:ea typeface="ＭＳ Ｐゴシック" pitchFamily="34" charset="-128"/>
              </a:rPr>
              <a:t>Estructura del Fideicomiso</a:t>
            </a:r>
            <a:endParaRPr lang="es-MX" altLang="es-MX" sz="2200" dirty="0">
              <a:latin typeface="Credit Suisse Type Light" panose="020B0303040503020204" pitchFamily="34" charset="0"/>
              <a:ea typeface="ＭＳ Ｐゴシック" pitchFamily="34" charset="-128"/>
            </a:endParaRPr>
          </a:p>
        </p:txBody>
      </p:sp>
      <p:sp>
        <p:nvSpPr>
          <p:cNvPr id="21511" name="Notes" descr="&lt;tags&gt;&lt;tag n=&quot;TagName&quot; v=&quot;Notes&quot; /&gt;&lt;tag n=&quot;Top&quot; v=&quot;488.25&quot; /&gt;&lt;tag n=&quot;Left&quot; v=&quot;179.625&quot; /&gt;&lt;tag n=&quot;Height&quot; v=&quot;24.17378&quot; /&gt;&lt;tag n=&quot;Width&quot; v=&quot;408.375&quot; /&gt;&lt;/tags&gt;"/>
          <p:cNvSpPr txBox="1">
            <a:spLocks noChangeArrowheads="1"/>
          </p:cNvSpPr>
          <p:nvPr/>
        </p:nvSpPr>
        <p:spPr bwMode="gray">
          <a:xfrm>
            <a:off x="457200" y="6165669"/>
            <a:ext cx="5186362" cy="204671"/>
          </a:xfrm>
          <a:prstGeom prst="rect">
            <a:avLst/>
          </a:prstGeom>
          <a:noFill/>
          <a:extLst/>
        </p:spPr>
        <p:txBody>
          <a:bodyPr vert="horz" wrap="square" lIns="0" tIns="0" rIns="0" bIns="0" rtlCol="0" anchor="t" anchorCtr="0">
            <a:spAutoFit/>
          </a:bodyPr>
          <a:lstStyle>
            <a:defPPr>
              <a:defRPr lang="en-US"/>
            </a:defPPr>
            <a:lvl1pPr marL="342900" marR="0" lvl="0" indent="-342900" algn="l" defTabSz="914400" eaLnBrk="1" fontAlgn="auto" latinLnBrk="0" hangingPunct="1">
              <a:spcBef>
                <a:spcPts val="0"/>
              </a:spcBef>
              <a:spcAft>
                <a:spcPts val="0"/>
              </a:spcAft>
              <a:buClrTx/>
              <a:buSzTx/>
              <a:buNone/>
              <a:tabLst>
                <a:tab pos="358775" algn="l"/>
              </a:tabLst>
              <a:defRPr sz="700"/>
            </a:lvl1pPr>
          </a:lstStyle>
          <a:p>
            <a:pPr>
              <a:lnSpc>
                <a:spcPct val="95000"/>
              </a:lnSpc>
            </a:pPr>
            <a:r>
              <a:rPr lang="es-MX" altLang="es-MX" dirty="0">
                <a:solidFill>
                  <a:srgbClr val="000000"/>
                </a:solidFill>
                <a:latin typeface="Credit Suisse Type Light" pitchFamily="34" charset="0"/>
              </a:rPr>
              <a:t>Nota:	Fondeo a través de </a:t>
            </a:r>
            <a:r>
              <a:rPr lang="es-MX" altLang="es-MX" dirty="0" smtClean="0">
                <a:solidFill>
                  <a:srgbClr val="000000"/>
                </a:solidFill>
                <a:latin typeface="Credit Suisse Type Light" pitchFamily="34" charset="0"/>
              </a:rPr>
              <a:t>Llamadas </a:t>
            </a:r>
            <a:r>
              <a:rPr lang="es-MX" altLang="es-MX" dirty="0">
                <a:solidFill>
                  <a:srgbClr val="000000"/>
                </a:solidFill>
                <a:latin typeface="Credit Suisse Type Light" pitchFamily="34" charset="0"/>
              </a:rPr>
              <a:t>de </a:t>
            </a:r>
            <a:r>
              <a:rPr lang="es-MX" altLang="es-MX" dirty="0" smtClean="0">
                <a:solidFill>
                  <a:srgbClr val="000000"/>
                </a:solidFill>
                <a:latin typeface="Credit Suisse Type Light" pitchFamily="34" charset="0"/>
              </a:rPr>
              <a:t>Capital</a:t>
            </a:r>
            <a:r>
              <a:rPr lang="es-MX" altLang="es-MX" dirty="0">
                <a:solidFill>
                  <a:srgbClr val="000000"/>
                </a:solidFill>
                <a:latin typeface="Credit Suisse Type Light" pitchFamily="34" charset="0"/>
              </a:rPr>
              <a:t>.</a:t>
            </a:r>
          </a:p>
          <a:p>
            <a:pPr>
              <a:lnSpc>
                <a:spcPct val="95000"/>
              </a:lnSpc>
            </a:pPr>
            <a:r>
              <a:rPr lang="es-MX" altLang="es-MX" dirty="0">
                <a:solidFill>
                  <a:srgbClr val="000000"/>
                </a:solidFill>
                <a:latin typeface="Credit Suisse Type Light" pitchFamily="34" charset="0"/>
              </a:rPr>
              <a:t>(1)	CS y/o el equipo de administración.</a:t>
            </a:r>
          </a:p>
        </p:txBody>
      </p:sp>
      <p:sp>
        <p:nvSpPr>
          <p:cNvPr id="8" name="Rectangle 9"/>
          <p:cNvSpPr>
            <a:spLocks noChangeArrowheads="1"/>
          </p:cNvSpPr>
          <p:nvPr/>
        </p:nvSpPr>
        <p:spPr bwMode="auto">
          <a:xfrm>
            <a:off x="0" y="-123110"/>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400" eaLnBrk="1" hangingPunct="1">
              <a:lnSpc>
                <a:spcPct val="95000"/>
              </a:lnSpc>
              <a:buClr>
                <a:srgbClr val="FFFFFF"/>
              </a:buClr>
            </a:pPr>
            <a:endParaRPr lang="en-US" sz="1200">
              <a:solidFill>
                <a:srgbClr val="000000"/>
              </a:solidFill>
              <a:latin typeface="Credit Suisse Type Light" panose="020B0303040503020204" pitchFamily="34" charset="0"/>
            </a:endParaRPr>
          </a:p>
        </p:txBody>
      </p:sp>
      <p:sp>
        <p:nvSpPr>
          <p:cNvPr id="242" name="Rectangle 13"/>
          <p:cNvSpPr>
            <a:spLocks noChangeArrowheads="1"/>
          </p:cNvSpPr>
          <p:nvPr/>
        </p:nvSpPr>
        <p:spPr bwMode="auto">
          <a:xfrm>
            <a:off x="2518476" y="1358454"/>
            <a:ext cx="7758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900" dirty="0" smtClean="0">
                <a:solidFill>
                  <a:srgbClr val="000000"/>
                </a:solidFill>
                <a:latin typeface="Credit Suisse Type Light" panose="020B0303040503020204" pitchFamily="34" charset="0"/>
              </a:rPr>
              <a:t>Inversionistas</a:t>
            </a:r>
          </a:p>
          <a:p>
            <a:pPr algn="ctr" defTabSz="914400" eaLnBrk="1" hangingPunct="1">
              <a:lnSpc>
                <a:spcPct val="100000"/>
              </a:lnSpc>
              <a:spcBef>
                <a:spcPct val="0"/>
              </a:spcBef>
              <a:buClr>
                <a:srgbClr val="FFFFFF"/>
              </a:buClr>
              <a:buFontTx/>
              <a:buNone/>
            </a:pPr>
            <a:r>
              <a:rPr lang="es-MX" altLang="es-MX" sz="900" dirty="0" smtClean="0">
                <a:solidFill>
                  <a:srgbClr val="000000"/>
                </a:solidFill>
                <a:latin typeface="Credit Suisse Type Light" panose="020B0303040503020204" pitchFamily="34" charset="0"/>
              </a:rPr>
              <a:t> institucionales</a:t>
            </a:r>
            <a:endParaRPr lang="es-MX" altLang="es-MX" sz="900" b="0" dirty="0">
              <a:solidFill>
                <a:srgbClr val="000000"/>
              </a:solidFill>
              <a:latin typeface="Credit Suisse Type Light" panose="020B0303040503020204" pitchFamily="34" charset="0"/>
            </a:endParaRPr>
          </a:p>
        </p:txBody>
      </p:sp>
      <p:sp>
        <p:nvSpPr>
          <p:cNvPr id="243" name="Rectangle 14"/>
          <p:cNvSpPr>
            <a:spLocks noChangeArrowheads="1"/>
          </p:cNvSpPr>
          <p:nvPr/>
        </p:nvSpPr>
        <p:spPr bwMode="auto">
          <a:xfrm>
            <a:off x="3061988" y="1234408"/>
            <a:ext cx="3847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1100" b="0" dirty="0">
                <a:solidFill>
                  <a:srgbClr val="000000"/>
                </a:solidFill>
                <a:latin typeface="Credit Suisse Type Light" panose="020B0303040503020204" pitchFamily="34" charset="0"/>
              </a:rPr>
              <a:t> </a:t>
            </a:r>
            <a:endParaRPr lang="es-MX" altLang="es-MX" sz="1200" b="0" dirty="0">
              <a:solidFill>
                <a:srgbClr val="000000"/>
              </a:solidFill>
              <a:latin typeface="Credit Suisse Type Light" panose="020B0303040503020204" pitchFamily="34" charset="0"/>
            </a:endParaRPr>
          </a:p>
        </p:txBody>
      </p:sp>
      <p:sp>
        <p:nvSpPr>
          <p:cNvPr id="247" name="Rectangle 235"/>
          <p:cNvSpPr>
            <a:spLocks noChangeArrowheads="1"/>
          </p:cNvSpPr>
          <p:nvPr/>
        </p:nvSpPr>
        <p:spPr bwMode="auto">
          <a:xfrm>
            <a:off x="4963581" y="4139226"/>
            <a:ext cx="3847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1100" b="0" dirty="0">
                <a:solidFill>
                  <a:srgbClr val="000000"/>
                </a:solidFill>
                <a:latin typeface="Credit Suisse Type Light" panose="020B0303040503020204" pitchFamily="34" charset="0"/>
              </a:rPr>
              <a:t> </a:t>
            </a:r>
            <a:endParaRPr lang="es-MX" altLang="es-MX" sz="1200" b="0" dirty="0">
              <a:solidFill>
                <a:srgbClr val="000000"/>
              </a:solidFill>
              <a:latin typeface="Credit Suisse Type Light" panose="020B0303040503020204" pitchFamily="34" charset="0"/>
            </a:endParaRPr>
          </a:p>
        </p:txBody>
      </p:sp>
      <p:sp>
        <p:nvSpPr>
          <p:cNvPr id="248" name="Rectangle 253"/>
          <p:cNvSpPr>
            <a:spLocks noChangeArrowheads="1"/>
          </p:cNvSpPr>
          <p:nvPr/>
        </p:nvSpPr>
        <p:spPr bwMode="auto">
          <a:xfrm>
            <a:off x="5203899" y="2904445"/>
            <a:ext cx="4616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Contrato de</a:t>
            </a:r>
          </a:p>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 administración</a:t>
            </a:r>
            <a:endParaRPr lang="es-MX" altLang="es-MX" sz="600" b="0" dirty="0">
              <a:solidFill>
                <a:srgbClr val="000000"/>
              </a:solidFill>
              <a:latin typeface="Credit Suisse Type Light" panose="020B0303040503020204" pitchFamily="34" charset="0"/>
            </a:endParaRPr>
          </a:p>
        </p:txBody>
      </p:sp>
      <p:sp>
        <p:nvSpPr>
          <p:cNvPr id="249" name="Rectangle 271"/>
          <p:cNvSpPr>
            <a:spLocks noChangeArrowheads="1"/>
          </p:cNvSpPr>
          <p:nvPr/>
        </p:nvSpPr>
        <p:spPr bwMode="auto">
          <a:xfrm>
            <a:off x="4972315" y="1885765"/>
            <a:ext cx="16991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a:solidFill>
                  <a:srgbClr val="000000"/>
                </a:solidFill>
                <a:latin typeface="Credit Suisse Type Light" panose="020B0303040503020204" pitchFamily="34" charset="0"/>
              </a:rPr>
              <a:t>3</a:t>
            </a:r>
            <a:r>
              <a:rPr lang="es-MX" altLang="es-MX" sz="600" b="0" dirty="0" smtClean="0">
                <a:solidFill>
                  <a:srgbClr val="000000"/>
                </a:solidFill>
                <a:latin typeface="Credit Suisse Type Light" panose="020B0303040503020204" pitchFamily="34" charset="0"/>
              </a:rPr>
              <a:t>%</a:t>
            </a:r>
            <a:r>
              <a:rPr lang="es-MX" altLang="es-MX" sz="600" b="0" baseline="30000" dirty="0" smtClean="0">
                <a:solidFill>
                  <a:srgbClr val="000000"/>
                </a:solidFill>
                <a:latin typeface="Credit Suisse Type Light" panose="020B0303040503020204" pitchFamily="34" charset="0"/>
              </a:rPr>
              <a:t>(1)</a:t>
            </a:r>
            <a:endParaRPr lang="es-MX" altLang="es-MX" sz="1200" b="0" baseline="30000" dirty="0">
              <a:solidFill>
                <a:srgbClr val="000000"/>
              </a:solidFill>
              <a:latin typeface="Credit Suisse Type Light" panose="020B0303040503020204" pitchFamily="34" charset="0"/>
            </a:endParaRPr>
          </a:p>
        </p:txBody>
      </p:sp>
      <p:sp>
        <p:nvSpPr>
          <p:cNvPr id="267" name="Rectangle 341"/>
          <p:cNvSpPr>
            <a:spLocks noChangeArrowheads="1"/>
          </p:cNvSpPr>
          <p:nvPr/>
        </p:nvSpPr>
        <p:spPr bwMode="auto">
          <a:xfrm>
            <a:off x="3061988" y="1234408"/>
            <a:ext cx="3847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1100" b="0" dirty="0">
                <a:solidFill>
                  <a:srgbClr val="000000"/>
                </a:solidFill>
                <a:latin typeface="Credit Suisse Type Light" panose="020B0303040503020204" pitchFamily="34" charset="0"/>
              </a:rPr>
              <a:t> </a:t>
            </a:r>
            <a:endParaRPr lang="es-MX" altLang="es-MX" sz="1200" b="0" dirty="0">
              <a:solidFill>
                <a:srgbClr val="000000"/>
              </a:solidFill>
              <a:latin typeface="Credit Suisse Type Light" panose="020B0303040503020204" pitchFamily="34" charset="0"/>
            </a:endParaRPr>
          </a:p>
        </p:txBody>
      </p:sp>
      <p:sp>
        <p:nvSpPr>
          <p:cNvPr id="269" name="Rectangle 453"/>
          <p:cNvSpPr>
            <a:spLocks noChangeArrowheads="1"/>
          </p:cNvSpPr>
          <p:nvPr/>
        </p:nvSpPr>
        <p:spPr bwMode="auto">
          <a:xfrm>
            <a:off x="4356856" y="1227275"/>
            <a:ext cx="1358440" cy="574803"/>
          </a:xfrm>
          <a:prstGeom prst="rect">
            <a:avLst/>
          </a:prstGeom>
          <a:noFill/>
          <a:ln w="6350" cap="rnd">
            <a:solidFill>
              <a:srgbClr val="255B8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dirty="0">
              <a:solidFill>
                <a:srgbClr val="000000"/>
              </a:solidFill>
              <a:latin typeface="Credit Suisse Type Light" panose="020B0303040503020204" pitchFamily="34" charset="0"/>
            </a:endParaRPr>
          </a:p>
        </p:txBody>
      </p:sp>
      <p:grpSp>
        <p:nvGrpSpPr>
          <p:cNvPr id="270" name="Group 457"/>
          <p:cNvGrpSpPr>
            <a:grpSpLocks/>
          </p:cNvGrpSpPr>
          <p:nvPr/>
        </p:nvGrpSpPr>
        <p:grpSpPr bwMode="auto">
          <a:xfrm>
            <a:off x="2227183" y="1227275"/>
            <a:ext cx="1358440" cy="574803"/>
            <a:chOff x="1841" y="1742"/>
            <a:chExt cx="812" cy="200"/>
          </a:xfrm>
          <a:noFill/>
        </p:grpSpPr>
        <p:sp>
          <p:nvSpPr>
            <p:cNvPr id="271" name="Rectangle 455"/>
            <p:cNvSpPr>
              <a:spLocks noChangeArrowheads="1"/>
            </p:cNvSpPr>
            <p:nvPr/>
          </p:nvSpPr>
          <p:spPr bwMode="auto">
            <a:xfrm>
              <a:off x="1841" y="1742"/>
              <a:ext cx="812" cy="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dirty="0">
                <a:solidFill>
                  <a:srgbClr val="000000"/>
                </a:solidFill>
                <a:latin typeface="Credit Suisse Type Light" panose="020B0303040503020204" pitchFamily="34" charset="0"/>
              </a:endParaRPr>
            </a:p>
          </p:txBody>
        </p:sp>
        <p:sp>
          <p:nvSpPr>
            <p:cNvPr id="272" name="Rectangle 456"/>
            <p:cNvSpPr>
              <a:spLocks noChangeArrowheads="1"/>
            </p:cNvSpPr>
            <p:nvPr/>
          </p:nvSpPr>
          <p:spPr bwMode="auto">
            <a:xfrm>
              <a:off x="1841" y="1742"/>
              <a:ext cx="812" cy="200"/>
            </a:xfrm>
            <a:prstGeom prst="rect">
              <a:avLst/>
            </a:prstGeom>
            <a:grpFill/>
            <a:ln w="6350" cap="rnd">
              <a:solidFill>
                <a:srgbClr val="255B89"/>
              </a:solidFill>
              <a:miter lim="800000"/>
              <a:headEnd/>
              <a:tailEnd/>
            </a:ln>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dirty="0">
                <a:solidFill>
                  <a:srgbClr val="000000"/>
                </a:solidFill>
                <a:latin typeface="Credit Suisse Type Light" panose="020B0303040503020204" pitchFamily="34" charset="0"/>
              </a:endParaRPr>
            </a:p>
          </p:txBody>
        </p:sp>
      </p:grpSp>
      <p:sp>
        <p:nvSpPr>
          <p:cNvPr id="273" name="Rectangle 523"/>
          <p:cNvSpPr>
            <a:spLocks noChangeArrowheads="1"/>
          </p:cNvSpPr>
          <p:nvPr/>
        </p:nvSpPr>
        <p:spPr bwMode="auto">
          <a:xfrm>
            <a:off x="4681011" y="2808370"/>
            <a:ext cx="71013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dirty="0" err="1" smtClean="0">
                <a:solidFill>
                  <a:srgbClr val="FFFFFF"/>
                </a:solidFill>
                <a:latin typeface="Credit Suisse Type Light" panose="020B0303040503020204" pitchFamily="34" charset="0"/>
              </a:rPr>
              <a:t>Distribution</a:t>
            </a:r>
            <a:r>
              <a:rPr lang="es-MX" altLang="es-MX" sz="600" dirty="0" smtClean="0">
                <a:solidFill>
                  <a:srgbClr val="FFFFFF"/>
                </a:solidFill>
                <a:latin typeface="Credit Suisse Type Light" panose="020B0303040503020204" pitchFamily="34" charset="0"/>
              </a:rPr>
              <a:t> </a:t>
            </a:r>
            <a:r>
              <a:rPr lang="es-MX" altLang="es-MX" sz="600" dirty="0" err="1" smtClean="0">
                <a:solidFill>
                  <a:srgbClr val="FFFFFF"/>
                </a:solidFill>
                <a:latin typeface="Credit Suisse Type Light" panose="020B0303040503020204" pitchFamily="34" charset="0"/>
              </a:rPr>
              <a:t>Account</a:t>
            </a:r>
            <a:endParaRPr lang="es-MX" altLang="es-MX" sz="1200" b="0" dirty="0">
              <a:solidFill>
                <a:srgbClr val="000000"/>
              </a:solidFill>
              <a:latin typeface="Credit Suisse Type Light" panose="020B0303040503020204" pitchFamily="34" charset="0"/>
            </a:endParaRPr>
          </a:p>
        </p:txBody>
      </p:sp>
      <p:sp>
        <p:nvSpPr>
          <p:cNvPr id="274" name="Rectangle 271"/>
          <p:cNvSpPr>
            <a:spLocks noChangeArrowheads="1"/>
          </p:cNvSpPr>
          <p:nvPr/>
        </p:nvSpPr>
        <p:spPr bwMode="auto">
          <a:xfrm>
            <a:off x="2596401" y="2223360"/>
            <a:ext cx="19396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CBFIs</a:t>
            </a:r>
            <a:endParaRPr lang="es-MX" altLang="es-MX" sz="1200" b="0" dirty="0">
              <a:solidFill>
                <a:srgbClr val="000000"/>
              </a:solidFill>
              <a:latin typeface="Credit Suisse Type Light" panose="020B0303040503020204" pitchFamily="34" charset="0"/>
            </a:endParaRPr>
          </a:p>
        </p:txBody>
      </p:sp>
      <p:cxnSp>
        <p:nvCxnSpPr>
          <p:cNvPr id="276" name="Straight Connector 275"/>
          <p:cNvCxnSpPr/>
          <p:nvPr/>
        </p:nvCxnSpPr>
        <p:spPr>
          <a:xfrm>
            <a:off x="4682871" y="3125790"/>
            <a:ext cx="0" cy="1032486"/>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a:off x="4216922" y="4195287"/>
            <a:ext cx="1885429" cy="6565"/>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flipH="1">
            <a:off x="2591458" y="4201851"/>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flipH="1">
            <a:off x="5007128" y="4206650"/>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28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3587" y="1364294"/>
            <a:ext cx="1072334" cy="299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1" name="Group 280"/>
          <p:cNvGrpSpPr/>
          <p:nvPr/>
        </p:nvGrpSpPr>
        <p:grpSpPr>
          <a:xfrm>
            <a:off x="2918113" y="1856960"/>
            <a:ext cx="2251799" cy="246077"/>
            <a:chOff x="634448" y="2977999"/>
            <a:chExt cx="1905000" cy="218907"/>
          </a:xfrm>
        </p:grpSpPr>
        <p:cxnSp>
          <p:nvCxnSpPr>
            <p:cNvPr id="282" name="Straight Connector 281"/>
            <p:cNvCxnSpPr/>
            <p:nvPr/>
          </p:nvCxnSpPr>
          <p:spPr>
            <a:xfrm>
              <a:off x="634448" y="3195512"/>
              <a:ext cx="1905000" cy="1394"/>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a:off x="2515639" y="2977999"/>
              <a:ext cx="0" cy="218907"/>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p:nvPr/>
          </p:nvCxnSpPr>
          <p:spPr>
            <a:xfrm>
              <a:off x="639210" y="2977999"/>
              <a:ext cx="0" cy="218907"/>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grpSp>
      <p:cxnSp>
        <p:nvCxnSpPr>
          <p:cNvPr id="285" name="Straight Connector 284"/>
          <p:cNvCxnSpPr/>
          <p:nvPr/>
        </p:nvCxnSpPr>
        <p:spPr>
          <a:xfrm flipH="1">
            <a:off x="4068352" y="2103038"/>
            <a:ext cx="2" cy="466147"/>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86" name="Group 285"/>
          <p:cNvGrpSpPr/>
          <p:nvPr/>
        </p:nvGrpSpPr>
        <p:grpSpPr>
          <a:xfrm>
            <a:off x="2980334" y="2573362"/>
            <a:ext cx="2122337" cy="632284"/>
            <a:chOff x="3051176" y="4781550"/>
            <a:chExt cx="1033463" cy="317500"/>
          </a:xfrm>
          <a:solidFill>
            <a:schemeClr val="accent1"/>
          </a:solidFill>
        </p:grpSpPr>
        <p:grpSp>
          <p:nvGrpSpPr>
            <p:cNvPr id="287" name="Group 600"/>
            <p:cNvGrpSpPr>
              <a:grpSpLocks/>
            </p:cNvGrpSpPr>
            <p:nvPr/>
          </p:nvGrpSpPr>
          <p:grpSpPr bwMode="auto">
            <a:xfrm>
              <a:off x="3051176" y="4781550"/>
              <a:ext cx="1033463" cy="317500"/>
              <a:chOff x="1922" y="3026"/>
              <a:chExt cx="651" cy="200"/>
            </a:xfrm>
            <a:grpFill/>
          </p:grpSpPr>
          <p:sp>
            <p:nvSpPr>
              <p:cNvPr id="289" name="Rectangle 598"/>
              <p:cNvSpPr>
                <a:spLocks noChangeArrowheads="1"/>
              </p:cNvSpPr>
              <p:nvPr/>
            </p:nvSpPr>
            <p:spPr bwMode="auto">
              <a:xfrm>
                <a:off x="1922" y="3026"/>
                <a:ext cx="651" cy="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000" b="0" dirty="0">
                  <a:solidFill>
                    <a:srgbClr val="FFFFFF"/>
                  </a:solidFill>
                  <a:latin typeface="Credit Suisse Type Light" panose="020B0303040503020204" pitchFamily="34" charset="0"/>
                </a:endParaRPr>
              </a:p>
            </p:txBody>
          </p:sp>
          <p:sp>
            <p:nvSpPr>
              <p:cNvPr id="290" name="Rectangle 599"/>
              <p:cNvSpPr>
                <a:spLocks noChangeArrowheads="1"/>
              </p:cNvSpPr>
              <p:nvPr/>
            </p:nvSpPr>
            <p:spPr bwMode="auto">
              <a:xfrm>
                <a:off x="1922" y="3026"/>
                <a:ext cx="651" cy="200"/>
              </a:xfrm>
              <a:prstGeom prst="rect">
                <a:avLst/>
              </a:prstGeom>
              <a:grpFill/>
              <a:ln w="6350" cap="rnd">
                <a:solidFill>
                  <a:srgbClr val="B2C2D1"/>
                </a:solidFill>
                <a:miter lim="800000"/>
                <a:headEnd/>
                <a:tailEnd/>
              </a:ln>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000" b="0" dirty="0">
                  <a:solidFill>
                    <a:srgbClr val="FFFFFF"/>
                  </a:solidFill>
                  <a:latin typeface="Credit Suisse Type Light" panose="020B0303040503020204" pitchFamily="34" charset="0"/>
                </a:endParaRPr>
              </a:p>
            </p:txBody>
          </p:sp>
        </p:grpSp>
        <p:sp>
          <p:nvSpPr>
            <p:cNvPr id="288" name="Rectangle 601"/>
            <p:cNvSpPr>
              <a:spLocks noChangeArrowheads="1"/>
            </p:cNvSpPr>
            <p:nvPr/>
          </p:nvSpPr>
          <p:spPr bwMode="auto">
            <a:xfrm>
              <a:off x="3404079" y="4886325"/>
              <a:ext cx="338770" cy="77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1000" dirty="0" smtClean="0">
                  <a:solidFill>
                    <a:srgbClr val="FFFFFF"/>
                  </a:solidFill>
                  <a:latin typeface="Credit Suisse Type Light" panose="020B0303040503020204" pitchFamily="34" charset="0"/>
                </a:rPr>
                <a:t>Fideicomiso</a:t>
              </a:r>
              <a:endParaRPr lang="es-MX" altLang="es-MX" sz="1000" b="0" dirty="0">
                <a:solidFill>
                  <a:srgbClr val="FFFFFF"/>
                </a:solidFill>
                <a:latin typeface="Credit Suisse Type Light" panose="020B0303040503020204" pitchFamily="34" charset="0"/>
              </a:endParaRPr>
            </a:p>
          </p:txBody>
        </p:sp>
      </p:grpSp>
      <p:cxnSp>
        <p:nvCxnSpPr>
          <p:cNvPr id="291" name="Elbow Connector 290"/>
          <p:cNvCxnSpPr>
            <a:endCxn id="289" idx="3"/>
          </p:cNvCxnSpPr>
          <p:nvPr/>
        </p:nvCxnSpPr>
        <p:spPr>
          <a:xfrm rot="5400000">
            <a:off x="4813836" y="2126416"/>
            <a:ext cx="1051923" cy="474253"/>
          </a:xfrm>
          <a:prstGeom prst="bentConnector2">
            <a:avLst/>
          </a:prstGeom>
          <a:ln w="127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92" name="Group 291"/>
          <p:cNvGrpSpPr/>
          <p:nvPr/>
        </p:nvGrpSpPr>
        <p:grpSpPr>
          <a:xfrm>
            <a:off x="902154" y="2673575"/>
            <a:ext cx="990086" cy="431858"/>
            <a:chOff x="3051176" y="4781550"/>
            <a:chExt cx="1033463" cy="317500"/>
          </a:xfrm>
          <a:solidFill>
            <a:schemeClr val="accent1"/>
          </a:solidFill>
        </p:grpSpPr>
        <p:grpSp>
          <p:nvGrpSpPr>
            <p:cNvPr id="300" name="Group 600"/>
            <p:cNvGrpSpPr>
              <a:grpSpLocks/>
            </p:cNvGrpSpPr>
            <p:nvPr/>
          </p:nvGrpSpPr>
          <p:grpSpPr bwMode="auto">
            <a:xfrm>
              <a:off x="3051176" y="4781550"/>
              <a:ext cx="1033463" cy="317500"/>
              <a:chOff x="1922" y="3026"/>
              <a:chExt cx="651" cy="200"/>
            </a:xfrm>
            <a:grpFill/>
          </p:grpSpPr>
          <p:sp>
            <p:nvSpPr>
              <p:cNvPr id="303" name="Rectangle 598"/>
              <p:cNvSpPr>
                <a:spLocks noChangeArrowheads="1"/>
              </p:cNvSpPr>
              <p:nvPr/>
            </p:nvSpPr>
            <p:spPr bwMode="auto">
              <a:xfrm>
                <a:off x="1922" y="3026"/>
                <a:ext cx="651" cy="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000" b="0" dirty="0">
                  <a:solidFill>
                    <a:srgbClr val="FFFFFF"/>
                  </a:solidFill>
                  <a:latin typeface="Credit Suisse Type Light" panose="020B0303040503020204" pitchFamily="34" charset="0"/>
                </a:endParaRPr>
              </a:p>
            </p:txBody>
          </p:sp>
          <p:sp>
            <p:nvSpPr>
              <p:cNvPr id="304" name="Rectangle 599"/>
              <p:cNvSpPr>
                <a:spLocks noChangeArrowheads="1"/>
              </p:cNvSpPr>
              <p:nvPr/>
            </p:nvSpPr>
            <p:spPr bwMode="auto">
              <a:xfrm>
                <a:off x="1922" y="3026"/>
                <a:ext cx="651" cy="200"/>
              </a:xfrm>
              <a:prstGeom prst="rect">
                <a:avLst/>
              </a:prstGeom>
              <a:grpFill/>
              <a:ln w="6350" cap="rnd">
                <a:solidFill>
                  <a:srgbClr val="B2C2D1"/>
                </a:solidFill>
                <a:miter lim="800000"/>
                <a:headEnd/>
                <a:tailEnd/>
              </a:ln>
              <a:extLst/>
            </p:spPr>
            <p:txBody>
              <a:bodyPr anchor="ct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000" b="0" dirty="0">
                  <a:solidFill>
                    <a:srgbClr val="FFFFFF"/>
                  </a:solidFill>
                  <a:latin typeface="Credit Suisse Type Light" panose="020B0303040503020204" pitchFamily="34" charset="0"/>
                </a:endParaRPr>
              </a:p>
            </p:txBody>
          </p:sp>
        </p:grpSp>
        <p:sp>
          <p:nvSpPr>
            <p:cNvPr id="302" name="Rectangle 601"/>
            <p:cNvSpPr>
              <a:spLocks noChangeArrowheads="1"/>
            </p:cNvSpPr>
            <p:nvPr/>
          </p:nvSpPr>
          <p:spPr bwMode="auto">
            <a:xfrm>
              <a:off x="3279813" y="4873132"/>
              <a:ext cx="587306" cy="113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1000" dirty="0" smtClean="0">
                  <a:solidFill>
                    <a:srgbClr val="FFFFFF"/>
                  </a:solidFill>
                  <a:latin typeface="Credit Suisse Type Light" panose="020B0303040503020204" pitchFamily="34" charset="0"/>
                </a:rPr>
                <a:t>Fiduciario</a:t>
              </a:r>
              <a:endParaRPr lang="es-MX" altLang="es-MX" sz="1000" b="0" dirty="0">
                <a:solidFill>
                  <a:srgbClr val="FFFFFF"/>
                </a:solidFill>
                <a:latin typeface="Credit Suisse Type Light" panose="020B0303040503020204" pitchFamily="34" charset="0"/>
              </a:endParaRPr>
            </a:p>
          </p:txBody>
        </p:sp>
      </p:grpSp>
      <p:cxnSp>
        <p:nvCxnSpPr>
          <p:cNvPr id="305" name="Straight Connector 304"/>
          <p:cNvCxnSpPr>
            <a:stCxn id="290" idx="1"/>
            <a:endCxn id="303" idx="3"/>
          </p:cNvCxnSpPr>
          <p:nvPr/>
        </p:nvCxnSpPr>
        <p:spPr>
          <a:xfrm flipH="1">
            <a:off x="1892240" y="2889504"/>
            <a:ext cx="1088094" cy="0"/>
          </a:xfrm>
          <a:prstGeom prst="line">
            <a:avLst/>
          </a:prstGeom>
          <a:ln w="12700">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6" name="Rectangle 253"/>
          <p:cNvSpPr>
            <a:spLocks noChangeArrowheads="1"/>
          </p:cNvSpPr>
          <p:nvPr/>
        </p:nvSpPr>
        <p:spPr bwMode="auto">
          <a:xfrm>
            <a:off x="2254912" y="2922074"/>
            <a:ext cx="3670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Contrato de</a:t>
            </a:r>
          </a:p>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 fideicomiso</a:t>
            </a:r>
            <a:endParaRPr lang="es-MX" altLang="es-MX" sz="600" b="0" dirty="0">
              <a:solidFill>
                <a:srgbClr val="000000"/>
              </a:solidFill>
              <a:latin typeface="Credit Suisse Type Light" panose="020B0303040503020204" pitchFamily="34" charset="0"/>
            </a:endParaRPr>
          </a:p>
        </p:txBody>
      </p:sp>
      <p:sp>
        <p:nvSpPr>
          <p:cNvPr id="307" name="TextBox 306" descr="AQAAAAAQACdMmsFiXK9HiD3CpMsKx6GDqpb27FsUBDyQybQuI8Z3TWWjBVFSlPrJu9PkTMKyn8YVerwbRgttmrdHdtB/pQh6bSp4KFMoNPGuywUz83eq"/>
          <p:cNvSpPr txBox="1"/>
          <p:nvPr/>
        </p:nvSpPr>
        <p:spPr>
          <a:xfrm>
            <a:off x="1195849" y="1306016"/>
            <a:ext cx="1006908" cy="409343"/>
          </a:xfrm>
          <a:prstGeom prst="rect">
            <a:avLst/>
          </a:prstGeom>
          <a:noFill/>
        </p:spPr>
        <p:txBody>
          <a:bodyPr wrap="square" lIns="0" tIns="0" rIns="0" bIns="0" rtlCol="0">
            <a:spAutoFit/>
          </a:bodyPr>
          <a:lstStyle/>
          <a:p>
            <a:pPr marL="119063" lvl="2" indent="-115888" defTabSz="914400" eaLnBrk="1" hangingPunct="1">
              <a:lnSpc>
                <a:spcPct val="95000"/>
              </a:lnSpc>
              <a:spcBef>
                <a:spcPct val="95000"/>
              </a:spcBef>
              <a:buClr>
                <a:srgbClr val="6B7176"/>
              </a:buClr>
              <a:buSzPct val="80000"/>
              <a:buFont typeface="Wingdings"/>
              <a:buChar char="n"/>
            </a:pPr>
            <a:r>
              <a:rPr lang="es-MX" sz="700" dirty="0" smtClean="0">
                <a:solidFill>
                  <a:srgbClr val="000000"/>
                </a:solidFill>
                <a:latin typeface="Credit Suisse Type Light" panose="020B0303040503020204" pitchFamily="34" charset="0"/>
              </a:rPr>
              <a:t>Afores</a:t>
            </a:r>
          </a:p>
          <a:p>
            <a:pPr marL="119063" lvl="2" indent="-115888" defTabSz="914400" eaLnBrk="1" hangingPunct="1">
              <a:lnSpc>
                <a:spcPct val="95000"/>
              </a:lnSpc>
              <a:spcBef>
                <a:spcPct val="95000"/>
              </a:spcBef>
              <a:buClr>
                <a:srgbClr val="6B7176"/>
              </a:buClr>
              <a:buSzPct val="80000"/>
              <a:buFont typeface="Wingdings"/>
              <a:buChar char="n"/>
            </a:pPr>
            <a:r>
              <a:rPr lang="es-MX" sz="700" dirty="0" smtClean="0">
                <a:solidFill>
                  <a:srgbClr val="000000"/>
                </a:solidFill>
                <a:latin typeface="Credit Suisse Type Light" panose="020B0303040503020204" pitchFamily="34" charset="0"/>
              </a:rPr>
              <a:t>Otros inversionistas institucionales</a:t>
            </a:r>
            <a:endParaRPr lang="es-MX" sz="700" dirty="0">
              <a:solidFill>
                <a:srgbClr val="000000"/>
              </a:solidFill>
              <a:latin typeface="Credit Suisse Type Light" panose="020B0303040503020204" pitchFamily="34" charset="0"/>
            </a:endParaRPr>
          </a:p>
        </p:txBody>
      </p:sp>
      <p:sp>
        <p:nvSpPr>
          <p:cNvPr id="308" name="Round Single Corner Rectangle 307"/>
          <p:cNvSpPr/>
          <p:nvPr/>
        </p:nvSpPr>
        <p:spPr bwMode="gray">
          <a:xfrm>
            <a:off x="2229089" y="444427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MX" sz="600" dirty="0" smtClean="0">
                <a:solidFill>
                  <a:srgbClr val="000000"/>
                </a:solidFill>
              </a:rPr>
              <a:t>Préstamo </a:t>
            </a:r>
          </a:p>
          <a:p>
            <a:pPr algn="ctr" defTabSz="914400" eaLnBrk="1" hangingPunct="1">
              <a:lnSpc>
                <a:spcPct val="95000"/>
              </a:lnSpc>
              <a:buClr>
                <a:srgbClr val="FFFFFF"/>
              </a:buClr>
            </a:pPr>
            <a:r>
              <a:rPr lang="es-MX" sz="600" dirty="0" smtClean="0">
                <a:solidFill>
                  <a:srgbClr val="000000"/>
                </a:solidFill>
              </a:rPr>
              <a:t>A</a:t>
            </a:r>
          </a:p>
        </p:txBody>
      </p:sp>
      <p:sp>
        <p:nvSpPr>
          <p:cNvPr id="309" name="Round Single Corner Rectangle 308"/>
          <p:cNvSpPr/>
          <p:nvPr/>
        </p:nvSpPr>
        <p:spPr bwMode="gray">
          <a:xfrm>
            <a:off x="4674838" y="444427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600" dirty="0" smtClean="0">
                <a:solidFill>
                  <a:srgbClr val="000000"/>
                </a:solidFill>
              </a:rPr>
              <a:t>Préstamo  </a:t>
            </a:r>
          </a:p>
          <a:p>
            <a:pPr algn="ctr" defTabSz="914400" eaLnBrk="1" hangingPunct="1">
              <a:lnSpc>
                <a:spcPct val="95000"/>
              </a:lnSpc>
              <a:buClr>
                <a:srgbClr val="FFFFFF"/>
              </a:buClr>
            </a:pPr>
            <a:r>
              <a:rPr lang="es-MX" sz="600" dirty="0" smtClean="0">
                <a:solidFill>
                  <a:srgbClr val="000000"/>
                </a:solidFill>
              </a:rPr>
              <a:t>D</a:t>
            </a:r>
            <a:endParaRPr lang="es-MX" sz="600" dirty="0">
              <a:solidFill>
                <a:srgbClr val="000000"/>
              </a:solidFill>
            </a:endParaRPr>
          </a:p>
        </p:txBody>
      </p:sp>
      <p:sp>
        <p:nvSpPr>
          <p:cNvPr id="310" name="Round Single Corner Rectangle 309"/>
          <p:cNvSpPr/>
          <p:nvPr/>
        </p:nvSpPr>
        <p:spPr bwMode="gray">
          <a:xfrm>
            <a:off x="3044339" y="444427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600" dirty="0" smtClean="0">
                <a:solidFill>
                  <a:srgbClr val="000000"/>
                </a:solidFill>
              </a:rPr>
              <a:t>Préstamo </a:t>
            </a:r>
          </a:p>
          <a:p>
            <a:pPr algn="ctr" defTabSz="914400" eaLnBrk="1" hangingPunct="1">
              <a:lnSpc>
                <a:spcPct val="95000"/>
              </a:lnSpc>
              <a:buClr>
                <a:srgbClr val="FFFFFF"/>
              </a:buClr>
            </a:pPr>
            <a:r>
              <a:rPr lang="es-MX" sz="600" dirty="0" smtClean="0">
                <a:solidFill>
                  <a:srgbClr val="000000"/>
                </a:solidFill>
              </a:rPr>
              <a:t>B</a:t>
            </a:r>
            <a:endParaRPr lang="es-MX" sz="600" dirty="0">
              <a:solidFill>
                <a:srgbClr val="000000"/>
              </a:solidFill>
            </a:endParaRPr>
          </a:p>
        </p:txBody>
      </p:sp>
      <p:sp>
        <p:nvSpPr>
          <p:cNvPr id="311" name="Round Single Corner Rectangle 310"/>
          <p:cNvSpPr/>
          <p:nvPr/>
        </p:nvSpPr>
        <p:spPr bwMode="gray">
          <a:xfrm>
            <a:off x="3859588" y="444427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600" dirty="0" smtClean="0">
                <a:solidFill>
                  <a:srgbClr val="000000"/>
                </a:solidFill>
              </a:rPr>
              <a:t>Préstamo</a:t>
            </a:r>
          </a:p>
          <a:p>
            <a:pPr algn="ctr" defTabSz="914400" eaLnBrk="1" hangingPunct="1">
              <a:lnSpc>
                <a:spcPct val="95000"/>
              </a:lnSpc>
              <a:buClr>
                <a:srgbClr val="FFFFFF"/>
              </a:buClr>
            </a:pPr>
            <a:r>
              <a:rPr lang="es-MX" sz="600" dirty="0">
                <a:solidFill>
                  <a:srgbClr val="000000"/>
                </a:solidFill>
              </a:rPr>
              <a:t>C</a:t>
            </a:r>
            <a:r>
              <a:rPr lang="es-MX" sz="600" dirty="0" smtClean="0">
                <a:solidFill>
                  <a:srgbClr val="000000"/>
                </a:solidFill>
              </a:rPr>
              <a:t> </a:t>
            </a:r>
            <a:endParaRPr lang="es-MX" sz="600" dirty="0">
              <a:solidFill>
                <a:srgbClr val="000000"/>
              </a:solidFill>
            </a:endParaRPr>
          </a:p>
        </p:txBody>
      </p:sp>
      <p:cxnSp>
        <p:nvCxnSpPr>
          <p:cNvPr id="312" name="Straight Connector 311"/>
          <p:cNvCxnSpPr/>
          <p:nvPr/>
        </p:nvCxnSpPr>
        <p:spPr>
          <a:xfrm flipH="1">
            <a:off x="4213292" y="4206650"/>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flipH="1">
            <a:off x="3401670" y="4206650"/>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4" name="Rectangle 313"/>
          <p:cNvSpPr/>
          <p:nvPr/>
        </p:nvSpPr>
        <p:spPr bwMode="gray">
          <a:xfrm>
            <a:off x="5713708" y="4465692"/>
            <a:ext cx="770898" cy="430575"/>
          </a:xfrm>
          <a:prstGeom prst="rect">
            <a:avLst/>
          </a:prstGeom>
          <a:solidFill>
            <a:schemeClr val="accent5">
              <a:lumMod val="75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MX" sz="800" b="1" dirty="0" smtClean="0">
                <a:solidFill>
                  <a:srgbClr val="FFFFFF"/>
                </a:solidFill>
              </a:rPr>
              <a:t>Vehículo de inversión</a:t>
            </a:r>
          </a:p>
        </p:txBody>
      </p:sp>
      <p:cxnSp>
        <p:nvCxnSpPr>
          <p:cNvPr id="315" name="Straight Connector 314"/>
          <p:cNvCxnSpPr/>
          <p:nvPr/>
        </p:nvCxnSpPr>
        <p:spPr>
          <a:xfrm flipH="1">
            <a:off x="6095357" y="4874852"/>
            <a:ext cx="0" cy="216984"/>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a:off x="5417828" y="5102503"/>
            <a:ext cx="1364810" cy="3359"/>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6781646" y="5091836"/>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H="1">
            <a:off x="6095354" y="5091836"/>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H="1">
            <a:off x="5409064" y="5091836"/>
            <a:ext cx="2" cy="190831"/>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0" name="Round Single Corner Rectangle 319"/>
          <p:cNvSpPr/>
          <p:nvPr/>
        </p:nvSpPr>
        <p:spPr bwMode="gray">
          <a:xfrm>
            <a:off x="6545321" y="535863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600" dirty="0" smtClean="0">
                <a:solidFill>
                  <a:srgbClr val="000000"/>
                </a:solidFill>
              </a:rPr>
              <a:t>Préstamo</a:t>
            </a:r>
          </a:p>
          <a:p>
            <a:pPr algn="ctr" defTabSz="914400" eaLnBrk="1" hangingPunct="1">
              <a:lnSpc>
                <a:spcPct val="95000"/>
              </a:lnSpc>
              <a:buClr>
                <a:srgbClr val="FFFFFF"/>
              </a:buClr>
            </a:pPr>
            <a:r>
              <a:rPr lang="es-MX" sz="600" dirty="0" smtClean="0">
                <a:solidFill>
                  <a:srgbClr val="000000"/>
                </a:solidFill>
              </a:rPr>
              <a:t>Z</a:t>
            </a:r>
            <a:endParaRPr lang="es-MX" sz="600" dirty="0">
              <a:solidFill>
                <a:srgbClr val="000000"/>
              </a:solidFill>
            </a:endParaRPr>
          </a:p>
        </p:txBody>
      </p:sp>
      <p:sp>
        <p:nvSpPr>
          <p:cNvPr id="321" name="Round Single Corner Rectangle 320"/>
          <p:cNvSpPr/>
          <p:nvPr/>
        </p:nvSpPr>
        <p:spPr bwMode="gray">
          <a:xfrm>
            <a:off x="4914822" y="535863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600" dirty="0" smtClean="0">
                <a:solidFill>
                  <a:srgbClr val="000000"/>
                </a:solidFill>
              </a:rPr>
              <a:t>Préstamo</a:t>
            </a:r>
          </a:p>
          <a:p>
            <a:pPr algn="ctr" defTabSz="914400" eaLnBrk="1" hangingPunct="1">
              <a:lnSpc>
                <a:spcPct val="95000"/>
              </a:lnSpc>
              <a:buClr>
                <a:srgbClr val="FFFFFF"/>
              </a:buClr>
            </a:pPr>
            <a:r>
              <a:rPr lang="es-MX" sz="600" dirty="0" smtClean="0">
                <a:solidFill>
                  <a:srgbClr val="000000"/>
                </a:solidFill>
              </a:rPr>
              <a:t>X</a:t>
            </a:r>
            <a:endParaRPr lang="es-MX" sz="600" dirty="0">
              <a:solidFill>
                <a:srgbClr val="000000"/>
              </a:solidFill>
            </a:endParaRPr>
          </a:p>
        </p:txBody>
      </p:sp>
      <p:sp>
        <p:nvSpPr>
          <p:cNvPr id="322" name="Round Single Corner Rectangle 321"/>
          <p:cNvSpPr/>
          <p:nvPr/>
        </p:nvSpPr>
        <p:spPr bwMode="gray">
          <a:xfrm>
            <a:off x="5730071" y="5358637"/>
            <a:ext cx="714669" cy="430575"/>
          </a:xfrm>
          <a:prstGeom prst="round1Rect">
            <a:avLst/>
          </a:prstGeom>
          <a:solidFill>
            <a:srgbClr val="E3DFDB"/>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5720" numCol="1" spcCol="0" rtlCol="0" fromWordArt="0" anchor="ctr" anchorCtr="0" forceAA="0" compatLnSpc="1">
            <a:prstTxWarp prst="textNoShape">
              <a:avLst/>
            </a:prstTxWarp>
            <a:noAutofit/>
          </a:bodyPr>
          <a:lstStyle/>
          <a:p>
            <a:pPr algn="ctr" defTabSz="914400" eaLnBrk="1" hangingPunct="1">
              <a:lnSpc>
                <a:spcPct val="95000"/>
              </a:lnSpc>
              <a:buClr>
                <a:srgbClr val="FFFFFF"/>
              </a:buClr>
            </a:pPr>
            <a:r>
              <a:rPr lang="es-MX" sz="600" dirty="0" smtClean="0">
                <a:solidFill>
                  <a:srgbClr val="000000"/>
                </a:solidFill>
              </a:rPr>
              <a:t>Préstamo</a:t>
            </a:r>
          </a:p>
          <a:p>
            <a:pPr algn="ctr" defTabSz="914400" eaLnBrk="1" hangingPunct="1">
              <a:lnSpc>
                <a:spcPct val="95000"/>
              </a:lnSpc>
              <a:buClr>
                <a:srgbClr val="FFFFFF"/>
              </a:buClr>
            </a:pPr>
            <a:r>
              <a:rPr lang="es-MX" sz="600" dirty="0" smtClean="0">
                <a:solidFill>
                  <a:srgbClr val="000000"/>
                </a:solidFill>
              </a:rPr>
              <a:t>Y</a:t>
            </a:r>
            <a:endParaRPr lang="es-MX" sz="600" dirty="0">
              <a:solidFill>
                <a:srgbClr val="000000"/>
              </a:solidFill>
            </a:endParaRPr>
          </a:p>
        </p:txBody>
      </p:sp>
      <p:sp>
        <p:nvSpPr>
          <p:cNvPr id="323" name="TextBox 322" descr="AQAAAAAQACdMmsFiXK9HiD3CpMsKx6GDqpb27FsUBDyQybQuI8Z3TWWjBVFSlPrJu9PkTMKyn8YVerwbRgttmrdHdtB/pQh6bSp4KFMoNPGuywUz83eq"/>
          <p:cNvSpPr txBox="1"/>
          <p:nvPr/>
        </p:nvSpPr>
        <p:spPr>
          <a:xfrm>
            <a:off x="5752733" y="1306016"/>
            <a:ext cx="1437739" cy="307007"/>
          </a:xfrm>
          <a:prstGeom prst="rect">
            <a:avLst/>
          </a:prstGeom>
          <a:noFill/>
        </p:spPr>
        <p:txBody>
          <a:bodyPr wrap="square" lIns="0" tIns="0" rIns="0" bIns="0" rtlCol="0">
            <a:spAutoFit/>
          </a:bodyPr>
          <a:lstStyle/>
          <a:p>
            <a:pPr marL="119063" lvl="2" indent="-115888" defTabSz="914400" eaLnBrk="1" hangingPunct="1">
              <a:lnSpc>
                <a:spcPct val="95000"/>
              </a:lnSpc>
              <a:spcBef>
                <a:spcPct val="95000"/>
              </a:spcBef>
              <a:buClr>
                <a:srgbClr val="6B7176"/>
              </a:buClr>
              <a:buSzPct val="80000"/>
              <a:buFont typeface="Wingdings"/>
              <a:buChar char="n"/>
            </a:pPr>
            <a:r>
              <a:rPr lang="es-MX" sz="700" dirty="0" smtClean="0">
                <a:solidFill>
                  <a:srgbClr val="000000"/>
                </a:solidFill>
                <a:latin typeface="Credit Suisse Type Light" panose="020B0303040503020204" pitchFamily="34" charset="0"/>
              </a:rPr>
              <a:t>Participantes con capital</a:t>
            </a:r>
          </a:p>
          <a:p>
            <a:pPr marL="119063" lvl="2" indent="-115888" defTabSz="914400" eaLnBrk="1" hangingPunct="1">
              <a:lnSpc>
                <a:spcPct val="95000"/>
              </a:lnSpc>
              <a:spcBef>
                <a:spcPct val="95000"/>
              </a:spcBef>
              <a:buClr>
                <a:srgbClr val="6B7176"/>
              </a:buClr>
              <a:buSzPct val="80000"/>
              <a:buFont typeface="Wingdings"/>
              <a:buChar char="n"/>
            </a:pPr>
            <a:r>
              <a:rPr lang="es-MX" sz="700" dirty="0" smtClean="0">
                <a:solidFill>
                  <a:srgbClr val="000000"/>
                </a:solidFill>
                <a:latin typeface="Credit Suisse Type Light" panose="020B0303040503020204" pitchFamily="34" charset="0"/>
              </a:rPr>
              <a:t>Contrato de administración</a:t>
            </a:r>
            <a:endParaRPr lang="es-MX" sz="700" dirty="0">
              <a:solidFill>
                <a:srgbClr val="000000"/>
              </a:solidFill>
              <a:latin typeface="Credit Suisse Type Light" panose="020B0303040503020204" pitchFamily="34" charset="0"/>
            </a:endParaRPr>
          </a:p>
        </p:txBody>
      </p:sp>
      <p:cxnSp>
        <p:nvCxnSpPr>
          <p:cNvPr id="324" name="Straight Connector 323"/>
          <p:cNvCxnSpPr/>
          <p:nvPr/>
        </p:nvCxnSpPr>
        <p:spPr>
          <a:xfrm>
            <a:off x="6102349" y="4201851"/>
            <a:ext cx="0" cy="259543"/>
          </a:xfrm>
          <a:prstGeom prst="line">
            <a:avLst/>
          </a:prstGeom>
          <a:ln w="12700">
            <a:solidFill>
              <a:srgbClr val="9D0E2D"/>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1" name="Rectangle 13"/>
          <p:cNvSpPr>
            <a:spLocks noChangeArrowheads="1"/>
          </p:cNvSpPr>
          <p:nvPr/>
        </p:nvSpPr>
        <p:spPr bwMode="auto">
          <a:xfrm>
            <a:off x="6921506" y="2854468"/>
            <a:ext cx="135844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sz="900" dirty="0" smtClean="0">
                <a:solidFill>
                  <a:srgbClr val="000000"/>
                </a:solidFill>
                <a:latin typeface="Credit Suisse Type Light" panose="020B0303040503020204" pitchFamily="34" charset="0"/>
              </a:rPr>
              <a:t>Bancos locales e internacionales y Mercado de Capitales</a:t>
            </a:r>
            <a:endParaRPr lang="es-MX" altLang="es-MX" sz="900" b="0" dirty="0">
              <a:solidFill>
                <a:srgbClr val="000000"/>
              </a:solidFill>
              <a:latin typeface="Credit Suisse Type Light" panose="020B0303040503020204" pitchFamily="34" charset="0"/>
            </a:endParaRPr>
          </a:p>
        </p:txBody>
      </p:sp>
      <p:grpSp>
        <p:nvGrpSpPr>
          <p:cNvPr id="83" name="Group 457"/>
          <p:cNvGrpSpPr>
            <a:grpSpLocks/>
          </p:cNvGrpSpPr>
          <p:nvPr/>
        </p:nvGrpSpPr>
        <p:grpSpPr bwMode="auto">
          <a:xfrm>
            <a:off x="6867988" y="2784078"/>
            <a:ext cx="1475912" cy="550454"/>
            <a:chOff x="1841" y="1742"/>
            <a:chExt cx="812" cy="200"/>
          </a:xfrm>
          <a:noFill/>
        </p:grpSpPr>
        <p:sp>
          <p:nvSpPr>
            <p:cNvPr id="84" name="Rectangle 455"/>
            <p:cNvSpPr>
              <a:spLocks noChangeArrowheads="1"/>
            </p:cNvSpPr>
            <p:nvPr/>
          </p:nvSpPr>
          <p:spPr bwMode="auto">
            <a:xfrm>
              <a:off x="1841" y="1742"/>
              <a:ext cx="812" cy="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dirty="0">
                <a:solidFill>
                  <a:srgbClr val="000000"/>
                </a:solidFill>
                <a:latin typeface="Credit Suisse Type Light" panose="020B0303040503020204" pitchFamily="34" charset="0"/>
              </a:endParaRPr>
            </a:p>
          </p:txBody>
        </p:sp>
        <p:sp>
          <p:nvSpPr>
            <p:cNvPr id="85" name="Rectangle 456"/>
            <p:cNvSpPr>
              <a:spLocks noChangeArrowheads="1"/>
            </p:cNvSpPr>
            <p:nvPr/>
          </p:nvSpPr>
          <p:spPr bwMode="auto">
            <a:xfrm>
              <a:off x="1841" y="1742"/>
              <a:ext cx="812" cy="200"/>
            </a:xfrm>
            <a:prstGeom prst="rect">
              <a:avLst/>
            </a:prstGeom>
            <a:grpFill/>
            <a:ln w="6350" cap="rnd">
              <a:solidFill>
                <a:srgbClr val="255B89"/>
              </a:solidFill>
              <a:miter lim="800000"/>
              <a:headEnd/>
              <a:tailEnd/>
            </a:ln>
            <a:extLst/>
          </p:spPr>
          <p:txBody>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1143000" indent="-228600"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16002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2057400" indent="-228600"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25146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29718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34290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3886200" indent="-228600"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endParaRPr lang="es-MX" altLang="es-MX" sz="1200" b="0" dirty="0">
                <a:solidFill>
                  <a:srgbClr val="000000"/>
                </a:solidFill>
                <a:latin typeface="Credit Suisse Type Light" panose="020B0303040503020204" pitchFamily="34" charset="0"/>
              </a:endParaRPr>
            </a:p>
          </p:txBody>
        </p:sp>
      </p:grpSp>
      <p:cxnSp>
        <p:nvCxnSpPr>
          <p:cNvPr id="86" name="Elbow Connector 85"/>
          <p:cNvCxnSpPr/>
          <p:nvPr/>
        </p:nvCxnSpPr>
        <p:spPr>
          <a:xfrm rot="10800000" flipV="1">
            <a:off x="5112042" y="2949989"/>
            <a:ext cx="1751269" cy="239760"/>
          </a:xfrm>
          <a:prstGeom prst="bentConnector3">
            <a:avLst>
              <a:gd name="adj1" fmla="val 34593"/>
            </a:avLst>
          </a:prstGeom>
          <a:ln w="12700">
            <a:solidFill>
              <a:srgbClr val="255B89"/>
            </a:solidFill>
            <a:prstDash val="sysDash"/>
          </a:ln>
        </p:spPr>
        <p:style>
          <a:lnRef idx="1">
            <a:schemeClr val="accent1"/>
          </a:lnRef>
          <a:fillRef idx="0">
            <a:schemeClr val="accent1"/>
          </a:fillRef>
          <a:effectRef idx="0">
            <a:schemeClr val="accent1"/>
          </a:effectRef>
          <a:fontRef idx="minor">
            <a:schemeClr val="tx1"/>
          </a:fontRef>
        </p:style>
      </p:cxnSp>
      <p:sp>
        <p:nvSpPr>
          <p:cNvPr id="89" name="Rectangle 253"/>
          <p:cNvSpPr>
            <a:spLocks noChangeArrowheads="1"/>
          </p:cNvSpPr>
          <p:nvPr/>
        </p:nvSpPr>
        <p:spPr bwMode="auto">
          <a:xfrm>
            <a:off x="6147190" y="2596505"/>
            <a:ext cx="7964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Deuda</a:t>
            </a:r>
          </a:p>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(Apalancamiento objetivo de 2.0x)</a:t>
            </a:r>
            <a:endParaRPr lang="es-MX" altLang="es-MX" sz="600" b="0" dirty="0">
              <a:solidFill>
                <a:srgbClr val="000000"/>
              </a:solidFill>
              <a:latin typeface="Credit Suisse Type Light" panose="020B0303040503020204" pitchFamily="34" charset="0"/>
            </a:endParaRPr>
          </a:p>
        </p:txBody>
      </p:sp>
      <p:cxnSp>
        <p:nvCxnSpPr>
          <p:cNvPr id="99" name="Straight Connector 98"/>
          <p:cNvCxnSpPr/>
          <p:nvPr/>
        </p:nvCxnSpPr>
        <p:spPr>
          <a:xfrm flipH="1" flipV="1">
            <a:off x="2544649" y="1830530"/>
            <a:ext cx="2" cy="505581"/>
          </a:xfrm>
          <a:prstGeom prst="line">
            <a:avLst/>
          </a:prstGeom>
          <a:ln w="12700">
            <a:solidFill>
              <a:srgbClr val="6CD1E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2534250" y="2361976"/>
            <a:ext cx="1025474" cy="0"/>
          </a:xfrm>
          <a:prstGeom prst="line">
            <a:avLst/>
          </a:prstGeom>
          <a:ln w="12700">
            <a:solidFill>
              <a:srgbClr val="6CD1ED"/>
            </a:solidFill>
            <a:prstDash val="dash"/>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571005" y="2388212"/>
            <a:ext cx="0" cy="209819"/>
          </a:xfrm>
          <a:prstGeom prst="line">
            <a:avLst/>
          </a:prstGeom>
          <a:ln w="12700">
            <a:solidFill>
              <a:srgbClr val="6CD1ED"/>
            </a:solidFill>
            <a:prstDash val="dash"/>
          </a:ln>
        </p:spPr>
        <p:style>
          <a:lnRef idx="1">
            <a:schemeClr val="accent1"/>
          </a:lnRef>
          <a:fillRef idx="0">
            <a:schemeClr val="accent1"/>
          </a:fillRef>
          <a:effectRef idx="0">
            <a:schemeClr val="accent1"/>
          </a:effectRef>
          <a:fontRef idx="minor">
            <a:schemeClr val="tx1"/>
          </a:fontRef>
        </p:style>
      </p:cxnSp>
      <p:sp>
        <p:nvSpPr>
          <p:cNvPr id="108" name="Rectangle 271"/>
          <p:cNvSpPr>
            <a:spLocks noChangeArrowheads="1"/>
          </p:cNvSpPr>
          <p:nvPr/>
        </p:nvSpPr>
        <p:spPr bwMode="auto">
          <a:xfrm>
            <a:off x="5079073" y="2223360"/>
            <a:ext cx="19396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CBFIs</a:t>
            </a:r>
            <a:endParaRPr lang="es-MX" altLang="es-MX" sz="1200" b="0" dirty="0">
              <a:solidFill>
                <a:srgbClr val="000000"/>
              </a:solidFill>
              <a:latin typeface="Credit Suisse Type Light" panose="020B0303040503020204" pitchFamily="34" charset="0"/>
            </a:endParaRPr>
          </a:p>
        </p:txBody>
      </p:sp>
      <p:cxnSp>
        <p:nvCxnSpPr>
          <p:cNvPr id="109" name="Straight Connector 108"/>
          <p:cNvCxnSpPr/>
          <p:nvPr/>
        </p:nvCxnSpPr>
        <p:spPr>
          <a:xfrm flipH="1" flipV="1">
            <a:off x="5351914" y="1830530"/>
            <a:ext cx="2" cy="505581"/>
          </a:xfrm>
          <a:prstGeom prst="line">
            <a:avLst/>
          </a:prstGeom>
          <a:ln w="12700">
            <a:solidFill>
              <a:srgbClr val="6CD1E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4314324" y="2361976"/>
            <a:ext cx="1025474" cy="0"/>
          </a:xfrm>
          <a:prstGeom prst="line">
            <a:avLst/>
          </a:prstGeom>
          <a:ln w="12700">
            <a:solidFill>
              <a:srgbClr val="6CD1ED"/>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314324" y="2388212"/>
            <a:ext cx="0" cy="209819"/>
          </a:xfrm>
          <a:prstGeom prst="line">
            <a:avLst/>
          </a:prstGeom>
          <a:ln w="12700">
            <a:solidFill>
              <a:srgbClr val="6CD1ED"/>
            </a:solidFill>
            <a:prstDash val="dash"/>
          </a:ln>
        </p:spPr>
        <p:style>
          <a:lnRef idx="1">
            <a:schemeClr val="accent1"/>
          </a:lnRef>
          <a:fillRef idx="0">
            <a:schemeClr val="accent1"/>
          </a:fillRef>
          <a:effectRef idx="0">
            <a:schemeClr val="accent1"/>
          </a:effectRef>
          <a:fontRef idx="minor">
            <a:schemeClr val="tx1"/>
          </a:fontRef>
        </p:style>
      </p:cxnSp>
      <p:sp>
        <p:nvSpPr>
          <p:cNvPr id="112" name="Rectangle 271"/>
          <p:cNvSpPr>
            <a:spLocks noChangeArrowheads="1"/>
          </p:cNvSpPr>
          <p:nvPr/>
        </p:nvSpPr>
        <p:spPr bwMode="auto">
          <a:xfrm>
            <a:off x="2934649" y="1876225"/>
            <a:ext cx="15549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97%</a:t>
            </a:r>
            <a:endParaRPr lang="es-MX" altLang="es-MX" sz="1200" b="0" dirty="0">
              <a:solidFill>
                <a:srgbClr val="000000"/>
              </a:solidFill>
              <a:latin typeface="Credit Suisse Type Light" panose="020B0303040503020204" pitchFamily="34" charset="0"/>
            </a:endParaRPr>
          </a:p>
        </p:txBody>
      </p:sp>
      <p:sp>
        <p:nvSpPr>
          <p:cNvPr id="113" name="Rectangle 271"/>
          <p:cNvSpPr>
            <a:spLocks noChangeArrowheads="1"/>
          </p:cNvSpPr>
          <p:nvPr/>
        </p:nvSpPr>
        <p:spPr bwMode="auto">
          <a:xfrm>
            <a:off x="3986394" y="2361492"/>
            <a:ext cx="4328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5000"/>
              </a:lnSpc>
              <a:spcBef>
                <a:spcPts val="1600"/>
              </a:spcBef>
              <a:buFont typeface="Arial" charset="0"/>
              <a:defRPr sz="1400" b="1">
                <a:solidFill>
                  <a:schemeClr val="tx1"/>
                </a:solidFill>
                <a:latin typeface="Credit Suisse Type Roman" pitchFamily="34" charset="0"/>
              </a:defRPr>
            </a:lvl1pPr>
            <a:lvl2pPr marL="742950" indent="-285750" eaLnBrk="0" hangingPunct="0">
              <a:lnSpc>
                <a:spcPct val="95000"/>
              </a:lnSpc>
              <a:spcBef>
                <a:spcPts val="600"/>
              </a:spcBef>
              <a:buFont typeface="Arial" charset="0"/>
              <a:defRPr sz="1400">
                <a:solidFill>
                  <a:schemeClr val="tx1"/>
                </a:solidFill>
                <a:latin typeface="Credit Suisse Type Roman" pitchFamily="34" charset="0"/>
              </a:defRPr>
            </a:lvl2pPr>
            <a:lvl3pPr marL="230188" indent="-225425" eaLnBrk="0" hangingPunct="0">
              <a:lnSpc>
                <a:spcPct val="95000"/>
              </a:lnSpc>
              <a:buClr>
                <a:schemeClr val="tx2"/>
              </a:buClr>
              <a:buSzPct val="80000"/>
              <a:buFont typeface="Wingdings" pitchFamily="2" charset="2"/>
              <a:buChar char=""/>
              <a:defRPr sz="1400">
                <a:solidFill>
                  <a:schemeClr val="tx1"/>
                </a:solidFill>
                <a:latin typeface="Credit Suisse Type Roman" pitchFamily="34" charset="0"/>
              </a:defRPr>
            </a:lvl3pPr>
            <a:lvl4pPr marL="466725"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4pPr>
            <a:lvl5pPr marL="704850" indent="-236538" eaLnBrk="0" hangingPunct="0">
              <a:lnSpc>
                <a:spcPct val="95000"/>
              </a:lnSpc>
              <a:buClr>
                <a:schemeClr val="tx1"/>
              </a:buClr>
              <a:buFont typeface="Credit Suisse Type Roman" pitchFamily="34" charset="0"/>
              <a:buChar char="−"/>
              <a:defRPr sz="1400">
                <a:solidFill>
                  <a:schemeClr val="tx1"/>
                </a:solidFill>
                <a:latin typeface="Credit Suisse Type Roman" pitchFamily="34" charset="0"/>
              </a:defRPr>
            </a:lvl5pPr>
            <a:lvl6pPr marL="11620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6pPr>
            <a:lvl7pPr marL="16192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7pPr>
            <a:lvl8pPr marL="20764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8pPr>
            <a:lvl9pPr marL="2533650" indent="-236538" eaLnBrk="0" fontAlgn="base" hangingPunct="0">
              <a:lnSpc>
                <a:spcPct val="95000"/>
              </a:lnSpc>
              <a:spcBef>
                <a:spcPct val="0"/>
              </a:spcBef>
              <a:spcAft>
                <a:spcPct val="0"/>
              </a:spcAft>
              <a:buClr>
                <a:schemeClr val="tx1"/>
              </a:buClr>
              <a:buFont typeface="Credit Suisse Type Roman" pitchFamily="34" charset="0"/>
              <a:buChar char="−"/>
              <a:defRPr sz="1400">
                <a:solidFill>
                  <a:schemeClr val="tx1"/>
                </a:solidFill>
                <a:latin typeface="Credit Suisse Type Roman" pitchFamily="34" charset="0"/>
              </a:defRPr>
            </a:lvl9pPr>
          </a:lstStyle>
          <a:p>
            <a:pPr algn="ctr" defTabSz="914400" eaLnBrk="1" hangingPunct="1">
              <a:lnSpc>
                <a:spcPct val="100000"/>
              </a:lnSpc>
              <a:spcBef>
                <a:spcPct val="0"/>
              </a:spcBef>
              <a:buClr>
                <a:srgbClr val="FFFFFF"/>
              </a:buClr>
              <a:buFontTx/>
              <a:buNone/>
            </a:pPr>
            <a:r>
              <a:rPr lang="es-MX" altLang="es-MX" sz="600" b="0" dirty="0" smtClean="0">
                <a:solidFill>
                  <a:srgbClr val="000000"/>
                </a:solidFill>
                <a:latin typeface="Credit Suisse Type Light" panose="020B0303040503020204" pitchFamily="34" charset="0"/>
              </a:rPr>
              <a:t>$</a:t>
            </a:r>
            <a:endParaRPr lang="es-MX" altLang="es-MX" sz="1200" b="0" dirty="0">
              <a:solidFill>
                <a:srgbClr val="000000"/>
              </a:solidFill>
              <a:latin typeface="Credit Suisse Type Light" panose="020B0303040503020204" pitchFamily="34" charset="0"/>
            </a:endParaRPr>
          </a:p>
        </p:txBody>
      </p:sp>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defTabSz="914400" eaLnBrk="1" hangingPunct="1">
              <a:lnSpc>
                <a:spcPct val="95000"/>
              </a:lnSpc>
              <a:buClr>
                <a:srgbClr val="FFFFFF"/>
              </a:buClr>
            </a:pPr>
            <a:endParaRPr lang="en-US" sz="1200">
              <a:solidFill>
                <a:srgbClr val="000000"/>
              </a:solidFill>
              <a:latin typeface="Credit Suisse Type Light" pitchFamily="34" charset="0"/>
            </a:endParaRPr>
          </a:p>
        </p:txBody>
      </p:sp>
      <p:cxnSp>
        <p:nvCxnSpPr>
          <p:cNvPr id="94" name="Straight Connector 93"/>
          <p:cNvCxnSpPr/>
          <p:nvPr/>
        </p:nvCxnSpPr>
        <p:spPr>
          <a:xfrm flipV="1">
            <a:off x="2613258" y="4191321"/>
            <a:ext cx="780932" cy="3966"/>
          </a:xfrm>
          <a:prstGeom prst="line">
            <a:avLst/>
          </a:prstGeom>
          <a:ln w="12700">
            <a:solidFill>
              <a:srgbClr val="9D0E2D"/>
            </a:solidFill>
            <a:prstDash val="das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bwMode="gray">
          <a:xfrm>
            <a:off x="4117105" y="3419475"/>
            <a:ext cx="1134345" cy="405486"/>
          </a:xfrm>
          <a:prstGeom prst="rect">
            <a:avLst/>
          </a:prstGeom>
          <a:solidFill>
            <a:schemeClr val="accent2">
              <a:lumMod val="75000"/>
            </a:schemeClr>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6800" rtlCol="0" anchor="ctr" anchorCtr="0"/>
          <a:lstStyle/>
          <a:p>
            <a:pPr algn="ctr" defTabSz="914400" eaLnBrk="1" hangingPunct="1">
              <a:lnSpc>
                <a:spcPct val="95000"/>
              </a:lnSpc>
              <a:buClr>
                <a:srgbClr val="FFFFFF"/>
              </a:buClr>
            </a:pPr>
            <a:r>
              <a:rPr lang="es-MX" sz="1000" b="1" dirty="0">
                <a:solidFill>
                  <a:srgbClr val="FFFFFF"/>
                </a:solidFill>
              </a:rPr>
              <a:t>Sofom</a:t>
            </a:r>
            <a:endParaRPr lang="en-US" sz="1000" b="1" dirty="0">
              <a:solidFill>
                <a:srgbClr val="FFFFFF"/>
              </a:solidFill>
            </a:endParaRPr>
          </a:p>
        </p:txBody>
      </p:sp>
    </p:spTree>
    <p:custDataLst>
      <p:tags r:id="rId1"/>
    </p:custDataLst>
    <p:extLst>
      <p:ext uri="{BB962C8B-B14F-4D97-AF65-F5344CB8AC3E}">
        <p14:creationId xmlns:p14="http://schemas.microsoft.com/office/powerpoint/2010/main" val="20486937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Number"/>
          <p:cNvSpPr>
            <a:spLocks noGrp="1"/>
          </p:cNvSpPr>
          <p:nvPr>
            <p:ph type="sldNum" sz="quarter" idx="10"/>
          </p:nvPr>
        </p:nvSpPr>
        <p:spPr/>
        <p:txBody>
          <a:bodyPr/>
          <a:lstStyle/>
          <a:p>
            <a:fld id="{A676DBEA-371B-4458-BC1A-BAB6FF2D6AA6}" type="slidenum">
              <a:rPr lang="en-US">
                <a:solidFill>
                  <a:srgbClr val="000000"/>
                </a:solidFill>
              </a:rPr>
              <a:pPr/>
              <a:t>66</a:t>
            </a:fld>
            <a:endParaRPr lang="en-US">
              <a:solidFill>
                <a:srgbClr val="000000"/>
              </a:solidFill>
            </a:endParaRPr>
          </a:p>
        </p:txBody>
      </p:sp>
      <p:sp>
        <p:nvSpPr>
          <p:cNvPr id="3" name="CompanyAddress" descr="AQAAAAAQAMUngBoc4CtJg5Y0LrdwcXF7eRdft/GK5M6jtU5oTEC25njXUvZvOkQ5dfglfPl6nv4+5HhXFzdalGIinKvkZJvnZQOvruVwlwRnovj7aTa8GrGM/vZsBB3Lf1EC0axXyyEW+cU5Xomtfa01Rem7988JTtxccoN/WmEdHTLT6GiAiGzDOWxKnGaLsPaMdUMKosqqN4+EPfpnP9YvdkaYxDobW4OOBGn/+fpRBPa67R1zII3bzEW7lgA79rqYGMATbcQrpSI+vm34nIYVm2V0rP6kpAbj3BV0UWm1a2HErP++u4oAKO7hRulWpX7bP7OGpd1+d3o4goHSi3REo7tkOwg="/>
          <p:cNvSpPr txBox="1">
            <a:spLocks noChangeArrowheads="1"/>
          </p:cNvSpPr>
          <p:nvPr>
            <p:custDataLst>
              <p:tags r:id="rId2"/>
            </p:custDataLst>
          </p:nvPr>
        </p:nvSpPr>
        <p:spPr bwMode="gray">
          <a:xfrm>
            <a:off x="454024" y="3939069"/>
            <a:ext cx="2545207" cy="121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defTabSz="914400" eaLnBrk="1" hangingPunct="1">
              <a:lnSpc>
                <a:spcPct val="110000"/>
              </a:lnSpc>
            </a:pPr>
            <a:r>
              <a:rPr lang="es-ES" sz="900" b="1" dirty="0" smtClean="0">
                <a:solidFill>
                  <a:srgbClr val="000000"/>
                </a:solidFill>
                <a:latin typeface="Credit Suisse Type Light"/>
              </a:rPr>
              <a:t>CREDIT SUISSE SECURITIES (USA) LLC</a:t>
            </a:r>
          </a:p>
          <a:p>
            <a:pPr marL="0" lvl="1" defTabSz="914400" eaLnBrk="1" hangingPunct="1">
              <a:lnSpc>
                <a:spcPct val="110000"/>
              </a:lnSpc>
            </a:pPr>
            <a:r>
              <a:rPr lang="es-ES" sz="900" dirty="0" smtClean="0">
                <a:solidFill>
                  <a:srgbClr val="000000"/>
                </a:solidFill>
                <a:latin typeface="Credit Suisse Type Light"/>
              </a:rPr>
              <a:t>Torre Reforma 115</a:t>
            </a:r>
          </a:p>
          <a:p>
            <a:pPr marL="0" lvl="1" defTabSz="914400" eaLnBrk="1" hangingPunct="1">
              <a:lnSpc>
                <a:spcPct val="110000"/>
              </a:lnSpc>
            </a:pPr>
            <a:r>
              <a:rPr lang="es-ES" sz="900" dirty="0" smtClean="0">
                <a:solidFill>
                  <a:srgbClr val="000000"/>
                </a:solidFill>
                <a:latin typeface="Credit Suisse Type Light"/>
              </a:rPr>
              <a:t>Reforma 115</a:t>
            </a:r>
          </a:p>
          <a:p>
            <a:pPr marL="0" lvl="1" defTabSz="914400" eaLnBrk="1" hangingPunct="1">
              <a:lnSpc>
                <a:spcPct val="110000"/>
              </a:lnSpc>
            </a:pPr>
            <a:r>
              <a:rPr lang="es-ES" sz="900" dirty="0" smtClean="0">
                <a:solidFill>
                  <a:srgbClr val="000000"/>
                </a:solidFill>
                <a:latin typeface="Credit Suisse Type Light"/>
              </a:rPr>
              <a:t>Ciudad de Mexico</a:t>
            </a:r>
          </a:p>
          <a:p>
            <a:pPr marL="0" lvl="1" defTabSz="914400" eaLnBrk="1" hangingPunct="1">
              <a:lnSpc>
                <a:spcPct val="110000"/>
              </a:lnSpc>
            </a:pPr>
            <a:r>
              <a:rPr lang="es-ES" sz="900" dirty="0" smtClean="0">
                <a:solidFill>
                  <a:srgbClr val="000000"/>
                </a:solidFill>
                <a:latin typeface="Credit Suisse Type Light"/>
              </a:rPr>
              <a:t>CP. 11000</a:t>
            </a:r>
          </a:p>
          <a:p>
            <a:pPr marL="0" lvl="1" defTabSz="914400" eaLnBrk="1" hangingPunct="1">
              <a:lnSpc>
                <a:spcPct val="110000"/>
              </a:lnSpc>
            </a:pPr>
            <a:r>
              <a:rPr lang="es-ES" sz="900" dirty="0" smtClean="0">
                <a:solidFill>
                  <a:srgbClr val="000000"/>
                </a:solidFill>
                <a:latin typeface="Credit Suisse Type Light"/>
              </a:rPr>
              <a:t>Mexico, D. F.</a:t>
            </a:r>
          </a:p>
          <a:p>
            <a:pPr marL="0" lvl="1" defTabSz="914400" eaLnBrk="1" hangingPunct="1">
              <a:lnSpc>
                <a:spcPct val="110000"/>
              </a:lnSpc>
            </a:pPr>
            <a:r>
              <a:rPr lang="es-ES" sz="900" dirty="0" smtClean="0">
                <a:solidFill>
                  <a:srgbClr val="000000"/>
                </a:solidFill>
                <a:latin typeface="Credit Suisse Type Light"/>
              </a:rPr>
              <a:t>+52 55 5283 8900</a:t>
            </a:r>
          </a:p>
          <a:p>
            <a:pPr marL="0" lvl="1" defTabSz="914400" eaLnBrk="1" hangingPunct="1">
              <a:lnSpc>
                <a:spcPct val="110000"/>
              </a:lnSpc>
            </a:pPr>
            <a:r>
              <a:rPr lang="es-ES" sz="900" dirty="0" smtClean="0">
                <a:solidFill>
                  <a:srgbClr val="000000"/>
                </a:solidFill>
                <a:latin typeface="Credit Suisse Type Light"/>
              </a:rPr>
              <a:t>www.credit-suisse.com</a:t>
            </a:r>
            <a:endParaRPr lang="es-ES_tradnl" sz="900" dirty="0">
              <a:solidFill>
                <a:srgbClr val="000000"/>
              </a:solidFill>
              <a:latin typeface="Credit Suisse Type Light"/>
            </a:endParaRPr>
          </a:p>
        </p:txBody>
      </p:sp>
    </p:spTree>
    <p:custDataLst>
      <p:tags r:id="rId1"/>
    </p:custDataLst>
    <p:extLst>
      <p:ext uri="{BB962C8B-B14F-4D97-AF65-F5344CB8AC3E}">
        <p14:creationId xmlns:p14="http://schemas.microsoft.com/office/powerpoint/2010/main" val="41134450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Estructura del </a:t>
            </a:r>
            <a:r>
              <a:rPr lang="es-MX" sz="2000" b="1" dirty="0" smtClean="0">
                <a:latin typeface="Century Gothic" panose="020B0502020202020204" pitchFamily="34" charset="0"/>
              </a:rPr>
              <a:t>CKD de </a:t>
            </a:r>
            <a:r>
              <a:rPr lang="es-MX" sz="2000" b="1" dirty="0" err="1" smtClean="0">
                <a:latin typeface="Century Gothic" panose="020B0502020202020204" pitchFamily="34" charset="0"/>
              </a:rPr>
              <a:t>Credit</a:t>
            </a:r>
            <a:r>
              <a:rPr lang="es-MX" sz="2000" b="1" dirty="0" smtClean="0">
                <a:latin typeface="Century Gothic" panose="020B0502020202020204" pitchFamily="34" charset="0"/>
              </a:rPr>
              <a:t> </a:t>
            </a:r>
            <a:r>
              <a:rPr lang="es-MX" sz="2000" b="1" dirty="0" err="1" smtClean="0">
                <a:latin typeface="Century Gothic" panose="020B0502020202020204" pitchFamily="34" charset="0"/>
              </a:rPr>
              <a:t>Suisse</a:t>
            </a:r>
            <a:endParaRPr lang="es-MX" sz="2000" b="1" dirty="0">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973248813"/>
              </p:ext>
            </p:extLst>
          </p:nvPr>
        </p:nvGraphicFramePr>
        <p:xfrm>
          <a:off x="550553" y="1201836"/>
          <a:ext cx="8060267" cy="5199576"/>
        </p:xfrm>
        <a:graphic>
          <a:graphicData uri="http://schemas.openxmlformats.org/drawingml/2006/table">
            <a:tbl>
              <a:tblPr/>
              <a:tblGrid>
                <a:gridCol w="1737261">
                  <a:extLst>
                    <a:ext uri="{9D8B030D-6E8A-4147-A177-3AD203B41FA5}">
                      <a16:colId xmlns="" xmlns:a16="http://schemas.microsoft.com/office/drawing/2014/main" val="20000"/>
                    </a:ext>
                  </a:extLst>
                </a:gridCol>
                <a:gridCol w="125208">
                  <a:extLst>
                    <a:ext uri="{9D8B030D-6E8A-4147-A177-3AD203B41FA5}">
                      <a16:colId xmlns="" xmlns:a16="http://schemas.microsoft.com/office/drawing/2014/main" val="20001"/>
                    </a:ext>
                  </a:extLst>
                </a:gridCol>
                <a:gridCol w="2879785">
                  <a:extLst>
                    <a:ext uri="{9D8B030D-6E8A-4147-A177-3AD203B41FA5}">
                      <a16:colId xmlns="" xmlns:a16="http://schemas.microsoft.com/office/drawing/2014/main" val="20002"/>
                    </a:ext>
                  </a:extLst>
                </a:gridCol>
                <a:gridCol w="125208">
                  <a:extLst>
                    <a:ext uri="{9D8B030D-6E8A-4147-A177-3AD203B41FA5}">
                      <a16:colId xmlns="" xmlns:a16="http://schemas.microsoft.com/office/drawing/2014/main" val="20003"/>
                    </a:ext>
                  </a:extLst>
                </a:gridCol>
                <a:gridCol w="3192805">
                  <a:extLst>
                    <a:ext uri="{9D8B030D-6E8A-4147-A177-3AD203B41FA5}">
                      <a16:colId xmlns="" xmlns:a16="http://schemas.microsoft.com/office/drawing/2014/main" val="20004"/>
                    </a:ext>
                  </a:extLst>
                </a:gridCol>
              </a:tblGrid>
              <a:tr h="327047">
                <a:tc>
                  <a:txBody>
                    <a:bodyPr/>
                    <a:lstStyle/>
                    <a:p>
                      <a:pPr algn="ctr" fontAlgn="ctr"/>
                      <a:r>
                        <a:rPr lang="es-MX" sz="1050" b="1" i="0" u="none" strike="noStrike" dirty="0" smtClean="0">
                          <a:solidFill>
                            <a:srgbClr val="000000"/>
                          </a:solidFill>
                          <a:effectLst/>
                          <a:latin typeface="Century Gothic" panose="020B0502020202020204" pitchFamily="34" charset="0"/>
                        </a:rPr>
                        <a:t>Característica </a:t>
                      </a:r>
                      <a:endParaRPr lang="es-MX" sz="1050" b="1"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1" i="0" u="none" strike="noStrike" dirty="0" smtClean="0">
                          <a:solidFill>
                            <a:srgbClr val="000000"/>
                          </a:solidFill>
                          <a:effectLst/>
                          <a:latin typeface="Century Gothic" panose="020B0502020202020204" pitchFamily="34" charset="0"/>
                        </a:rPr>
                        <a:t>CSMRTCK 17</a:t>
                      </a:r>
                      <a:endParaRPr lang="es-MX" sz="1050" b="1"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Comentario</a:t>
                      </a:r>
                    </a:p>
                  </a:txBody>
                  <a:tcPr marL="6350" marR="6350" marT="6350" marB="0" anchor="ctr">
                    <a:lnL>
                      <a:noFill/>
                    </a:lnL>
                    <a:lnR>
                      <a:noFill/>
                    </a:lnR>
                    <a:lnT>
                      <a:noFill/>
                    </a:lnT>
                    <a:lnB>
                      <a:noFill/>
                    </a:lnB>
                    <a:solidFill>
                      <a:srgbClr val="FFFFFF"/>
                    </a:solidFill>
                  </a:tcPr>
                </a:tc>
                <a:extLst>
                  <a:ext uri="{0D108BD9-81ED-4DB2-BD59-A6C34878D82A}">
                    <a16:rowId xmlns="" xmlns:a16="http://schemas.microsoft.com/office/drawing/2014/main" val="1000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421527">
                <a:tc>
                  <a:txBody>
                    <a:bodyPr/>
                    <a:lstStyle/>
                    <a:p>
                      <a:pPr algn="l" fontAlgn="ctr"/>
                      <a:r>
                        <a:rPr lang="es-MX" sz="1050" b="0" i="0" u="none" strike="noStrike" dirty="0">
                          <a:solidFill>
                            <a:srgbClr val="FFFFFF"/>
                          </a:solidFill>
                          <a:effectLst/>
                          <a:latin typeface="Century Gothic" panose="020B0502020202020204" pitchFamily="34" charset="0"/>
                        </a:rPr>
                        <a:t>Sector</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Deuda</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s-MX" sz="1000" b="0" i="0" u="none" strike="noStrike" dirty="0" smtClean="0">
                          <a:solidFill>
                            <a:srgbClr val="000000"/>
                          </a:solidFill>
                          <a:effectLst/>
                          <a:latin typeface="Century Gothic" panose="020B0502020202020204" pitchFamily="34" charset="0"/>
                        </a:rPr>
                        <a:t>•  Inversión en hipotecas comerciales</a:t>
                      </a:r>
                      <a:br>
                        <a:rPr lang="es-MX" sz="1000" b="0" i="0" u="none" strike="noStrike" dirty="0" smtClean="0">
                          <a:solidFill>
                            <a:srgbClr val="000000"/>
                          </a:solidFill>
                          <a:effectLst/>
                          <a:latin typeface="Century Gothic" panose="020B0502020202020204" pitchFamily="34" charset="0"/>
                        </a:rPr>
                      </a:br>
                      <a:r>
                        <a:rPr lang="es-MX" sz="1000" b="0" i="0" u="none" strike="noStrike" dirty="0" smtClean="0">
                          <a:solidFill>
                            <a:srgbClr val="000000"/>
                          </a:solidFill>
                          <a:effectLst/>
                          <a:latin typeface="Century Gothic" panose="020B0502020202020204" pitchFamily="34" charset="0"/>
                        </a:rPr>
                        <a:t>•  100% deuda</a:t>
                      </a:r>
                      <a:r>
                        <a:rPr lang="es-MX" sz="1000" b="0" i="0" u="none" strike="noStrike" baseline="0" dirty="0" smtClean="0">
                          <a:solidFill>
                            <a:srgbClr val="000000"/>
                          </a:solidFill>
                          <a:effectLst/>
                          <a:latin typeface="Century Gothic" panose="020B0502020202020204" pitchFamily="34" charset="0"/>
                        </a:rPr>
                        <a:t> senior </a:t>
                      </a:r>
                      <a:r>
                        <a:rPr lang="es-MX" sz="1000" b="0" i="0" u="none" strike="noStrike" baseline="0" dirty="0" err="1" smtClean="0">
                          <a:solidFill>
                            <a:srgbClr val="000000"/>
                          </a:solidFill>
                          <a:effectLst/>
                          <a:latin typeface="Century Gothic" panose="020B0502020202020204" pitchFamily="34" charset="0"/>
                        </a:rPr>
                        <a:t>colateralizada</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377921">
                <a:tc>
                  <a:txBody>
                    <a:bodyPr/>
                    <a:lstStyle/>
                    <a:p>
                      <a:pPr algn="l" fontAlgn="ctr"/>
                      <a:r>
                        <a:rPr lang="es-MX" sz="1050" b="0" i="0" u="none" strike="noStrike" dirty="0">
                          <a:solidFill>
                            <a:srgbClr val="FFFFFF"/>
                          </a:solidFill>
                          <a:effectLst/>
                          <a:latin typeface="Century Gothic" panose="020B0502020202020204" pitchFamily="34" charset="0"/>
                        </a:rPr>
                        <a:t>Monto máximo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10,000 </a:t>
                      </a:r>
                      <a:r>
                        <a:rPr lang="es-MX" sz="1050" b="0" i="0" u="none" strike="noStrike" dirty="0">
                          <a:solidFill>
                            <a:srgbClr val="000000"/>
                          </a:solidFill>
                          <a:effectLst/>
                          <a:latin typeface="Century Gothic" panose="020B0502020202020204" pitchFamily="34" charset="0"/>
                        </a:rPr>
                        <a:t>mdp</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Esperan que el libro</a:t>
                      </a:r>
                      <a:r>
                        <a:rPr lang="es-MX" sz="1000" b="0" i="0" u="none" strike="noStrike" baseline="0" dirty="0" smtClean="0">
                          <a:solidFill>
                            <a:srgbClr val="000000"/>
                          </a:solidFill>
                          <a:effectLst/>
                          <a:latin typeface="Century Gothic" panose="020B0502020202020204" pitchFamily="34" charset="0"/>
                        </a:rPr>
                        <a:t> cierre en aproximadamente 7,000 mdp. </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00" b="0" i="0" u="none" strike="noStrike" dirty="0">
                          <a:solidFill>
                            <a:srgbClr val="00B050"/>
                          </a:solidFill>
                          <a:effectLst/>
                          <a:latin typeface="Century Gothic" panose="020B0502020202020204" pitchFamily="34" charset="0"/>
                        </a:rPr>
                        <a:t> </a:t>
                      </a:r>
                    </a:p>
                  </a:txBody>
                  <a:tcPr marL="952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406993">
                <a:tc>
                  <a:txBody>
                    <a:bodyPr/>
                    <a:lstStyle/>
                    <a:p>
                      <a:pPr algn="l" fontAlgn="ctr"/>
                      <a:r>
                        <a:rPr lang="es-MX" sz="1050" b="0" i="0" u="none" strike="noStrike" dirty="0">
                          <a:solidFill>
                            <a:srgbClr val="FFFFFF"/>
                          </a:solidFill>
                          <a:effectLst/>
                          <a:latin typeface="Century Gothic" panose="020B0502020202020204" pitchFamily="34" charset="0"/>
                        </a:rPr>
                        <a:t>Coinversión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3%</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La coinversión es realizada</a:t>
                      </a:r>
                      <a:r>
                        <a:rPr lang="es-MX" sz="1000" b="0" i="0" u="none" strike="noStrike" baseline="0" dirty="0" smtClean="0">
                          <a:solidFill>
                            <a:srgbClr val="000000"/>
                          </a:solidFill>
                          <a:effectLst/>
                          <a:latin typeface="Century Gothic" panose="020B0502020202020204" pitchFamily="34" charset="0"/>
                        </a:rPr>
                        <a:t> por </a:t>
                      </a:r>
                      <a:r>
                        <a:rPr lang="es-MX" sz="1000" b="0" i="0" u="none" strike="noStrike" baseline="0" dirty="0" err="1" smtClean="0">
                          <a:solidFill>
                            <a:srgbClr val="000000"/>
                          </a:solidFill>
                          <a:effectLst/>
                          <a:latin typeface="Century Gothic" panose="020B0502020202020204" pitchFamily="34" charset="0"/>
                        </a:rPr>
                        <a:t>Credit</a:t>
                      </a:r>
                      <a:r>
                        <a:rPr lang="es-MX" sz="1000" b="0" i="0" u="none" strike="noStrike" baseline="0" dirty="0" smtClean="0">
                          <a:solidFill>
                            <a:srgbClr val="000000"/>
                          </a:solidFill>
                          <a:effectLst/>
                          <a:latin typeface="Century Gothic" panose="020B0502020202020204" pitchFamily="34" charset="0"/>
                        </a:rPr>
                        <a:t> </a:t>
                      </a:r>
                      <a:r>
                        <a:rPr lang="es-MX" sz="1000" b="0" i="0" u="none" strike="noStrike" baseline="0" dirty="0" err="1" smtClean="0">
                          <a:solidFill>
                            <a:srgbClr val="000000"/>
                          </a:solidFill>
                          <a:effectLst/>
                          <a:latin typeface="Century Gothic" panose="020B0502020202020204" pitchFamily="34" charset="0"/>
                        </a:rPr>
                        <a:t>Suisse</a:t>
                      </a:r>
                      <a:r>
                        <a:rPr lang="es-MX" sz="1000" b="0" i="0" u="none" strike="noStrike" baseline="0" dirty="0" smtClean="0">
                          <a:solidFill>
                            <a:srgbClr val="000000"/>
                          </a:solidFill>
                          <a:effectLst/>
                          <a:latin typeface="Century Gothic" panose="020B0502020202020204" pitchFamily="34" charset="0"/>
                        </a:rPr>
                        <a:t> y por los miembros clave. Monto limitado por consumo de capital bancario.</a:t>
                      </a:r>
                      <a:endParaRPr lang="es-MX" sz="1000" b="0" i="0" u="none" strike="noStrike" dirty="0">
                        <a:solidFill>
                          <a:srgbClr val="000000"/>
                        </a:solidFill>
                        <a:effectLst/>
                        <a:latin typeface="Century Gothic" panose="020B0502020202020204" pitchFamily="34" charset="0"/>
                      </a:endParaRP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7"/>
                  </a:ext>
                </a:extLst>
              </a:tr>
              <a:tr h="348850">
                <a:tc>
                  <a:txBody>
                    <a:bodyPr/>
                    <a:lstStyle/>
                    <a:p>
                      <a:pPr algn="l" fontAlgn="ctr"/>
                      <a:r>
                        <a:rPr lang="es-MX" sz="1050" b="0" i="0" u="none" strike="noStrike" dirty="0">
                          <a:solidFill>
                            <a:srgbClr val="FFFFFF"/>
                          </a:solidFill>
                          <a:effectLst/>
                          <a:latin typeface="Century Gothic" panose="020B0502020202020204" pitchFamily="34" charset="0"/>
                        </a:rPr>
                        <a:t>Término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 años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El plazo está en línea con</a:t>
                      </a:r>
                      <a:r>
                        <a:rPr lang="es-MX" sz="1000" b="0" i="0" u="none" strike="noStrike" baseline="0" dirty="0">
                          <a:solidFill>
                            <a:srgbClr val="000000"/>
                          </a:solidFill>
                          <a:effectLst/>
                          <a:latin typeface="Century Gothic" panose="020B0502020202020204" pitchFamily="34" charset="0"/>
                        </a:rPr>
                        <a:t> el </a:t>
                      </a:r>
                      <a:r>
                        <a:rPr lang="es-MX" sz="1000" b="0" i="0" u="none" strike="noStrike" baseline="0" dirty="0" smtClean="0">
                          <a:solidFill>
                            <a:srgbClr val="000000"/>
                          </a:solidFill>
                          <a:effectLst/>
                          <a:latin typeface="Century Gothic" panose="020B0502020202020204" pitchFamily="34" charset="0"/>
                        </a:rPr>
                        <a:t>sector de deuda</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Periodo 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3 años</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Por la naturaleza</a:t>
                      </a:r>
                      <a:r>
                        <a:rPr lang="es-MX" sz="1000" b="0" i="0" u="none" strike="noStrike" baseline="0" dirty="0" smtClean="0">
                          <a:solidFill>
                            <a:srgbClr val="000000"/>
                          </a:solidFill>
                          <a:effectLst/>
                          <a:latin typeface="Century Gothic" panose="020B0502020202020204" pitchFamily="34" charset="0"/>
                        </a:rPr>
                        <a:t> del sector, el periodo de inversión será más corto.</a:t>
                      </a:r>
                      <a:r>
                        <a:rPr lang="es-MX" sz="1000" b="0" i="0" u="none" strike="noStrike" dirty="0">
                          <a:solidFill>
                            <a:srgbClr val="000000"/>
                          </a:solidFill>
                          <a:effectLst/>
                          <a:latin typeface="Century Gothic" panose="020B0502020202020204" pitchFamily="34" charset="0"/>
                        </a:rPr>
                        <a:t> </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 xmlns:a16="http://schemas.microsoft.com/office/drawing/2014/main" val="10011"/>
                  </a:ext>
                </a:extLst>
              </a:tr>
              <a:tr h="399724">
                <a:tc>
                  <a:txBody>
                    <a:bodyPr/>
                    <a:lstStyle/>
                    <a:p>
                      <a:pPr algn="l" fontAlgn="ctr"/>
                      <a:r>
                        <a:rPr lang="es-MX" sz="1050" b="0" i="0" u="none" strike="noStrike" dirty="0">
                          <a:solidFill>
                            <a:srgbClr val="FFFFFF"/>
                          </a:solidFill>
                          <a:effectLst/>
                          <a:latin typeface="Century Gothic" panose="020B0502020202020204" pitchFamily="34" charset="0"/>
                        </a:rPr>
                        <a:t>Retorno preferente</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r>
                        <a:rPr lang="es-MX" sz="1050" b="0" i="0" u="none" strike="noStrike" dirty="0" smtClean="0">
                          <a:solidFill>
                            <a:srgbClr val="000000"/>
                          </a:solidFill>
                          <a:effectLst/>
                          <a:latin typeface="Century Gothic" panose="020B0502020202020204" pitchFamily="34" charset="0"/>
                        </a:rPr>
                        <a:t>% en pesos</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Está en línea con los nuevos CKD's</a:t>
                      </a: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3"/>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Retorno objetivo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15-16%  </a:t>
                      </a:r>
                      <a:r>
                        <a:rPr lang="es-MX" sz="1050" b="0" i="0" u="none" strike="noStrike" dirty="0">
                          <a:solidFill>
                            <a:srgbClr val="000000"/>
                          </a:solidFill>
                          <a:effectLst/>
                          <a:latin typeface="Century Gothic" panose="020B0502020202020204" pitchFamily="34" charset="0"/>
                        </a:rPr>
                        <a:t>netos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Es una</a:t>
                      </a:r>
                      <a:r>
                        <a:rPr lang="es-MX" sz="1000" b="0" i="0" u="none" strike="noStrike" baseline="0" dirty="0">
                          <a:solidFill>
                            <a:srgbClr val="000000"/>
                          </a:solidFill>
                          <a:effectLst/>
                          <a:latin typeface="Century Gothic" panose="020B0502020202020204" pitchFamily="34" charset="0"/>
                        </a:rPr>
                        <a:t> TIR neta </a:t>
                      </a:r>
                      <a:r>
                        <a:rPr lang="es-MX" sz="1000" b="0" i="0" u="none" strike="noStrike" baseline="0" dirty="0" smtClean="0">
                          <a:solidFill>
                            <a:srgbClr val="000000"/>
                          </a:solidFill>
                          <a:effectLst/>
                          <a:latin typeface="Century Gothic" panose="020B0502020202020204" pitchFamily="34" charset="0"/>
                        </a:rPr>
                        <a:t>competitiva por la naturaleza de los créditos.</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5"/>
                  </a:ext>
                </a:extLst>
              </a:tr>
              <a:tr h="465503">
                <a:tc>
                  <a:txBody>
                    <a:bodyPr/>
                    <a:lstStyle/>
                    <a:p>
                      <a:pPr algn="l" fontAlgn="ctr"/>
                      <a:r>
                        <a:rPr lang="es-MX" sz="1050" b="0" i="0" u="none" strike="noStrike" dirty="0">
                          <a:solidFill>
                            <a:srgbClr val="FFFFFF"/>
                          </a:solidFill>
                          <a:effectLst/>
                          <a:latin typeface="Century Gothic" panose="020B0502020202020204" pitchFamily="34" charset="0"/>
                        </a:rPr>
                        <a:t>Comisión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1.46%</a:t>
                      </a:r>
                      <a:r>
                        <a:rPr lang="es-MX" sz="1050" b="0" i="0" u="none" strike="noStrike" baseline="0" dirty="0" smtClean="0">
                          <a:solidFill>
                            <a:srgbClr val="000000"/>
                          </a:solidFill>
                          <a:effectLst/>
                          <a:latin typeface="Century Gothic" panose="020B0502020202020204" pitchFamily="34" charset="0"/>
                        </a:rPr>
                        <a:t> *</a:t>
                      </a:r>
                      <a:endParaRPr lang="es-MX" sz="1050" b="0" i="0" u="none" strike="noStrike" dirty="0">
                        <a:solidFill>
                          <a:srgbClr val="000000"/>
                        </a:solidFill>
                        <a:effectLst/>
                        <a:latin typeface="Century Gothic" panose="020B0502020202020204" pitchFamily="34" charset="0"/>
                      </a:endParaRPr>
                    </a:p>
                  </a:txBody>
                  <a:tcPr marL="952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La comisión se ajusta dependiendo del tamaño del CKD.</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6"/>
                  </a:ext>
                </a:extLst>
              </a:tr>
              <a:tr h="127727">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7"/>
                  </a:ext>
                </a:extLst>
              </a:tr>
              <a:tr h="249224">
                <a:tc>
                  <a:txBody>
                    <a:bodyPr/>
                    <a:lstStyle/>
                    <a:p>
                      <a:pPr algn="l" fontAlgn="ctr"/>
                      <a:r>
                        <a:rPr lang="es-MX" sz="1050" b="0" i="0" u="none" strike="noStrike" dirty="0" err="1" smtClean="0">
                          <a:solidFill>
                            <a:srgbClr val="FFFFFF"/>
                          </a:solidFill>
                          <a:effectLst/>
                          <a:latin typeface="Century Gothic" panose="020B0502020202020204" pitchFamily="34" charset="0"/>
                        </a:rPr>
                        <a:t>Promote</a:t>
                      </a:r>
                      <a:endParaRPr lang="es-MX" sz="1050" b="0" i="0" u="none" strike="noStrike" dirty="0">
                        <a:solidFill>
                          <a:srgbClr val="FFFFFF"/>
                        </a:solidFill>
                        <a:effectLst/>
                        <a:latin typeface="Century Gothic" panose="020B0502020202020204" pitchFamily="34" charset="0"/>
                      </a:endParaRP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12.38%*</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baseline="0" dirty="0" smtClean="0">
                          <a:solidFill>
                            <a:srgbClr val="000000"/>
                          </a:solidFill>
                          <a:effectLst/>
                          <a:latin typeface="Century Gothic" panose="020B0502020202020204" pitchFamily="34" charset="0"/>
                        </a:rPr>
                        <a:t>Ajustado por el nivel de apalancamiento</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 xmlns:a16="http://schemas.microsoft.com/office/drawing/2014/main" val="10018"/>
                  </a:ext>
                </a:extLst>
              </a:tr>
            </a:tbl>
          </a:graphicData>
        </a:graphic>
      </p:graphicFrame>
      <p:sp>
        <p:nvSpPr>
          <p:cNvPr id="4" name="Rectángulo 3"/>
          <p:cNvSpPr/>
          <p:nvPr/>
        </p:nvSpPr>
        <p:spPr>
          <a:xfrm>
            <a:off x="8695487" y="2835818"/>
            <a:ext cx="136778" cy="414867"/>
          </a:xfrm>
          <a:prstGeom prst="rect">
            <a:avLst/>
          </a:prstGeom>
          <a:solidFill>
            <a:srgbClr val="FFC00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 name="4 Marcador de número de diapositiva"/>
          <p:cNvSpPr>
            <a:spLocks noGrp="1"/>
          </p:cNvSpPr>
          <p:nvPr>
            <p:ph type="sldNum" sz="quarter" idx="12"/>
          </p:nvPr>
        </p:nvSpPr>
        <p:spPr>
          <a:xfrm>
            <a:off x="8143336" y="6492875"/>
            <a:ext cx="539889" cy="365125"/>
          </a:xfrm>
        </p:spPr>
        <p:txBody>
          <a:bodyPr/>
          <a:lstStyle/>
          <a:p>
            <a:pPr algn="ctr"/>
            <a:fld id="{05E83AA4-A00D-4AA0-8FE8-B93C9F3EC141}" type="slidenum">
              <a:rPr lang="es-ES" altLang="es-MX" smtClean="0">
                <a:latin typeface="Century Gothic" panose="020B0502020202020204" pitchFamily="34" charset="0"/>
              </a:rPr>
              <a:pPr algn="ctr"/>
              <a:t>67</a:t>
            </a:fld>
            <a:endParaRPr lang="es-ES" altLang="es-MX" dirty="0">
              <a:latin typeface="Century Gothic" panose="020B0502020202020204" pitchFamily="34" charset="0"/>
            </a:endParaRPr>
          </a:p>
        </p:txBody>
      </p:sp>
      <p:sp>
        <p:nvSpPr>
          <p:cNvPr id="8" name="Rectángulo 7"/>
          <p:cNvSpPr/>
          <p:nvPr/>
        </p:nvSpPr>
        <p:spPr>
          <a:xfrm>
            <a:off x="8683225" y="3937224"/>
            <a:ext cx="136778" cy="287867"/>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9" name="Rectángulo 8"/>
          <p:cNvSpPr/>
          <p:nvPr/>
        </p:nvSpPr>
        <p:spPr>
          <a:xfrm>
            <a:off x="360855" y="6627168"/>
            <a:ext cx="5213287" cy="230832"/>
          </a:xfrm>
          <a:prstGeom prst="rect">
            <a:avLst/>
          </a:prstGeom>
        </p:spPr>
        <p:txBody>
          <a:bodyPr wrap="none">
            <a:spAutoFit/>
          </a:bodyPr>
          <a:lstStyle/>
          <a:p>
            <a:pPr algn="ctr" eaLnBrk="1" fontAlgn="ctr" hangingPunct="1">
              <a:spcBef>
                <a:spcPts val="0"/>
              </a:spcBef>
              <a:spcAft>
                <a:spcPts val="0"/>
              </a:spcAft>
            </a:pPr>
            <a:r>
              <a:rPr lang="es-MX" sz="900" dirty="0" smtClean="0">
                <a:solidFill>
                  <a:srgbClr val="000000"/>
                </a:solidFill>
                <a:latin typeface="Century Gothic" panose="020B0502020202020204" pitchFamily="34" charset="0"/>
              </a:rPr>
              <a:t>* Estimados con base en el tamaño de CKD de 7,000 y el apalancamiento objetivo de 2x.</a:t>
            </a:r>
            <a:endParaRPr lang="es-MX" sz="900" dirty="0">
              <a:solidFill>
                <a:srgbClr val="000000"/>
              </a:solidFill>
              <a:latin typeface="Century Gothic" panose="020B0502020202020204" pitchFamily="34" charset="0"/>
            </a:endParaRPr>
          </a:p>
        </p:txBody>
      </p:sp>
      <p:sp>
        <p:nvSpPr>
          <p:cNvPr id="11" name="Rectángulo 10"/>
          <p:cNvSpPr/>
          <p:nvPr/>
        </p:nvSpPr>
        <p:spPr>
          <a:xfrm>
            <a:off x="8683225" y="5476180"/>
            <a:ext cx="149040" cy="435133"/>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2" name="Rectángulo 11"/>
          <p:cNvSpPr/>
          <p:nvPr/>
        </p:nvSpPr>
        <p:spPr>
          <a:xfrm>
            <a:off x="8689356" y="6102636"/>
            <a:ext cx="142909" cy="242219"/>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Tree>
    <p:extLst>
      <p:ext uri="{BB962C8B-B14F-4D97-AF65-F5344CB8AC3E}">
        <p14:creationId xmlns:p14="http://schemas.microsoft.com/office/powerpoint/2010/main" val="291944066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Precalificación </a:t>
            </a:r>
            <a:r>
              <a:rPr lang="es-MX" sz="2000" b="1" dirty="0" smtClean="0">
                <a:latin typeface="Century Gothic" panose="020B0502020202020204" pitchFamily="34" charset="0"/>
              </a:rPr>
              <a:t>de CSMRTCK 17</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345798" y="1283303"/>
            <a:ext cx="8341001" cy="87168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400" kern="0" dirty="0">
                <a:latin typeface="Century Gothic" panose="020B0502020202020204" pitchFamily="34" charset="0"/>
                <a:cs typeface="Arial" pitchFamily="34" charset="0"/>
              </a:rPr>
              <a:t>La calificación total del CKD es de </a:t>
            </a:r>
            <a:r>
              <a:rPr lang="es-MX" altLang="es-MX" sz="1400" b="1" kern="0" dirty="0" smtClean="0">
                <a:latin typeface="Century Gothic" panose="020B0502020202020204" pitchFamily="34" charset="0"/>
                <a:cs typeface="Arial" pitchFamily="34" charset="0"/>
              </a:rPr>
              <a:t>8.6 </a:t>
            </a:r>
            <a:r>
              <a:rPr lang="es-MX" altLang="es-MX" sz="1400" kern="0" dirty="0">
                <a:latin typeface="Century Gothic" panose="020B0502020202020204" pitchFamily="34" charset="0"/>
                <a:cs typeface="Arial" pitchFamily="34" charset="0"/>
              </a:rPr>
              <a:t>podemos revisar las calificaciones parciales en la siguiente gráfica:</a:t>
            </a:r>
            <a:endParaRPr lang="es-ES" sz="1400" kern="0" dirty="0">
              <a:solidFill>
                <a:srgbClr val="000000"/>
              </a:solidFill>
              <a:latin typeface="Century Gothic" panose="020B0502020202020204" pitchFamily="34" charset="0"/>
              <a:cs typeface="Arial" pitchFamily="34" charset="0"/>
            </a:endParaRPr>
          </a:p>
        </p:txBody>
      </p:sp>
      <p:sp>
        <p:nvSpPr>
          <p:cNvPr id="14" name="2 Marcador de contenido"/>
          <p:cNvSpPr txBox="1">
            <a:spLocks/>
          </p:cNvSpPr>
          <p:nvPr/>
        </p:nvSpPr>
        <p:spPr>
          <a:xfrm>
            <a:off x="144000" y="6524915"/>
            <a:ext cx="6955540"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a:t>
            </a:r>
            <a:r>
              <a:rPr lang="es-MX" sz="900" dirty="0" smtClean="0">
                <a:solidFill>
                  <a:prstClr val="black"/>
                </a:solidFill>
                <a:latin typeface="Century Gothic" panose="020B0502020202020204" pitchFamily="34" charset="0"/>
              </a:rPr>
              <a:t>Coordinación de Inversiones </a:t>
            </a:r>
            <a:r>
              <a:rPr lang="es-MX" sz="900" dirty="0">
                <a:solidFill>
                  <a:prstClr val="black"/>
                </a:solidFill>
                <a:latin typeface="Century Gothic" panose="020B0502020202020204" pitchFamily="34" charset="0"/>
              </a:rPr>
              <a:t>del Infonavit con información del administrador.</a:t>
            </a:r>
          </a:p>
        </p:txBody>
      </p:sp>
      <p:sp>
        <p:nvSpPr>
          <p:cNvPr id="4" name="3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68</a:t>
            </a:fld>
            <a:endParaRPr lang="es-ES" altLang="es-MX" dirty="0">
              <a:latin typeface="Century Gothic" panose="020B0502020202020204" pitchFamily="34" charset="0"/>
            </a:endParaRPr>
          </a:p>
        </p:txBody>
      </p:sp>
      <p:pic>
        <p:nvPicPr>
          <p:cNvPr id="8" name="Imagen 7"/>
          <p:cNvPicPr>
            <a:picLocks noChangeAspect="1"/>
          </p:cNvPicPr>
          <p:nvPr/>
        </p:nvPicPr>
        <p:blipFill>
          <a:blip r:embed="rId2"/>
          <a:stretch>
            <a:fillRect/>
          </a:stretch>
        </p:blipFill>
        <p:spPr>
          <a:xfrm>
            <a:off x="531263" y="2014876"/>
            <a:ext cx="8273982" cy="3911472"/>
          </a:xfrm>
          <a:prstGeom prst="rect">
            <a:avLst/>
          </a:prstGeom>
        </p:spPr>
      </p:pic>
    </p:spTree>
    <p:extLst>
      <p:ext uri="{BB962C8B-B14F-4D97-AF65-F5344CB8AC3E}">
        <p14:creationId xmlns:p14="http://schemas.microsoft.com/office/powerpoint/2010/main" val="81533862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Aspectos a considerar</a:t>
            </a:r>
            <a:endParaRPr lang="es-MX" sz="2000" b="1" dirty="0">
              <a:latin typeface="Century Gothic" panose="020B0502020202020204" pitchFamily="34" charset="0"/>
              <a:ea typeface="+mj-ea"/>
            </a:endParaRPr>
          </a:p>
        </p:txBody>
      </p:sp>
      <p:sp>
        <p:nvSpPr>
          <p:cNvPr id="7" name="Rectángulo 6"/>
          <p:cNvSpPr/>
          <p:nvPr/>
        </p:nvSpPr>
        <p:spPr>
          <a:xfrm>
            <a:off x="567320" y="967474"/>
            <a:ext cx="7056475" cy="292388"/>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180975" indent="-180975" algn="just">
              <a:spcBef>
                <a:spcPts val="0"/>
              </a:spcBef>
              <a:spcAft>
                <a:spcPts val="600"/>
              </a:spcAft>
              <a:buClr>
                <a:srgbClr val="CD0000"/>
              </a:buClr>
              <a:buSzPct val="110000"/>
            </a:pPr>
            <a:r>
              <a:rPr lang="es-MX" altLang="es-MX" sz="1300" kern="0" dirty="0">
                <a:solidFill>
                  <a:srgbClr val="000000"/>
                </a:solidFill>
                <a:latin typeface="Century Gothic" panose="020B0502020202020204" pitchFamily="34" charset="0"/>
                <a:cs typeface="Arial" pitchFamily="34" charset="0"/>
              </a:rPr>
              <a:t>A continuación se presentan las consideraciones más relevantes para la inversión:</a:t>
            </a:r>
          </a:p>
        </p:txBody>
      </p:sp>
      <p:graphicFrame>
        <p:nvGraphicFramePr>
          <p:cNvPr id="14" name="Tabla 13"/>
          <p:cNvGraphicFramePr>
            <a:graphicFrameLocks noGrp="1"/>
          </p:cNvGraphicFramePr>
          <p:nvPr>
            <p:extLst/>
          </p:nvPr>
        </p:nvGraphicFramePr>
        <p:xfrm>
          <a:off x="405535" y="1461993"/>
          <a:ext cx="8629059" cy="2374140"/>
        </p:xfrm>
        <a:graphic>
          <a:graphicData uri="http://schemas.openxmlformats.org/drawingml/2006/table">
            <a:tbl>
              <a:tblPr/>
              <a:tblGrid>
                <a:gridCol w="1484619">
                  <a:extLst>
                    <a:ext uri="{9D8B030D-6E8A-4147-A177-3AD203B41FA5}">
                      <a16:colId xmlns:a16="http://schemas.microsoft.com/office/drawing/2014/main" xmlns="" val="20000"/>
                    </a:ext>
                  </a:extLst>
                </a:gridCol>
                <a:gridCol w="206954">
                  <a:extLst>
                    <a:ext uri="{9D8B030D-6E8A-4147-A177-3AD203B41FA5}">
                      <a16:colId xmlns:a16="http://schemas.microsoft.com/office/drawing/2014/main" xmlns="" val="20001"/>
                    </a:ext>
                  </a:extLst>
                </a:gridCol>
                <a:gridCol w="619897">
                  <a:extLst>
                    <a:ext uri="{9D8B030D-6E8A-4147-A177-3AD203B41FA5}">
                      <a16:colId xmlns:a16="http://schemas.microsoft.com/office/drawing/2014/main" xmlns="" val="20002"/>
                    </a:ext>
                  </a:extLst>
                </a:gridCol>
                <a:gridCol w="6267521">
                  <a:extLst>
                    <a:ext uri="{9D8B030D-6E8A-4147-A177-3AD203B41FA5}">
                      <a16:colId xmlns:a16="http://schemas.microsoft.com/office/drawing/2014/main" xmlns="" val="20003"/>
                    </a:ext>
                  </a:extLst>
                </a:gridCol>
                <a:gridCol w="50068">
                  <a:extLst>
                    <a:ext uri="{9D8B030D-6E8A-4147-A177-3AD203B41FA5}">
                      <a16:colId xmlns:a16="http://schemas.microsoft.com/office/drawing/2014/main" xmlns="" val="20004"/>
                    </a:ext>
                  </a:extLst>
                </a:gridCol>
              </a:tblGrid>
              <a:tr h="189433">
                <a:tc rowSpan="2">
                  <a:txBody>
                    <a:bodyPr/>
                    <a:lstStyle/>
                    <a:p>
                      <a:pPr algn="ctr" fontAlgn="ctr"/>
                      <a:r>
                        <a:rPr lang="es-MX" sz="1400" b="1" i="0" u="none" strike="noStrike" dirty="0">
                          <a:solidFill>
                            <a:srgbClr val="FFFFFF"/>
                          </a:solidFill>
                          <a:effectLst/>
                          <a:latin typeface="Century Gothic" panose="020B0502020202020204" pitchFamily="34" charset="0"/>
                        </a:rPr>
                        <a:t>Administrador</a:t>
                      </a:r>
                    </a:p>
                  </a:txBody>
                  <a:tcPr marL="2320" marR="2320" marT="2320" marB="0" anchor="b">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0"/>
                  </a:ext>
                </a:extLst>
              </a:tr>
              <a:tr h="376828">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Cuenta con </a:t>
                      </a:r>
                      <a:r>
                        <a:rPr lang="es-MX" sz="1400" b="1" i="0" u="none" strike="noStrike" dirty="0" smtClean="0">
                          <a:solidFill>
                            <a:srgbClr val="000000"/>
                          </a:solidFill>
                          <a:effectLst/>
                          <a:latin typeface="Century Gothic" panose="020B0502020202020204" pitchFamily="34" charset="0"/>
                        </a:rPr>
                        <a:t>amplia experiencia en el sector </a:t>
                      </a:r>
                      <a:r>
                        <a:rPr lang="es-MX" sz="1400" b="0" i="0" u="none" strike="noStrike" dirty="0" smtClean="0">
                          <a:solidFill>
                            <a:srgbClr val="000000"/>
                          </a:solidFill>
                          <a:effectLst/>
                          <a:latin typeface="Century Gothic" panose="020B0502020202020204" pitchFamily="34" charset="0"/>
                        </a:rPr>
                        <a:t>y dispone de una valiosa red de contactos en el medio</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1"/>
                  </a:ext>
                </a:extLst>
              </a:tr>
              <a:tr h="389940">
                <a:tc>
                  <a:txBody>
                    <a:bodyPr/>
                    <a:lstStyle/>
                    <a:p>
                      <a:pPr algn="l" fontAlgn="ctr"/>
                      <a:r>
                        <a:rPr lang="es-MX" sz="1400" b="1" i="0" u="none" strike="noStrike" dirty="0">
                          <a:solidFill>
                            <a:srgbClr val="FFFFFF"/>
                          </a:solidFill>
                          <a:effectLst/>
                          <a:latin typeface="Century Gothic" panose="020B0502020202020204" pitchFamily="34" charset="0"/>
                        </a:rPr>
                        <a:t> </a:t>
                      </a:r>
                    </a:p>
                  </a:txBody>
                  <a:tcPr marL="2320" marR="2320" marT="23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1" i="0" u="none" strike="noStrike" dirty="0" smtClean="0">
                          <a:solidFill>
                            <a:srgbClr val="000000"/>
                          </a:solidFill>
                          <a:effectLst/>
                          <a:latin typeface="Century Gothic" panose="020B0502020202020204" pitchFamily="34" charset="0"/>
                        </a:rPr>
                        <a:t>Respaldo</a:t>
                      </a:r>
                      <a:r>
                        <a:rPr lang="es-MX" sz="1400" b="1" i="0" u="none" strike="noStrike" baseline="0" dirty="0" smtClean="0">
                          <a:solidFill>
                            <a:srgbClr val="000000"/>
                          </a:solidFill>
                          <a:effectLst/>
                          <a:latin typeface="Century Gothic" panose="020B0502020202020204" pitchFamily="34" charset="0"/>
                        </a:rPr>
                        <a:t> institucional </a:t>
                      </a:r>
                      <a:r>
                        <a:rPr lang="es-MX" sz="1400" b="0" i="0" u="none" strike="noStrike" baseline="0" dirty="0" smtClean="0">
                          <a:solidFill>
                            <a:srgbClr val="000000"/>
                          </a:solidFill>
                          <a:effectLst/>
                          <a:latin typeface="Century Gothic" panose="020B0502020202020204" pitchFamily="34" charset="0"/>
                        </a:rPr>
                        <a:t>del grupo financiero </a:t>
                      </a:r>
                      <a:r>
                        <a:rPr lang="es-MX" sz="1400" b="0" i="0" u="none" strike="noStrike" baseline="0" dirty="0" err="1" smtClean="0">
                          <a:solidFill>
                            <a:srgbClr val="000000"/>
                          </a:solidFill>
                          <a:effectLst/>
                          <a:latin typeface="Century Gothic" panose="020B0502020202020204" pitchFamily="34" charset="0"/>
                        </a:rPr>
                        <a:t>Credit</a:t>
                      </a:r>
                      <a:r>
                        <a:rPr lang="es-MX" sz="1400" b="0" i="0" u="none" strike="noStrike" baseline="0" dirty="0" smtClean="0">
                          <a:solidFill>
                            <a:srgbClr val="000000"/>
                          </a:solidFill>
                          <a:effectLst/>
                          <a:latin typeface="Century Gothic" panose="020B0502020202020204" pitchFamily="34" charset="0"/>
                        </a:rPr>
                        <a:t> </a:t>
                      </a:r>
                      <a:r>
                        <a:rPr lang="es-MX" sz="1400" b="0" i="0" u="none" strike="noStrike" baseline="0" dirty="0" err="1" smtClean="0">
                          <a:solidFill>
                            <a:srgbClr val="000000"/>
                          </a:solidFill>
                          <a:effectLst/>
                          <a:latin typeface="Century Gothic" panose="020B0502020202020204" pitchFamily="34" charset="0"/>
                        </a:rPr>
                        <a:t>Suisse</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128701">
                <a:tc>
                  <a:txBody>
                    <a:bodyPr/>
                    <a:lstStyle/>
                    <a:p>
                      <a:pPr algn="ctr" fontAlgn="ctr"/>
                      <a:endParaRPr lang="es-MX" sz="1400" b="0" i="0" u="none" strike="noStrike" dirty="0">
                        <a:solidFill>
                          <a:srgbClr val="000000"/>
                        </a:solidFill>
                        <a:effectLst/>
                        <a:latin typeface="Century Gothic" panose="020B0502020202020204" pitchFamily="34" charset="0"/>
                      </a:endParaRP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189433">
                <a:tc rowSpan="5">
                  <a:txBody>
                    <a:bodyPr/>
                    <a:lstStyle/>
                    <a:p>
                      <a:pPr algn="ctr" fontAlgn="ctr"/>
                      <a:r>
                        <a:rPr lang="es-MX" sz="1400" b="1" i="0" u="none" strike="noStrike" dirty="0">
                          <a:solidFill>
                            <a:srgbClr val="FFFFFF"/>
                          </a:solidFill>
                          <a:effectLst/>
                          <a:latin typeface="Century Gothic" panose="020B0502020202020204" pitchFamily="34" charset="0"/>
                        </a:rPr>
                        <a:t>Emisión</a:t>
                      </a:r>
                    </a:p>
                  </a:txBody>
                  <a:tcPr marL="2320" marR="2320" marT="2320" marB="0" anchor="ctr">
                    <a:lnL>
                      <a:noFill/>
                    </a:lnL>
                    <a:lnR>
                      <a:noFill/>
                    </a:lnR>
                    <a:lnT>
                      <a:noFill/>
                    </a:lnT>
                    <a:lnB>
                      <a:noFill/>
                    </a:lnB>
                    <a:solidFill>
                      <a:srgbClr val="595959"/>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5"/>
                  </a:ext>
                </a:extLst>
              </a:tr>
              <a:tr h="189433">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La</a:t>
                      </a:r>
                      <a:r>
                        <a:rPr lang="es-MX" sz="1400" b="0" i="0" u="none" strike="noStrike" baseline="0" dirty="0" smtClean="0">
                          <a:solidFill>
                            <a:srgbClr val="000000"/>
                          </a:solidFill>
                          <a:effectLst/>
                          <a:latin typeface="Century Gothic" panose="020B0502020202020204" pitchFamily="34" charset="0"/>
                        </a:rPr>
                        <a:t> comisión y el rendimiento preferente están en línea con el mercado</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6"/>
                  </a:ext>
                </a:extLst>
              </a:tr>
              <a:tr h="261080">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1" i="0" u="none" strike="noStrike" dirty="0" smtClean="0">
                          <a:solidFill>
                            <a:srgbClr val="000000"/>
                          </a:solidFill>
                          <a:effectLst/>
                          <a:latin typeface="Century Gothic" panose="020B0502020202020204" pitchFamily="34" charset="0"/>
                        </a:rPr>
                        <a:t>La coinversión la aporta principalmente</a:t>
                      </a:r>
                      <a:r>
                        <a:rPr lang="es-MX" sz="1400" b="1" i="0" u="none" strike="noStrike" baseline="0" dirty="0" smtClean="0">
                          <a:solidFill>
                            <a:srgbClr val="000000"/>
                          </a:solidFill>
                          <a:effectLst/>
                          <a:latin typeface="Century Gothic" panose="020B0502020202020204" pitchFamily="34" charset="0"/>
                        </a:rPr>
                        <a:t> el grupo financiero</a:t>
                      </a:r>
                      <a:endParaRPr lang="es-MX" sz="1400" b="1"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7"/>
                  </a:ext>
                </a:extLst>
              </a:tr>
              <a:tr h="189433">
                <a:tc vMerge="1">
                  <a:txBody>
                    <a:bodyPr/>
                    <a:lstStyle/>
                    <a:p>
                      <a:endParaRPr lang="es-MX"/>
                    </a:p>
                  </a:txBody>
                  <a:tcPr/>
                </a:tc>
                <a:tc>
                  <a:txBody>
                    <a:bodyPr/>
                    <a:lstStyle/>
                    <a:p>
                      <a:pPr algn="ctr" fontAlgn="ctr"/>
                      <a:endParaRPr lang="es-MX" sz="1400" b="0" i="0" u="none" strike="noStrike" dirty="0">
                        <a:solidFill>
                          <a:srgbClr val="000000"/>
                        </a:solidFill>
                        <a:effectLst/>
                        <a:latin typeface="Century Gothic" panose="020B0502020202020204" pitchFamily="34" charset="0"/>
                      </a:endParaRP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El esquema de comisión</a:t>
                      </a:r>
                      <a:r>
                        <a:rPr lang="es-MX" sz="1400" b="0" i="0" u="none" strike="noStrike" baseline="0" dirty="0" smtClean="0">
                          <a:solidFill>
                            <a:srgbClr val="000000"/>
                          </a:solidFill>
                          <a:effectLst/>
                          <a:latin typeface="Century Gothic" panose="020B0502020202020204" pitchFamily="34" charset="0"/>
                        </a:rPr>
                        <a:t> </a:t>
                      </a:r>
                      <a:r>
                        <a:rPr lang="es-MX" sz="1400" b="0" i="0" u="none" strike="noStrike" dirty="0" smtClean="0">
                          <a:solidFill>
                            <a:srgbClr val="000000"/>
                          </a:solidFill>
                          <a:effectLst/>
                          <a:latin typeface="Century Gothic" panose="020B0502020202020204" pitchFamily="34" charset="0"/>
                        </a:rPr>
                        <a:t>y </a:t>
                      </a:r>
                      <a:r>
                        <a:rPr lang="es-MX" sz="1400" b="0" i="1" u="none" strike="noStrike" dirty="0" err="1" smtClean="0">
                          <a:solidFill>
                            <a:srgbClr val="000000"/>
                          </a:solidFill>
                          <a:effectLst/>
                          <a:latin typeface="Century Gothic" panose="020B0502020202020204" pitchFamily="34" charset="0"/>
                        </a:rPr>
                        <a:t>promote</a:t>
                      </a:r>
                      <a:r>
                        <a:rPr lang="es-MX" sz="1400" b="0" i="0" u="none" strike="noStrike" dirty="0" smtClean="0">
                          <a:solidFill>
                            <a:srgbClr val="000000"/>
                          </a:solidFill>
                          <a:effectLst/>
                          <a:latin typeface="Century Gothic" panose="020B0502020202020204" pitchFamily="34" charset="0"/>
                        </a:rPr>
                        <a:t> alinea intereses</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w="6350" cap="flat" cmpd="sng" algn="ctr">
                      <a:noFill/>
                      <a:prstDash val="solid"/>
                      <a:round/>
                      <a:headEnd type="none" w="med" len="med"/>
                      <a:tailEnd type="none" w="med" len="med"/>
                    </a:lnB>
                    <a:solidFill>
                      <a:srgbClr val="FFFFFF"/>
                    </a:solidFill>
                  </a:tcPr>
                </a:tc>
                <a:tc>
                  <a:txBody>
                    <a:bodyPr/>
                    <a:lstStyle/>
                    <a:p>
                      <a:pPr algn="ctr" fontAlgn="ctr"/>
                      <a:endParaRPr lang="es-MX" sz="1400" b="0" i="0" u="none" strike="noStrike" dirty="0">
                        <a:solidFill>
                          <a:srgbClr val="000000"/>
                        </a:solidFill>
                        <a:effectLst/>
                        <a:latin typeface="Century Gothic" panose="020B0502020202020204" pitchFamily="34" charset="0"/>
                      </a:endParaRP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noFill/>
                      <a:prstDash val="solid"/>
                      <a:round/>
                      <a:headEnd type="none" w="med" len="med"/>
                      <a:tailEnd type="none" w="med" len="med"/>
                    </a:lnB>
                    <a:solidFill>
                      <a:srgbClr val="FFFFFF"/>
                    </a:solidFill>
                  </a:tcPr>
                </a:tc>
              </a:tr>
              <a:tr h="189433">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1" i="0" u="none" strike="noStrike" dirty="0">
                          <a:solidFill>
                            <a:srgbClr val="000000"/>
                          </a:solidFill>
                          <a:effectLst/>
                          <a:latin typeface="Century Gothic" panose="020B0502020202020204" pitchFamily="34" charset="0"/>
                        </a:rPr>
                        <a:t> </a:t>
                      </a:r>
                      <a:endParaRPr lang="es-MX" sz="700" b="1"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bl>
          </a:graphicData>
        </a:graphic>
      </p:graphicFrame>
      <p:sp>
        <p:nvSpPr>
          <p:cNvPr id="2" name="1 Marcador de número de diapositiva"/>
          <p:cNvSpPr>
            <a:spLocks noGrp="1"/>
          </p:cNvSpPr>
          <p:nvPr>
            <p:ph type="sldNum" sz="quarter" idx="12"/>
          </p:nvPr>
        </p:nvSpPr>
        <p:spPr>
          <a:xfrm>
            <a:off x="8350688" y="6492875"/>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69</a:t>
            </a:fld>
            <a:endParaRPr lang="es-ES" altLang="es-MX" dirty="0">
              <a:latin typeface="Century Gothic" panose="020B0502020202020204" pitchFamily="34" charset="0"/>
            </a:endParaRPr>
          </a:p>
        </p:txBody>
      </p:sp>
      <p:sp>
        <p:nvSpPr>
          <p:cNvPr id="10"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smtClean="0">
                <a:solidFill>
                  <a:prstClr val="black"/>
                </a:solidFill>
                <a:latin typeface="Century Gothic" panose="020B0502020202020204" pitchFamily="34" charset="0"/>
              </a:rPr>
              <a:t>*Información presentada por el administrador</a:t>
            </a:r>
            <a:endParaRPr lang="es-MX" sz="900" dirty="0">
              <a:solidFill>
                <a:prstClr val="black"/>
              </a:solidFill>
              <a:latin typeface="Century Gothic" panose="020B0502020202020204" pitchFamily="34" charset="0"/>
            </a:endParaRPr>
          </a:p>
        </p:txBody>
      </p:sp>
      <p:sp>
        <p:nvSpPr>
          <p:cNvPr id="11" name="Rectángulo 10"/>
          <p:cNvSpPr/>
          <p:nvPr/>
        </p:nvSpPr>
        <p:spPr>
          <a:xfrm rot="5400000" flipV="1">
            <a:off x="8348537" y="4398443"/>
            <a:ext cx="1488408" cy="1711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dirty="0">
              <a:solidFill>
                <a:prstClr val="white"/>
              </a:solidFill>
            </a:endParaRPr>
          </a:p>
        </p:txBody>
      </p:sp>
      <p:graphicFrame>
        <p:nvGraphicFramePr>
          <p:cNvPr id="9" name="Tabla 8"/>
          <p:cNvGraphicFramePr>
            <a:graphicFrameLocks noGrp="1"/>
          </p:cNvGraphicFramePr>
          <p:nvPr>
            <p:extLst/>
          </p:nvPr>
        </p:nvGraphicFramePr>
        <p:xfrm>
          <a:off x="391827" y="4002467"/>
          <a:ext cx="8629059" cy="2410920"/>
        </p:xfrm>
        <a:graphic>
          <a:graphicData uri="http://schemas.openxmlformats.org/drawingml/2006/table">
            <a:tbl>
              <a:tblPr/>
              <a:tblGrid>
                <a:gridCol w="1484619">
                  <a:extLst>
                    <a:ext uri="{9D8B030D-6E8A-4147-A177-3AD203B41FA5}">
                      <a16:colId xmlns:a16="http://schemas.microsoft.com/office/drawing/2014/main" xmlns="" val="20000"/>
                    </a:ext>
                  </a:extLst>
                </a:gridCol>
                <a:gridCol w="206954">
                  <a:extLst>
                    <a:ext uri="{9D8B030D-6E8A-4147-A177-3AD203B41FA5}">
                      <a16:colId xmlns:a16="http://schemas.microsoft.com/office/drawing/2014/main" xmlns="" val="20001"/>
                    </a:ext>
                  </a:extLst>
                </a:gridCol>
                <a:gridCol w="619897">
                  <a:extLst>
                    <a:ext uri="{9D8B030D-6E8A-4147-A177-3AD203B41FA5}">
                      <a16:colId xmlns:a16="http://schemas.microsoft.com/office/drawing/2014/main" xmlns="" val="20002"/>
                    </a:ext>
                  </a:extLst>
                </a:gridCol>
                <a:gridCol w="6267521">
                  <a:extLst>
                    <a:ext uri="{9D8B030D-6E8A-4147-A177-3AD203B41FA5}">
                      <a16:colId xmlns:a16="http://schemas.microsoft.com/office/drawing/2014/main" xmlns="" val="20003"/>
                    </a:ext>
                  </a:extLst>
                </a:gridCol>
                <a:gridCol w="50068">
                  <a:extLst>
                    <a:ext uri="{9D8B030D-6E8A-4147-A177-3AD203B41FA5}">
                      <a16:colId xmlns:a16="http://schemas.microsoft.com/office/drawing/2014/main" xmlns="" val="20004"/>
                    </a:ext>
                  </a:extLst>
                </a:gridCol>
              </a:tblGrid>
              <a:tr h="137416">
                <a:tc rowSpan="2">
                  <a:txBody>
                    <a:bodyPr/>
                    <a:lstStyle/>
                    <a:p>
                      <a:pPr algn="ctr" fontAlgn="ctr"/>
                      <a:endParaRPr lang="es-MX" sz="1400" b="1" i="0" u="none" strike="noStrike" dirty="0">
                        <a:solidFill>
                          <a:srgbClr val="FFFFFF"/>
                        </a:solidFill>
                        <a:effectLst/>
                        <a:latin typeface="Century Gothic" panose="020B0502020202020204" pitchFamily="34" charset="0"/>
                      </a:endParaRPr>
                    </a:p>
                  </a:txBody>
                  <a:tcPr marL="2320" marR="2320" marT="2320" marB="0">
                    <a:lnL>
                      <a:noFill/>
                    </a:lnL>
                    <a:lnR>
                      <a:noFill/>
                    </a:lnR>
                    <a:lnT>
                      <a:noFill/>
                    </a:lnT>
                    <a:lnB>
                      <a:noFill/>
                    </a:lnB>
                    <a:solidFill>
                      <a:srgbClr val="1F497D"/>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0"/>
                  </a:ext>
                </a:extLst>
              </a:tr>
              <a:tr h="18420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El tipo de deuda</a:t>
                      </a:r>
                      <a:r>
                        <a:rPr lang="es-MX" sz="1400" b="0" i="0" u="none" strike="noStrike" baseline="0" dirty="0" smtClean="0">
                          <a:solidFill>
                            <a:srgbClr val="000000"/>
                          </a:solidFill>
                          <a:effectLst/>
                          <a:latin typeface="Century Gothic" panose="020B0502020202020204" pitchFamily="34" charset="0"/>
                        </a:rPr>
                        <a:t> de los créditos será </a:t>
                      </a:r>
                      <a:r>
                        <a:rPr lang="es-MX" sz="1400" b="0" i="1" u="none" strike="noStrike" baseline="0" dirty="0" smtClean="0">
                          <a:solidFill>
                            <a:srgbClr val="000000"/>
                          </a:solidFill>
                          <a:effectLst/>
                          <a:latin typeface="Century Gothic" panose="020B0502020202020204" pitchFamily="34" charset="0"/>
                        </a:rPr>
                        <a:t>senior</a:t>
                      </a:r>
                      <a:endParaRPr lang="es-MX" sz="1400" b="1"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1"/>
                  </a:ext>
                </a:extLst>
              </a:tr>
              <a:tr h="557797">
                <a:tc>
                  <a:txBody>
                    <a:bodyPr/>
                    <a:lstStyle/>
                    <a:p>
                      <a:pPr algn="ctr" fontAlgn="ctr"/>
                      <a:r>
                        <a:rPr lang="es-MX" sz="1400" b="1" i="0" u="none" strike="noStrike" dirty="0">
                          <a:solidFill>
                            <a:srgbClr val="FFFFFF"/>
                          </a:solidFill>
                          <a:effectLst/>
                          <a:latin typeface="Century Gothic" panose="020B0502020202020204" pitchFamily="34" charset="0"/>
                        </a:rPr>
                        <a:t> </a:t>
                      </a:r>
                      <a:r>
                        <a:rPr lang="es-MX" sz="1400" b="1" i="0" u="none" strike="noStrike" dirty="0" smtClean="0">
                          <a:solidFill>
                            <a:srgbClr val="FFFFFF"/>
                          </a:solidFill>
                          <a:effectLst/>
                          <a:latin typeface="Century Gothic" panose="020B0502020202020204" pitchFamily="34" charset="0"/>
                        </a:rPr>
                        <a:t>Proyectos</a:t>
                      </a:r>
                      <a:endParaRPr lang="es-MX" sz="1400" b="1" i="0" u="none" strike="noStrike" dirty="0">
                        <a:solidFill>
                          <a:srgbClr val="FFFFFF"/>
                        </a:solidFill>
                        <a:effectLst/>
                        <a:latin typeface="Century Gothic" panose="020B0502020202020204" pitchFamily="34" charset="0"/>
                      </a:endParaRPr>
                    </a:p>
                  </a:txBody>
                  <a:tcPr marL="2320" marR="2320" marT="2320" marB="0">
                    <a:lnL>
                      <a:noFill/>
                    </a:lnL>
                    <a:lnR>
                      <a:noFill/>
                    </a:lnR>
                    <a:lnT>
                      <a:noFill/>
                    </a:lnT>
                    <a:lnB>
                      <a:noFill/>
                    </a:lnB>
                    <a:solidFill>
                      <a:srgbClr val="1F497D"/>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smtClean="0">
                          <a:solidFill>
                            <a:srgbClr val="000000"/>
                          </a:solidFill>
                          <a:effectLst/>
                          <a:latin typeface="Century Gothic" panose="020B0502020202020204" pitchFamily="34" charset="0"/>
                        </a:rPr>
                        <a:t>•</a:t>
                      </a:r>
                      <a:endParaRPr lang="es-MX" sz="1400" b="1" i="0" u="none" strike="noStrike" dirty="0">
                        <a:solidFill>
                          <a:srgbClr val="000000"/>
                        </a:solidFill>
                        <a:effectLst/>
                        <a:latin typeface="Century Gothic" panose="020B0502020202020204" pitchFamily="34" charset="0"/>
                      </a:endParaRPr>
                    </a:p>
                  </a:txBody>
                  <a:tcPr marL="2320" marR="2320" marT="232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s-MX" sz="1400" b="0" i="0" u="none" strike="noStrike" dirty="0" smtClean="0">
                          <a:solidFill>
                            <a:srgbClr val="000000"/>
                          </a:solidFill>
                          <a:effectLst/>
                          <a:latin typeface="Century Gothic" panose="020B0502020202020204" pitchFamily="34" charset="0"/>
                        </a:rPr>
                        <a:t>Estarán respaldados</a:t>
                      </a:r>
                      <a:r>
                        <a:rPr lang="es-MX" sz="1400" b="0" i="0" u="none" strike="noStrike" baseline="0" dirty="0" smtClean="0">
                          <a:solidFill>
                            <a:srgbClr val="000000"/>
                          </a:solidFill>
                          <a:effectLst/>
                          <a:latin typeface="Century Gothic" panose="020B0502020202020204" pitchFamily="34" charset="0"/>
                        </a:rPr>
                        <a:t> por los inmuebles y los flujos a través de un fideicomiso de garantía</a:t>
                      </a:r>
                    </a:p>
                    <a:p>
                      <a:pPr marL="0" marR="0" lvl="0" indent="0" algn="l" defTabSz="457200" rtl="0" eaLnBrk="1" fontAlgn="t" latinLnBrk="0" hangingPunct="1">
                        <a:lnSpc>
                          <a:spcPct val="100000"/>
                        </a:lnSpc>
                        <a:spcBef>
                          <a:spcPts val="0"/>
                        </a:spcBef>
                        <a:spcAft>
                          <a:spcPts val="0"/>
                        </a:spcAft>
                        <a:buClrTx/>
                        <a:buSzTx/>
                        <a:buFontTx/>
                        <a:buNone/>
                        <a:tabLst/>
                        <a:defRPr/>
                      </a:pPr>
                      <a:endParaRPr lang="es-MX" sz="1400" b="1" i="0" u="none" strike="noStrike" dirty="0">
                        <a:solidFill>
                          <a:srgbClr val="000000"/>
                        </a:solidFill>
                        <a:effectLst/>
                        <a:latin typeface="Century Gothic" panose="020B0502020202020204" pitchFamily="34" charset="0"/>
                      </a:endParaRPr>
                    </a:p>
                  </a:txBody>
                  <a:tcPr marL="2320" marR="2320" marT="232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128701">
                <a:tc>
                  <a:txBody>
                    <a:bodyPr/>
                    <a:lstStyle/>
                    <a:p>
                      <a:pPr algn="ctr" fontAlgn="ctr"/>
                      <a:endParaRPr lang="es-MX" sz="1400" b="0" i="0" u="none" strike="noStrike" dirty="0">
                        <a:solidFill>
                          <a:srgbClr val="000000"/>
                        </a:solidFill>
                        <a:effectLst/>
                        <a:latin typeface="Century Gothic" panose="020B0502020202020204" pitchFamily="34" charset="0"/>
                      </a:endParaRP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189433">
                <a:tc rowSpan="4">
                  <a:txBody>
                    <a:bodyPr/>
                    <a:lstStyle/>
                    <a:p>
                      <a:pPr algn="ctr" fontAlgn="ctr"/>
                      <a:r>
                        <a:rPr lang="es-MX" sz="1400" b="1" i="1" u="none" strike="noStrike" dirty="0" err="1" smtClean="0">
                          <a:solidFill>
                            <a:srgbClr val="FFFFFF"/>
                          </a:solidFill>
                          <a:effectLst/>
                          <a:latin typeface="Century Gothic" panose="020B0502020202020204" pitchFamily="34" charset="0"/>
                        </a:rPr>
                        <a:t>Track</a:t>
                      </a:r>
                      <a:r>
                        <a:rPr lang="es-MX" sz="1400" b="1" i="1" u="none" strike="noStrike" dirty="0" smtClean="0">
                          <a:solidFill>
                            <a:srgbClr val="FFFFFF"/>
                          </a:solidFill>
                          <a:effectLst/>
                          <a:latin typeface="Century Gothic" panose="020B0502020202020204" pitchFamily="34" charset="0"/>
                        </a:rPr>
                        <a:t> record</a:t>
                      </a:r>
                      <a:endParaRPr lang="es-MX" sz="1400" b="1" i="1" u="none" strike="noStrike" dirty="0">
                        <a:solidFill>
                          <a:srgbClr val="FFFFFF"/>
                        </a:solidFill>
                        <a:effectLst/>
                        <a:latin typeface="Century Gothic" panose="020B0502020202020204" pitchFamily="34" charset="0"/>
                      </a:endParaRPr>
                    </a:p>
                  </a:txBody>
                  <a:tcPr marL="2320" marR="2320" marT="2320" marB="0" anchor="ctr">
                    <a:lnL>
                      <a:noFill/>
                    </a:lnL>
                    <a:lnR>
                      <a:noFill/>
                    </a:lnR>
                    <a:lnT>
                      <a:noFill/>
                    </a:lnT>
                    <a:lnB>
                      <a:noFill/>
                    </a:lnB>
                    <a:solidFill>
                      <a:srgbClr val="00B05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5"/>
                  </a:ext>
                </a:extLst>
              </a:tr>
              <a:tr h="189433">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El equipo de Administración cuenta con al</a:t>
                      </a:r>
                      <a:r>
                        <a:rPr lang="es-MX" sz="1400" b="0" i="0" u="none" strike="noStrike" baseline="0" dirty="0" smtClean="0">
                          <a:solidFill>
                            <a:srgbClr val="000000"/>
                          </a:solidFill>
                          <a:effectLst/>
                          <a:latin typeface="Century Gothic" panose="020B0502020202020204" pitchFamily="34" charset="0"/>
                        </a:rPr>
                        <a:t> menos 10 años de experiencia colocando créditos de este tipo en GE</a:t>
                      </a:r>
                      <a:endParaRPr lang="es-MX" sz="1400" b="1" i="0" u="none" strike="noStrike" baseline="0" dirty="0" smtClean="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smtClean="0">
                          <a:solidFill>
                            <a:srgbClr val="000000"/>
                          </a:solidFill>
                          <a:effectLst/>
                          <a:latin typeface="Century Gothic" panose="020B0502020202020204" pitchFamily="34" charset="0"/>
                        </a:rPr>
                        <a:t> </a:t>
                      </a:r>
                      <a:endParaRPr lang="es-MX" sz="1400" b="0" i="0" u="none" strike="noStrike" dirty="0">
                        <a:solidFill>
                          <a:srgbClr val="000000"/>
                        </a:solidFill>
                        <a:effectLst/>
                        <a:latin typeface="Century Gothic" panose="020B0502020202020204" pitchFamily="34" charset="0"/>
                      </a:endParaRP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6"/>
                  </a:ext>
                </a:extLst>
              </a:tr>
              <a:tr h="261080">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smtClean="0">
                          <a:solidFill>
                            <a:srgbClr val="000000"/>
                          </a:solidFill>
                          <a:effectLst/>
                          <a:latin typeface="Century Gothic" panose="020B0502020202020204" pitchFamily="34" charset="0"/>
                        </a:rPr>
                        <a:t>• </a:t>
                      </a:r>
                      <a:endParaRPr lang="es-MX" sz="1400" b="1" i="0" u="none" strike="noStrike" dirty="0">
                        <a:solidFill>
                          <a:srgbClr val="000000"/>
                        </a:solidFill>
                        <a:effectLst/>
                        <a:latin typeface="Century Gothic" panose="020B0502020202020204" pitchFamily="34" charset="0"/>
                      </a:endParaRP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err="1" smtClean="0">
                          <a:solidFill>
                            <a:srgbClr val="000000"/>
                          </a:solidFill>
                          <a:effectLst/>
                          <a:latin typeface="Century Gothic" panose="020B0502020202020204" pitchFamily="34" charset="0"/>
                        </a:rPr>
                        <a:t>Credit</a:t>
                      </a:r>
                      <a:r>
                        <a:rPr lang="es-MX" sz="1400" b="0" i="0" u="none" strike="noStrike" dirty="0" smtClean="0">
                          <a:solidFill>
                            <a:srgbClr val="000000"/>
                          </a:solidFill>
                          <a:effectLst/>
                          <a:latin typeface="Century Gothic" panose="020B0502020202020204" pitchFamily="34" charset="0"/>
                        </a:rPr>
                        <a:t> </a:t>
                      </a:r>
                      <a:r>
                        <a:rPr lang="es-MX" sz="1400" b="0" i="0" u="none" strike="noStrike" dirty="0" err="1" smtClean="0">
                          <a:solidFill>
                            <a:srgbClr val="000000"/>
                          </a:solidFill>
                          <a:effectLst/>
                          <a:latin typeface="Century Gothic" panose="020B0502020202020204" pitchFamily="34" charset="0"/>
                        </a:rPr>
                        <a:t>Suisse</a:t>
                      </a:r>
                      <a:r>
                        <a:rPr lang="es-MX" sz="1400" b="0" i="0" u="none" strike="noStrike" dirty="0" smtClean="0">
                          <a:solidFill>
                            <a:srgbClr val="000000"/>
                          </a:solidFill>
                          <a:effectLst/>
                          <a:latin typeface="Century Gothic" panose="020B0502020202020204" pitchFamily="34" charset="0"/>
                        </a:rPr>
                        <a:t> tiene una</a:t>
                      </a:r>
                      <a:r>
                        <a:rPr lang="es-MX" sz="1400" b="0" i="0" u="none" strike="noStrike" baseline="0" dirty="0" smtClean="0">
                          <a:solidFill>
                            <a:srgbClr val="000000"/>
                          </a:solidFill>
                          <a:effectLst/>
                          <a:latin typeface="Century Gothic" panose="020B0502020202020204" pitchFamily="34" charset="0"/>
                        </a:rPr>
                        <a:t> plataforma que da servicio a 2 </a:t>
                      </a:r>
                      <a:r>
                        <a:rPr lang="es-MX" sz="1400" b="0" i="0" u="none" strike="noStrike" baseline="0" dirty="0" err="1" smtClean="0">
                          <a:solidFill>
                            <a:srgbClr val="000000"/>
                          </a:solidFill>
                          <a:effectLst/>
                          <a:latin typeface="Century Gothic" panose="020B0502020202020204" pitchFamily="34" charset="0"/>
                        </a:rPr>
                        <a:t>CKDs</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7"/>
                  </a:ext>
                </a:extLst>
              </a:tr>
              <a:tr h="189433">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1" i="0" u="none" strike="noStrike" dirty="0">
                          <a:solidFill>
                            <a:srgbClr val="000000"/>
                          </a:solidFill>
                          <a:effectLst/>
                          <a:latin typeface="Century Gothic" panose="020B0502020202020204" pitchFamily="34" charset="0"/>
                        </a:rPr>
                        <a:t> </a:t>
                      </a:r>
                      <a:endParaRPr lang="es-MX" sz="700" b="1"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42542166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a:t>
            </a:r>
            <a:r>
              <a:rPr lang="es-MX" sz="2000" b="1" dirty="0" err="1" smtClean="0">
                <a:latin typeface="Century Gothic" panose="020B0502020202020204" pitchFamily="34" charset="0"/>
              </a:rPr>
              <a:t>mezzanine</a:t>
            </a:r>
            <a:r>
              <a:rPr lang="es-MX" sz="2000" b="1" dirty="0" smtClean="0">
                <a:latin typeface="Century Gothic" panose="020B0502020202020204" pitchFamily="34" charset="0"/>
              </a:rPr>
              <a:t> y otros: 7.8%</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70</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7.8%</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cxnSp>
        <p:nvCxnSpPr>
          <p:cNvPr id="8" name="Conector recto 7"/>
          <p:cNvCxnSpPr/>
          <p:nvPr/>
        </p:nvCxnSpPr>
        <p:spPr>
          <a:xfrm>
            <a:off x="802311" y="2766669"/>
            <a:ext cx="6425184" cy="0"/>
          </a:xfrm>
          <a:prstGeom prst="line">
            <a:avLst/>
          </a:prstGeom>
          <a:ln w="3810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sp>
        <p:nvSpPr>
          <p:cNvPr id="10"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Elaborado por la Gerencia Sr. de Coordinación de Inversiones del Infonavit con datos de PiP</a:t>
            </a:r>
          </a:p>
        </p:txBody>
      </p:sp>
    </p:spTree>
    <p:extLst>
      <p:ext uri="{BB962C8B-B14F-4D97-AF65-F5344CB8AC3E}">
        <p14:creationId xmlns:p14="http://schemas.microsoft.com/office/powerpoint/2010/main" val="41555876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áfico 18"/>
          <p:cNvGraphicFramePr>
            <a:graphicFrameLocks noGrp="1"/>
          </p:cNvGraphicFramePr>
          <p:nvPr>
            <p:extLst>
              <p:ext uri="{D42A27DB-BD31-4B8C-83A1-F6EECF244321}">
                <p14:modId xmlns:p14="http://schemas.microsoft.com/office/powerpoint/2010/main" val="887199467"/>
              </p:ext>
            </p:extLst>
          </p:nvPr>
        </p:nvGraphicFramePr>
        <p:xfrm>
          <a:off x="529200" y="1274400"/>
          <a:ext cx="7124692" cy="479112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199" y="274638"/>
            <a:ext cx="6685201" cy="631825"/>
          </a:xfrm>
        </p:spPr>
        <p:txBody>
          <a:bodyPr/>
          <a:lstStyle/>
          <a:p>
            <a:r>
              <a:rPr lang="es-MX" sz="2000" b="1" dirty="0" smtClean="0">
                <a:latin typeface="Century Gothic" panose="020B0502020202020204" pitchFamily="34" charset="0"/>
              </a:rPr>
              <a:t>Desempeño de los </a:t>
            </a:r>
            <a:r>
              <a:rPr lang="es-MX" sz="2000" b="1" dirty="0" err="1" smtClean="0">
                <a:latin typeface="Century Gothic" panose="020B0502020202020204" pitchFamily="34" charset="0"/>
              </a:rPr>
              <a:t>CKD’s</a:t>
            </a:r>
            <a:r>
              <a:rPr lang="es-MX" sz="2000" b="1" dirty="0" smtClean="0">
                <a:latin typeface="Century Gothic" panose="020B0502020202020204" pitchFamily="34" charset="0"/>
              </a:rPr>
              <a:t> de deuda y </a:t>
            </a:r>
            <a:r>
              <a:rPr lang="es-MX" sz="2000" b="1" dirty="0" err="1" smtClean="0">
                <a:latin typeface="Century Gothic" panose="020B0502020202020204" pitchFamily="34" charset="0"/>
              </a:rPr>
              <a:t>Credit</a:t>
            </a:r>
            <a:r>
              <a:rPr lang="es-MX" sz="2000" b="1" dirty="0" smtClean="0">
                <a:latin typeface="Century Gothic" panose="020B0502020202020204" pitchFamily="34" charset="0"/>
              </a:rPr>
              <a:t> </a:t>
            </a:r>
            <a:r>
              <a:rPr lang="es-MX" sz="2000" b="1" dirty="0" err="1" smtClean="0">
                <a:latin typeface="Century Gothic" panose="020B0502020202020204" pitchFamily="34" charset="0"/>
              </a:rPr>
              <a:t>Suisse</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600" b="1" dirty="0">
                <a:latin typeface="Century Gothic" panose="020B0502020202020204" pitchFamily="34" charset="0"/>
              </a:rPr>
              <a:t>(</a:t>
            </a:r>
            <a:r>
              <a:rPr lang="es-MX" sz="1600" b="1" dirty="0" smtClean="0">
                <a:latin typeface="Century Gothic" panose="020B0502020202020204" pitchFamily="34" charset="0"/>
              </a:rPr>
              <a:t>desde el 05-nov-2012 hasta el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71</a:t>
            </a:fld>
            <a:endParaRPr lang="es-ES" altLang="es-MX" dirty="0">
              <a:latin typeface="Century Gothic" panose="020B0502020202020204" pitchFamily="34" charset="0"/>
            </a:endParaRPr>
          </a:p>
        </p:txBody>
      </p:sp>
      <p:sp>
        <p:nvSpPr>
          <p:cNvPr id="10" name="CuadroTexto 9"/>
          <p:cNvSpPr txBox="1"/>
          <p:nvPr/>
        </p:nvSpPr>
        <p:spPr>
          <a:xfrm>
            <a:off x="7653744" y="2587069"/>
            <a:ext cx="598241" cy="307777"/>
          </a:xfrm>
          <a:prstGeom prst="rect">
            <a:avLst/>
          </a:prstGeom>
          <a:noFill/>
        </p:spPr>
        <p:txBody>
          <a:bodyPr wrap="none" rtlCol="0">
            <a:spAutoFit/>
          </a:bodyPr>
          <a:lstStyle/>
          <a:p>
            <a:r>
              <a:rPr lang="es-MX" sz="1400" b="1" dirty="0" smtClean="0">
                <a:latin typeface="Century Gothic" panose="020B0502020202020204" pitchFamily="34" charset="0"/>
              </a:rPr>
              <a:t>Total</a:t>
            </a:r>
            <a:endParaRPr lang="es-MX" sz="1400" b="1" dirty="0">
              <a:latin typeface="Century Gothic" panose="020B0502020202020204" pitchFamily="34" charset="0"/>
            </a:endParaRPr>
          </a:p>
        </p:txBody>
      </p:sp>
      <p:sp>
        <p:nvSpPr>
          <p:cNvPr id="11" name="CuadroTexto 10"/>
          <p:cNvSpPr txBox="1"/>
          <p:nvPr/>
        </p:nvSpPr>
        <p:spPr>
          <a:xfrm>
            <a:off x="7645458" y="2197985"/>
            <a:ext cx="955711" cy="307777"/>
          </a:xfrm>
          <a:prstGeom prst="rect">
            <a:avLst/>
          </a:prstGeom>
          <a:noFill/>
        </p:spPr>
        <p:txBody>
          <a:bodyPr wrap="none" rtlCol="0">
            <a:spAutoFit/>
          </a:bodyPr>
          <a:lstStyle/>
          <a:p>
            <a:r>
              <a:rPr lang="es-MX" sz="1400" b="1" dirty="0" smtClean="0">
                <a:solidFill>
                  <a:srgbClr val="C00000"/>
                </a:solidFill>
                <a:latin typeface="Century Gothic" panose="020B0502020202020204" pitchFamily="34" charset="0"/>
              </a:rPr>
              <a:t>CSCK (2)</a:t>
            </a:r>
            <a:endParaRPr lang="es-MX" sz="1400" b="1" dirty="0">
              <a:solidFill>
                <a:srgbClr val="C00000"/>
              </a:solidFill>
              <a:latin typeface="Century Gothic" panose="020B0502020202020204" pitchFamily="34" charset="0"/>
            </a:endParaRPr>
          </a:p>
        </p:txBody>
      </p:sp>
      <p:sp>
        <p:nvSpPr>
          <p:cNvPr id="15" name="CuadroTexto 14"/>
          <p:cNvSpPr txBox="1"/>
          <p:nvPr/>
        </p:nvSpPr>
        <p:spPr>
          <a:xfrm>
            <a:off x="7653892" y="2025067"/>
            <a:ext cx="1394934" cy="307777"/>
          </a:xfrm>
          <a:prstGeom prst="rect">
            <a:avLst/>
          </a:prstGeom>
          <a:noFill/>
        </p:spPr>
        <p:txBody>
          <a:bodyPr wrap="none" rtlCol="0">
            <a:spAutoFit/>
          </a:bodyPr>
          <a:lstStyle/>
          <a:p>
            <a:r>
              <a:rPr lang="es-MX" sz="1400" b="1" dirty="0" smtClean="0">
                <a:solidFill>
                  <a:srgbClr val="00B050"/>
                </a:solidFill>
                <a:latin typeface="Century Gothic" panose="020B0502020202020204" pitchFamily="34" charset="0"/>
              </a:rPr>
              <a:t>Deuda y otros</a:t>
            </a:r>
            <a:endParaRPr lang="es-MX" sz="1400" b="1" dirty="0">
              <a:solidFill>
                <a:srgbClr val="00B050"/>
              </a:solidFill>
              <a:latin typeface="Century Gothic" panose="020B0502020202020204" pitchFamily="34" charset="0"/>
            </a:endParaRPr>
          </a:p>
        </p:txBody>
      </p:sp>
      <p:sp>
        <p:nvSpPr>
          <p:cNvPr id="9"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Elaborado por la Gerencia Sr. de Coordinación de Inversiones del Infonavit con datos de PiP</a:t>
            </a:r>
          </a:p>
        </p:txBody>
      </p:sp>
    </p:spTree>
    <p:extLst>
      <p:ext uri="{BB962C8B-B14F-4D97-AF65-F5344CB8AC3E}">
        <p14:creationId xmlns:p14="http://schemas.microsoft.com/office/powerpoint/2010/main" val="10950956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Modelo financiero del CKD</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0" y="6639619"/>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a:t>
            </a:r>
            <a:r>
              <a:rPr lang="es-MX" sz="900" dirty="0" smtClean="0">
                <a:solidFill>
                  <a:prstClr val="black"/>
                </a:solidFill>
                <a:latin typeface="Century Gothic" panose="020B0502020202020204" pitchFamily="34" charset="0"/>
              </a:rPr>
              <a:t>Modelo realizado por el administrador</a:t>
            </a:r>
            <a:endParaRPr lang="es-MX" sz="9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72</a:t>
            </a:fld>
            <a:endParaRPr lang="es-ES" altLang="es-MX" dirty="0">
              <a:latin typeface="Century Gothic" panose="020B0502020202020204" pitchFamily="34" charset="0"/>
            </a:endParaRPr>
          </a:p>
        </p:txBody>
      </p:sp>
      <p:sp>
        <p:nvSpPr>
          <p:cNvPr id="5" name="Rectángulo 4"/>
          <p:cNvSpPr/>
          <p:nvPr/>
        </p:nvSpPr>
        <p:spPr>
          <a:xfrm>
            <a:off x="391827" y="983903"/>
            <a:ext cx="7196328" cy="523220"/>
          </a:xfrm>
          <a:prstGeom prst="rect">
            <a:avLst/>
          </a:prstGeom>
        </p:spPr>
        <p:txBody>
          <a:bodyPr wrap="square">
            <a:spAutoFit/>
          </a:bodyPr>
          <a:lstStyle/>
          <a:p>
            <a:r>
              <a:rPr lang="es-MX" sz="1400" b="1" dirty="0" smtClean="0">
                <a:solidFill>
                  <a:prstClr val="black"/>
                </a:solidFill>
                <a:latin typeface="Century Gothic" panose="020B0502020202020204" pitchFamily="34" charset="0"/>
              </a:rPr>
              <a:t>Supuestos del modelo</a:t>
            </a:r>
            <a:endParaRPr lang="es-MX" sz="1400" dirty="0" smtClean="0">
              <a:solidFill>
                <a:prstClr val="black"/>
              </a:solidFill>
              <a:latin typeface="Century Gothic" panose="020B0502020202020204" pitchFamily="34" charset="0"/>
            </a:endParaRPr>
          </a:p>
          <a:p>
            <a:endParaRPr lang="es-MX" sz="1400" dirty="0">
              <a:solidFill>
                <a:prstClr val="black"/>
              </a:solidFill>
              <a:latin typeface="Century Gothic" panose="020B0502020202020204" pitchFamily="34" charset="0"/>
            </a:endParaRPr>
          </a:p>
        </p:txBody>
      </p:sp>
      <p:sp>
        <p:nvSpPr>
          <p:cNvPr id="10" name="Rectángulo 9"/>
          <p:cNvSpPr/>
          <p:nvPr/>
        </p:nvSpPr>
        <p:spPr>
          <a:xfrm>
            <a:off x="391827" y="3302690"/>
            <a:ext cx="7196328" cy="523220"/>
          </a:xfrm>
          <a:prstGeom prst="rect">
            <a:avLst/>
          </a:prstGeom>
        </p:spPr>
        <p:txBody>
          <a:bodyPr wrap="square">
            <a:spAutoFit/>
          </a:bodyPr>
          <a:lstStyle/>
          <a:p>
            <a:r>
              <a:rPr lang="es-MX" sz="1400" b="1" dirty="0" smtClean="0">
                <a:solidFill>
                  <a:prstClr val="black"/>
                </a:solidFill>
                <a:latin typeface="Century Gothic" panose="020B0502020202020204" pitchFamily="34" charset="0"/>
              </a:rPr>
              <a:t>Composición modelada de la cartera </a:t>
            </a:r>
            <a:endParaRPr lang="es-MX" sz="1400" dirty="0" smtClean="0">
              <a:solidFill>
                <a:prstClr val="black"/>
              </a:solidFill>
              <a:latin typeface="Century Gothic" panose="020B0502020202020204" pitchFamily="34" charset="0"/>
            </a:endParaRPr>
          </a:p>
          <a:p>
            <a:endParaRPr lang="es-MX" sz="1400" dirty="0">
              <a:solidFill>
                <a:prstClr val="black"/>
              </a:solidFill>
              <a:latin typeface="Century Gothic" panose="020B0502020202020204" pitchFamily="34" charset="0"/>
            </a:endParaRPr>
          </a:p>
        </p:txBody>
      </p:sp>
      <p:graphicFrame>
        <p:nvGraphicFramePr>
          <p:cNvPr id="13" name="Gráfico 12"/>
          <p:cNvGraphicFramePr>
            <a:graphicFrameLocks/>
          </p:cNvGraphicFramePr>
          <p:nvPr/>
        </p:nvGraphicFramePr>
        <p:xfrm>
          <a:off x="4768169" y="3720392"/>
          <a:ext cx="3836894" cy="29192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p:cNvGraphicFramePr>
            <a:graphicFrameLocks/>
          </p:cNvGraphicFramePr>
          <p:nvPr/>
        </p:nvGraphicFramePr>
        <p:xfrm>
          <a:off x="805276" y="3844766"/>
          <a:ext cx="3471807" cy="2777266"/>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ángulo 16"/>
          <p:cNvSpPr/>
          <p:nvPr/>
        </p:nvSpPr>
        <p:spPr>
          <a:xfrm rot="16200000">
            <a:off x="-197546" y="5041505"/>
            <a:ext cx="2001418" cy="276999"/>
          </a:xfrm>
          <a:prstGeom prst="rect">
            <a:avLst/>
          </a:prstGeom>
          <a:ln>
            <a:solidFill>
              <a:schemeClr val="bg1">
                <a:lumMod val="50000"/>
              </a:schemeClr>
            </a:solidFill>
          </a:ln>
        </p:spPr>
        <p:txBody>
          <a:bodyPr wrap="square" anchor="ctr">
            <a:spAutoFit/>
          </a:bodyPr>
          <a:lstStyle/>
          <a:p>
            <a:pPr algn="ctr"/>
            <a:r>
              <a:rPr lang="es-MX" sz="1200" dirty="0" smtClean="0">
                <a:solidFill>
                  <a:prstClr val="black"/>
                </a:solidFill>
                <a:latin typeface="Century Gothic" panose="020B0502020202020204" pitchFamily="34" charset="0"/>
              </a:rPr>
              <a:t>Tipo de activo</a:t>
            </a:r>
            <a:endParaRPr lang="es-MX" sz="1200" dirty="0">
              <a:solidFill>
                <a:prstClr val="black"/>
              </a:solidFill>
              <a:latin typeface="Century Gothic" panose="020B0502020202020204" pitchFamily="34" charset="0"/>
            </a:endParaRPr>
          </a:p>
        </p:txBody>
      </p:sp>
      <p:sp>
        <p:nvSpPr>
          <p:cNvPr id="18" name="Rectángulo 17"/>
          <p:cNvSpPr/>
          <p:nvPr/>
        </p:nvSpPr>
        <p:spPr>
          <a:xfrm rot="16200000">
            <a:off x="3824224" y="5041505"/>
            <a:ext cx="2001418" cy="276999"/>
          </a:xfrm>
          <a:prstGeom prst="rect">
            <a:avLst/>
          </a:prstGeom>
          <a:ln>
            <a:solidFill>
              <a:schemeClr val="bg1">
                <a:lumMod val="50000"/>
              </a:schemeClr>
            </a:solidFill>
          </a:ln>
        </p:spPr>
        <p:txBody>
          <a:bodyPr wrap="square" anchor="ctr">
            <a:spAutoFit/>
          </a:bodyPr>
          <a:lstStyle/>
          <a:p>
            <a:pPr algn="ctr"/>
            <a:r>
              <a:rPr lang="es-MX" sz="1200" dirty="0" smtClean="0">
                <a:solidFill>
                  <a:prstClr val="black"/>
                </a:solidFill>
                <a:latin typeface="Century Gothic" panose="020B0502020202020204" pitchFamily="34" charset="0"/>
              </a:rPr>
              <a:t>Etapa del ciclo</a:t>
            </a:r>
            <a:endParaRPr lang="es-MX" sz="1200" dirty="0">
              <a:solidFill>
                <a:prstClr val="black"/>
              </a:solidFill>
              <a:latin typeface="Century Gothic" panose="020B0502020202020204" pitchFamily="34" charset="0"/>
            </a:endParaRPr>
          </a:p>
        </p:txBody>
      </p:sp>
      <p:sp>
        <p:nvSpPr>
          <p:cNvPr id="3" name="Rectángulo 2"/>
          <p:cNvSpPr/>
          <p:nvPr/>
        </p:nvSpPr>
        <p:spPr>
          <a:xfrm>
            <a:off x="1131733" y="1487687"/>
            <a:ext cx="4894104" cy="1677382"/>
          </a:xfrm>
          <a:prstGeom prst="rect">
            <a:avLst/>
          </a:prstGeom>
        </p:spPr>
        <p:txBody>
          <a:bodyPr wrap="square">
            <a:spAutoFit/>
          </a:bodyPr>
          <a:lstStyle/>
          <a:p>
            <a:pPr marL="285750" indent="-285750" algn="just">
              <a:spcBef>
                <a:spcPts val="0"/>
              </a:spcBef>
              <a:spcAft>
                <a:spcPts val="600"/>
              </a:spcAft>
              <a:buClr>
                <a:srgbClr val="CD0000"/>
              </a:buClr>
              <a:buSzPct val="110000"/>
              <a:buFont typeface="Arial" panose="020B0604020202020204" pitchFamily="34" charset="0"/>
              <a:buChar char="•"/>
            </a:pPr>
            <a:r>
              <a:rPr lang="es-MX" altLang="es-MX" sz="1300" dirty="0" smtClean="0">
                <a:solidFill>
                  <a:prstClr val="black"/>
                </a:solidFill>
                <a:latin typeface="Century Gothic" panose="020B0502020202020204" pitchFamily="34" charset="0"/>
              </a:rPr>
              <a:t>Vencimiento: 10 años, con 3 de inversión</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Distribuciones: Inmediatas, de flujos y amortizaciones</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Apalancamiento: 2x (objetivo)</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Tipo de cambio: Calculado con una curva </a:t>
            </a:r>
            <a:r>
              <a:rPr lang="es-MX" sz="1300" i="1" dirty="0" smtClean="0">
                <a:solidFill>
                  <a:prstClr val="black"/>
                </a:solidFill>
                <a:latin typeface="Century Gothic" panose="020B0502020202020204" pitchFamily="34" charset="0"/>
              </a:rPr>
              <a:t>forward</a:t>
            </a:r>
          </a:p>
          <a:p>
            <a:pPr marL="285750" indent="-285750" algn="just">
              <a:spcBef>
                <a:spcPts val="0"/>
              </a:spcBef>
              <a:spcAft>
                <a:spcPts val="600"/>
              </a:spcAft>
              <a:buClr>
                <a:srgbClr val="CD0000"/>
              </a:buClr>
              <a:buSzPct val="110000"/>
              <a:buFont typeface="Arial" panose="020B0604020202020204" pitchFamily="34" charset="0"/>
              <a:buChar char="•"/>
            </a:pPr>
            <a:r>
              <a:rPr lang="es-MX" sz="1300" dirty="0" smtClean="0">
                <a:solidFill>
                  <a:prstClr val="black"/>
                </a:solidFill>
                <a:latin typeface="Century Gothic" panose="020B0502020202020204" pitchFamily="34" charset="0"/>
              </a:rPr>
              <a:t>Divisas: 66% pesos, 34% dólares</a:t>
            </a:r>
          </a:p>
          <a:p>
            <a:pPr marL="285750" indent="-285750" algn="just">
              <a:spcBef>
                <a:spcPts val="0"/>
              </a:spcBef>
              <a:spcAft>
                <a:spcPts val="600"/>
              </a:spcAft>
              <a:buClr>
                <a:srgbClr val="CD0000"/>
              </a:buClr>
              <a:buSzPct val="110000"/>
              <a:buFont typeface="Arial" panose="020B0604020202020204" pitchFamily="34" charset="0"/>
              <a:buChar char="•"/>
            </a:pPr>
            <a:endParaRPr lang="es-ES" sz="1300" dirty="0">
              <a:solidFill>
                <a:prstClr val="black"/>
              </a:solidFill>
              <a:latin typeface="Century Gothic" panose="020B0502020202020204" pitchFamily="34" charset="0"/>
            </a:endParaRPr>
          </a:p>
        </p:txBody>
      </p:sp>
      <p:sp>
        <p:nvSpPr>
          <p:cNvPr id="6" name="Cerrar llave 5"/>
          <p:cNvSpPr/>
          <p:nvPr/>
        </p:nvSpPr>
        <p:spPr>
          <a:xfrm>
            <a:off x="6271404" y="1599220"/>
            <a:ext cx="232913" cy="1506909"/>
          </a:xfrm>
          <a:prstGeom prst="rightBrace">
            <a:avLst>
              <a:gd name="adj1" fmla="val 41575"/>
              <a:gd name="adj2" fmla="val 50000"/>
            </a:avLst>
          </a:prstGeom>
          <a:ln>
            <a:solidFill>
              <a:srgbClr val="00B05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solidFill>
                <a:prstClr val="black"/>
              </a:solidFill>
            </a:endParaRPr>
          </a:p>
        </p:txBody>
      </p:sp>
      <p:sp>
        <p:nvSpPr>
          <p:cNvPr id="15" name="Rectángulo 14"/>
          <p:cNvSpPr/>
          <p:nvPr/>
        </p:nvSpPr>
        <p:spPr>
          <a:xfrm>
            <a:off x="6932716" y="2140803"/>
            <a:ext cx="1733146" cy="523220"/>
          </a:xfrm>
          <a:prstGeom prst="rect">
            <a:avLst/>
          </a:prstGeom>
        </p:spPr>
        <p:txBody>
          <a:bodyPr wrap="square">
            <a:spAutoFit/>
          </a:bodyPr>
          <a:lstStyle/>
          <a:p>
            <a:r>
              <a:rPr lang="es-MX" sz="1400" b="1" dirty="0" smtClean="0">
                <a:solidFill>
                  <a:srgbClr val="00B050"/>
                </a:solidFill>
                <a:latin typeface="Century Gothic" panose="020B0502020202020204" pitchFamily="34" charset="0"/>
              </a:rPr>
              <a:t>TIR neta de 15.3%</a:t>
            </a:r>
            <a:endParaRPr lang="es-MX" sz="1400" dirty="0" smtClean="0">
              <a:solidFill>
                <a:srgbClr val="00B050"/>
              </a:solidFill>
              <a:latin typeface="Century Gothic" panose="020B0502020202020204" pitchFamily="34" charset="0"/>
            </a:endParaRPr>
          </a:p>
          <a:p>
            <a:endParaRPr lang="es-MX" sz="1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2519626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Sensibilidades a tipo de cambio y </a:t>
            </a:r>
            <a:r>
              <a:rPr lang="es-ES" sz="2000" b="1" i="1" dirty="0" smtClean="0">
                <a:latin typeface="Century Gothic" panose="020B0502020202020204" pitchFamily="34" charset="0"/>
                <a:ea typeface="+mj-ea"/>
              </a:rPr>
              <a:t>spread</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0" y="6639619"/>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a:t>
            </a:r>
            <a:r>
              <a:rPr lang="es-MX" sz="900" dirty="0" smtClean="0">
                <a:solidFill>
                  <a:prstClr val="black"/>
                </a:solidFill>
                <a:latin typeface="Century Gothic" panose="020B0502020202020204" pitchFamily="34" charset="0"/>
              </a:rPr>
              <a:t>Modelo realizado por el administrador</a:t>
            </a:r>
            <a:endParaRPr lang="es-MX" sz="9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73</a:t>
            </a:fld>
            <a:endParaRPr lang="es-ES" altLang="es-MX" dirty="0">
              <a:latin typeface="Century Gothic" panose="020B0502020202020204" pitchFamily="34" charset="0"/>
            </a:endParaRPr>
          </a:p>
        </p:txBody>
      </p:sp>
      <p:graphicFrame>
        <p:nvGraphicFramePr>
          <p:cNvPr id="6" name="Tabla 5"/>
          <p:cNvGraphicFramePr>
            <a:graphicFrameLocks noGrp="1"/>
          </p:cNvGraphicFramePr>
          <p:nvPr/>
        </p:nvGraphicFramePr>
        <p:xfrm>
          <a:off x="627040" y="1511615"/>
          <a:ext cx="6197600" cy="2377440"/>
        </p:xfrm>
        <a:graphic>
          <a:graphicData uri="http://schemas.openxmlformats.org/drawingml/2006/table">
            <a:tbl>
              <a:tblPr/>
              <a:tblGrid>
                <a:gridCol w="127000"/>
                <a:gridCol w="254000"/>
                <a:gridCol w="1028700"/>
                <a:gridCol w="330200"/>
                <a:gridCol w="787400"/>
                <a:gridCol w="850900"/>
                <a:gridCol w="215900"/>
                <a:gridCol w="787400"/>
                <a:gridCol w="787400"/>
                <a:gridCol w="901700"/>
                <a:gridCol w="127000"/>
              </a:tblGrid>
              <a:tr h="121920">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w="12700" cap="flat" cmpd="sng" algn="ctr">
                      <a:solidFill>
                        <a:srgbClr val="262626"/>
                      </a:solidFill>
                      <a:prstDash val="solid"/>
                      <a:round/>
                      <a:headEnd type="none" w="med" len="med"/>
                      <a:tailEnd type="none" w="med" len="med"/>
                    </a:lnT>
                    <a:lnB>
                      <a:noFill/>
                    </a:lnB>
                    <a:solidFill>
                      <a:srgbClr val="FFFFFF"/>
                    </a:solidFill>
                  </a:tcPr>
                </a:tc>
              </a:tr>
              <a:tr h="24384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gridSpan="2">
                  <a:txBody>
                    <a:bodyPr/>
                    <a:lstStyle/>
                    <a:p>
                      <a:pPr algn="ctr" fontAlgn="ctr"/>
                      <a:r>
                        <a:rPr lang="es-MX" sz="1100" b="1" i="0" u="none" strike="noStrike" dirty="0" smtClean="0">
                          <a:solidFill>
                            <a:srgbClr val="203764"/>
                          </a:solidFill>
                          <a:effectLst/>
                          <a:latin typeface="Century Gothic" panose="020B0502020202020204" pitchFamily="34" charset="0"/>
                        </a:rPr>
                        <a:t>Tasas de interés</a:t>
                      </a:r>
                      <a:endParaRPr lang="es-MX" sz="1100" b="1" i="0" u="none" strike="noStrike" dirty="0">
                        <a:solidFill>
                          <a:srgbClr val="203764"/>
                        </a:solidFill>
                        <a:effectLst/>
                        <a:latin typeface="Century Gothic" panose="020B0502020202020204" pitchFamily="34" charset="0"/>
                      </a:endParaRPr>
                    </a:p>
                  </a:txBody>
                  <a:tcPr marL="7620" marR="7620" marT="7620" marB="0" anchor="ctr">
                    <a:lnL>
                      <a:noFill/>
                    </a:lnL>
                    <a:lnR>
                      <a:noFill/>
                    </a:lnR>
                    <a:lnT>
                      <a:noFill/>
                    </a:lnT>
                    <a:lnB>
                      <a:noFill/>
                    </a:lnB>
                    <a:solidFill>
                      <a:srgbClr val="E7E6E6"/>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2">
                  <a:txBody>
                    <a:bodyPr/>
                    <a:lstStyle/>
                    <a:p>
                      <a:pPr algn="ctr" fontAlgn="ctr"/>
                      <a:r>
                        <a:rPr lang="es-MX" sz="1100" b="1" i="0" u="none" strike="noStrike">
                          <a:solidFill>
                            <a:srgbClr val="203764"/>
                          </a:solidFill>
                          <a:effectLst/>
                          <a:latin typeface="Century Gothic" panose="020B0502020202020204" pitchFamily="34" charset="0"/>
                        </a:rPr>
                        <a:t>Tasa (swap 5 años)</a:t>
                      </a:r>
                    </a:p>
                  </a:txBody>
                  <a:tcPr marL="7620" marR="7620" marT="7620" marB="0" anchor="ctr">
                    <a:lnL>
                      <a:noFill/>
                    </a:lnL>
                    <a:lnR>
                      <a:noFill/>
                    </a:lnR>
                    <a:lnT>
                      <a:noFill/>
                    </a:lnT>
                    <a:lnB>
                      <a:noFill/>
                    </a:lnB>
                    <a:solidFill>
                      <a:srgbClr val="FFFFFF"/>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3">
                  <a:txBody>
                    <a:bodyPr/>
                    <a:lstStyle/>
                    <a:p>
                      <a:pPr algn="ctr" fontAlgn="ctr"/>
                      <a:r>
                        <a:rPr lang="es-MX" sz="1100" b="1" i="0" u="none" strike="noStrike">
                          <a:solidFill>
                            <a:srgbClr val="203764"/>
                          </a:solidFill>
                          <a:effectLst/>
                          <a:latin typeface="Century Gothic" panose="020B0502020202020204" pitchFamily="34" charset="0"/>
                        </a:rPr>
                        <a:t>Rendimiento neto</a:t>
                      </a:r>
                    </a:p>
                  </a:txBody>
                  <a:tcPr marL="7620" marR="7620" marT="7620" marB="0" anchor="ctr">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6096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24384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TIIE/LIBOR</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 (TIIE)</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 (LIBOR)</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Combinado</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24384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150 / 75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9.47%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2.67%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16.73%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9.93%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6100"/>
                          </a:solidFill>
                          <a:effectLst/>
                          <a:latin typeface="Century Gothic" panose="020B0502020202020204" pitchFamily="34" charset="0"/>
                        </a:rPr>
                        <a:t>16.64%</a:t>
                      </a:r>
                    </a:p>
                  </a:txBody>
                  <a:tcPr marL="7620" marR="7620" marT="7620" marB="0" anchor="ctr">
                    <a:lnL>
                      <a:noFill/>
                    </a:lnL>
                    <a:lnR>
                      <a:noFill/>
                    </a:lnR>
                    <a:lnT>
                      <a:noFill/>
                    </a:lnT>
                    <a:lnB>
                      <a:noFill/>
                    </a:lnB>
                    <a:solidFill>
                      <a:srgbClr val="C6EFCE"/>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24384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100 / 50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8.97%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2.42%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16.19%</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9.68%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16.20%</a:t>
                      </a:r>
                    </a:p>
                  </a:txBody>
                  <a:tcPr marL="7620" marR="7620" marT="7620" marB="0" anchor="ctr">
                    <a:lnL>
                      <a:noFill/>
                    </a:lnL>
                    <a:lnR>
                      <a:noFill/>
                    </a:lnR>
                    <a:lnT>
                      <a:noFill/>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 25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8.47%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2.17%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15.64%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9.44%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15.75%</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Caso base</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7.97%</a:t>
                      </a:r>
                    </a:p>
                  </a:txBody>
                  <a:tcPr marL="7620" marR="7620" marT="7620" marB="0" anchor="b">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1.92%</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15.10%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9.20%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15.30%</a:t>
                      </a:r>
                    </a:p>
                  </a:txBody>
                  <a:tcPr marL="7620" marR="7620" marT="7620" marB="0" anchor="ctr">
                    <a:lnL>
                      <a:noFill/>
                    </a:lnL>
                    <a:lnR>
                      <a:noFill/>
                    </a:lnR>
                    <a:lnT>
                      <a:noFill/>
                    </a:lnT>
                    <a:lnB>
                      <a:noFill/>
                    </a:lnB>
                    <a:solidFill>
                      <a:srgbClr val="D9E1F2"/>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 25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7.47%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14.58%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9.01%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14.89%</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100 / 50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6.97%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14.04%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8.80%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14.45%</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150 / 75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6.47%</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1.17%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13.50%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8.57%</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9C0006"/>
                          </a:solidFill>
                          <a:effectLst/>
                          <a:latin typeface="Century Gothic" panose="020B0502020202020204" pitchFamily="34" charset="0"/>
                        </a:rPr>
                        <a:t>14.02%</a:t>
                      </a:r>
                    </a:p>
                  </a:txBody>
                  <a:tcPr marL="7620" marR="7620" marT="7620" marB="0" anchor="ctr">
                    <a:lnL>
                      <a:noFill/>
                    </a:lnL>
                    <a:lnR>
                      <a:noFill/>
                    </a:lnR>
                    <a:lnT>
                      <a:noFill/>
                    </a:lnT>
                    <a:lnB>
                      <a:noFill/>
                    </a:lnB>
                    <a:solidFill>
                      <a:srgbClr val="FFC7CE"/>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2192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w="12700" cap="flat" cmpd="sng" algn="ctr">
                      <a:solidFill>
                        <a:srgbClr val="262626"/>
                      </a:solidFill>
                      <a:prstDash val="solid"/>
                      <a:round/>
                      <a:headEnd type="none" w="med" len="med"/>
                      <a:tailEnd type="none" w="med" len="med"/>
                    </a:lnB>
                    <a:solidFill>
                      <a:srgbClr val="FFFFFF"/>
                    </a:solidFill>
                  </a:tcPr>
                </a:tc>
              </a:tr>
            </a:tbl>
          </a:graphicData>
        </a:graphic>
      </p:graphicFrame>
      <p:graphicFrame>
        <p:nvGraphicFramePr>
          <p:cNvPr id="7" name="Tabla 6"/>
          <p:cNvGraphicFramePr>
            <a:graphicFrameLocks noGrp="1"/>
          </p:cNvGraphicFramePr>
          <p:nvPr/>
        </p:nvGraphicFramePr>
        <p:xfrm>
          <a:off x="627040" y="4267084"/>
          <a:ext cx="6197600" cy="2110740"/>
        </p:xfrm>
        <a:graphic>
          <a:graphicData uri="http://schemas.openxmlformats.org/drawingml/2006/table">
            <a:tbl>
              <a:tblPr/>
              <a:tblGrid>
                <a:gridCol w="127000"/>
                <a:gridCol w="254000"/>
                <a:gridCol w="1028700"/>
                <a:gridCol w="330200"/>
                <a:gridCol w="787400"/>
                <a:gridCol w="850900"/>
                <a:gridCol w="215900"/>
                <a:gridCol w="787400"/>
                <a:gridCol w="787400"/>
                <a:gridCol w="901700"/>
                <a:gridCol w="127000"/>
              </a:tblGrid>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w="12700" cap="flat" cmpd="sng" algn="ctr">
                      <a:solidFill>
                        <a:srgbClr val="262626"/>
                      </a:solidFill>
                      <a:prstDash val="solid"/>
                      <a:round/>
                      <a:headEnd type="none" w="med" len="med"/>
                      <a:tailEnd type="none" w="med" len="med"/>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w="12700" cap="flat" cmpd="sng" algn="ctr">
                      <a:solidFill>
                        <a:srgbClr val="262626"/>
                      </a:solidFill>
                      <a:prstDash val="solid"/>
                      <a:round/>
                      <a:headEnd type="none" w="med" len="med"/>
                      <a:tailEnd type="none" w="med" len="med"/>
                    </a:lnT>
                    <a:lnB>
                      <a:noFill/>
                    </a:lnB>
                    <a:solidFill>
                      <a:srgbClr val="FFFFFF"/>
                    </a:solidFill>
                  </a:tcPr>
                </a:tc>
              </a:tr>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gridSpan="2">
                  <a:txBody>
                    <a:bodyPr/>
                    <a:lstStyle/>
                    <a:p>
                      <a:pPr algn="ctr" fontAlgn="ctr"/>
                      <a:r>
                        <a:rPr lang="es-MX" sz="1100" b="1" i="0" u="none" strike="noStrike">
                          <a:solidFill>
                            <a:srgbClr val="203764"/>
                          </a:solidFill>
                          <a:effectLst/>
                          <a:latin typeface="Century Gothic" panose="020B0502020202020204" pitchFamily="34" charset="0"/>
                        </a:rPr>
                        <a:t>Spread</a:t>
                      </a:r>
                    </a:p>
                  </a:txBody>
                  <a:tcPr marL="7620" marR="7620" marT="7620" marB="0" anchor="ctr">
                    <a:lnL>
                      <a:noFill/>
                    </a:lnL>
                    <a:lnR>
                      <a:noFill/>
                    </a:lnR>
                    <a:lnT>
                      <a:noFill/>
                    </a:lnT>
                    <a:lnB>
                      <a:noFill/>
                    </a:lnB>
                    <a:solidFill>
                      <a:srgbClr val="E7E6E6"/>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2">
                  <a:txBody>
                    <a:bodyPr/>
                    <a:lstStyle/>
                    <a:p>
                      <a:pPr algn="ctr" fontAlgn="ctr"/>
                      <a:r>
                        <a:rPr lang="es-MX" sz="1100" b="1" i="0" u="none" strike="noStrike">
                          <a:solidFill>
                            <a:srgbClr val="203764"/>
                          </a:solidFill>
                          <a:effectLst/>
                          <a:latin typeface="Century Gothic" panose="020B0502020202020204" pitchFamily="34" charset="0"/>
                        </a:rPr>
                        <a:t>Spread (activo-pasivo)</a:t>
                      </a:r>
                    </a:p>
                  </a:txBody>
                  <a:tcPr marL="7620" marR="7620" marT="7620" marB="0" anchor="ctr">
                    <a:lnL>
                      <a:noFill/>
                    </a:lnL>
                    <a:lnR>
                      <a:noFill/>
                    </a:lnR>
                    <a:lnT>
                      <a:noFill/>
                    </a:lnT>
                    <a:lnB>
                      <a:noFill/>
                    </a:lnB>
                    <a:solidFill>
                      <a:srgbClr val="FFFFFF"/>
                    </a:solidFill>
                  </a:tcPr>
                </a:tc>
                <a:tc hMerge="1">
                  <a:txBody>
                    <a:bodyPr/>
                    <a:lstStyle/>
                    <a:p>
                      <a:endParaRPr lang="es-MX"/>
                    </a:p>
                  </a:txBody>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gridSpan="3">
                  <a:txBody>
                    <a:bodyPr/>
                    <a:lstStyle/>
                    <a:p>
                      <a:pPr algn="ctr" fontAlgn="ctr"/>
                      <a:r>
                        <a:rPr lang="es-MX" sz="1100" b="1" i="0" u="none" strike="noStrike">
                          <a:solidFill>
                            <a:srgbClr val="203764"/>
                          </a:solidFill>
                          <a:effectLst/>
                          <a:latin typeface="Century Gothic" panose="020B0502020202020204" pitchFamily="34" charset="0"/>
                        </a:rPr>
                        <a:t>Rendimiento neto</a:t>
                      </a:r>
                    </a:p>
                  </a:txBody>
                  <a:tcPr marL="7620" marR="7620" marT="7620" marB="0" anchor="ctr">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6096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MXN</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USD</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Combinado</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75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3.11%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3.25%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17.46%</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11.48%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6100"/>
                          </a:solidFill>
                          <a:effectLst/>
                          <a:latin typeface="Century Gothic" panose="020B0502020202020204" pitchFamily="34" charset="0"/>
                        </a:rPr>
                        <a:t>17.69%</a:t>
                      </a:r>
                    </a:p>
                  </a:txBody>
                  <a:tcPr marL="7620" marR="7620" marT="7620" marB="0" anchor="ctr">
                    <a:lnL>
                      <a:noFill/>
                    </a:lnL>
                    <a:lnR>
                      <a:noFill/>
                    </a:lnR>
                    <a:lnT>
                      <a:noFill/>
                    </a:lnT>
                    <a:lnB>
                      <a:noFill/>
                    </a:lnB>
                    <a:solidFill>
                      <a:srgbClr val="C6EFCE"/>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2.86%</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3.00%</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16.71%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10.71%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16.91%</a:t>
                      </a:r>
                    </a:p>
                  </a:txBody>
                  <a:tcPr marL="7620" marR="7620" marT="7620" marB="0" anchor="ctr">
                    <a:lnL>
                      <a:noFill/>
                    </a:lnL>
                    <a:lnR>
                      <a:noFill/>
                    </a:lnR>
                    <a:lnT>
                      <a:noFill/>
                    </a:lnT>
                    <a:lnB>
                      <a:noFill/>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25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2.61%</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2.74%</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15.91%</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9.95%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16.11%</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Caso base</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 </a:t>
                      </a:r>
                    </a:p>
                  </a:txBody>
                  <a:tcPr marL="7620" marR="7620" marT="7620" marB="0" anchor="b">
                    <a:lnL>
                      <a:noFill/>
                    </a:lnL>
                    <a:lnR>
                      <a:noFill/>
                    </a:lnR>
                    <a:lnT>
                      <a:noFill/>
                    </a:lnT>
                    <a:lnB>
                      <a:noFill/>
                    </a:lnB>
                    <a:solidFill>
                      <a:srgbClr val="D9E1F2"/>
                    </a:solidFill>
                  </a:tcPr>
                </a:tc>
                <a:tc>
                  <a:txBody>
                    <a:bodyPr/>
                    <a:lstStyle/>
                    <a:p>
                      <a:pPr algn="ctr" fontAlgn="b"/>
                      <a:r>
                        <a:rPr lang="es-MX" sz="1100" b="0" i="0" u="none" strike="noStrike">
                          <a:solidFill>
                            <a:srgbClr val="203764"/>
                          </a:solidFill>
                          <a:effectLst/>
                          <a:latin typeface="Century Gothic" panose="020B0502020202020204" pitchFamily="34" charset="0"/>
                        </a:rPr>
                        <a:t>2.36%</a:t>
                      </a:r>
                    </a:p>
                  </a:txBody>
                  <a:tcPr marL="7620" marR="7620" marT="7620" marB="0" anchor="b">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2.48%</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15.10%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9.20%</a:t>
                      </a:r>
                    </a:p>
                  </a:txBody>
                  <a:tcPr marL="7620" marR="7620" marT="7620" marB="0" anchor="ctr">
                    <a:lnL>
                      <a:noFill/>
                    </a:lnL>
                    <a:lnR>
                      <a:noFill/>
                    </a:lnR>
                    <a:lnT>
                      <a:noFill/>
                    </a:lnT>
                    <a:lnB>
                      <a:noFill/>
                    </a:lnB>
                    <a:solidFill>
                      <a:srgbClr val="D9E1F2"/>
                    </a:solidFill>
                  </a:tcPr>
                </a:tc>
                <a:tc>
                  <a:txBody>
                    <a:bodyPr/>
                    <a:lstStyle/>
                    <a:p>
                      <a:pPr algn="ctr" fontAlgn="ctr"/>
                      <a:r>
                        <a:rPr lang="es-MX" sz="1100" b="0" i="0" u="none" strike="noStrike">
                          <a:solidFill>
                            <a:srgbClr val="203764"/>
                          </a:solidFill>
                          <a:effectLst/>
                          <a:latin typeface="Century Gothic" panose="020B0502020202020204" pitchFamily="34" charset="0"/>
                        </a:rPr>
                        <a:t>15.30%</a:t>
                      </a:r>
                    </a:p>
                  </a:txBody>
                  <a:tcPr marL="7620" marR="7620" marT="7620" marB="0" anchor="ctr">
                    <a:lnL>
                      <a:noFill/>
                    </a:lnL>
                    <a:lnR>
                      <a:noFill/>
                    </a:lnR>
                    <a:lnT>
                      <a:noFill/>
                    </a:lnT>
                    <a:lnB>
                      <a:noFill/>
                    </a:lnB>
                    <a:solidFill>
                      <a:srgbClr val="D9E1F2"/>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25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2.11%</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2.23%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14.32%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8.55%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14.55%</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50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1.86%</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1.98%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13.52%</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7.85%</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13.77%</a:t>
                      </a:r>
                    </a:p>
                  </a:txBody>
                  <a:tcPr marL="7620" marR="7620" marT="7620" marB="0" anchor="ctr">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75260">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w="12700" cap="flat" cmpd="sng" algn="ctr">
                      <a:solidFill>
                        <a:srgbClr val="262626"/>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entury Gothic" panose="020B0502020202020204" pitchFamily="34" charset="0"/>
                        </a:rPr>
                        <a:t>-</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75 bps</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b"/>
                      <a:r>
                        <a:rPr lang="es-MX" sz="1100" b="0" i="0" u="none" strike="noStrike">
                          <a:solidFill>
                            <a:srgbClr val="3A3838"/>
                          </a:solidFill>
                          <a:effectLst/>
                          <a:latin typeface="Century Gothic" panose="020B0502020202020204" pitchFamily="34" charset="0"/>
                        </a:rPr>
                        <a:t>1.61%</a:t>
                      </a:r>
                    </a:p>
                  </a:txBody>
                  <a:tcPr marL="7620" marR="7620" marT="7620" marB="0" anchor="b">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1.73%</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12.78%</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3A3838"/>
                          </a:solidFill>
                          <a:effectLst/>
                          <a:latin typeface="Century Gothic" panose="020B0502020202020204" pitchFamily="34" charset="0"/>
                        </a:rPr>
                        <a:t>7.09%</a:t>
                      </a:r>
                    </a:p>
                  </a:txBody>
                  <a:tcPr marL="7620" marR="7620" marT="7620" marB="0" anchor="ctr">
                    <a:lnL>
                      <a:noFill/>
                    </a:lnL>
                    <a:lnR>
                      <a:noFill/>
                    </a:lnR>
                    <a:lnT>
                      <a:noFill/>
                    </a:lnT>
                    <a:lnB>
                      <a:noFill/>
                    </a:lnB>
                    <a:solidFill>
                      <a:srgbClr val="FFFFFF"/>
                    </a:solidFill>
                  </a:tcPr>
                </a:tc>
                <a:tc>
                  <a:txBody>
                    <a:bodyPr/>
                    <a:lstStyle/>
                    <a:p>
                      <a:pPr algn="ctr" fontAlgn="ctr"/>
                      <a:r>
                        <a:rPr lang="es-MX" sz="1100" b="0" i="0" u="none" strike="noStrike">
                          <a:solidFill>
                            <a:srgbClr val="9C0006"/>
                          </a:solidFill>
                          <a:effectLst/>
                          <a:latin typeface="Century Gothic" panose="020B0502020202020204" pitchFamily="34" charset="0"/>
                        </a:rPr>
                        <a:t>13.01%</a:t>
                      </a:r>
                    </a:p>
                  </a:txBody>
                  <a:tcPr marL="7620" marR="7620" marT="7620" marB="0" anchor="ctr">
                    <a:lnL>
                      <a:noFill/>
                    </a:lnL>
                    <a:lnR>
                      <a:noFill/>
                    </a:lnR>
                    <a:lnT>
                      <a:noFill/>
                    </a:lnT>
                    <a:lnB>
                      <a:noFill/>
                    </a:lnB>
                    <a:solidFill>
                      <a:srgbClr val="FFC7CE"/>
                    </a:solidFill>
                  </a:tcPr>
                </a:tc>
                <a:tc>
                  <a:txBody>
                    <a:bodyPr/>
                    <a:lstStyle/>
                    <a:p>
                      <a:pPr algn="l" fontAlgn="b"/>
                      <a:r>
                        <a:rPr lang="es-MX" sz="1100" b="0" i="0" u="none" strike="noStrike">
                          <a:solidFill>
                            <a:srgbClr val="000000"/>
                          </a:solidFill>
                          <a:effectLst/>
                          <a:latin typeface="Century Gothic" panose="020B0502020202020204" pitchFamily="34" charset="0"/>
                        </a:rPr>
                        <a:t> </a:t>
                      </a:r>
                    </a:p>
                  </a:txBody>
                  <a:tcPr marL="7620" marR="7620" marT="7620" marB="0" anchor="b">
                    <a:lnL>
                      <a:noFill/>
                    </a:lnL>
                    <a:lnR w="12700" cap="flat" cmpd="sng" algn="ctr">
                      <a:solidFill>
                        <a:srgbClr val="262626"/>
                      </a:solidFill>
                      <a:prstDash val="solid"/>
                      <a:round/>
                      <a:headEnd type="none" w="med" len="med"/>
                      <a:tailEnd type="none" w="med" len="med"/>
                    </a:lnR>
                    <a:lnT>
                      <a:noFill/>
                    </a:lnT>
                    <a:lnB>
                      <a:noFill/>
                    </a:lnB>
                    <a:solidFill>
                      <a:srgbClr val="FFFFFF"/>
                    </a:solidFill>
                  </a:tcPr>
                </a:tc>
              </a:tr>
              <a:tr h="182880">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w="12700" cap="flat" cmpd="sng" algn="ctr">
                      <a:solidFill>
                        <a:srgbClr val="262626"/>
                      </a:solidFill>
                      <a:prstDash val="solid"/>
                      <a:round/>
                      <a:headEnd type="none" w="med" len="med"/>
                      <a:tailEnd type="none" w="med" len="med"/>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a:solidFill>
                            <a:srgbClr val="000000"/>
                          </a:solidFill>
                          <a:effectLst/>
                          <a:latin typeface="Century Gothic" panose="020B0502020202020204" pitchFamily="34" charset="0"/>
                        </a:rPr>
                        <a:t> </a:t>
                      </a:r>
                    </a:p>
                  </a:txBody>
                  <a:tcPr marL="7620" marR="7620" marT="7620" marB="0" anchor="ctr">
                    <a:lnL>
                      <a:noFill/>
                    </a:lnL>
                    <a:lnR>
                      <a:noFill/>
                    </a:lnR>
                    <a:lnT>
                      <a:noFill/>
                    </a:lnT>
                    <a:lnB w="12700" cap="flat" cmpd="sng" algn="ctr">
                      <a:solidFill>
                        <a:srgbClr val="262626"/>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262626"/>
                      </a:solidFill>
                      <a:prstDash val="solid"/>
                      <a:round/>
                      <a:headEnd type="none" w="med" len="med"/>
                      <a:tailEnd type="none" w="med" len="med"/>
                    </a:lnR>
                    <a:lnT>
                      <a:noFill/>
                    </a:lnT>
                    <a:lnB w="12700" cap="flat" cmpd="sng" algn="ctr">
                      <a:solidFill>
                        <a:srgbClr val="262626"/>
                      </a:solidFill>
                      <a:prstDash val="solid"/>
                      <a:round/>
                      <a:headEnd type="none" w="med" len="med"/>
                      <a:tailEnd type="none" w="med" len="med"/>
                    </a:lnB>
                    <a:solidFill>
                      <a:srgbClr val="FFFFFF"/>
                    </a:solidFill>
                  </a:tcPr>
                </a:tc>
              </a:tr>
            </a:tbl>
          </a:graphicData>
        </a:graphic>
      </p:graphicFrame>
      <p:sp>
        <p:nvSpPr>
          <p:cNvPr id="11" name="Rectángulo 10"/>
          <p:cNvSpPr/>
          <p:nvPr/>
        </p:nvSpPr>
        <p:spPr>
          <a:xfrm>
            <a:off x="7093764" y="1626897"/>
            <a:ext cx="1943866" cy="4524315"/>
          </a:xfrm>
          <a:prstGeom prst="rect">
            <a:avLst/>
          </a:prstGeom>
        </p:spPr>
        <p:txBody>
          <a:bodyPr wrap="square">
            <a:spAutoFit/>
          </a:bodyPr>
          <a:lstStyle/>
          <a:p>
            <a:pPr algn="ctr"/>
            <a:r>
              <a:rPr lang="es-MX" sz="1200" dirty="0" smtClean="0">
                <a:solidFill>
                  <a:prstClr val="black"/>
                </a:solidFill>
                <a:latin typeface="Century Gothic" panose="020B0502020202020204" pitchFamily="34" charset="0"/>
              </a:rPr>
              <a:t>En el caso base, se obtiene una TIR neta al inversionista de 15.3%. </a:t>
            </a:r>
          </a:p>
          <a:p>
            <a:pPr algn="ct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r>
              <a:rPr lang="es-MX" sz="1200" dirty="0" smtClean="0">
                <a:solidFill>
                  <a:prstClr val="black"/>
                </a:solidFill>
                <a:latin typeface="Century Gothic" panose="020B0502020202020204" pitchFamily="34" charset="0"/>
              </a:rPr>
              <a:t>Se modelaron diferentes sensibilidades a las tasas de interés y al </a:t>
            </a:r>
            <a:r>
              <a:rPr lang="es-MX" sz="1200" i="1" dirty="0" smtClean="0">
                <a:solidFill>
                  <a:prstClr val="black"/>
                </a:solidFill>
                <a:latin typeface="Century Gothic" panose="020B0502020202020204" pitchFamily="34" charset="0"/>
              </a:rPr>
              <a:t>spread</a:t>
            </a:r>
            <a:r>
              <a:rPr lang="es-MX" sz="1200" dirty="0" smtClean="0">
                <a:solidFill>
                  <a:prstClr val="black"/>
                </a:solidFill>
                <a:latin typeface="Century Gothic" panose="020B0502020202020204" pitchFamily="34" charset="0"/>
              </a:rPr>
              <a:t> activo-pasivo.</a:t>
            </a: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a:solidFill>
                <a:prstClr val="black"/>
              </a:solidFill>
              <a:latin typeface="Century Gothic" panose="020B0502020202020204" pitchFamily="34" charset="0"/>
            </a:endParaRPr>
          </a:p>
          <a:p>
            <a:pPr algn="ctr"/>
            <a:endParaRPr lang="es-MX" sz="1200" dirty="0" smtClean="0">
              <a:solidFill>
                <a:prstClr val="black"/>
              </a:solidFill>
              <a:latin typeface="Century Gothic" panose="020B0502020202020204" pitchFamily="34" charset="0"/>
            </a:endParaRPr>
          </a:p>
          <a:p>
            <a:pPr algn="ctr"/>
            <a:endParaRPr lang="es-MX" sz="1200" dirty="0">
              <a:solidFill>
                <a:prstClr val="black"/>
              </a:solidFill>
              <a:latin typeface="Century Gothic" panose="020B0502020202020204" pitchFamily="34" charset="0"/>
            </a:endParaRPr>
          </a:p>
          <a:p>
            <a:pPr algn="ctr"/>
            <a:r>
              <a:rPr lang="es-MX" sz="1200" dirty="0" smtClean="0">
                <a:solidFill>
                  <a:prstClr val="black"/>
                </a:solidFill>
                <a:latin typeface="Century Gothic" panose="020B0502020202020204" pitchFamily="34" charset="0"/>
              </a:rPr>
              <a:t>El peor escenario sería una disminución en el </a:t>
            </a:r>
            <a:r>
              <a:rPr lang="es-MX" sz="1200" i="1" dirty="0" smtClean="0">
                <a:solidFill>
                  <a:prstClr val="black"/>
                </a:solidFill>
                <a:latin typeface="Century Gothic" panose="020B0502020202020204" pitchFamily="34" charset="0"/>
              </a:rPr>
              <a:t>spread </a:t>
            </a:r>
            <a:r>
              <a:rPr lang="es-MX" sz="1200" dirty="0" smtClean="0">
                <a:solidFill>
                  <a:prstClr val="black"/>
                </a:solidFill>
                <a:latin typeface="Century Gothic" panose="020B0502020202020204" pitchFamily="34" charset="0"/>
              </a:rPr>
              <a:t>de 75 puntos base, mientras que el mejor escenario sería un aumento en la misma proporción.</a:t>
            </a:r>
            <a:endParaRPr lang="es-MX" sz="12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9106060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Equipo de </a:t>
            </a:r>
            <a:r>
              <a:rPr lang="es-ES" sz="2000" b="1" dirty="0" err="1" smtClean="0">
                <a:latin typeface="Century Gothic" panose="020B0502020202020204" pitchFamily="34" charset="0"/>
                <a:ea typeface="+mj-ea"/>
              </a:rPr>
              <a:t>Credit</a:t>
            </a:r>
            <a:r>
              <a:rPr lang="es-ES" sz="2000" b="1" dirty="0" smtClean="0">
                <a:latin typeface="Century Gothic" panose="020B0502020202020204" pitchFamily="34" charset="0"/>
                <a:ea typeface="+mj-ea"/>
              </a:rPr>
              <a:t> </a:t>
            </a:r>
            <a:r>
              <a:rPr lang="es-ES" sz="2000" b="1" dirty="0" err="1" smtClean="0">
                <a:latin typeface="Century Gothic" panose="020B0502020202020204" pitchFamily="34" charset="0"/>
                <a:ea typeface="+mj-ea"/>
              </a:rPr>
              <a:t>Suisse</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122922" y="6523752"/>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Información proporcionada por </a:t>
            </a:r>
            <a:r>
              <a:rPr lang="es-MX" sz="900" dirty="0" smtClean="0">
                <a:solidFill>
                  <a:prstClr val="black"/>
                </a:solidFill>
                <a:latin typeface="Century Gothic" panose="020B0502020202020204" pitchFamily="34" charset="0"/>
              </a:rPr>
              <a:t>el administrador</a:t>
            </a:r>
            <a:endParaRPr lang="es-MX" sz="9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74</a:t>
            </a:fld>
            <a:endParaRPr lang="es-ES" altLang="es-MX" dirty="0">
              <a:latin typeface="Century Gothic" panose="020B0502020202020204" pitchFamily="34" charset="0"/>
            </a:endParaRPr>
          </a:p>
        </p:txBody>
      </p:sp>
      <p:graphicFrame>
        <p:nvGraphicFramePr>
          <p:cNvPr id="9" name="Tabla 8"/>
          <p:cNvGraphicFramePr>
            <a:graphicFrameLocks noGrp="1"/>
          </p:cNvGraphicFramePr>
          <p:nvPr>
            <p:extLst/>
          </p:nvPr>
        </p:nvGraphicFramePr>
        <p:xfrm>
          <a:off x="357741" y="2372654"/>
          <a:ext cx="8591980" cy="2852968"/>
        </p:xfrm>
        <a:graphic>
          <a:graphicData uri="http://schemas.openxmlformats.org/drawingml/2006/table">
            <a:tbl>
              <a:tblPr/>
              <a:tblGrid>
                <a:gridCol w="671145">
                  <a:extLst>
                    <a:ext uri="{9D8B030D-6E8A-4147-A177-3AD203B41FA5}">
                      <a16:colId xmlns="" xmlns:a16="http://schemas.microsoft.com/office/drawing/2014/main" val="20000"/>
                    </a:ext>
                  </a:extLst>
                </a:gridCol>
                <a:gridCol w="95877">
                  <a:extLst>
                    <a:ext uri="{9D8B030D-6E8A-4147-A177-3AD203B41FA5}">
                      <a16:colId xmlns="" xmlns:a16="http://schemas.microsoft.com/office/drawing/2014/main" val="20001"/>
                    </a:ext>
                  </a:extLst>
                </a:gridCol>
                <a:gridCol w="1725800">
                  <a:extLst>
                    <a:ext uri="{9D8B030D-6E8A-4147-A177-3AD203B41FA5}">
                      <a16:colId xmlns="" xmlns:a16="http://schemas.microsoft.com/office/drawing/2014/main" val="20002"/>
                    </a:ext>
                  </a:extLst>
                </a:gridCol>
                <a:gridCol w="107862">
                  <a:extLst>
                    <a:ext uri="{9D8B030D-6E8A-4147-A177-3AD203B41FA5}">
                      <a16:colId xmlns="" xmlns:a16="http://schemas.microsoft.com/office/drawing/2014/main" val="20003"/>
                    </a:ext>
                  </a:extLst>
                </a:gridCol>
                <a:gridCol w="151965">
                  <a:extLst>
                    <a:ext uri="{9D8B030D-6E8A-4147-A177-3AD203B41FA5}">
                      <a16:colId xmlns="" xmlns:a16="http://schemas.microsoft.com/office/drawing/2014/main" val="20004"/>
                    </a:ext>
                  </a:extLst>
                </a:gridCol>
                <a:gridCol w="3152206">
                  <a:extLst>
                    <a:ext uri="{9D8B030D-6E8A-4147-A177-3AD203B41FA5}">
                      <a16:colId xmlns="" xmlns:a16="http://schemas.microsoft.com/office/drawing/2014/main" val="20005"/>
                    </a:ext>
                  </a:extLst>
                </a:gridCol>
                <a:gridCol w="315212">
                  <a:extLst>
                    <a:ext uri="{9D8B030D-6E8A-4147-A177-3AD203B41FA5}">
                      <a16:colId xmlns="" xmlns:a16="http://schemas.microsoft.com/office/drawing/2014/main" val="20006"/>
                    </a:ext>
                  </a:extLst>
                </a:gridCol>
                <a:gridCol w="2371913">
                  <a:extLst>
                    <a:ext uri="{9D8B030D-6E8A-4147-A177-3AD203B41FA5}">
                      <a16:colId xmlns="" xmlns:a16="http://schemas.microsoft.com/office/drawing/2014/main" val="20007"/>
                    </a:ext>
                  </a:extLst>
                </a:gridCol>
              </a:tblGrid>
              <a:tr h="375674">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Experiencia profesional anterior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Preparación académica</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140878">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1"/>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smtClean="0">
                          <a:solidFill>
                            <a:srgbClr val="FFFFFF"/>
                          </a:solidFill>
                          <a:effectLst/>
                          <a:latin typeface="Century Gothic" panose="020B0502020202020204" pitchFamily="34" charset="0"/>
                        </a:rPr>
                        <a:t>   Raúl</a:t>
                      </a:r>
                      <a:r>
                        <a:rPr lang="es-MX" sz="1100" b="1" i="0" u="none" strike="noStrike" baseline="0" dirty="0" smtClean="0">
                          <a:solidFill>
                            <a:srgbClr val="FFFFFF"/>
                          </a:solidFill>
                          <a:effectLst/>
                          <a:latin typeface="Century Gothic" panose="020B0502020202020204" pitchFamily="34" charset="0"/>
                        </a:rPr>
                        <a:t> A. Gallegos</a:t>
                      </a: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Co-administrador</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del portafolio</a:t>
                      </a:r>
                      <a:endParaRPr lang="es-MX" sz="1000" b="0" i="0" u="none" strike="noStrike" dirty="0">
                        <a:solidFill>
                          <a:srgbClr val="FFFFFF"/>
                        </a:solidFill>
                        <a:effectLst/>
                        <a:latin typeface="Century Gothic" panose="020B0502020202020204" pitchFamily="34" charset="0"/>
                      </a:endParaRP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smtClean="0">
                          <a:solidFill>
                            <a:srgbClr val="000000"/>
                          </a:solidFill>
                          <a:effectLst/>
                          <a:latin typeface="Century Gothic" panose="020B0502020202020204" pitchFamily="34" charset="0"/>
                        </a:rPr>
                        <a:t> </a:t>
                      </a:r>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smtClean="0">
                          <a:solidFill>
                            <a:srgbClr val="000000"/>
                          </a:solidFill>
                          <a:effectLst/>
                          <a:latin typeface="Century Gothic" panose="020B0502020202020204" pitchFamily="34" charset="0"/>
                        </a:rPr>
                        <a:t>• Presidente y Director General,</a:t>
                      </a:r>
                      <a:r>
                        <a:rPr lang="es-MX" sz="1100" b="0" i="0" u="none" strike="noStrike" baseline="0" dirty="0" smtClean="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GE México</a:t>
                      </a:r>
                      <a:endParaRPr lang="es-MX" sz="1100" b="0" i="0" u="none" strike="noStrike" baseline="0" dirty="0" smtClean="0">
                        <a:solidFill>
                          <a:srgbClr val="000000"/>
                        </a:solidFill>
                        <a:effectLst/>
                        <a:latin typeface="Century Gothic" panose="020B0502020202020204" pitchFamily="34" charset="0"/>
                      </a:endParaRP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15</a:t>
                      </a:r>
                      <a:r>
                        <a:rPr lang="es-MX" sz="1100" b="0" i="0" u="none" strike="noStrike" baseline="0" dirty="0" smtClean="0">
                          <a:solidFill>
                            <a:srgbClr val="000000"/>
                          </a:solidFill>
                          <a:effectLst/>
                          <a:latin typeface="Century Gothic" panose="020B0502020202020204" pitchFamily="34" charset="0"/>
                        </a:rPr>
                        <a:t> años de experiencia en bienes raíces </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19</a:t>
                      </a:r>
                      <a:r>
                        <a:rPr lang="es-MX" sz="1100" b="0" i="0" u="none" strike="noStrike" baseline="0" dirty="0" smtClean="0">
                          <a:solidFill>
                            <a:srgbClr val="000000"/>
                          </a:solidFill>
                          <a:effectLst/>
                          <a:latin typeface="Century Gothic" panose="020B0502020202020204" pitchFamily="34" charset="0"/>
                        </a:rPr>
                        <a:t> años trabajando en GE</a:t>
                      </a:r>
                      <a:endParaRPr lang="es-MX" sz="1100" b="0" i="0" u="none" strike="noStrike" baseline="0"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MBA</a:t>
                      </a:r>
                      <a:r>
                        <a:rPr lang="es-MX" sz="1100" b="0" i="0" u="none" strike="noStrike" baseline="0" dirty="0" smtClean="0">
                          <a:solidFill>
                            <a:srgbClr val="000000"/>
                          </a:solidFill>
                          <a:effectLst/>
                          <a:latin typeface="Century Gothic" panose="020B0502020202020204" pitchFamily="34" charset="0"/>
                        </a:rPr>
                        <a:t> por </a:t>
                      </a:r>
                      <a:r>
                        <a:rPr lang="es-MX" sz="1100" b="0" i="0" u="none" strike="noStrike" dirty="0" smtClean="0">
                          <a:solidFill>
                            <a:srgbClr val="000000"/>
                          </a:solidFill>
                          <a:effectLst/>
                          <a:latin typeface="Century Gothic" panose="020B0502020202020204" pitchFamily="34" charset="0"/>
                        </a:rPr>
                        <a:t>Columbia NY</a:t>
                      </a:r>
                    </a:p>
                    <a:p>
                      <a:pPr algn="l" fontAlgn="ctr"/>
                      <a:r>
                        <a:rPr lang="es-MX" sz="1100" b="0" i="0" u="none" strike="noStrike" dirty="0" smtClean="0">
                          <a:solidFill>
                            <a:srgbClr val="000000"/>
                          </a:solidFill>
                          <a:effectLst/>
                          <a:latin typeface="Century Gothic" panose="020B0502020202020204" pitchFamily="34" charset="0"/>
                        </a:rPr>
                        <a:t>• Ingeniería</a:t>
                      </a:r>
                      <a:r>
                        <a:rPr lang="es-MX" sz="1100" b="0" i="0" u="none" strike="noStrike" baseline="0" dirty="0" smtClean="0">
                          <a:solidFill>
                            <a:srgbClr val="000000"/>
                          </a:solidFill>
                          <a:effectLst/>
                          <a:latin typeface="Century Gothic" panose="020B0502020202020204" pitchFamily="34" charset="0"/>
                        </a:rPr>
                        <a:t> civil, Universidad Anáhuac</a:t>
                      </a:r>
                      <a:r>
                        <a:rPr lang="es-MX" sz="1100" b="0" i="0" u="none" strike="noStrike" dirty="0">
                          <a:solidFill>
                            <a:srgbClr val="000000"/>
                          </a:solidFill>
                          <a:effectLst/>
                          <a:latin typeface="Century Gothic" panose="020B0502020202020204" pitchFamily="34" charset="0"/>
                        </a:rPr>
                        <a:t/>
                      </a:r>
                      <a:br>
                        <a:rPr lang="es-MX" sz="1100" b="0" i="0" u="none" strike="noStrike" dirty="0">
                          <a:solidFill>
                            <a:srgbClr val="000000"/>
                          </a:solidFill>
                          <a:effectLst/>
                          <a:latin typeface="Century Gothic" panose="020B0502020202020204" pitchFamily="34" charset="0"/>
                        </a:rPr>
                      </a:b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0002"/>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smtClean="0">
                          <a:solidFill>
                            <a:srgbClr val="000000"/>
                          </a:solidFill>
                          <a:effectLst/>
                          <a:latin typeface="Calibri" panose="020F0502020204030204" pitchFamily="34" charset="0"/>
                        </a:rPr>
                        <a:t> </a:t>
                      </a:r>
                      <a:endParaRPr lang="es-MX" sz="11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extLst>
                  <a:ext uri="{0D108BD9-81ED-4DB2-BD59-A6C34878D82A}">
                    <a16:rowId xmlns="" xmlns:a16="http://schemas.microsoft.com/office/drawing/2014/main" val="10003"/>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w="6350" cap="flat" cmpd="sng" algn="ctr">
                      <a:solidFill>
                        <a:srgbClr val="C00000"/>
                      </a:solidFill>
                      <a:prstDash val="dot"/>
                      <a:round/>
                      <a:headEnd type="none" w="med" len="med"/>
                      <a:tailEnd type="none" w="med" len="med"/>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C00000"/>
                      </a:solidFill>
                      <a:prstDash val="dot"/>
                      <a:round/>
                      <a:headEnd type="none" w="med" len="med"/>
                      <a:tailEnd type="none" w="med" len="med"/>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extLst>
                  <a:ext uri="{0D108BD9-81ED-4DB2-BD59-A6C34878D82A}">
                    <a16:rowId xmlns="" xmlns:a16="http://schemas.microsoft.com/office/drawing/2014/main" val="10004"/>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smtClean="0">
                          <a:solidFill>
                            <a:srgbClr val="FFFFFF"/>
                          </a:solidFill>
                          <a:effectLst/>
                          <a:latin typeface="Century Gothic" panose="020B0502020202020204" pitchFamily="34" charset="0"/>
                        </a:rPr>
                        <a:t>   Alejandro</a:t>
                      </a:r>
                      <a:r>
                        <a:rPr lang="es-MX" sz="1100" b="1" i="0" u="none" strike="noStrike" baseline="0" dirty="0" smtClean="0">
                          <a:solidFill>
                            <a:srgbClr val="FFFFFF"/>
                          </a:solidFill>
                          <a:effectLst/>
                          <a:latin typeface="Century Gothic" panose="020B0502020202020204" pitchFamily="34" charset="0"/>
                        </a:rPr>
                        <a:t> </a:t>
                      </a:r>
                      <a:r>
                        <a:rPr lang="es-MX" sz="1100" b="1" i="0" u="none" strike="noStrike" dirty="0" smtClean="0">
                          <a:solidFill>
                            <a:srgbClr val="FFFFFF"/>
                          </a:solidFill>
                          <a:effectLst/>
                          <a:latin typeface="Century Gothic" panose="020B0502020202020204" pitchFamily="34" charset="0"/>
                        </a:rPr>
                        <a:t>Rodríguez</a:t>
                      </a: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Co-administrador</a:t>
                      </a:r>
                      <a:br>
                        <a:rPr lang="es-MX" sz="1100" b="0" i="0" u="none" strike="noStrike" dirty="0" smtClean="0">
                          <a:solidFill>
                            <a:srgbClr val="FFFFFF"/>
                          </a:solidFill>
                          <a:effectLst/>
                          <a:latin typeface="Century Gothic" panose="020B0502020202020204" pitchFamily="34" charset="0"/>
                        </a:rPr>
                      </a:br>
                      <a:r>
                        <a:rPr lang="es-MX" sz="1100" b="0" i="0" u="none" strike="noStrike" dirty="0" smtClean="0">
                          <a:solidFill>
                            <a:srgbClr val="FFFFFF"/>
                          </a:solidFill>
                          <a:effectLst/>
                          <a:latin typeface="Century Gothic" panose="020B0502020202020204" pitchFamily="34" charset="0"/>
                        </a:rPr>
                        <a:t>    del portafolio</a:t>
                      </a:r>
                      <a:endParaRPr lang="es-MX" sz="1000" b="0" i="0" u="none" strike="noStrike" dirty="0">
                        <a:solidFill>
                          <a:srgbClr val="FFFFFF"/>
                        </a:solidFill>
                        <a:effectLst/>
                        <a:latin typeface="Century Gothic" panose="020B0502020202020204" pitchFamily="34" charset="0"/>
                      </a:endParaRP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Director de mercado de capitales</a:t>
                      </a:r>
                      <a:r>
                        <a:rPr lang="es-MX" sz="1100" b="0" i="0" u="none" strike="noStrike" baseline="0" dirty="0" smtClean="0">
                          <a:solidFill>
                            <a:srgbClr val="000000"/>
                          </a:solidFill>
                          <a:effectLst/>
                          <a:latin typeface="Century Gothic" panose="020B0502020202020204" pitchFamily="34" charset="0"/>
                        </a:rPr>
                        <a:t> y desarrollo de negocios, GECRE México</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22</a:t>
                      </a:r>
                      <a:r>
                        <a:rPr lang="es-MX" sz="1100" b="0" i="0" u="none" strike="noStrike" baseline="0" dirty="0" smtClean="0">
                          <a:solidFill>
                            <a:srgbClr val="000000"/>
                          </a:solidFill>
                          <a:effectLst/>
                          <a:latin typeface="Century Gothic" panose="020B0502020202020204" pitchFamily="34" charset="0"/>
                        </a:rPr>
                        <a:t> años de experiencia en sector financiero y de bienes raíces </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19</a:t>
                      </a:r>
                      <a:r>
                        <a:rPr lang="es-MX" sz="1100" b="0" i="0" u="none" strike="noStrike" baseline="0" dirty="0" smtClean="0">
                          <a:solidFill>
                            <a:srgbClr val="000000"/>
                          </a:solidFill>
                          <a:effectLst/>
                          <a:latin typeface="Century Gothic" panose="020B0502020202020204" pitchFamily="34" charset="0"/>
                        </a:rPr>
                        <a:t> años trabajando en GE</a:t>
                      </a:r>
                    </a:p>
                    <a:p>
                      <a:pPr algn="l" fontAlgn="ct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smtClean="0">
                          <a:solidFill>
                            <a:srgbClr val="000000"/>
                          </a:solidFill>
                          <a:effectLst/>
                          <a:latin typeface="Century Gothic" panose="020B0502020202020204" pitchFamily="34" charset="0"/>
                        </a:rPr>
                        <a:t>• MBA</a:t>
                      </a:r>
                      <a:r>
                        <a:rPr lang="es-MX" sz="1100" b="0" i="0" u="none" strike="noStrike" baseline="0" dirty="0" smtClean="0">
                          <a:solidFill>
                            <a:srgbClr val="000000"/>
                          </a:solidFill>
                          <a:effectLst/>
                          <a:latin typeface="Century Gothic" panose="020B0502020202020204" pitchFamily="34" charset="0"/>
                        </a:rPr>
                        <a:t> por </a:t>
                      </a:r>
                      <a:r>
                        <a:rPr lang="es-MX" sz="1100" b="0" i="0" u="none" strike="noStrike" dirty="0" smtClean="0">
                          <a:solidFill>
                            <a:srgbClr val="000000"/>
                          </a:solidFill>
                          <a:effectLst/>
                          <a:latin typeface="Century Gothic" panose="020B0502020202020204" pitchFamily="34" charset="0"/>
                        </a:rPr>
                        <a:t>Exeter,</a:t>
                      </a:r>
                      <a:r>
                        <a:rPr lang="es-MX" sz="1100" b="0" i="0" u="none" strike="noStrike" baseline="0" dirty="0" smtClean="0">
                          <a:solidFill>
                            <a:srgbClr val="000000"/>
                          </a:solidFill>
                          <a:effectLst/>
                          <a:latin typeface="Century Gothic" panose="020B0502020202020204" pitchFamily="34" charset="0"/>
                        </a:rPr>
                        <a:t> Reino Unido</a:t>
                      </a:r>
                      <a:endParaRPr lang="es-MX" sz="1100" b="0" i="0" u="none" strike="noStrike" dirty="0" smtClean="0">
                        <a:solidFill>
                          <a:srgbClr val="000000"/>
                        </a:solidFill>
                        <a:effectLst/>
                        <a:latin typeface="Century Gothic" panose="020B0502020202020204" pitchFamily="34" charset="0"/>
                      </a:endParaRPr>
                    </a:p>
                    <a:p>
                      <a:pPr algn="l" fontAlgn="ctr"/>
                      <a:r>
                        <a:rPr lang="es-MX" sz="1100" b="0" i="0" u="none" strike="noStrike" dirty="0" smtClean="0">
                          <a:solidFill>
                            <a:srgbClr val="000000"/>
                          </a:solidFill>
                          <a:effectLst/>
                          <a:latin typeface="Century Gothic" panose="020B0502020202020204" pitchFamily="34" charset="0"/>
                        </a:rPr>
                        <a:t>• Licenciado en negocios, Universidad Iberoamericana</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0005"/>
                  </a:ext>
                </a:extLst>
              </a:tr>
            </a:tbl>
          </a:graphicData>
        </a:graphic>
      </p:graphicFrame>
      <p:sp>
        <p:nvSpPr>
          <p:cNvPr id="3" name="Rectángulo 2"/>
          <p:cNvSpPr/>
          <p:nvPr/>
        </p:nvSpPr>
        <p:spPr>
          <a:xfrm>
            <a:off x="357741" y="2221448"/>
            <a:ext cx="8714232" cy="265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 name="Rectángulo 4"/>
          <p:cNvSpPr/>
          <p:nvPr/>
        </p:nvSpPr>
        <p:spPr>
          <a:xfrm>
            <a:off x="0" y="1488639"/>
            <a:ext cx="8599931" cy="523220"/>
          </a:xfrm>
          <a:prstGeom prst="rect">
            <a:avLst/>
          </a:prstGeom>
        </p:spPr>
        <p:txBody>
          <a:bodyPr wrap="square">
            <a:spAutoFit/>
          </a:bodyPr>
          <a:lstStyle/>
          <a:p>
            <a:pPr lvl="1">
              <a:spcBef>
                <a:spcPts val="0"/>
              </a:spcBef>
              <a:spcAft>
                <a:spcPts val="600"/>
              </a:spcAft>
              <a:buClr>
                <a:srgbClr val="CD0000"/>
              </a:buClr>
              <a:buSzPct val="110000"/>
            </a:pPr>
            <a:r>
              <a:rPr lang="es-MX" sz="1400" dirty="0">
                <a:solidFill>
                  <a:prstClr val="black"/>
                </a:solidFill>
                <a:latin typeface="Century Gothic" panose="020B0502020202020204" pitchFamily="34" charset="0"/>
              </a:rPr>
              <a:t>A continuación se presentan la experiencia profesional más relevante y la preparación académica de los miembros clave del equipo: </a:t>
            </a:r>
          </a:p>
        </p:txBody>
      </p:sp>
      <p:pic>
        <p:nvPicPr>
          <p:cNvPr id="8" name="Imagen 7"/>
          <p:cNvPicPr>
            <a:picLocks noChangeAspect="1"/>
          </p:cNvPicPr>
          <p:nvPr/>
        </p:nvPicPr>
        <p:blipFill>
          <a:blip r:embed="rId2"/>
          <a:stretch>
            <a:fillRect/>
          </a:stretch>
        </p:blipFill>
        <p:spPr>
          <a:xfrm>
            <a:off x="285714" y="2920118"/>
            <a:ext cx="773972" cy="949580"/>
          </a:xfrm>
          <a:prstGeom prst="rect">
            <a:avLst/>
          </a:prstGeom>
        </p:spPr>
      </p:pic>
      <p:pic>
        <p:nvPicPr>
          <p:cNvPr id="10" name="Imagen 9"/>
          <p:cNvPicPr>
            <a:picLocks noChangeAspect="1"/>
          </p:cNvPicPr>
          <p:nvPr/>
        </p:nvPicPr>
        <p:blipFill>
          <a:blip r:embed="rId3"/>
          <a:stretch>
            <a:fillRect/>
          </a:stretch>
        </p:blipFill>
        <p:spPr>
          <a:xfrm>
            <a:off x="235489" y="4262773"/>
            <a:ext cx="806945" cy="870988"/>
          </a:xfrm>
          <a:prstGeom prst="rect">
            <a:avLst/>
          </a:prstGeom>
        </p:spPr>
      </p:pic>
    </p:spTree>
    <p:extLst>
      <p:ext uri="{BB962C8B-B14F-4D97-AF65-F5344CB8AC3E}">
        <p14:creationId xmlns:p14="http://schemas.microsoft.com/office/powerpoint/2010/main" val="216301388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Distribución sectorial de CKD’s aprobados</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416344" y="1076075"/>
            <a:ext cx="8315325" cy="1312799"/>
          </a:xfrm>
          <a:noFill/>
        </p:spPr>
        <p:txBody>
          <a:bodyPr>
            <a:noAutofit/>
          </a:bodyPr>
          <a:lstStyle/>
          <a:p>
            <a:pPr marL="5715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Con base en los límites asignados por la Coordinación General de Riesgos se puede invertir el 3% del </a:t>
            </a:r>
            <a:r>
              <a:rPr lang="es-MX" sz="1300" dirty="0" err="1" smtClean="0">
                <a:latin typeface="Century Gothic" panose="020B0502020202020204" pitchFamily="34" charset="0"/>
              </a:rPr>
              <a:t>Fanvit</a:t>
            </a:r>
            <a:r>
              <a:rPr lang="es-MX" sz="1300" dirty="0" smtClean="0">
                <a:latin typeface="Century Gothic" panose="020B0502020202020204" pitchFamily="34" charset="0"/>
              </a:rPr>
              <a:t> en </a:t>
            </a:r>
            <a:r>
              <a:rPr lang="es-MX" sz="1300" dirty="0" err="1" smtClean="0">
                <a:latin typeface="Century Gothic" panose="020B0502020202020204" pitchFamily="34" charset="0"/>
              </a:rPr>
              <a:t>CKD’s</a:t>
            </a:r>
            <a:r>
              <a:rPr lang="es-MX" sz="1300" dirty="0" smtClean="0">
                <a:latin typeface="Century Gothic" panose="020B0502020202020204" pitchFamily="34" charset="0"/>
              </a:rPr>
              <a:t>, equivalente a </a:t>
            </a:r>
            <a:r>
              <a:rPr lang="es-MX" sz="1300" b="1" dirty="0" smtClean="0">
                <a:latin typeface="Century Gothic" panose="020B0502020202020204" pitchFamily="34" charset="0"/>
              </a:rPr>
              <a:t>3,700 </a:t>
            </a:r>
            <a:r>
              <a:rPr lang="es-MX" sz="1300" b="1" dirty="0" err="1" smtClean="0">
                <a:latin typeface="Century Gothic" panose="020B0502020202020204" pitchFamily="34" charset="0"/>
              </a:rPr>
              <a:t>mdp</a:t>
            </a:r>
            <a:r>
              <a:rPr lang="es-MX" sz="1300" b="1" dirty="0" smtClean="0">
                <a:latin typeface="Century Gothic" panose="020B0502020202020204" pitchFamily="34" charset="0"/>
              </a:rPr>
              <a:t>*.</a:t>
            </a:r>
          </a:p>
          <a:p>
            <a:pPr indent="-285750" algn="just">
              <a:spcBef>
                <a:spcPts val="0"/>
              </a:spcBef>
              <a:spcAft>
                <a:spcPts val="600"/>
              </a:spcAft>
              <a:buClr>
                <a:srgbClr val="CD0000"/>
              </a:buClr>
              <a:buSzPct val="110000"/>
            </a:pPr>
            <a:endParaRPr lang="es-MX" sz="5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b="1" dirty="0" smtClean="0">
                <a:latin typeface="Century Gothic" panose="020B0502020202020204" pitchFamily="34" charset="0"/>
              </a:rPr>
              <a:t>Se </a:t>
            </a:r>
            <a:r>
              <a:rPr lang="es-MX" sz="1300" b="1" dirty="0">
                <a:latin typeface="Century Gothic" panose="020B0502020202020204" pitchFamily="34" charset="0"/>
              </a:rPr>
              <a:t>han comprometido 1,550 </a:t>
            </a:r>
            <a:r>
              <a:rPr lang="es-MX" sz="1300" b="1" dirty="0" err="1">
                <a:latin typeface="Century Gothic" panose="020B0502020202020204" pitchFamily="34" charset="0"/>
              </a:rPr>
              <a:t>mdp</a:t>
            </a:r>
            <a:r>
              <a:rPr lang="es-MX" sz="1300" b="1" dirty="0">
                <a:latin typeface="Century Gothic" panose="020B0502020202020204" pitchFamily="34" charset="0"/>
              </a:rPr>
              <a:t> </a:t>
            </a:r>
            <a:r>
              <a:rPr lang="es-MX" sz="1300" dirty="0" smtClean="0">
                <a:latin typeface="Century Gothic" panose="020B0502020202020204" pitchFamily="34" charset="0"/>
              </a:rPr>
              <a:t>(42% del total asignado para </a:t>
            </a:r>
            <a:r>
              <a:rPr lang="es-MX" sz="1300" dirty="0" err="1" smtClean="0">
                <a:latin typeface="Century Gothic" panose="020B0502020202020204" pitchFamily="34" charset="0"/>
              </a:rPr>
              <a:t>CKD’s</a:t>
            </a:r>
            <a:r>
              <a:rPr lang="es-MX" sz="1300" dirty="0" smtClean="0">
                <a:latin typeface="Century Gothic" panose="020B0502020202020204" pitchFamily="34" charset="0"/>
              </a:rPr>
              <a:t>) </a:t>
            </a:r>
            <a:r>
              <a:rPr lang="es-MX" sz="1300" dirty="0">
                <a:latin typeface="Century Gothic" panose="020B0502020202020204" pitchFamily="34" charset="0"/>
              </a:rPr>
              <a:t>: </a:t>
            </a: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7" name="Rectángulo 6"/>
          <p:cNvSpPr/>
          <p:nvPr/>
        </p:nvSpPr>
        <p:spPr>
          <a:xfrm>
            <a:off x="122922" y="6407540"/>
            <a:ext cx="8563878"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Al </a:t>
            </a:r>
            <a:r>
              <a:rPr lang="es-MX" sz="900" dirty="0" smtClean="0">
                <a:solidFill>
                  <a:prstClr val="black"/>
                </a:solidFill>
                <a:latin typeface="Century Gothic" panose="020B0502020202020204" pitchFamily="34" charset="0"/>
              </a:rPr>
              <a:t>6 </a:t>
            </a:r>
            <a:r>
              <a:rPr lang="es-MX" sz="900" dirty="0">
                <a:solidFill>
                  <a:prstClr val="black"/>
                </a:solidFill>
                <a:latin typeface="Century Gothic" panose="020B0502020202020204" pitchFamily="34" charset="0"/>
              </a:rPr>
              <a:t>de </a:t>
            </a:r>
            <a:r>
              <a:rPr lang="es-MX" sz="900" dirty="0" smtClean="0">
                <a:solidFill>
                  <a:prstClr val="black"/>
                </a:solidFill>
                <a:latin typeface="Century Gothic" panose="020B0502020202020204" pitchFamily="34" charset="0"/>
              </a:rPr>
              <a:t>julio de </a:t>
            </a:r>
            <a:r>
              <a:rPr lang="es-MX" sz="900" dirty="0">
                <a:solidFill>
                  <a:prstClr val="black"/>
                </a:solidFill>
                <a:latin typeface="Century Gothic" panose="020B0502020202020204" pitchFamily="34" charset="0"/>
              </a:rPr>
              <a:t>2017         ** Montos por definir         *** Montos definidos 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479766" y="6350737"/>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75</a:t>
            </a:fld>
            <a:endParaRPr lang="es-ES" altLang="es-MX" dirty="0">
              <a:latin typeface="Century Gothic" panose="020B0502020202020204" pitchFamily="34" charset="0"/>
            </a:endParaRPr>
          </a:p>
        </p:txBody>
      </p:sp>
      <p:sp>
        <p:nvSpPr>
          <p:cNvPr id="4" name="Rectángulo 3"/>
          <p:cNvSpPr/>
          <p:nvPr/>
        </p:nvSpPr>
        <p:spPr>
          <a:xfrm>
            <a:off x="1341615" y="304544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844109" y="304647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431455" y="5667972"/>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58729" y="5522027"/>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340469" y="4764177"/>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900" dirty="0">
                <a:solidFill>
                  <a:prstClr val="white"/>
                </a:solidFill>
                <a:latin typeface="Century Gothic" panose="020B0502020202020204" pitchFamily="34" charset="0"/>
              </a:rPr>
              <a:t>Walton</a:t>
            </a:r>
            <a:r>
              <a:rPr lang="es-MX" sz="1050" dirty="0">
                <a:solidFill>
                  <a:prstClr val="white"/>
                </a:solidFill>
                <a:latin typeface="Century Gothic" panose="020B0502020202020204" pitchFamily="34" charset="0"/>
              </a:rPr>
              <a:t>: </a:t>
            </a:r>
            <a:r>
              <a:rPr lang="es-MX" sz="1050" dirty="0" smtClean="0">
                <a:solidFill>
                  <a:prstClr val="white"/>
                </a:solidFill>
                <a:latin typeface="Century Gothic" panose="020B0502020202020204" pitchFamily="34" charset="0"/>
              </a:rPr>
              <a:t>         300</a:t>
            </a:r>
            <a:endParaRPr lang="es-MX" sz="1050" dirty="0">
              <a:solidFill>
                <a:prstClr val="white"/>
              </a:solidFill>
              <a:latin typeface="Century Gothic" panose="020B0502020202020204" pitchFamily="34" charset="0"/>
            </a:endParaRPr>
          </a:p>
        </p:txBody>
      </p:sp>
      <p:sp>
        <p:nvSpPr>
          <p:cNvPr id="21" name="Rectángulo 20"/>
          <p:cNvSpPr/>
          <p:nvPr/>
        </p:nvSpPr>
        <p:spPr>
          <a:xfrm>
            <a:off x="1344356" y="4413095"/>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50" dirty="0">
                <a:solidFill>
                  <a:prstClr val="white"/>
                </a:solidFill>
                <a:latin typeface="Century Gothic" panose="020B0502020202020204" pitchFamily="34" charset="0"/>
              </a:rPr>
              <a:t>PruMex: </a:t>
            </a:r>
            <a:r>
              <a:rPr lang="es-MX" sz="1050" dirty="0" smtClean="0">
                <a:solidFill>
                  <a:prstClr val="white"/>
                </a:solidFill>
                <a:latin typeface="Century Gothic" panose="020B0502020202020204" pitchFamily="34" charset="0"/>
              </a:rPr>
              <a:t>       200</a:t>
            </a:r>
            <a:endParaRPr lang="es-MX" sz="1050" dirty="0">
              <a:solidFill>
                <a:prstClr val="white"/>
              </a:solidFill>
              <a:latin typeface="Century Gothic" panose="020B0502020202020204" pitchFamily="34" charset="0"/>
            </a:endParaRPr>
          </a:p>
        </p:txBody>
      </p:sp>
      <p:cxnSp>
        <p:nvCxnSpPr>
          <p:cNvPr id="24" name="Conector recto 23"/>
          <p:cNvCxnSpPr/>
          <p:nvPr/>
        </p:nvCxnSpPr>
        <p:spPr>
          <a:xfrm>
            <a:off x="1363119" y="3723349"/>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346395" y="441400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358539" y="4764177"/>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349750" y="4057078"/>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50" dirty="0">
                <a:solidFill>
                  <a:prstClr val="white"/>
                </a:solidFill>
                <a:latin typeface="Century Gothic" panose="020B0502020202020204" pitchFamily="34" charset="0"/>
              </a:rPr>
              <a:t>IGS: </a:t>
            </a:r>
            <a:r>
              <a:rPr lang="es-MX" sz="1050" dirty="0" smtClean="0">
                <a:solidFill>
                  <a:prstClr val="white"/>
                </a:solidFill>
                <a:latin typeface="Century Gothic" panose="020B0502020202020204" pitchFamily="34" charset="0"/>
              </a:rPr>
              <a:t>              200</a:t>
            </a:r>
            <a:endParaRPr lang="es-MX" sz="1050" dirty="0">
              <a:solidFill>
                <a:prstClr val="white"/>
              </a:solidFill>
              <a:latin typeface="Century Gothic" panose="020B0502020202020204" pitchFamily="34" charset="0"/>
            </a:endParaRPr>
          </a:p>
        </p:txBody>
      </p:sp>
      <p:sp>
        <p:nvSpPr>
          <p:cNvPr id="32" name="Rectángulo 31"/>
          <p:cNvSpPr/>
          <p:nvPr/>
        </p:nvSpPr>
        <p:spPr>
          <a:xfrm>
            <a:off x="1329142" y="3309304"/>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50" dirty="0">
                <a:solidFill>
                  <a:srgbClr val="1F497D"/>
                </a:solidFill>
                <a:latin typeface="Century Gothic" panose="020B0502020202020204" pitchFamily="34" charset="0"/>
              </a:rPr>
              <a:t>Quierocasa: </a:t>
            </a:r>
            <a:r>
              <a:rPr lang="es-MX" sz="1050" dirty="0" smtClean="0">
                <a:solidFill>
                  <a:srgbClr val="1F497D"/>
                </a:solidFill>
                <a:latin typeface="Century Gothic" panose="020B0502020202020204" pitchFamily="34" charset="0"/>
              </a:rPr>
              <a:t>300</a:t>
            </a:r>
            <a:endParaRPr lang="es-MX" sz="1050" dirty="0">
              <a:solidFill>
                <a:srgbClr val="1F497D"/>
              </a:solidFill>
              <a:latin typeface="Century Gothic" panose="020B0502020202020204" pitchFamily="34" charset="0"/>
            </a:endParaRPr>
          </a:p>
        </p:txBody>
      </p:sp>
      <p:cxnSp>
        <p:nvCxnSpPr>
          <p:cNvPr id="33" name="Conector recto 32"/>
          <p:cNvCxnSpPr/>
          <p:nvPr/>
        </p:nvCxnSpPr>
        <p:spPr>
          <a:xfrm>
            <a:off x="1356984" y="3306776"/>
            <a:ext cx="1217259" cy="0"/>
          </a:xfrm>
          <a:prstGeom prst="line">
            <a:avLst/>
          </a:prstGeom>
          <a:ln w="12700">
            <a:solidFill>
              <a:schemeClr val="tx2"/>
            </a:solidFill>
            <a:prstDash val="sysDash"/>
          </a:ln>
          <a:effectLst/>
        </p:spPr>
        <p:style>
          <a:lnRef idx="2">
            <a:schemeClr val="accent1"/>
          </a:lnRef>
          <a:fillRef idx="0">
            <a:schemeClr val="accent1"/>
          </a:fillRef>
          <a:effectRef idx="1">
            <a:schemeClr val="accent1"/>
          </a:effectRef>
          <a:fontRef idx="minor">
            <a:schemeClr val="tx1"/>
          </a:fontRef>
        </p:style>
      </p:cxnSp>
      <p:sp>
        <p:nvSpPr>
          <p:cNvPr id="35" name="Rectángulo 34"/>
          <p:cNvSpPr/>
          <p:nvPr/>
        </p:nvSpPr>
        <p:spPr>
          <a:xfrm>
            <a:off x="1341564" y="3707908"/>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50" dirty="0">
                <a:solidFill>
                  <a:prstClr val="white"/>
                </a:solidFill>
                <a:latin typeface="Century Gothic" panose="020B0502020202020204" pitchFamily="34" charset="0"/>
              </a:rPr>
              <a:t>Alignmex: </a:t>
            </a:r>
            <a:r>
              <a:rPr lang="es-MX" sz="1050" dirty="0" smtClean="0">
                <a:solidFill>
                  <a:prstClr val="white"/>
                </a:solidFill>
                <a:latin typeface="Century Gothic" panose="020B0502020202020204" pitchFamily="34" charset="0"/>
              </a:rPr>
              <a:t>    200</a:t>
            </a:r>
            <a:endParaRPr lang="es-MX" sz="1050" dirty="0">
              <a:solidFill>
                <a:prstClr val="white"/>
              </a:solidFill>
              <a:latin typeface="Century Gothic" panose="020B0502020202020204" pitchFamily="34" charset="0"/>
            </a:endParaRPr>
          </a:p>
        </p:txBody>
      </p:sp>
      <p:cxnSp>
        <p:nvCxnSpPr>
          <p:cNvPr id="36" name="Conector recto 35"/>
          <p:cNvCxnSpPr/>
          <p:nvPr/>
        </p:nvCxnSpPr>
        <p:spPr>
          <a:xfrm>
            <a:off x="1352151" y="4074692"/>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344356" y="2590934"/>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rgbClr val="1F497D"/>
                </a:solidFill>
                <a:latin typeface="Century Gothic" panose="020B0502020202020204" pitchFamily="34" charset="0"/>
              </a:rPr>
              <a:t>900 </a:t>
            </a:r>
            <a:r>
              <a:rPr lang="es-MX" sz="1100" b="1" dirty="0">
                <a:solidFill>
                  <a:srgbClr val="1F497D"/>
                </a:solidFill>
                <a:latin typeface="Century Gothic" panose="020B0502020202020204" pitchFamily="34" charset="0"/>
              </a:rPr>
              <a:t>mdp</a:t>
            </a:r>
          </a:p>
        </p:txBody>
      </p:sp>
      <p:sp>
        <p:nvSpPr>
          <p:cNvPr id="34" name="Rectángulo 33"/>
          <p:cNvSpPr/>
          <p:nvPr/>
        </p:nvSpPr>
        <p:spPr>
          <a:xfrm>
            <a:off x="5840378" y="303859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39" name="Rectángulo 38"/>
          <p:cNvSpPr/>
          <p:nvPr/>
        </p:nvSpPr>
        <p:spPr>
          <a:xfrm>
            <a:off x="5847858" y="4648061"/>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GFI: 350</a:t>
            </a:r>
          </a:p>
        </p:txBody>
      </p:sp>
      <p:sp>
        <p:nvSpPr>
          <p:cNvPr id="42" name="Rectángulo 41"/>
          <p:cNvSpPr/>
          <p:nvPr/>
        </p:nvSpPr>
        <p:spPr>
          <a:xfrm>
            <a:off x="5885855" y="5632115"/>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844585" y="4212608"/>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prstClr val="white"/>
                </a:solidFill>
                <a:latin typeface="Century Gothic" panose="020B0502020202020204" pitchFamily="34" charset="0"/>
              </a:rPr>
              <a:t>EXI: </a:t>
            </a:r>
            <a:r>
              <a:rPr lang="es-MX" sz="1050" dirty="0">
                <a:solidFill>
                  <a:prstClr val="white"/>
                </a:solidFill>
                <a:latin typeface="Century Gothic" panose="020B0502020202020204" pitchFamily="34" charset="0"/>
              </a:rPr>
              <a:t>300</a:t>
            </a:r>
          </a:p>
        </p:txBody>
      </p:sp>
      <p:cxnSp>
        <p:nvCxnSpPr>
          <p:cNvPr id="46" name="Conector recto 45"/>
          <p:cNvCxnSpPr/>
          <p:nvPr/>
        </p:nvCxnSpPr>
        <p:spPr>
          <a:xfrm>
            <a:off x="5853211" y="4649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853211" y="2584084"/>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F79646"/>
                </a:solidFill>
                <a:latin typeface="Century Gothic" panose="020B0502020202020204" pitchFamily="34" charset="0"/>
              </a:rPr>
              <a:t>650 mdp</a:t>
            </a:r>
          </a:p>
        </p:txBody>
      </p:sp>
      <p:sp>
        <p:nvSpPr>
          <p:cNvPr id="50" name="Rectángulo 49"/>
          <p:cNvSpPr/>
          <p:nvPr/>
        </p:nvSpPr>
        <p:spPr>
          <a:xfrm>
            <a:off x="4341642" y="304544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4331740" y="5667972"/>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336885" y="3044532"/>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601904" y="5667972"/>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7348614" y="4763264"/>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7336885" y="4763264"/>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 300</a:t>
            </a:r>
          </a:p>
        </p:txBody>
      </p:sp>
      <p:sp>
        <p:nvSpPr>
          <p:cNvPr id="37" name="Rectángulo 36"/>
          <p:cNvSpPr/>
          <p:nvPr/>
        </p:nvSpPr>
        <p:spPr>
          <a:xfrm>
            <a:off x="2844109" y="479990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err="1" smtClean="0">
                <a:solidFill>
                  <a:srgbClr val="C00000"/>
                </a:solidFill>
                <a:latin typeface="Century Gothic" panose="020B0502020202020204" pitchFamily="34" charset="0"/>
              </a:rPr>
              <a:t>Credit</a:t>
            </a:r>
            <a:r>
              <a:rPr lang="es-MX" sz="1000" dirty="0" smtClean="0">
                <a:solidFill>
                  <a:srgbClr val="C00000"/>
                </a:solidFill>
                <a:latin typeface="Century Gothic" panose="020B0502020202020204" pitchFamily="34" charset="0"/>
              </a:rPr>
              <a:t> </a:t>
            </a:r>
            <a:r>
              <a:rPr lang="es-MX" sz="1000" dirty="0" err="1" smtClean="0">
                <a:solidFill>
                  <a:srgbClr val="C00000"/>
                </a:solidFill>
                <a:latin typeface="Century Gothic" panose="020B0502020202020204" pitchFamily="34" charset="0"/>
              </a:rPr>
              <a:t>Suisse</a:t>
            </a:r>
            <a:r>
              <a:rPr lang="es-MX" sz="1000" dirty="0" smtClean="0">
                <a:solidFill>
                  <a:srgbClr val="C00000"/>
                </a:solidFill>
                <a:latin typeface="Century Gothic" panose="020B0502020202020204" pitchFamily="34" charset="0"/>
              </a:rPr>
              <a:t>: </a:t>
            </a:r>
            <a:r>
              <a:rPr lang="es-MX" sz="1000" dirty="0">
                <a:solidFill>
                  <a:srgbClr val="C00000"/>
                </a:solidFill>
                <a:latin typeface="Century Gothic" panose="020B0502020202020204" pitchFamily="34" charset="0"/>
              </a:rPr>
              <a:t>300</a:t>
            </a:r>
          </a:p>
        </p:txBody>
      </p:sp>
      <p:cxnSp>
        <p:nvCxnSpPr>
          <p:cNvPr id="38" name="Conector recto 37"/>
          <p:cNvCxnSpPr/>
          <p:nvPr/>
        </p:nvCxnSpPr>
        <p:spPr>
          <a:xfrm>
            <a:off x="2849649" y="4797374"/>
            <a:ext cx="1217259" cy="0"/>
          </a:xfrm>
          <a:prstGeom prst="line">
            <a:avLst/>
          </a:prstGeom>
          <a:ln w="12700">
            <a:solidFill>
              <a:srgbClr val="C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41" name="Rectángulo 40"/>
          <p:cNvSpPr/>
          <p:nvPr/>
        </p:nvSpPr>
        <p:spPr>
          <a:xfrm>
            <a:off x="1355087" y="525472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smtClean="0">
                <a:solidFill>
                  <a:srgbClr val="1F497D"/>
                </a:solidFill>
                <a:latin typeface="Century Gothic" panose="020B0502020202020204" pitchFamily="34" charset="0"/>
              </a:rPr>
              <a:t>300 mdp </a:t>
            </a:r>
            <a:endParaRPr lang="es-MX" sz="1100" dirty="0">
              <a:solidFill>
                <a:srgbClr val="1F497D"/>
              </a:solidFill>
              <a:latin typeface="Century Gothic" panose="020B0502020202020204" pitchFamily="34" charset="0"/>
            </a:endParaRPr>
          </a:p>
        </p:txBody>
      </p:sp>
      <p:sp>
        <p:nvSpPr>
          <p:cNvPr id="43" name="Rectángulo 42"/>
          <p:cNvSpPr/>
          <p:nvPr/>
        </p:nvSpPr>
        <p:spPr>
          <a:xfrm>
            <a:off x="2841961" y="5248519"/>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rgbClr val="C00000"/>
                </a:solidFill>
                <a:latin typeface="Century Gothic" panose="020B0502020202020204" pitchFamily="34" charset="0"/>
              </a:rPr>
              <a:t>300 mdp</a:t>
            </a:r>
            <a:endParaRPr lang="es-MX" sz="1000" dirty="0">
              <a:solidFill>
                <a:srgbClr val="C00000"/>
              </a:solidFill>
              <a:latin typeface="Century Gothic" panose="020B0502020202020204" pitchFamily="34" charset="0"/>
            </a:endParaRPr>
          </a:p>
        </p:txBody>
      </p:sp>
      <p:sp>
        <p:nvSpPr>
          <p:cNvPr id="44" name="Rectángulo 43"/>
          <p:cNvSpPr/>
          <p:nvPr/>
        </p:nvSpPr>
        <p:spPr>
          <a:xfrm>
            <a:off x="7334737" y="5263397"/>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rgbClr val="00B050"/>
                </a:solidFill>
                <a:latin typeface="Century Gothic" panose="020B0502020202020204" pitchFamily="34" charset="0"/>
              </a:rPr>
              <a:t>300 mdp</a:t>
            </a:r>
            <a:endParaRPr lang="es-MX" sz="1050" dirty="0">
              <a:solidFill>
                <a:srgbClr val="00B050"/>
              </a:solidFill>
              <a:latin typeface="Century Gothic" panose="020B0502020202020204" pitchFamily="34" charset="0"/>
            </a:endParaRPr>
          </a:p>
        </p:txBody>
      </p:sp>
      <p:sp>
        <p:nvSpPr>
          <p:cNvPr id="48" name="Rectángulo 47"/>
          <p:cNvSpPr/>
          <p:nvPr/>
        </p:nvSpPr>
        <p:spPr>
          <a:xfrm>
            <a:off x="43244" y="2609617"/>
            <a:ext cx="1317982"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chemeClr val="tx1">
                    <a:lumMod val="75000"/>
                    <a:lumOff val="25000"/>
                  </a:schemeClr>
                </a:solidFill>
                <a:latin typeface="Century Gothic" panose="020B0502020202020204" pitchFamily="34" charset="0"/>
              </a:rPr>
              <a:t>Comprometidos</a:t>
            </a:r>
          </a:p>
          <a:p>
            <a:pPr algn="ctr"/>
            <a:r>
              <a:rPr lang="es-MX" sz="1100" b="1" dirty="0" smtClean="0">
                <a:solidFill>
                  <a:schemeClr val="tx1">
                    <a:lumMod val="75000"/>
                    <a:lumOff val="25000"/>
                  </a:schemeClr>
                </a:solidFill>
                <a:latin typeface="Century Gothic" panose="020B0502020202020204" pitchFamily="34" charset="0"/>
              </a:rPr>
              <a:t>1,550 </a:t>
            </a:r>
            <a:r>
              <a:rPr lang="es-MX" sz="1100" b="1" dirty="0">
                <a:solidFill>
                  <a:schemeClr val="tx1">
                    <a:lumMod val="75000"/>
                    <a:lumOff val="25000"/>
                  </a:schemeClr>
                </a:solidFill>
                <a:latin typeface="Century Gothic" panose="020B0502020202020204" pitchFamily="34" charset="0"/>
              </a:rPr>
              <a:t>mdp</a:t>
            </a:r>
          </a:p>
        </p:txBody>
      </p:sp>
      <p:sp>
        <p:nvSpPr>
          <p:cNvPr id="49" name="Rectángulo 48"/>
          <p:cNvSpPr/>
          <p:nvPr/>
        </p:nvSpPr>
        <p:spPr>
          <a:xfrm>
            <a:off x="131326" y="5263397"/>
            <a:ext cx="952846"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chemeClr val="tx1">
                    <a:lumMod val="75000"/>
                    <a:lumOff val="25000"/>
                  </a:schemeClr>
                </a:solidFill>
                <a:latin typeface="Century Gothic" panose="020B0502020202020204" pitchFamily="34" charset="0"/>
              </a:rPr>
              <a:t>Aprobados   </a:t>
            </a:r>
          </a:p>
          <a:p>
            <a:pPr algn="ctr"/>
            <a:r>
              <a:rPr lang="es-MX" sz="1100" b="1" dirty="0" smtClean="0">
                <a:solidFill>
                  <a:schemeClr val="tx1">
                    <a:lumMod val="75000"/>
                    <a:lumOff val="25000"/>
                  </a:schemeClr>
                </a:solidFill>
                <a:latin typeface="Century Gothic" panose="020B0502020202020204" pitchFamily="34" charset="0"/>
              </a:rPr>
              <a:t>900 mdp</a:t>
            </a:r>
            <a:endParaRPr lang="es-MX" sz="1100" b="1"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51868948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ctr">
              <a:spcBef>
                <a:spcPts val="0"/>
              </a:spcBef>
              <a:spcAft>
                <a:spcPts val="600"/>
              </a:spcAft>
              <a:buClr>
                <a:srgbClr val="CD0000"/>
              </a:buClr>
              <a:buSzPct val="110000"/>
              <a:buNone/>
            </a:pPr>
            <a:endParaRPr lang="es-MX" sz="1400" dirty="0" smtClean="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smtClean="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smtClean="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smtClean="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smtClean="0">
                <a:latin typeface="Century Gothic" panose="020B0502020202020204" pitchFamily="34" charset="0"/>
              </a:rPr>
              <a:t>Se </a:t>
            </a:r>
            <a:r>
              <a:rPr lang="es-MX" sz="1800" dirty="0">
                <a:latin typeface="Century Gothic" panose="020B0502020202020204" pitchFamily="34" charset="0"/>
              </a:rPr>
              <a:t>propone buscar una participación en </a:t>
            </a:r>
            <a:r>
              <a:rPr lang="es-MX" sz="1800" dirty="0" smtClean="0">
                <a:latin typeface="Century Gothic" panose="020B0502020202020204" pitchFamily="34" charset="0"/>
              </a:rPr>
              <a:t>CSMRTCK 17 </a:t>
            </a:r>
            <a:r>
              <a:rPr lang="es-MX" sz="1800" dirty="0">
                <a:latin typeface="Century Gothic" panose="020B0502020202020204" pitchFamily="34" charset="0"/>
              </a:rPr>
              <a:t>de: </a:t>
            </a:r>
          </a:p>
          <a:p>
            <a:pPr marL="0" indent="0" algn="ctr">
              <a:spcBef>
                <a:spcPts val="0"/>
              </a:spcBef>
              <a:spcAft>
                <a:spcPts val="600"/>
              </a:spcAft>
              <a:buClr>
                <a:srgbClr val="CD0000"/>
              </a:buClr>
              <a:buSzPct val="110000"/>
              <a:buNone/>
            </a:pPr>
            <a:r>
              <a:rPr lang="es-MX" sz="1800" b="1" dirty="0" smtClean="0">
                <a:latin typeface="Century Gothic" panose="020B0502020202020204" pitchFamily="34" charset="0"/>
              </a:rPr>
              <a:t>300 </a:t>
            </a:r>
            <a:r>
              <a:rPr lang="es-MX" sz="1800" b="1" dirty="0">
                <a:latin typeface="Century Gothic" panose="020B0502020202020204" pitchFamily="34" charset="0"/>
              </a:rPr>
              <a:t>mdp o hasta el 10% de la emisión, lo que resulte menor.</a:t>
            </a:r>
          </a:p>
          <a:p>
            <a:pPr marL="0" indent="0" algn="ctr">
              <a:spcBef>
                <a:spcPts val="0"/>
              </a:spcBef>
              <a:spcAft>
                <a:spcPts val="600"/>
              </a:spcAft>
              <a:buClr>
                <a:srgbClr val="CD0000"/>
              </a:buClr>
              <a:buSzPct val="110000"/>
              <a:buNone/>
            </a:pPr>
            <a:r>
              <a:rPr lang="es-MX" sz="1800" dirty="0">
                <a:latin typeface="Century Gothic" panose="020B0502020202020204" pitchFamily="34" charset="0"/>
              </a:rPr>
              <a:t>La orden prevalece 3 meses</a:t>
            </a: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408371" y="6277304"/>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7581704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14618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77</a:t>
            </a:fld>
            <a:endParaRPr lang="es-ES" altLang="es-MX" dirty="0">
              <a:latin typeface="Century Gothic" panose="020B0502020202020204" pitchFamily="34" charset="0"/>
            </a:endParaRP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Revisión </a:t>
            </a:r>
            <a:r>
              <a:rPr lang="es-MX" sz="1100" dirty="0">
                <a:latin typeface="Century Gothic" panose="020B0502020202020204" pitchFamily="34" charset="0"/>
              </a:rPr>
              <a:t>y propuesta CKD </a:t>
            </a:r>
            <a:r>
              <a:rPr lang="es-MX" sz="1100" dirty="0" smtClean="0">
                <a:latin typeface="Century Gothic" panose="020B0502020202020204" pitchFamily="34" charset="0"/>
              </a:rPr>
              <a:t>de Credit </a:t>
            </a:r>
            <a:r>
              <a:rPr lang="es-MX" sz="1100" dirty="0">
                <a:latin typeface="Century Gothic" panose="020B0502020202020204" pitchFamily="34" charset="0"/>
              </a:rPr>
              <a:t>Suisse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altLang="es-MX" sz="1100" dirty="0" smtClean="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r>
              <a:rPr lang="es-MX" sz="1100" dirty="0" smtClean="0">
                <a:latin typeface="Century Gothic" panose="020B0502020202020204" pitchFamily="34" charset="0"/>
              </a:rPr>
              <a:t>                                                                                              </a:t>
            </a:r>
            <a:endParaRPr lang="es-MX" sz="1100" dirty="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033</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Julio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215051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0838"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Actualización de los </a:t>
            </a:r>
            <a:r>
              <a:rPr lang="es-ES" sz="2000" b="1" dirty="0" err="1" smtClean="0">
                <a:latin typeface="Century Gothic" panose="020B0502020202020204" pitchFamily="34" charset="0"/>
                <a:ea typeface="+mj-ea"/>
              </a:rPr>
              <a:t>CKD’s</a:t>
            </a:r>
            <a:r>
              <a:rPr lang="es-ES" sz="2000" b="1" dirty="0" smtClean="0">
                <a:latin typeface="Century Gothic" panose="020B0502020202020204" pitchFamily="34" charset="0"/>
                <a:ea typeface="+mj-ea"/>
              </a:rPr>
              <a:t> en cartera</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78</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750496" y="1411077"/>
            <a:ext cx="7636726" cy="4929337"/>
          </a:xfrm>
          <a:prstGeom prst="rect">
            <a:avLst/>
          </a:prstGeom>
        </p:spPr>
      </p:pic>
      <p:sp>
        <p:nvSpPr>
          <p:cNvPr id="8" name="2 Marcador de contenido"/>
          <p:cNvSpPr txBox="1">
            <a:spLocks/>
          </p:cNvSpPr>
          <p:nvPr/>
        </p:nvSpPr>
        <p:spPr>
          <a:xfrm>
            <a:off x="135282" y="6540970"/>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Elaborado por la Gerencia Sr. de Coordinación de Inversiones del Infonavit con datos de </a:t>
            </a:r>
            <a:r>
              <a:rPr lang="es-MX" sz="900" dirty="0" err="1" smtClean="0">
                <a:solidFill>
                  <a:prstClr val="black"/>
                </a:solidFill>
                <a:latin typeface="Century Gothic" panose="020B0502020202020204" pitchFamily="34" charset="0"/>
              </a:rPr>
              <a:t>PiP</a:t>
            </a:r>
            <a:r>
              <a:rPr lang="es-MX" sz="900" dirty="0" smtClean="0">
                <a:solidFill>
                  <a:prstClr val="black"/>
                </a:solidFill>
                <a:latin typeface="Century Gothic" panose="020B0502020202020204" pitchFamily="34" charset="0"/>
              </a:rPr>
              <a:t>. Datos al 30 de junio de 2017.</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13158185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79</a:t>
            </a:fld>
            <a:endParaRPr lang="es-ES" altLang="es-MX" dirty="0">
              <a:latin typeface="Century Gothic" panose="020B0502020202020204" pitchFamily="34" charset="0"/>
            </a:endParaRPr>
          </a:p>
        </p:txBody>
      </p:sp>
      <p:sp>
        <p:nvSpPr>
          <p:cNvPr id="4" name="CuadroTexto 3"/>
          <p:cNvSpPr txBox="1"/>
          <p:nvPr/>
        </p:nvSpPr>
        <p:spPr>
          <a:xfrm>
            <a:off x="44889" y="5014356"/>
            <a:ext cx="176213" cy="369332"/>
          </a:xfrm>
          <a:prstGeom prst="rect">
            <a:avLst/>
          </a:prstGeom>
          <a:noFill/>
        </p:spPr>
        <p:txBody>
          <a:bodyPr wrap="square" rtlCol="0">
            <a:spAutoFit/>
          </a:bodyPr>
          <a:lstStyle/>
          <a:p>
            <a:r>
              <a:rPr lang="es-MX" dirty="0" smtClean="0"/>
              <a:t>*</a:t>
            </a:r>
            <a:endParaRPr lang="es-MX" dirty="0"/>
          </a:p>
        </p:txBody>
      </p:sp>
      <p:sp>
        <p:nvSpPr>
          <p:cNvPr id="8" name="CuadroTexto 7"/>
          <p:cNvSpPr txBox="1"/>
          <p:nvPr/>
        </p:nvSpPr>
        <p:spPr>
          <a:xfrm>
            <a:off x="44889" y="5641318"/>
            <a:ext cx="176213" cy="369332"/>
          </a:xfrm>
          <a:prstGeom prst="rect">
            <a:avLst/>
          </a:prstGeom>
          <a:noFill/>
        </p:spPr>
        <p:txBody>
          <a:bodyPr wrap="square" rtlCol="0">
            <a:spAutoFit/>
          </a:bodyPr>
          <a:lstStyle/>
          <a:p>
            <a:r>
              <a:rPr lang="es-MX" dirty="0" smtClean="0"/>
              <a:t>*</a:t>
            </a:r>
            <a:endParaRPr lang="es-MX" dirty="0"/>
          </a:p>
        </p:txBody>
      </p:sp>
      <p:sp>
        <p:nvSpPr>
          <p:cNvPr id="6" name="Rectángulo 5"/>
          <p:cNvSpPr/>
          <p:nvPr/>
        </p:nvSpPr>
        <p:spPr>
          <a:xfrm>
            <a:off x="34888" y="6480812"/>
            <a:ext cx="8651912"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*ND: No se dispone de información *** Se toma el promedio del intervalo para fines comparativos cuando la comisión, el preferente o la TIR esperada estén dados por intervalo.   (I): Infraestructura, (E): Energía, (BR): Bienes raíces</a:t>
            </a:r>
          </a:p>
          <a:p>
            <a:pPr lvl="0" eaLnBrk="1" hangingPunct="1">
              <a:spcBef>
                <a:spcPts val="0"/>
              </a:spcBef>
              <a:spcAft>
                <a:spcPts val="600"/>
              </a:spcAft>
              <a:buClr>
                <a:srgbClr val="CD0000"/>
              </a:buClr>
              <a:buSzPct val="110000"/>
            </a:pPr>
            <a:endParaRPr lang="es-MX" sz="900" dirty="0">
              <a:solidFill>
                <a:prstClr val="black"/>
              </a:solidFill>
              <a:latin typeface="Century Gothic" panose="020B0502020202020204" pitchFamily="34" charset="0"/>
            </a:endParaRPr>
          </a:p>
        </p:txBody>
      </p:sp>
      <p:pic>
        <p:nvPicPr>
          <p:cNvPr id="12" name="Imagen 11"/>
          <p:cNvPicPr>
            <a:picLocks noChangeAspect="1"/>
          </p:cNvPicPr>
          <p:nvPr/>
        </p:nvPicPr>
        <p:blipFill>
          <a:blip r:embed="rId2"/>
          <a:stretch>
            <a:fillRect/>
          </a:stretch>
        </p:blipFill>
        <p:spPr>
          <a:xfrm>
            <a:off x="350838" y="1371600"/>
            <a:ext cx="8784379" cy="5082414"/>
          </a:xfrm>
          <a:prstGeom prst="rect">
            <a:avLst/>
          </a:prstGeom>
        </p:spPr>
      </p:pic>
    </p:spTree>
    <p:extLst>
      <p:ext uri="{BB962C8B-B14F-4D97-AF65-F5344CB8AC3E}">
        <p14:creationId xmlns:p14="http://schemas.microsoft.com/office/powerpoint/2010/main" val="164296701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bienes raíces </a:t>
            </a:r>
            <a:endParaRPr lang="es-MX" sz="2000" b="1" dirty="0">
              <a:latin typeface="Century Gothic" panose="020B0502020202020204" pitchFamily="34" charset="0"/>
              <a:ea typeface="+mj-ea"/>
            </a:endParaRPr>
          </a:p>
        </p:txBody>
      </p:sp>
      <p:sp>
        <p:nvSpPr>
          <p:cNvPr id="17" name="Rectángulo 16"/>
          <p:cNvSpPr/>
          <p:nvPr/>
        </p:nvSpPr>
        <p:spPr>
          <a:xfrm>
            <a:off x="3351109" y="1233490"/>
            <a:ext cx="797013"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Industrial</a:t>
            </a:r>
          </a:p>
        </p:txBody>
      </p:sp>
      <p:sp>
        <p:nvSpPr>
          <p:cNvPr id="18" name="Rectángulo 17"/>
          <p:cNvSpPr/>
          <p:nvPr/>
        </p:nvSpPr>
        <p:spPr>
          <a:xfrm>
            <a:off x="2266134" y="1248784"/>
            <a:ext cx="76014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Hotelero</a:t>
            </a:r>
          </a:p>
        </p:txBody>
      </p:sp>
      <p:sp>
        <p:nvSpPr>
          <p:cNvPr id="34" name="Rectángulo 33"/>
          <p:cNvSpPr/>
          <p:nvPr/>
        </p:nvSpPr>
        <p:spPr>
          <a:xfrm>
            <a:off x="781756" y="1261246"/>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Bienes raíces</a:t>
            </a:r>
          </a:p>
        </p:txBody>
      </p:sp>
      <p:sp>
        <p:nvSpPr>
          <p:cNvPr id="36" name="Terminador 35"/>
          <p:cNvSpPr/>
          <p:nvPr/>
        </p:nvSpPr>
        <p:spPr>
          <a:xfrm>
            <a:off x="672514" y="4463803"/>
            <a:ext cx="1332000" cy="880017"/>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Walton: 300</a:t>
            </a:r>
          </a:p>
        </p:txBody>
      </p:sp>
      <p:sp>
        <p:nvSpPr>
          <p:cNvPr id="37" name="Terminador 36"/>
          <p:cNvSpPr/>
          <p:nvPr/>
        </p:nvSpPr>
        <p:spPr>
          <a:xfrm>
            <a:off x="672514" y="3833881"/>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PruMex: 200</a:t>
            </a:r>
          </a:p>
        </p:txBody>
      </p:sp>
      <p:cxnSp>
        <p:nvCxnSpPr>
          <p:cNvPr id="43" name="Conector recto 42"/>
          <p:cNvCxnSpPr/>
          <p:nvPr/>
        </p:nvCxnSpPr>
        <p:spPr>
          <a:xfrm>
            <a:off x="545677" y="3007313"/>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03319" y="3152852"/>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IGS: 200</a:t>
            </a:r>
          </a:p>
        </p:txBody>
      </p:sp>
      <p:sp>
        <p:nvSpPr>
          <p:cNvPr id="54" name="Rectángulo 53"/>
          <p:cNvSpPr/>
          <p:nvPr/>
        </p:nvSpPr>
        <p:spPr>
          <a:xfrm>
            <a:off x="6299183" y="1210137"/>
            <a:ext cx="7906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Vivienda</a:t>
            </a:r>
          </a:p>
        </p:txBody>
      </p:sp>
      <p:sp>
        <p:nvSpPr>
          <p:cNvPr id="55" name="Rectángulo 54"/>
          <p:cNvSpPr/>
          <p:nvPr/>
        </p:nvSpPr>
        <p:spPr>
          <a:xfrm>
            <a:off x="4424495" y="1244821"/>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Comercial</a:t>
            </a:r>
          </a:p>
        </p:txBody>
      </p:sp>
      <p:cxnSp>
        <p:nvCxnSpPr>
          <p:cNvPr id="56" name="Conector recto 55"/>
          <p:cNvCxnSpPr/>
          <p:nvPr/>
        </p:nvCxnSpPr>
        <p:spPr>
          <a:xfrm>
            <a:off x="2079136" y="4420492"/>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59" name="Rectángulo 58"/>
          <p:cNvSpPr/>
          <p:nvPr/>
        </p:nvSpPr>
        <p:spPr>
          <a:xfrm>
            <a:off x="8010167" y="1256993"/>
            <a:ext cx="74090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Oficinas</a:t>
            </a:r>
          </a:p>
        </p:txBody>
      </p:sp>
      <p:sp>
        <p:nvSpPr>
          <p:cNvPr id="63" name="Rectángulo 62"/>
          <p:cNvSpPr/>
          <p:nvPr/>
        </p:nvSpPr>
        <p:spPr>
          <a:xfrm>
            <a:off x="2247028" y="5090170"/>
            <a:ext cx="720000" cy="252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67" name="Rectángulo 66"/>
          <p:cNvSpPr/>
          <p:nvPr/>
        </p:nvSpPr>
        <p:spPr>
          <a:xfrm>
            <a:off x="-48813" y="5467024"/>
            <a:ext cx="66717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 **</a:t>
            </a:r>
          </a:p>
        </p:txBody>
      </p:sp>
      <p:sp>
        <p:nvSpPr>
          <p:cNvPr id="71" name="Rectángulo 70"/>
          <p:cNvSpPr/>
          <p:nvPr/>
        </p:nvSpPr>
        <p:spPr>
          <a:xfrm>
            <a:off x="570026" y="5489147"/>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876511" y="553920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32%</a:t>
            </a:r>
            <a:endParaRPr lang="es-MX" sz="1000" dirty="0">
              <a:solidFill>
                <a:schemeClr val="tx1"/>
              </a:solidFill>
              <a:latin typeface="Century Gothic" panose="020B0502020202020204" pitchFamily="34" charset="0"/>
            </a:endParaRPr>
          </a:p>
        </p:txBody>
      </p:sp>
      <p:sp>
        <p:nvSpPr>
          <p:cNvPr id="73" name="Rectángulo 72"/>
          <p:cNvSpPr/>
          <p:nvPr/>
        </p:nvSpPr>
        <p:spPr>
          <a:xfrm>
            <a:off x="2247830" y="553920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a:t>
            </a:r>
          </a:p>
        </p:txBody>
      </p:sp>
      <p:sp>
        <p:nvSpPr>
          <p:cNvPr id="75" name="Rectángulo 74"/>
          <p:cNvSpPr/>
          <p:nvPr/>
        </p:nvSpPr>
        <p:spPr>
          <a:xfrm>
            <a:off x="4515900" y="4943205"/>
            <a:ext cx="720000" cy="2124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81" name="Rectángulo 80"/>
          <p:cNvSpPr/>
          <p:nvPr/>
        </p:nvSpPr>
        <p:spPr>
          <a:xfrm>
            <a:off x="5594716" y="145111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Renta</a:t>
            </a:r>
          </a:p>
        </p:txBody>
      </p:sp>
      <p:sp>
        <p:nvSpPr>
          <p:cNvPr id="82" name="Rectángulo 81"/>
          <p:cNvSpPr/>
          <p:nvPr/>
        </p:nvSpPr>
        <p:spPr>
          <a:xfrm>
            <a:off x="6396884" y="146441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Venta</a:t>
            </a:r>
          </a:p>
        </p:txBody>
      </p:sp>
      <p:sp>
        <p:nvSpPr>
          <p:cNvPr id="83" name="Rectángulo 82"/>
          <p:cNvSpPr/>
          <p:nvPr/>
        </p:nvSpPr>
        <p:spPr>
          <a:xfrm>
            <a:off x="6335564" y="4805514"/>
            <a:ext cx="720000" cy="216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25%</a:t>
            </a:r>
          </a:p>
        </p:txBody>
      </p:sp>
      <p:cxnSp>
        <p:nvCxnSpPr>
          <p:cNvPr id="86" name="Conector recto 85"/>
          <p:cNvCxnSpPr/>
          <p:nvPr/>
        </p:nvCxnSpPr>
        <p:spPr>
          <a:xfrm>
            <a:off x="2079136" y="3737551"/>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87" name="Rectángulo 86"/>
          <p:cNvSpPr/>
          <p:nvPr/>
        </p:nvSpPr>
        <p:spPr>
          <a:xfrm>
            <a:off x="3360427" y="4132263"/>
            <a:ext cx="720000" cy="21970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89" name="Rectángulo 88"/>
          <p:cNvSpPr/>
          <p:nvPr/>
        </p:nvSpPr>
        <p:spPr>
          <a:xfrm>
            <a:off x="7269130" y="137072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Usos </a:t>
            </a:r>
          </a:p>
        </p:txBody>
      </p:sp>
      <p:sp>
        <p:nvSpPr>
          <p:cNvPr id="90" name="Rectángulo 89"/>
          <p:cNvSpPr/>
          <p:nvPr/>
        </p:nvSpPr>
        <p:spPr>
          <a:xfrm>
            <a:off x="7224275" y="151673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mixtos </a:t>
            </a:r>
          </a:p>
        </p:txBody>
      </p:sp>
      <p:sp>
        <p:nvSpPr>
          <p:cNvPr id="92" name="Rectángulo 91"/>
          <p:cNvSpPr/>
          <p:nvPr/>
        </p:nvSpPr>
        <p:spPr>
          <a:xfrm>
            <a:off x="5491938" y="4012273"/>
            <a:ext cx="720000" cy="16724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14%</a:t>
            </a:r>
          </a:p>
        </p:txBody>
      </p:sp>
      <p:sp>
        <p:nvSpPr>
          <p:cNvPr id="93" name="Rectángulo 92"/>
          <p:cNvSpPr/>
          <p:nvPr/>
        </p:nvSpPr>
        <p:spPr>
          <a:xfrm>
            <a:off x="6362171" y="3785477"/>
            <a:ext cx="720000" cy="28055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46%</a:t>
            </a:r>
          </a:p>
        </p:txBody>
      </p:sp>
      <p:sp>
        <p:nvSpPr>
          <p:cNvPr id="94" name="Rectángulo 93"/>
          <p:cNvSpPr/>
          <p:nvPr/>
        </p:nvSpPr>
        <p:spPr>
          <a:xfrm>
            <a:off x="7232404" y="3759804"/>
            <a:ext cx="612000" cy="23409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cxnSp>
        <p:nvCxnSpPr>
          <p:cNvPr id="95" name="Conector recto 94"/>
          <p:cNvCxnSpPr/>
          <p:nvPr/>
        </p:nvCxnSpPr>
        <p:spPr>
          <a:xfrm>
            <a:off x="2079136" y="3088788"/>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96" name="Rectángulo 95"/>
          <p:cNvSpPr/>
          <p:nvPr/>
        </p:nvSpPr>
        <p:spPr>
          <a:xfrm>
            <a:off x="3360864" y="3242555"/>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60%</a:t>
            </a:r>
          </a:p>
        </p:txBody>
      </p:sp>
      <p:sp>
        <p:nvSpPr>
          <p:cNvPr id="97" name="Rectángulo 96"/>
          <p:cNvSpPr/>
          <p:nvPr/>
        </p:nvSpPr>
        <p:spPr>
          <a:xfrm>
            <a:off x="6379234" y="3112749"/>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40%</a:t>
            </a:r>
          </a:p>
        </p:txBody>
      </p:sp>
      <p:sp>
        <p:nvSpPr>
          <p:cNvPr id="98" name="Rectángulo 97"/>
          <p:cNvSpPr/>
          <p:nvPr/>
        </p:nvSpPr>
        <p:spPr>
          <a:xfrm>
            <a:off x="5491293" y="2508852"/>
            <a:ext cx="720000" cy="538910"/>
          </a:xfrm>
          <a:prstGeom prst="rect">
            <a:avLst/>
          </a:prstGeom>
          <a:solidFill>
            <a:schemeClr val="tx2">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cxnSp>
        <p:nvCxnSpPr>
          <p:cNvPr id="100" name="Conector recto 99"/>
          <p:cNvCxnSpPr/>
          <p:nvPr/>
        </p:nvCxnSpPr>
        <p:spPr>
          <a:xfrm>
            <a:off x="2079135" y="2493933"/>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4" name="Rectángulo 103"/>
          <p:cNvSpPr/>
          <p:nvPr/>
        </p:nvSpPr>
        <p:spPr>
          <a:xfrm>
            <a:off x="3336523" y="5521126"/>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sp>
        <p:nvSpPr>
          <p:cNvPr id="105" name="Rectángulo 104"/>
          <p:cNvSpPr/>
          <p:nvPr/>
        </p:nvSpPr>
        <p:spPr>
          <a:xfrm>
            <a:off x="4500416" y="5530242"/>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06" name="Rectángulo 105"/>
          <p:cNvSpPr/>
          <p:nvPr/>
        </p:nvSpPr>
        <p:spPr>
          <a:xfrm>
            <a:off x="145938" y="5702476"/>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76965" y="6225878"/>
            <a:ext cx="9198878" cy="661720"/>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Montos aproximados con información de los </a:t>
            </a:r>
            <a:r>
              <a:rPr lang="es-MX" sz="900" dirty="0" smtClean="0">
                <a:solidFill>
                  <a:prstClr val="black"/>
                </a:solidFill>
                <a:latin typeface="Century Gothic" panose="020B0502020202020204" pitchFamily="34" charset="0"/>
              </a:rPr>
              <a:t>administradores, se considera inversión en los </a:t>
            </a:r>
            <a:r>
              <a:rPr lang="es-MX" sz="900" dirty="0" err="1" smtClean="0">
                <a:solidFill>
                  <a:prstClr val="black"/>
                </a:solidFill>
                <a:latin typeface="Century Gothic" panose="020B0502020202020204" pitchFamily="34" charset="0"/>
              </a:rPr>
              <a:t>CKD’s</a:t>
            </a:r>
            <a:r>
              <a:rPr lang="es-MX" sz="900" dirty="0" smtClean="0">
                <a:solidFill>
                  <a:prstClr val="black"/>
                </a:solidFill>
                <a:latin typeface="Century Gothic" panose="020B0502020202020204" pitchFamily="34" charset="0"/>
              </a:rPr>
              <a:t> aprobados  </a:t>
            </a:r>
            <a:endParaRPr lang="es-MX" sz="9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La suma por categoría no necesariamente debe ser 100% dado que son montos máximos asignados</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a:t>
            </a:r>
            <a:endParaRPr lang="es-MX" sz="900" dirty="0">
              <a:solidFill>
                <a:prstClr val="black"/>
              </a:solidFill>
              <a:latin typeface="Century Gothic" panose="020B0502020202020204" pitchFamily="34" charset="0"/>
            </a:endParaRPr>
          </a:p>
        </p:txBody>
      </p:sp>
      <p:sp>
        <p:nvSpPr>
          <p:cNvPr id="112" name="Rectángulo 111"/>
          <p:cNvSpPr/>
          <p:nvPr/>
        </p:nvSpPr>
        <p:spPr>
          <a:xfrm>
            <a:off x="5459721" y="5538238"/>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6%</a:t>
            </a:r>
            <a:endParaRPr lang="es-MX" sz="1000" dirty="0">
              <a:solidFill>
                <a:schemeClr val="tx1"/>
              </a:solidFill>
              <a:latin typeface="Century Gothic" panose="020B0502020202020204" pitchFamily="34" charset="0"/>
            </a:endParaRPr>
          </a:p>
        </p:txBody>
      </p:sp>
      <p:sp>
        <p:nvSpPr>
          <p:cNvPr id="114" name="Rectángulo 113"/>
          <p:cNvSpPr/>
          <p:nvPr/>
        </p:nvSpPr>
        <p:spPr>
          <a:xfrm>
            <a:off x="6244573" y="5554957"/>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15" name="Rectángulo 114"/>
          <p:cNvSpPr/>
          <p:nvPr/>
        </p:nvSpPr>
        <p:spPr>
          <a:xfrm>
            <a:off x="7039478" y="556361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16" name="Rectángulo 115"/>
          <p:cNvSpPr/>
          <p:nvPr/>
        </p:nvSpPr>
        <p:spPr>
          <a:xfrm>
            <a:off x="7922377" y="554674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26" name="Rectángulo 125"/>
          <p:cNvSpPr/>
          <p:nvPr/>
        </p:nvSpPr>
        <p:spPr>
          <a:xfrm>
            <a:off x="5549861" y="596635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Renta</a:t>
            </a:r>
          </a:p>
        </p:txBody>
      </p:sp>
      <p:sp>
        <p:nvSpPr>
          <p:cNvPr id="127" name="Rectángulo 126"/>
          <p:cNvSpPr/>
          <p:nvPr/>
        </p:nvSpPr>
        <p:spPr>
          <a:xfrm>
            <a:off x="6352029" y="597965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Venta</a:t>
            </a:r>
          </a:p>
        </p:txBody>
      </p:sp>
      <p:sp>
        <p:nvSpPr>
          <p:cNvPr id="128" name="Rectángulo 127"/>
          <p:cNvSpPr/>
          <p:nvPr/>
        </p:nvSpPr>
        <p:spPr>
          <a:xfrm>
            <a:off x="7224275" y="588596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Usos </a:t>
            </a:r>
          </a:p>
        </p:txBody>
      </p:sp>
      <p:sp>
        <p:nvSpPr>
          <p:cNvPr id="129" name="Rectángulo 128"/>
          <p:cNvSpPr/>
          <p:nvPr/>
        </p:nvSpPr>
        <p:spPr>
          <a:xfrm>
            <a:off x="7179420" y="614635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mixtos </a:t>
            </a:r>
          </a:p>
        </p:txBody>
      </p:sp>
      <p:sp>
        <p:nvSpPr>
          <p:cNvPr id="130" name="Terminador 129"/>
          <p:cNvSpPr/>
          <p:nvPr/>
        </p:nvSpPr>
        <p:spPr>
          <a:xfrm>
            <a:off x="694596" y="2495957"/>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Alignmex: 200</a:t>
            </a:r>
          </a:p>
        </p:txBody>
      </p:sp>
      <p:sp>
        <p:nvSpPr>
          <p:cNvPr id="131" name="Terminador 130"/>
          <p:cNvSpPr/>
          <p:nvPr/>
        </p:nvSpPr>
        <p:spPr>
          <a:xfrm>
            <a:off x="703319" y="1895318"/>
            <a:ext cx="1332000" cy="504000"/>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err="1" smtClean="0">
                <a:solidFill>
                  <a:schemeClr val="bg1"/>
                </a:solidFill>
                <a:latin typeface="Century Gothic" panose="020B0502020202020204" pitchFamily="34" charset="0"/>
              </a:rPr>
              <a:t>Quierocasa</a:t>
            </a:r>
            <a:r>
              <a:rPr lang="es-MX" sz="1050" dirty="0" smtClean="0">
                <a:solidFill>
                  <a:schemeClr val="bg1"/>
                </a:solidFill>
                <a:latin typeface="Century Gothic" panose="020B0502020202020204" pitchFamily="34" charset="0"/>
              </a:rPr>
              <a:t>: 300</a:t>
            </a:r>
            <a:endParaRPr lang="es-MX" sz="1050" dirty="0">
              <a:solidFill>
                <a:schemeClr val="bg1"/>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229600" y="6356350"/>
            <a:ext cx="457200" cy="365125"/>
          </a:xfrm>
        </p:spPr>
        <p:txBody>
          <a:bodyPr/>
          <a:lstStyle/>
          <a:p>
            <a:pPr algn="ctr"/>
            <a:fld id="{05E83AA4-A00D-4AA0-8FE8-B93C9F3EC141}" type="slidenum">
              <a:rPr lang="es-ES" altLang="es-MX" smtClean="0">
                <a:latin typeface="Century Gothic" panose="020B0502020202020204" pitchFamily="34" charset="0"/>
              </a:rPr>
              <a:pPr algn="ctr"/>
              <a:t>80</a:t>
            </a:fld>
            <a:endParaRPr lang="es-ES" altLang="es-MX" dirty="0">
              <a:latin typeface="Century Gothic" panose="020B0502020202020204" pitchFamily="34" charset="0"/>
            </a:endParaRPr>
          </a:p>
        </p:txBody>
      </p:sp>
      <p:sp>
        <p:nvSpPr>
          <p:cNvPr id="57" name="Rectángulo 56"/>
          <p:cNvSpPr/>
          <p:nvPr/>
        </p:nvSpPr>
        <p:spPr>
          <a:xfrm>
            <a:off x="6379234" y="1935232"/>
            <a:ext cx="720000" cy="496676"/>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58" name="Rectángulo 57"/>
          <p:cNvSpPr/>
          <p:nvPr/>
        </p:nvSpPr>
        <p:spPr>
          <a:xfrm>
            <a:off x="8031075" y="4488801"/>
            <a:ext cx="720000" cy="226801"/>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60" name="Rectángulo 59"/>
          <p:cNvSpPr/>
          <p:nvPr/>
        </p:nvSpPr>
        <p:spPr>
          <a:xfrm>
            <a:off x="8061661" y="1391703"/>
            <a:ext cx="64152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y otros</a:t>
            </a:r>
          </a:p>
        </p:txBody>
      </p:sp>
      <p:sp>
        <p:nvSpPr>
          <p:cNvPr id="61" name="Rectángulo 60"/>
          <p:cNvSpPr/>
          <p:nvPr/>
        </p:nvSpPr>
        <p:spPr>
          <a:xfrm>
            <a:off x="7224275" y="4648622"/>
            <a:ext cx="663877" cy="239504"/>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a:t>
            </a:r>
          </a:p>
        </p:txBody>
      </p:sp>
      <p:sp>
        <p:nvSpPr>
          <p:cNvPr id="62" name="Terminador 61"/>
          <p:cNvSpPr/>
          <p:nvPr/>
        </p:nvSpPr>
        <p:spPr>
          <a:xfrm>
            <a:off x="7143318" y="6457890"/>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1457001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infraestructura</a:t>
            </a:r>
            <a:endParaRPr lang="es-MX" sz="2000" b="1" dirty="0">
              <a:latin typeface="Century Gothic" panose="020B0502020202020204" pitchFamily="34" charset="0"/>
              <a:ea typeface="+mj-ea"/>
            </a:endParaRPr>
          </a:p>
        </p:txBody>
      </p:sp>
      <p:sp>
        <p:nvSpPr>
          <p:cNvPr id="17" name="Rectángulo 16"/>
          <p:cNvSpPr/>
          <p:nvPr/>
        </p:nvSpPr>
        <p:spPr>
          <a:xfrm>
            <a:off x="4147116" y="1408002"/>
            <a:ext cx="88838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Brownfield</a:t>
            </a:r>
          </a:p>
        </p:txBody>
      </p:sp>
      <p:sp>
        <p:nvSpPr>
          <p:cNvPr id="18" name="Rectángulo 17"/>
          <p:cNvSpPr/>
          <p:nvPr/>
        </p:nvSpPr>
        <p:spPr>
          <a:xfrm>
            <a:off x="2714021" y="1378425"/>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Greenfield</a:t>
            </a:r>
          </a:p>
        </p:txBody>
      </p:sp>
      <p:sp>
        <p:nvSpPr>
          <p:cNvPr id="34" name="Rectángulo 33"/>
          <p:cNvSpPr/>
          <p:nvPr/>
        </p:nvSpPr>
        <p:spPr>
          <a:xfrm>
            <a:off x="976094" y="1377834"/>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Infraestructura</a:t>
            </a:r>
          </a:p>
        </p:txBody>
      </p:sp>
      <p:sp>
        <p:nvSpPr>
          <p:cNvPr id="36" name="Terminador 35"/>
          <p:cNvSpPr/>
          <p:nvPr/>
        </p:nvSpPr>
        <p:spPr>
          <a:xfrm>
            <a:off x="892946" y="3757150"/>
            <a:ext cx="1332000" cy="98232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FCI: 350</a:t>
            </a:r>
          </a:p>
        </p:txBody>
      </p:sp>
      <p:cxnSp>
        <p:nvCxnSpPr>
          <p:cNvPr id="43" name="Conector recto 42"/>
          <p:cNvCxnSpPr/>
          <p:nvPr/>
        </p:nvCxnSpPr>
        <p:spPr>
          <a:xfrm>
            <a:off x="543195" y="1905031"/>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5702746" y="1312083"/>
            <a:ext cx="101341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Proyecto de</a:t>
            </a:r>
          </a:p>
        </p:txBody>
      </p:sp>
      <p:cxnSp>
        <p:nvCxnSpPr>
          <p:cNvPr id="56" name="Conector recto 55"/>
          <p:cNvCxnSpPr/>
          <p:nvPr/>
        </p:nvCxnSpPr>
        <p:spPr>
          <a:xfrm>
            <a:off x="2167418" y="3631552"/>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95517" y="3938915"/>
            <a:ext cx="720000" cy="737118"/>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67" name="Rectángulo 66"/>
          <p:cNvSpPr/>
          <p:nvPr/>
        </p:nvSpPr>
        <p:spPr>
          <a:xfrm>
            <a:off x="0" y="4872201"/>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567544" y="4894324"/>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184163" y="492630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smtClean="0">
                <a:solidFill>
                  <a:schemeClr val="tx1"/>
                </a:solidFill>
                <a:latin typeface="Century Gothic" panose="020B0502020202020204" pitchFamily="34" charset="0"/>
              </a:rPr>
              <a:t>21%</a:t>
            </a:r>
            <a:endParaRPr lang="es-MX" sz="1000" b="1" dirty="0">
              <a:solidFill>
                <a:schemeClr val="tx1"/>
              </a:solidFill>
              <a:latin typeface="Century Gothic" panose="020B0502020202020204" pitchFamily="34" charset="0"/>
            </a:endParaRPr>
          </a:p>
        </p:txBody>
      </p:sp>
      <p:sp>
        <p:nvSpPr>
          <p:cNvPr id="74" name="Rectángulo 73"/>
          <p:cNvSpPr/>
          <p:nvPr/>
        </p:nvSpPr>
        <p:spPr>
          <a:xfrm>
            <a:off x="4297674" y="3773283"/>
            <a:ext cx="720000" cy="16563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75" name="Rectángulo 74"/>
          <p:cNvSpPr/>
          <p:nvPr/>
        </p:nvSpPr>
        <p:spPr>
          <a:xfrm>
            <a:off x="5833169" y="3938916"/>
            <a:ext cx="720000" cy="73484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77" name="Rectángulo 76"/>
          <p:cNvSpPr/>
          <p:nvPr/>
        </p:nvSpPr>
        <p:spPr>
          <a:xfrm>
            <a:off x="7388281" y="3738927"/>
            <a:ext cx="720000" cy="439411"/>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94" name="Rectángulo 93"/>
          <p:cNvSpPr/>
          <p:nvPr/>
        </p:nvSpPr>
        <p:spPr>
          <a:xfrm>
            <a:off x="7429745" y="2596771"/>
            <a:ext cx="612000" cy="894788"/>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p>
        </p:txBody>
      </p:sp>
      <p:sp>
        <p:nvSpPr>
          <p:cNvPr id="98" name="Rectángulo 97"/>
          <p:cNvSpPr/>
          <p:nvPr/>
        </p:nvSpPr>
        <p:spPr>
          <a:xfrm>
            <a:off x="2805426" y="2949606"/>
            <a:ext cx="720000" cy="53891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70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104" name="Rectángulo 103"/>
          <p:cNvSpPr/>
          <p:nvPr/>
        </p:nvSpPr>
        <p:spPr>
          <a:xfrm>
            <a:off x="2741089" y="4942166"/>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sp>
        <p:nvSpPr>
          <p:cNvPr id="105" name="Rectángulo 104"/>
          <p:cNvSpPr/>
          <p:nvPr/>
        </p:nvSpPr>
        <p:spPr>
          <a:xfrm>
            <a:off x="4183812" y="495118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56</a:t>
            </a:r>
            <a:endParaRPr lang="es-MX" sz="1000" dirty="0">
              <a:solidFill>
                <a:schemeClr val="tx1"/>
              </a:solidFill>
              <a:latin typeface="Century Gothic" panose="020B0502020202020204" pitchFamily="34" charset="0"/>
            </a:endParaRPr>
          </a:p>
        </p:txBody>
      </p:sp>
      <p:sp>
        <p:nvSpPr>
          <p:cNvPr id="106" name="Rectángulo 105"/>
          <p:cNvSpPr/>
          <p:nvPr/>
        </p:nvSpPr>
        <p:spPr>
          <a:xfrm>
            <a:off x="143456" y="5107653"/>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0" y="5775225"/>
            <a:ext cx="9060929" cy="1092607"/>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 </a:t>
            </a:r>
          </a:p>
          <a:p>
            <a:pPr eaLnBrk="1" hangingPunct="1">
              <a:spcBef>
                <a:spcPts val="0"/>
              </a:spcBef>
              <a:spcAft>
                <a:spcPts val="600"/>
              </a:spcAft>
              <a:buClr>
                <a:srgbClr val="CD0000"/>
              </a:buClr>
              <a:buSzPct val="110000"/>
            </a:pPr>
            <a:r>
              <a:rPr lang="es-MX" sz="900" b="1" dirty="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a:latin typeface="Century Gothic" panose="020B0502020202020204" pitchFamily="34" charset="0"/>
              </a:rPr>
              <a:t>Greenfield</a:t>
            </a:r>
            <a:r>
              <a:rPr lang="es-MX" sz="900" dirty="0">
                <a:latin typeface="Century Gothic" panose="020B0502020202020204" pitchFamily="34" charset="0"/>
              </a:rPr>
              <a:t>: proyectos por desarrollarse (mayor tiempo para el primer flujo);</a:t>
            </a:r>
            <a:r>
              <a:rPr lang="es-MX" sz="900" u="sng" dirty="0">
                <a:latin typeface="Century Gothic" panose="020B0502020202020204" pitchFamily="34" charset="0"/>
              </a:rPr>
              <a:t> Brownfield</a:t>
            </a:r>
            <a:r>
              <a:rPr lang="es-MX" sz="900" dirty="0">
                <a:latin typeface="Century Gothic" panose="020B0502020202020204" pitchFamily="34" charset="0"/>
              </a:rPr>
              <a:t>: proyectos desarrollados y/o estabilizados (menor tiempo para los flujos).</a:t>
            </a:r>
          </a:p>
          <a:p>
            <a:pPr eaLnBrk="1" hangingPunct="1">
              <a:spcBef>
                <a:spcPts val="0"/>
              </a:spcBef>
              <a:spcAft>
                <a:spcPts val="600"/>
              </a:spcAft>
              <a:buClr>
                <a:srgbClr val="CD0000"/>
              </a:buClr>
              <a:buSzPct val="110000"/>
            </a:pPr>
            <a:r>
              <a:rPr lang="es-MX" sz="900" u="sng" dirty="0">
                <a:latin typeface="Century Gothic" panose="020B0502020202020204" pitchFamily="34" charset="0"/>
              </a:rPr>
              <a:t>Proyecto de capital:</a:t>
            </a:r>
            <a:r>
              <a:rPr lang="es-MX" sz="900" dirty="0">
                <a:latin typeface="Century Gothic" panose="020B0502020202020204" pitchFamily="34" charset="0"/>
              </a:rPr>
              <a:t> los flujos no están garantizados y dependen del desempeño del proyecto; </a:t>
            </a:r>
            <a:r>
              <a:rPr lang="es-MX" sz="900" u="sng" dirty="0">
                <a:latin typeface="Century Gothic" panose="020B0502020202020204" pitchFamily="34" charset="0"/>
              </a:rPr>
              <a:t>Flujos contractuales</a:t>
            </a:r>
            <a:r>
              <a:rPr lang="es-MX" sz="900" dirty="0">
                <a:latin typeface="Century Gothic" panose="020B0502020202020204" pitchFamily="34" charset="0"/>
              </a:rPr>
              <a:t>: Flujos establecidos por contrato. </a:t>
            </a:r>
            <a:endParaRPr lang="es-MX" sz="900" dirty="0">
              <a:solidFill>
                <a:prstClr val="black"/>
              </a:solidFill>
              <a:latin typeface="Century Gothic" panose="020B0502020202020204" pitchFamily="34" charset="0"/>
            </a:endParaRPr>
          </a:p>
        </p:txBody>
      </p:sp>
      <p:sp>
        <p:nvSpPr>
          <p:cNvPr id="112" name="Rectángulo 111"/>
          <p:cNvSpPr/>
          <p:nvPr/>
        </p:nvSpPr>
        <p:spPr>
          <a:xfrm>
            <a:off x="5797651" y="4935419"/>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10%</a:t>
            </a:r>
            <a:endParaRPr lang="es-MX" sz="1000" dirty="0">
              <a:solidFill>
                <a:schemeClr val="tx1"/>
              </a:solidFill>
              <a:latin typeface="Century Gothic" panose="020B0502020202020204" pitchFamily="34" charset="0"/>
            </a:endParaRPr>
          </a:p>
        </p:txBody>
      </p:sp>
      <p:sp>
        <p:nvSpPr>
          <p:cNvPr id="114" name="Rectángulo 113"/>
          <p:cNvSpPr/>
          <p:nvPr/>
        </p:nvSpPr>
        <p:spPr>
          <a:xfrm>
            <a:off x="7323944" y="496779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11%</a:t>
            </a:r>
            <a:endParaRPr lang="es-MX" sz="1000" dirty="0">
              <a:solidFill>
                <a:schemeClr val="tx1"/>
              </a:solidFill>
              <a:latin typeface="Century Gothic" panose="020B0502020202020204" pitchFamily="34" charset="0"/>
            </a:endParaRPr>
          </a:p>
        </p:txBody>
      </p:sp>
      <p:sp>
        <p:nvSpPr>
          <p:cNvPr id="130" name="Terminador 129"/>
          <p:cNvSpPr/>
          <p:nvPr/>
        </p:nvSpPr>
        <p:spPr>
          <a:xfrm>
            <a:off x="912546" y="2604348"/>
            <a:ext cx="1332000" cy="89478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EXI</a:t>
            </a:r>
            <a:r>
              <a:rPr lang="es-MX" sz="900" dirty="0">
                <a:solidFill>
                  <a:schemeClr val="bg1"/>
                </a:solidFill>
                <a:latin typeface="Century Gothic" panose="020B0502020202020204" pitchFamily="34" charset="0"/>
              </a:rPr>
              <a:t>: </a:t>
            </a:r>
            <a:r>
              <a:rPr lang="es-MX" sz="1050" dirty="0">
                <a:solidFill>
                  <a:schemeClr val="bg1"/>
                </a:solidFill>
                <a:latin typeface="Century Gothic" panose="020B0502020202020204" pitchFamily="34" charset="0"/>
              </a:rPr>
              <a:t>300</a:t>
            </a:r>
          </a:p>
        </p:txBody>
      </p:sp>
      <p:sp>
        <p:nvSpPr>
          <p:cNvPr id="57" name="Rectángulo 56"/>
          <p:cNvSpPr/>
          <p:nvPr/>
        </p:nvSpPr>
        <p:spPr>
          <a:xfrm>
            <a:off x="5890808" y="1464483"/>
            <a:ext cx="66236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capital</a:t>
            </a:r>
          </a:p>
        </p:txBody>
      </p:sp>
      <p:sp>
        <p:nvSpPr>
          <p:cNvPr id="58" name="Rectángulo 57"/>
          <p:cNvSpPr/>
          <p:nvPr/>
        </p:nvSpPr>
        <p:spPr>
          <a:xfrm>
            <a:off x="7455861" y="1313166"/>
            <a:ext cx="55976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Flujos</a:t>
            </a:r>
          </a:p>
        </p:txBody>
      </p:sp>
      <p:sp>
        <p:nvSpPr>
          <p:cNvPr id="60" name="Rectángulo 59"/>
          <p:cNvSpPr/>
          <p:nvPr/>
        </p:nvSpPr>
        <p:spPr>
          <a:xfrm>
            <a:off x="7189277" y="1501725"/>
            <a:ext cx="1124026"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contractuales</a:t>
            </a:r>
          </a:p>
        </p:txBody>
      </p:sp>
      <p:sp>
        <p:nvSpPr>
          <p:cNvPr id="3" name="Rectángulo 2"/>
          <p:cNvSpPr/>
          <p:nvPr/>
        </p:nvSpPr>
        <p:spPr>
          <a:xfrm>
            <a:off x="2714022" y="5390707"/>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2" name="Rectángulo 61"/>
          <p:cNvSpPr/>
          <p:nvPr/>
        </p:nvSpPr>
        <p:spPr>
          <a:xfrm>
            <a:off x="4248149" y="2597847"/>
            <a:ext cx="720000" cy="35664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64" name="Rectángulo 63"/>
          <p:cNvSpPr/>
          <p:nvPr/>
        </p:nvSpPr>
        <p:spPr>
          <a:xfrm>
            <a:off x="3268193" y="5483742"/>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a:t>
            </a:r>
            <a:r>
              <a:rPr lang="es-MX" sz="1100" b="1" dirty="0">
                <a:solidFill>
                  <a:schemeClr val="accent6">
                    <a:lumMod val="75000"/>
                  </a:schemeClr>
                </a:solidFill>
                <a:latin typeface="Century Gothic" panose="020B0502020202020204" pitchFamily="34" charset="0"/>
              </a:rPr>
              <a:t> </a:t>
            </a:r>
            <a:r>
              <a:rPr lang="es-MX" sz="1100" b="1" dirty="0">
                <a:solidFill>
                  <a:schemeClr val="accent6">
                    <a:lumMod val="60000"/>
                    <a:lumOff val="40000"/>
                  </a:schemeClr>
                </a:solidFill>
                <a:latin typeface="Century Gothic" panose="020B0502020202020204" pitchFamily="34" charset="0"/>
              </a:rPr>
              <a:t>1</a:t>
            </a:r>
          </a:p>
        </p:txBody>
      </p:sp>
      <p:sp>
        <p:nvSpPr>
          <p:cNvPr id="65" name="Rectángulo 64"/>
          <p:cNvSpPr/>
          <p:nvPr/>
        </p:nvSpPr>
        <p:spPr>
          <a:xfrm>
            <a:off x="6464514" y="5491914"/>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 2</a:t>
            </a:r>
          </a:p>
        </p:txBody>
      </p:sp>
      <p:sp>
        <p:nvSpPr>
          <p:cNvPr id="35" name="Rectángulo 34"/>
          <p:cNvSpPr/>
          <p:nvPr/>
        </p:nvSpPr>
        <p:spPr>
          <a:xfrm>
            <a:off x="5915480" y="5388574"/>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7" name="Terminador 36"/>
          <p:cNvSpPr/>
          <p:nvPr/>
        </p:nvSpPr>
        <p:spPr>
          <a:xfrm>
            <a:off x="912546" y="1835382"/>
            <a:ext cx="1332000" cy="582994"/>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Ainda: </a:t>
            </a:r>
            <a:r>
              <a:rPr lang="es-MX" sz="1050" dirty="0" smtClean="0">
                <a:solidFill>
                  <a:schemeClr val="bg1"/>
                </a:solidFill>
                <a:latin typeface="Century Gothic" panose="020B0502020202020204" pitchFamily="34" charset="0"/>
              </a:rPr>
              <a:t>300 (45%)</a:t>
            </a:r>
            <a:endParaRPr lang="es-MX" sz="1050" dirty="0">
              <a:solidFill>
                <a:schemeClr val="bg1"/>
              </a:solidFill>
              <a:latin typeface="Century Gothic" panose="020B0502020202020204" pitchFamily="34" charset="0"/>
            </a:endParaRPr>
          </a:p>
        </p:txBody>
      </p:sp>
      <p:sp>
        <p:nvSpPr>
          <p:cNvPr id="38" name="Rectángulo 37"/>
          <p:cNvSpPr/>
          <p:nvPr/>
        </p:nvSpPr>
        <p:spPr>
          <a:xfrm>
            <a:off x="5849455" y="2055186"/>
            <a:ext cx="720000" cy="35664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30</a:t>
            </a:r>
            <a:r>
              <a:rPr lang="es-MX" sz="900" dirty="0" smtClean="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39" name="Rectángulo 38"/>
          <p:cNvSpPr/>
          <p:nvPr/>
        </p:nvSpPr>
        <p:spPr>
          <a:xfrm>
            <a:off x="4271697" y="1899443"/>
            <a:ext cx="720000" cy="35664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30</a:t>
            </a:r>
            <a:r>
              <a:rPr lang="es-MX" sz="900" dirty="0" smtClean="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40" name="Rectángulo 39"/>
          <p:cNvSpPr/>
          <p:nvPr/>
        </p:nvSpPr>
        <p:spPr>
          <a:xfrm>
            <a:off x="2805426" y="2255969"/>
            <a:ext cx="720000" cy="16560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sp>
        <p:nvSpPr>
          <p:cNvPr id="41" name="Rectángulo 40"/>
          <p:cNvSpPr/>
          <p:nvPr/>
        </p:nvSpPr>
        <p:spPr>
          <a:xfrm>
            <a:off x="7409013" y="1880785"/>
            <a:ext cx="653464" cy="192134"/>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cxnSp>
        <p:nvCxnSpPr>
          <p:cNvPr id="42" name="Conector recto 41"/>
          <p:cNvCxnSpPr/>
          <p:nvPr/>
        </p:nvCxnSpPr>
        <p:spPr>
          <a:xfrm>
            <a:off x="2202189" y="2485915"/>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539105" y="6021154"/>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
        <p:nvSpPr>
          <p:cNvPr id="45" name="2 Marcador de número de diapositiva"/>
          <p:cNvSpPr>
            <a:spLocks noGrp="1"/>
          </p:cNvSpPr>
          <p:nvPr>
            <p:ph type="sldNum" sz="quarter" idx="12"/>
          </p:nvPr>
        </p:nvSpPr>
        <p:spPr>
          <a:xfrm>
            <a:off x="8686800" y="6538912"/>
            <a:ext cx="457200" cy="365125"/>
          </a:xfrm>
        </p:spPr>
        <p:txBody>
          <a:bodyPr/>
          <a:lstStyle/>
          <a:p>
            <a:pPr algn="ctr"/>
            <a:fld id="{05E83AA4-A00D-4AA0-8FE8-B93C9F3EC141}" type="slidenum">
              <a:rPr lang="es-ES" altLang="es-MX" smtClean="0">
                <a:latin typeface="Century Gothic" panose="020B0502020202020204" pitchFamily="34" charset="0"/>
              </a:rPr>
              <a:pPr algn="ctr"/>
              <a:t>81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8443204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a:t>
            </a:r>
            <a:r>
              <a:rPr lang="es-ES" sz="2000" b="1" dirty="0" smtClean="0">
                <a:latin typeface="Century Gothic" panose="020B0502020202020204" pitchFamily="34" charset="0"/>
                <a:ea typeface="+mj-ea"/>
              </a:rPr>
              <a:t>energía</a:t>
            </a:r>
            <a:endParaRPr lang="es-MX" sz="2000" b="1" dirty="0">
              <a:latin typeface="Century Gothic" panose="020B0502020202020204" pitchFamily="34" charset="0"/>
              <a:ea typeface="+mj-ea"/>
            </a:endParaRPr>
          </a:p>
        </p:txBody>
      </p:sp>
      <p:sp>
        <p:nvSpPr>
          <p:cNvPr id="34" name="Rectángulo 33"/>
          <p:cNvSpPr/>
          <p:nvPr/>
        </p:nvSpPr>
        <p:spPr>
          <a:xfrm>
            <a:off x="1408541" y="1545495"/>
            <a:ext cx="697627"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Energía</a:t>
            </a:r>
            <a:endParaRPr lang="es-MX" sz="1100" b="1" dirty="0">
              <a:solidFill>
                <a:srgbClr val="00B050"/>
              </a:solidFill>
              <a:latin typeface="Century Gothic" panose="020B0502020202020204" pitchFamily="34" charset="0"/>
            </a:endParaRPr>
          </a:p>
        </p:txBody>
      </p:sp>
      <p:sp>
        <p:nvSpPr>
          <p:cNvPr id="36" name="Terminador 35"/>
          <p:cNvSpPr/>
          <p:nvPr/>
        </p:nvSpPr>
        <p:spPr>
          <a:xfrm>
            <a:off x="1094024" y="3103641"/>
            <a:ext cx="1332000" cy="982328"/>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Ainda: </a:t>
            </a:r>
            <a:r>
              <a:rPr lang="es-MX" sz="1050" dirty="0" smtClean="0">
                <a:solidFill>
                  <a:schemeClr val="bg1"/>
                </a:solidFill>
                <a:latin typeface="Century Gothic" panose="020B0502020202020204" pitchFamily="34" charset="0"/>
              </a:rPr>
              <a:t>300</a:t>
            </a:r>
          </a:p>
          <a:p>
            <a:pPr algn="ctr"/>
            <a:r>
              <a:rPr lang="es-MX" sz="1000" dirty="0" smtClean="0">
                <a:solidFill>
                  <a:schemeClr val="bg1"/>
                </a:solidFill>
                <a:latin typeface="Century Gothic" panose="020B0502020202020204" pitchFamily="34" charset="0"/>
              </a:rPr>
              <a:t>(55%)</a:t>
            </a:r>
            <a:endParaRPr lang="es-MX" sz="1000" dirty="0">
              <a:solidFill>
                <a:schemeClr val="bg1"/>
              </a:solidFill>
              <a:latin typeface="Century Gothic" panose="020B0502020202020204" pitchFamily="34" charset="0"/>
            </a:endParaRPr>
          </a:p>
        </p:txBody>
      </p:sp>
      <p:cxnSp>
        <p:nvCxnSpPr>
          <p:cNvPr id="43" name="Conector recto 42"/>
          <p:cNvCxnSpPr/>
          <p:nvPr/>
        </p:nvCxnSpPr>
        <p:spPr>
          <a:xfrm>
            <a:off x="741603" y="2657562"/>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32580" y="3796524"/>
            <a:ext cx="648000" cy="2259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13%</a:t>
            </a:r>
            <a:endParaRPr lang="es-MX" sz="1000" dirty="0">
              <a:solidFill>
                <a:schemeClr val="tx1"/>
              </a:solidFill>
              <a:latin typeface="Century Gothic" panose="020B0502020202020204" pitchFamily="34" charset="0"/>
            </a:endParaRPr>
          </a:p>
        </p:txBody>
      </p:sp>
      <p:sp>
        <p:nvSpPr>
          <p:cNvPr id="67" name="Rectángulo 66"/>
          <p:cNvSpPr/>
          <p:nvPr/>
        </p:nvSpPr>
        <p:spPr>
          <a:xfrm>
            <a:off x="201078" y="4218692"/>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768622" y="4240815"/>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385241" y="427279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smtClean="0">
                <a:solidFill>
                  <a:schemeClr val="tx1"/>
                </a:solidFill>
                <a:latin typeface="Century Gothic" panose="020B0502020202020204" pitchFamily="34" charset="0"/>
              </a:rPr>
              <a:t>4%</a:t>
            </a:r>
            <a:endParaRPr lang="es-MX" sz="1000" b="1" dirty="0">
              <a:solidFill>
                <a:schemeClr val="tx1"/>
              </a:solidFill>
              <a:latin typeface="Century Gothic" panose="020B0502020202020204" pitchFamily="34" charset="0"/>
            </a:endParaRPr>
          </a:p>
        </p:txBody>
      </p:sp>
      <p:sp>
        <p:nvSpPr>
          <p:cNvPr id="74" name="Rectángulo 73"/>
          <p:cNvSpPr/>
          <p:nvPr/>
        </p:nvSpPr>
        <p:spPr>
          <a:xfrm>
            <a:off x="3620841" y="3558592"/>
            <a:ext cx="648000" cy="16563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12%</a:t>
            </a:r>
            <a:endParaRPr lang="es-MX" sz="1000" dirty="0">
              <a:solidFill>
                <a:schemeClr val="tx1"/>
              </a:solidFill>
              <a:latin typeface="Century Gothic" panose="020B0502020202020204" pitchFamily="34" charset="0"/>
            </a:endParaRPr>
          </a:p>
        </p:txBody>
      </p:sp>
      <p:sp>
        <p:nvSpPr>
          <p:cNvPr id="77" name="Rectángulo 76"/>
          <p:cNvSpPr/>
          <p:nvPr/>
        </p:nvSpPr>
        <p:spPr>
          <a:xfrm>
            <a:off x="7589359" y="3085419"/>
            <a:ext cx="720000" cy="22749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04" name="Rectángulo 103"/>
          <p:cNvSpPr/>
          <p:nvPr/>
        </p:nvSpPr>
        <p:spPr>
          <a:xfrm>
            <a:off x="2729297" y="4297671"/>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105" name="Rectángulo 104"/>
          <p:cNvSpPr/>
          <p:nvPr/>
        </p:nvSpPr>
        <p:spPr>
          <a:xfrm>
            <a:off x="3649016" y="4297671"/>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106" name="Rectángulo 105"/>
          <p:cNvSpPr/>
          <p:nvPr/>
        </p:nvSpPr>
        <p:spPr>
          <a:xfrm>
            <a:off x="344534" y="4454144"/>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83071" y="5765067"/>
            <a:ext cx="9060929" cy="1092607"/>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 </a:t>
            </a:r>
          </a:p>
          <a:p>
            <a:pPr eaLnBrk="1" hangingPunct="1">
              <a:spcBef>
                <a:spcPts val="0"/>
              </a:spcBef>
              <a:spcAft>
                <a:spcPts val="600"/>
              </a:spcAft>
              <a:buClr>
                <a:srgbClr val="CD0000"/>
              </a:buClr>
              <a:buSzPct val="110000"/>
            </a:pPr>
            <a:endParaRPr lang="es-MX" sz="900" dirty="0">
              <a:latin typeface="Century Gothic" panose="020B0502020202020204" pitchFamily="34" charset="0"/>
            </a:endParaRPr>
          </a:p>
          <a:p>
            <a:pPr eaLnBrk="1" hangingPunct="1">
              <a:spcBef>
                <a:spcPts val="0"/>
              </a:spcBef>
              <a:spcAft>
                <a:spcPts val="600"/>
              </a:spcAft>
              <a:buClr>
                <a:srgbClr val="CD0000"/>
              </a:buClr>
              <a:buSzPct val="110000"/>
            </a:pPr>
            <a:r>
              <a:rPr lang="es-MX" sz="900" b="1" dirty="0" smtClean="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err="1" smtClean="0">
                <a:latin typeface="Century Gothic" panose="020B0502020202020204" pitchFamily="34" charset="0"/>
              </a:rPr>
              <a:t>Upstream</a:t>
            </a:r>
            <a:r>
              <a:rPr lang="es-MX" sz="900" dirty="0" smtClean="0">
                <a:latin typeface="Century Gothic" panose="020B0502020202020204" pitchFamily="34" charset="0"/>
              </a:rPr>
              <a:t>: exploración, perforación y extracción;</a:t>
            </a:r>
            <a:r>
              <a:rPr lang="es-MX" sz="900" u="sng" dirty="0" smtClean="0">
                <a:latin typeface="Century Gothic" panose="020B0502020202020204" pitchFamily="34" charset="0"/>
              </a:rPr>
              <a:t> </a:t>
            </a:r>
            <a:r>
              <a:rPr lang="es-MX" sz="900" u="sng" dirty="0" err="1" smtClean="0">
                <a:latin typeface="Century Gothic" panose="020B0502020202020204" pitchFamily="34" charset="0"/>
              </a:rPr>
              <a:t>Midstream</a:t>
            </a:r>
            <a:r>
              <a:rPr lang="es-MX" sz="900" dirty="0" smtClean="0">
                <a:latin typeface="Century Gothic" panose="020B0502020202020204" pitchFamily="34" charset="0"/>
              </a:rPr>
              <a:t>: Licuefacción, transporte y almacenamiento; </a:t>
            </a:r>
            <a:r>
              <a:rPr lang="es-MX" sz="900" u="sng" dirty="0" err="1" smtClean="0">
                <a:latin typeface="Century Gothic" panose="020B0502020202020204" pitchFamily="34" charset="0"/>
              </a:rPr>
              <a:t>Downstream</a:t>
            </a:r>
            <a:r>
              <a:rPr lang="es-MX" sz="900" dirty="0">
                <a:latin typeface="Century Gothic" panose="020B0502020202020204" pitchFamily="34" charset="0"/>
              </a:rPr>
              <a:t>: </a:t>
            </a:r>
            <a:r>
              <a:rPr lang="es-MX" sz="900" dirty="0" smtClean="0">
                <a:latin typeface="Century Gothic" panose="020B0502020202020204" pitchFamily="34" charset="0"/>
              </a:rPr>
              <a:t>Refinación y </a:t>
            </a:r>
            <a:r>
              <a:rPr lang="es-MX" sz="900" dirty="0" err="1" smtClean="0">
                <a:latin typeface="Century Gothic" panose="020B0502020202020204" pitchFamily="34" charset="0"/>
              </a:rPr>
              <a:t>regasficación</a:t>
            </a:r>
            <a:r>
              <a:rPr lang="es-MX" sz="900" dirty="0" smtClean="0">
                <a:latin typeface="Century Gothic" panose="020B0502020202020204" pitchFamily="34" charset="0"/>
              </a:rPr>
              <a:t>.</a:t>
            </a:r>
          </a:p>
        </p:txBody>
      </p:sp>
      <p:sp>
        <p:nvSpPr>
          <p:cNvPr id="112" name="Rectángulo 111"/>
          <p:cNvSpPr/>
          <p:nvPr/>
        </p:nvSpPr>
        <p:spPr>
          <a:xfrm>
            <a:off x="4428862" y="429047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0%</a:t>
            </a:r>
            <a:endParaRPr lang="es-MX" sz="1000" dirty="0">
              <a:solidFill>
                <a:schemeClr val="tx1"/>
              </a:solidFill>
              <a:latin typeface="Century Gothic" panose="020B0502020202020204" pitchFamily="34" charset="0"/>
            </a:endParaRPr>
          </a:p>
        </p:txBody>
      </p:sp>
      <p:sp>
        <p:nvSpPr>
          <p:cNvPr id="114" name="Rectángulo 113"/>
          <p:cNvSpPr/>
          <p:nvPr/>
        </p:nvSpPr>
        <p:spPr>
          <a:xfrm>
            <a:off x="7525022" y="430099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58" name="Rectángulo 57"/>
          <p:cNvSpPr/>
          <p:nvPr/>
        </p:nvSpPr>
        <p:spPr>
          <a:xfrm>
            <a:off x="5892346" y="1552777"/>
            <a:ext cx="10038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Generación</a:t>
            </a:r>
            <a:endParaRPr lang="es-MX" sz="1100" b="1" dirty="0">
              <a:solidFill>
                <a:srgbClr val="00B050"/>
              </a:solidFill>
              <a:latin typeface="Century Gothic" panose="020B0502020202020204" pitchFamily="34" charset="0"/>
            </a:endParaRPr>
          </a:p>
        </p:txBody>
      </p:sp>
      <p:sp>
        <p:nvSpPr>
          <p:cNvPr id="30" name="Rectángulo 29"/>
          <p:cNvSpPr/>
          <p:nvPr/>
        </p:nvSpPr>
        <p:spPr>
          <a:xfrm>
            <a:off x="3525496" y="1552777"/>
            <a:ext cx="82105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err="1" smtClean="0">
                <a:solidFill>
                  <a:srgbClr val="00B050"/>
                </a:solidFill>
                <a:latin typeface="Century Gothic" panose="020B0502020202020204" pitchFamily="34" charset="0"/>
              </a:rPr>
              <a:t>Oil</a:t>
            </a:r>
            <a:r>
              <a:rPr lang="es-MX" sz="1100" b="1" dirty="0" smtClean="0">
                <a:solidFill>
                  <a:srgbClr val="00B050"/>
                </a:solidFill>
                <a:latin typeface="Century Gothic" panose="020B0502020202020204" pitchFamily="34" charset="0"/>
              </a:rPr>
              <a:t> &amp; Gas</a:t>
            </a:r>
            <a:endParaRPr lang="es-MX" sz="1100" b="1" dirty="0">
              <a:solidFill>
                <a:srgbClr val="00B050"/>
              </a:solidFill>
              <a:latin typeface="Century Gothic" panose="020B0502020202020204" pitchFamily="34" charset="0"/>
            </a:endParaRPr>
          </a:p>
        </p:txBody>
      </p:sp>
      <p:sp>
        <p:nvSpPr>
          <p:cNvPr id="31" name="Rectángulo 30"/>
          <p:cNvSpPr/>
          <p:nvPr/>
        </p:nvSpPr>
        <p:spPr>
          <a:xfrm>
            <a:off x="2606009" y="1814387"/>
            <a:ext cx="774571"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Upstream</a:t>
            </a:r>
            <a:endParaRPr lang="es-MX" sz="1000" b="1" dirty="0">
              <a:solidFill>
                <a:schemeClr val="bg2">
                  <a:lumMod val="25000"/>
                </a:schemeClr>
              </a:solidFill>
              <a:latin typeface="Century Gothic" panose="020B0502020202020204" pitchFamily="34" charset="0"/>
            </a:endParaRPr>
          </a:p>
        </p:txBody>
      </p:sp>
      <p:sp>
        <p:nvSpPr>
          <p:cNvPr id="32" name="Rectángulo 31"/>
          <p:cNvSpPr/>
          <p:nvPr/>
        </p:nvSpPr>
        <p:spPr>
          <a:xfrm>
            <a:off x="3522195" y="1827688"/>
            <a:ext cx="838691"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Midstream</a:t>
            </a:r>
            <a:endParaRPr lang="es-MX" sz="1000" b="1" dirty="0">
              <a:solidFill>
                <a:schemeClr val="bg2">
                  <a:lumMod val="25000"/>
                </a:schemeClr>
              </a:solidFill>
              <a:latin typeface="Century Gothic" panose="020B0502020202020204" pitchFamily="34" charset="0"/>
            </a:endParaRPr>
          </a:p>
        </p:txBody>
      </p:sp>
      <p:sp>
        <p:nvSpPr>
          <p:cNvPr id="33" name="Rectángulo 32"/>
          <p:cNvSpPr/>
          <p:nvPr/>
        </p:nvSpPr>
        <p:spPr>
          <a:xfrm>
            <a:off x="4356390" y="1827688"/>
            <a:ext cx="958917"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Downstream</a:t>
            </a:r>
            <a:endParaRPr lang="es-MX" sz="1000" b="1" dirty="0">
              <a:solidFill>
                <a:schemeClr val="bg2">
                  <a:lumMod val="25000"/>
                </a:schemeClr>
              </a:solidFill>
              <a:latin typeface="Century Gothic" panose="020B0502020202020204" pitchFamily="34" charset="0"/>
            </a:endParaRPr>
          </a:p>
        </p:txBody>
      </p:sp>
      <p:sp>
        <p:nvSpPr>
          <p:cNvPr id="40" name="Rectángulo 39"/>
          <p:cNvSpPr/>
          <p:nvPr/>
        </p:nvSpPr>
        <p:spPr>
          <a:xfrm>
            <a:off x="7461084" y="1585815"/>
            <a:ext cx="97654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Distribución</a:t>
            </a:r>
            <a:endParaRPr lang="es-MX" sz="1100" b="1" dirty="0">
              <a:solidFill>
                <a:srgbClr val="00B050"/>
              </a:solidFill>
              <a:latin typeface="Century Gothic" panose="020B0502020202020204" pitchFamily="34" charset="0"/>
            </a:endParaRPr>
          </a:p>
        </p:txBody>
      </p:sp>
      <p:sp>
        <p:nvSpPr>
          <p:cNvPr id="41" name="Rectángulo 40"/>
          <p:cNvSpPr/>
          <p:nvPr/>
        </p:nvSpPr>
        <p:spPr>
          <a:xfrm>
            <a:off x="5969909" y="429767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42" name="Rectángulo 41"/>
          <p:cNvSpPr/>
          <p:nvPr/>
        </p:nvSpPr>
        <p:spPr>
          <a:xfrm>
            <a:off x="6070246" y="3312914"/>
            <a:ext cx="648000" cy="2259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cxnSp>
        <p:nvCxnSpPr>
          <p:cNvPr id="26" name="Conector recto 25"/>
          <p:cNvCxnSpPr/>
          <p:nvPr/>
        </p:nvCxnSpPr>
        <p:spPr>
          <a:xfrm>
            <a:off x="2342829" y="2830971"/>
            <a:ext cx="6240454"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27" name="Terminador 26"/>
          <p:cNvSpPr/>
          <p:nvPr/>
        </p:nvSpPr>
        <p:spPr>
          <a:xfrm>
            <a:off x="7620997" y="6171282"/>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
        <p:nvSpPr>
          <p:cNvPr id="28" name="2 Marcador de número de diapositiva"/>
          <p:cNvSpPr>
            <a:spLocks noGrp="1"/>
          </p:cNvSpPr>
          <p:nvPr>
            <p:ph type="sldNum" sz="quarter" idx="12"/>
          </p:nvPr>
        </p:nvSpPr>
        <p:spPr>
          <a:xfrm>
            <a:off x="8583283" y="6503313"/>
            <a:ext cx="457200" cy="365125"/>
          </a:xfrm>
        </p:spPr>
        <p:txBody>
          <a:bodyPr/>
          <a:lstStyle/>
          <a:p>
            <a:pPr algn="ctr"/>
            <a:fld id="{05E83AA4-A00D-4AA0-8FE8-B93C9F3EC141}" type="slidenum">
              <a:rPr lang="es-ES" altLang="es-MX" smtClean="0">
                <a:latin typeface="Century Gothic" panose="020B0502020202020204" pitchFamily="34" charset="0"/>
              </a:rPr>
              <a:pPr algn="ctr"/>
              <a:t>82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1563624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a:t>
            </a:r>
          </a:p>
        </p:txBody>
      </p:sp>
      <p:sp>
        <p:nvSpPr>
          <p:cNvPr id="4" name="Rectángulo 3"/>
          <p:cNvSpPr/>
          <p:nvPr/>
        </p:nvSpPr>
        <p:spPr>
          <a:xfrm>
            <a:off x="4252823" y="6216038"/>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83</a:t>
            </a:fld>
            <a:endParaRPr lang="es-ES" altLang="es-MX" dirty="0">
              <a:latin typeface="Century Gothic" panose="020B0502020202020204" pitchFamily="34" charset="0"/>
            </a:endParaRPr>
          </a:p>
        </p:txBody>
      </p:sp>
      <p:graphicFrame>
        <p:nvGraphicFramePr>
          <p:cNvPr id="7" name="Tabla 6"/>
          <p:cNvGraphicFramePr>
            <a:graphicFrameLocks noGrp="1"/>
          </p:cNvGraphicFramePr>
          <p:nvPr>
            <p:extLst>
              <p:ext uri="{D42A27DB-BD31-4B8C-83A1-F6EECF244321}">
                <p14:modId xmlns:p14="http://schemas.microsoft.com/office/powerpoint/2010/main" val="1863216367"/>
              </p:ext>
            </p:extLst>
          </p:nvPr>
        </p:nvGraphicFramePr>
        <p:xfrm>
          <a:off x="579038" y="1533652"/>
          <a:ext cx="3825748" cy="4525963"/>
        </p:xfrm>
        <a:graphic>
          <a:graphicData uri="http://schemas.openxmlformats.org/drawingml/2006/table">
            <a:tbl>
              <a:tblPr/>
              <a:tblGrid>
                <a:gridCol w="706523">
                  <a:extLst>
                    <a:ext uri="{9D8B030D-6E8A-4147-A177-3AD203B41FA5}">
                      <a16:colId xmlns:a16="http://schemas.microsoft.com/office/drawing/2014/main" xmlns="" val="20000"/>
                    </a:ext>
                  </a:extLst>
                </a:gridCol>
                <a:gridCol w="834106">
                  <a:extLst>
                    <a:ext uri="{9D8B030D-6E8A-4147-A177-3AD203B41FA5}">
                      <a16:colId xmlns:a16="http://schemas.microsoft.com/office/drawing/2014/main" xmlns="" val="20001"/>
                    </a:ext>
                  </a:extLst>
                </a:gridCol>
                <a:gridCol w="2285119">
                  <a:extLst>
                    <a:ext uri="{9D8B030D-6E8A-4147-A177-3AD203B41FA5}">
                      <a16:colId xmlns:a16="http://schemas.microsoft.com/office/drawing/2014/main" xmlns="" val="20002"/>
                    </a:ext>
                  </a:extLst>
                </a:gridCol>
              </a:tblGrid>
              <a:tr h="462405">
                <a:tc>
                  <a:txBody>
                    <a:bodyPr/>
                    <a:lstStyle/>
                    <a:p>
                      <a:pPr algn="ctr" fontAlgn="ctr"/>
                      <a:r>
                        <a:rPr lang="es-MX" sz="1000" b="1" i="0" u="none" strike="noStrike" dirty="0">
                          <a:solidFill>
                            <a:srgbClr val="FFFFFF"/>
                          </a:solidFill>
                          <a:effectLst/>
                          <a:latin typeface="Century Gothic" panose="020B0502020202020204" pitchFamily="34" charset="0"/>
                        </a:rPr>
                        <a:t>Nombre </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Sector</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Miembros clave</a:t>
                      </a:r>
                    </a:p>
                  </a:txBody>
                  <a:tcPr marL="7006" marR="7006" marT="700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Gava</a:t>
                      </a:r>
                    </a:p>
                  </a:txBody>
                  <a:tcPr marL="7006" marR="7006" marT="700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Sebastián Garza T.</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Andreu Cors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1"/>
                  </a:ext>
                </a:extLst>
              </a:tr>
              <a:tr h="805705">
                <a:tc>
                  <a:txBody>
                    <a:bodyPr/>
                    <a:lstStyle/>
                    <a:p>
                      <a:pPr algn="ctr" fontAlgn="ctr"/>
                      <a:r>
                        <a:rPr lang="es-MX" sz="1000" b="0" i="0" u="none" strike="noStrike" dirty="0">
                          <a:solidFill>
                            <a:srgbClr val="000000"/>
                          </a:solidFill>
                          <a:effectLst/>
                          <a:latin typeface="Century Gothic" panose="020B0502020202020204" pitchFamily="34" charset="0"/>
                        </a:rPr>
                        <a:t>Altum</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Deuda</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Gerardo Legorreta</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Eduardo Legorreta</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Michelle Schlam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Francisco Salas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Miguel Gomez</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2"/>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Artha</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Carlos Gutiérrez Andreassen</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Germán Ahumada Alduncin</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3"/>
                  </a:ext>
                </a:extLst>
              </a:tr>
              <a:tr h="483423">
                <a:tc>
                  <a:txBody>
                    <a:bodyPr/>
                    <a:lstStyle/>
                    <a:p>
                      <a:pPr algn="ctr" fontAlgn="ctr"/>
                      <a:r>
                        <a:rPr lang="es-MX" sz="1000" b="0" i="0" u="none" strike="noStrike" dirty="0">
                          <a:solidFill>
                            <a:srgbClr val="000000"/>
                          </a:solidFill>
                          <a:effectLst/>
                          <a:latin typeface="Century Gothic" panose="020B0502020202020204" pitchFamily="34" charset="0"/>
                        </a:rPr>
                        <a:t>Delta</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000" b="0" i="0" u="none" strike="noStrike" dirty="0">
                          <a:solidFill>
                            <a:srgbClr val="000000"/>
                          </a:solidFill>
                          <a:effectLst/>
                          <a:latin typeface="Century Gothic" panose="020B0502020202020204" pitchFamily="34" charset="0"/>
                        </a:rPr>
                        <a:t>Federico Garza Santos</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Ernesto Dieck Assad</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Rodrigo Cerna Colin</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4"/>
                  </a:ext>
                </a:extLst>
              </a:tr>
              <a:tr h="588515">
                <a:tc>
                  <a:txBody>
                    <a:bodyPr/>
                    <a:lstStyle/>
                    <a:p>
                      <a:pPr algn="ctr" fontAlgn="ctr"/>
                      <a:r>
                        <a:rPr lang="es-MX" sz="1000" b="0" i="0" u="none" strike="noStrike" dirty="0">
                          <a:solidFill>
                            <a:srgbClr val="000000"/>
                          </a:solidFill>
                          <a:effectLst/>
                          <a:latin typeface="Century Gothic" panose="020B0502020202020204" pitchFamily="34" charset="0"/>
                        </a:rPr>
                        <a:t>Be Grand</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Nicolás Carrancedo Ocejo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José Luis Muñoz Domínguez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Eduardo Sierra Roffe </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5"/>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Thermion</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Energía</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fr-FR" sz="1000" b="0" i="0" u="none" strike="noStrike" dirty="0">
                          <a:solidFill>
                            <a:srgbClr val="000000"/>
                          </a:solidFill>
                          <a:effectLst/>
                          <a:latin typeface="Century Gothic" panose="020B0502020202020204" pitchFamily="34" charset="0"/>
                        </a:rPr>
                        <a:t>René Christian Maingot </a:t>
                      </a:r>
                      <a:br>
                        <a:rPr lang="fr-FR" sz="1000" b="0" i="0" u="none" strike="noStrike" dirty="0">
                          <a:solidFill>
                            <a:srgbClr val="000000"/>
                          </a:solidFill>
                          <a:effectLst/>
                          <a:latin typeface="Century Gothic" panose="020B0502020202020204" pitchFamily="34" charset="0"/>
                        </a:rPr>
                      </a:br>
                      <a:r>
                        <a:rPr lang="fr-FR" sz="1000" b="0" i="0" u="none" strike="noStrike" dirty="0">
                          <a:solidFill>
                            <a:srgbClr val="000000"/>
                          </a:solidFill>
                          <a:effectLst/>
                          <a:latin typeface="Century Gothic" panose="020B0502020202020204" pitchFamily="34" charset="0"/>
                        </a:rPr>
                        <a:t>Justin R. Bryon</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6"/>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CSMRTCK</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Deuda</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Raúl Gallegos Navarro</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Alejandro Rodriguez Rivero,</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7"/>
                  </a:ext>
                </a:extLst>
              </a:tr>
              <a:tr h="483423">
                <a:tc>
                  <a:txBody>
                    <a:bodyPr/>
                    <a:lstStyle/>
                    <a:p>
                      <a:pPr algn="ctr" fontAlgn="ctr"/>
                      <a:r>
                        <a:rPr lang="es-MX" sz="1000" b="0" i="0" u="none" strike="noStrike" dirty="0">
                          <a:solidFill>
                            <a:srgbClr val="000000"/>
                          </a:solidFill>
                          <a:effectLst/>
                          <a:latin typeface="Century Gothic" panose="020B0502020202020204" pitchFamily="34" charset="0"/>
                        </a:rPr>
                        <a:t>Northgate</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Capital privado</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000" b="0" i="0" u="none" strike="noStrike" dirty="0">
                          <a:solidFill>
                            <a:srgbClr val="000000"/>
                          </a:solidFill>
                          <a:effectLst/>
                          <a:latin typeface="Century Gothic" panose="020B0502020202020204" pitchFamily="34" charset="0"/>
                        </a:rPr>
                        <a:t>Alfredo Alfaro</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Eduardo Mapes</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Gabriel Mizrahi</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8"/>
                  </a:ext>
                </a:extLst>
              </a:tr>
            </a:tbl>
          </a:graphicData>
        </a:graphic>
      </p:graphicFrame>
      <p:graphicFrame>
        <p:nvGraphicFramePr>
          <p:cNvPr id="8" name="Tabla 7"/>
          <p:cNvGraphicFramePr>
            <a:graphicFrameLocks noGrp="1"/>
          </p:cNvGraphicFramePr>
          <p:nvPr>
            <p:extLst/>
          </p:nvPr>
        </p:nvGraphicFramePr>
        <p:xfrm>
          <a:off x="4859473" y="1434434"/>
          <a:ext cx="3965350" cy="4724400"/>
        </p:xfrm>
        <a:graphic>
          <a:graphicData uri="http://schemas.openxmlformats.org/drawingml/2006/table">
            <a:tbl>
              <a:tblPr/>
              <a:tblGrid>
                <a:gridCol w="792863">
                  <a:extLst>
                    <a:ext uri="{9D8B030D-6E8A-4147-A177-3AD203B41FA5}">
                      <a16:colId xmlns:a16="http://schemas.microsoft.com/office/drawing/2014/main" xmlns="" val="20000"/>
                    </a:ext>
                  </a:extLst>
                </a:gridCol>
                <a:gridCol w="1108708">
                  <a:extLst>
                    <a:ext uri="{9D8B030D-6E8A-4147-A177-3AD203B41FA5}">
                      <a16:colId xmlns:a16="http://schemas.microsoft.com/office/drawing/2014/main" xmlns="" val="20001"/>
                    </a:ext>
                  </a:extLst>
                </a:gridCol>
                <a:gridCol w="2063779">
                  <a:extLst>
                    <a:ext uri="{9D8B030D-6E8A-4147-A177-3AD203B41FA5}">
                      <a16:colId xmlns:a16="http://schemas.microsoft.com/office/drawing/2014/main" xmlns="" val="20002"/>
                    </a:ext>
                  </a:extLst>
                </a:gridCol>
              </a:tblGrid>
              <a:tr h="502920">
                <a:tc>
                  <a:txBody>
                    <a:bodyPr/>
                    <a:lstStyle/>
                    <a:p>
                      <a:pPr algn="ctr" fontAlgn="ctr"/>
                      <a:r>
                        <a:rPr lang="es-MX" sz="1000" b="1" i="0" u="none" strike="noStrike" dirty="0">
                          <a:solidFill>
                            <a:srgbClr val="FFFFFF"/>
                          </a:solidFill>
                          <a:effectLst/>
                          <a:latin typeface="Century Gothic" panose="020B0502020202020204" pitchFamily="34" charset="0"/>
                        </a:rPr>
                        <a:t>Nombre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Sector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Miembros clave</a:t>
                      </a: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TUCK17</a:t>
                      </a:r>
                    </a:p>
                  </a:txBody>
                  <a:tcPr marL="7620" marR="7620" marT="76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1"/>
                  </a:ext>
                </a:extLst>
              </a:tr>
              <a:tr h="876300">
                <a:tc>
                  <a:txBody>
                    <a:bodyPr/>
                    <a:lstStyle/>
                    <a:p>
                      <a:pPr algn="ctr" fontAlgn="ctr"/>
                      <a:r>
                        <a:rPr lang="es-MX" sz="1000" b="0" i="0" u="none" strike="noStrike" dirty="0">
                          <a:solidFill>
                            <a:srgbClr val="000000"/>
                          </a:solidFill>
                          <a:effectLst/>
                          <a:latin typeface="Century Gothic" panose="020B0502020202020204" pitchFamily="34" charset="0"/>
                        </a:rPr>
                        <a:t>Abraaj</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Energía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Tas Anvaripour</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Saad Zaman</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Murtaza Hussain</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Ezequiel Padilla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Daniel Ceniceros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2"/>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Sailbridge</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Capital privado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 Javier de Frutos</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Lorenzo Soler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3"/>
                  </a:ext>
                </a:extLst>
              </a:tr>
              <a:tr h="876300">
                <a:tc>
                  <a:txBody>
                    <a:bodyPr/>
                    <a:lstStyle/>
                    <a:p>
                      <a:pPr algn="ctr" fontAlgn="ctr"/>
                      <a:r>
                        <a:rPr lang="es-MX" sz="1000" b="0" i="0" u="none" strike="noStrike" dirty="0">
                          <a:solidFill>
                            <a:srgbClr val="000000"/>
                          </a:solidFill>
                          <a:effectLst/>
                          <a:latin typeface="Century Gothic" panose="020B0502020202020204" pitchFamily="34" charset="0"/>
                        </a:rPr>
                        <a:t>Ainda</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Energía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Manuel Rodríguez Arregui</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José Pablo Rinkenbach Lizárraga</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Luis Arias Osoyo</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Gabriel Cerdio Gudiño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4"/>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Alsis</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Deuda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5"/>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Riverstone</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Infraestructura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 Pierre F. Lapeyre Jr.</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David M. Leuschen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6"/>
                  </a:ext>
                </a:extLst>
              </a:tr>
              <a:tr h="462915">
                <a:tc>
                  <a:txBody>
                    <a:bodyPr/>
                    <a:lstStyle/>
                    <a:p>
                      <a:pPr algn="ctr" fontAlgn="ctr"/>
                      <a:r>
                        <a:rPr lang="es-MX" sz="1000" b="0" i="0" u="none" strike="noStrike" dirty="0" err="1" smtClean="0">
                          <a:solidFill>
                            <a:srgbClr val="000000"/>
                          </a:solidFill>
                          <a:effectLst/>
                          <a:latin typeface="Century Gothic" panose="020B0502020202020204" pitchFamily="34" charset="0"/>
                        </a:rPr>
                        <a:t>O’Donell</a:t>
                      </a:r>
                      <a:endParaRPr lang="es-MX" sz="1000" b="0" i="0" u="none" strike="noStrike" dirty="0">
                        <a:solidFill>
                          <a:srgbClr val="000000"/>
                        </a:solidFill>
                        <a:effectLst/>
                        <a:latin typeface="Century Gothic" panose="020B0502020202020204" pitchFamily="34" charset="0"/>
                      </a:endParaRP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Bienes raíces</a:t>
                      </a:r>
                      <a:endParaRPr lang="es-MX" sz="1000" b="0" i="0" u="none" strike="noStrike" dirty="0">
                        <a:solidFill>
                          <a:srgbClr val="000000"/>
                        </a:solidFill>
                        <a:effectLst/>
                        <a:latin typeface="Century Gothic" panose="020B0502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John David </a:t>
                      </a:r>
                      <a:r>
                        <a:rPr lang="es-MX" sz="1000" b="0" i="0" u="none" strike="noStrike" dirty="0" err="1" smtClean="0">
                          <a:solidFill>
                            <a:srgbClr val="000000"/>
                          </a:solidFill>
                          <a:effectLst/>
                          <a:latin typeface="Century Gothic" panose="020B0502020202020204" pitchFamily="34" charset="0"/>
                        </a:rPr>
                        <a:t>O’Donnell</a:t>
                      </a:r>
                      <a:r>
                        <a:rPr lang="es-MX" sz="1000" b="0" i="0" u="none" strike="noStrike" dirty="0" smtClean="0">
                          <a:solidFill>
                            <a:srgbClr val="000000"/>
                          </a:solidFill>
                          <a:effectLst/>
                          <a:latin typeface="Century Gothic" panose="020B0502020202020204" pitchFamily="34" charset="0"/>
                        </a:rPr>
                        <a:t> </a:t>
                      </a:r>
                      <a:r>
                        <a:rPr lang="es-MX" sz="1000" b="0" i="0" u="none" strike="noStrike" dirty="0" err="1" smtClean="0">
                          <a:solidFill>
                            <a:srgbClr val="000000"/>
                          </a:solidFill>
                          <a:effectLst/>
                          <a:latin typeface="Century Gothic" panose="020B0502020202020204" pitchFamily="34" charset="0"/>
                        </a:rPr>
                        <a:t>Dwyer</a:t>
                      </a:r>
                      <a:r>
                        <a:rPr lang="es-MX" sz="1000" b="0" i="0" u="none" strike="noStrike" dirty="0" smtClean="0">
                          <a:solidFill>
                            <a:srgbClr val="000000"/>
                          </a:solidFill>
                          <a:effectLst/>
                          <a:latin typeface="Century Gothic" panose="020B0502020202020204" pitchFamily="34" charset="0"/>
                        </a:rPr>
                        <a:t/>
                      </a:r>
                      <a:br>
                        <a:rPr lang="es-MX" sz="1000" b="0" i="0" u="none" strike="noStrike" dirty="0" smtClean="0">
                          <a:solidFill>
                            <a:srgbClr val="000000"/>
                          </a:solidFill>
                          <a:effectLst/>
                          <a:latin typeface="Century Gothic" panose="020B0502020202020204" pitchFamily="34" charset="0"/>
                        </a:rPr>
                      </a:br>
                      <a:r>
                        <a:rPr lang="es-MX" sz="1000" b="0" i="0" u="none" strike="noStrike" dirty="0" smtClean="0">
                          <a:solidFill>
                            <a:srgbClr val="000000"/>
                          </a:solidFill>
                          <a:effectLst/>
                          <a:latin typeface="Century Gothic" panose="020B0502020202020204" pitchFamily="34" charset="0"/>
                        </a:rPr>
                        <a:t>Javier</a:t>
                      </a:r>
                      <a:r>
                        <a:rPr lang="es-MX" sz="1000" b="0" i="0" u="none" strike="noStrike" baseline="0" dirty="0" smtClean="0">
                          <a:solidFill>
                            <a:srgbClr val="000000"/>
                          </a:solidFill>
                          <a:effectLst/>
                          <a:latin typeface="Century Gothic" panose="020B0502020202020204" pitchFamily="34" charset="0"/>
                        </a:rPr>
                        <a:t> Luna </a:t>
                      </a:r>
                      <a:r>
                        <a:rPr lang="es-MX" sz="1000" b="0" i="0" u="none" strike="noStrike" baseline="0" dirty="0" err="1" smtClean="0">
                          <a:solidFill>
                            <a:srgbClr val="000000"/>
                          </a:solidFill>
                          <a:effectLst/>
                          <a:latin typeface="Century Gothic" panose="020B0502020202020204" pitchFamily="34" charset="0"/>
                        </a:rPr>
                        <a:t>Luna</a:t>
                      </a:r>
                      <a:r>
                        <a:rPr lang="es-MX" sz="1000" b="0" i="0" u="none" strike="noStrike" baseline="0" dirty="0" smtClean="0">
                          <a:solidFill>
                            <a:srgbClr val="000000"/>
                          </a:solidFill>
                          <a:effectLst/>
                          <a:latin typeface="Century Gothic" panose="020B0502020202020204" pitchFamily="34" charset="0"/>
                        </a:rPr>
                        <a:t/>
                      </a:r>
                      <a:br>
                        <a:rPr lang="es-MX" sz="1000" b="0" i="0" u="none" strike="noStrike" baseline="0" dirty="0" smtClean="0">
                          <a:solidFill>
                            <a:srgbClr val="000000"/>
                          </a:solidFill>
                          <a:effectLst/>
                          <a:latin typeface="Century Gothic" panose="020B0502020202020204" pitchFamily="34" charset="0"/>
                        </a:rPr>
                      </a:br>
                      <a:r>
                        <a:rPr lang="es-MX" sz="1000" b="0" i="0" u="none" strike="noStrike" baseline="0" dirty="0" smtClean="0">
                          <a:solidFill>
                            <a:srgbClr val="000000"/>
                          </a:solidFill>
                          <a:effectLst/>
                          <a:latin typeface="Century Gothic" panose="020B0502020202020204" pitchFamily="34" charset="0"/>
                        </a:rPr>
                        <a:t>Mario del Bosque Martínez</a:t>
                      </a:r>
                      <a:br>
                        <a:rPr lang="es-MX" sz="1000" b="0" i="0" u="none" strike="noStrike" baseline="0" dirty="0" smtClean="0">
                          <a:solidFill>
                            <a:srgbClr val="000000"/>
                          </a:solidFill>
                          <a:effectLst/>
                          <a:latin typeface="Century Gothic" panose="020B0502020202020204" pitchFamily="34" charset="0"/>
                        </a:rPr>
                      </a:br>
                      <a:r>
                        <a:rPr lang="es-MX" sz="1000" b="0" i="0" u="none" strike="noStrike" baseline="0" dirty="0" smtClean="0">
                          <a:solidFill>
                            <a:srgbClr val="000000"/>
                          </a:solidFill>
                          <a:effectLst/>
                          <a:latin typeface="Century Gothic" panose="020B0502020202020204" pitchFamily="34" charset="0"/>
                        </a:rPr>
                        <a:t>Miguel Ángel Delgado Castillo</a:t>
                      </a:r>
                      <a:endParaRPr lang="es-MX" sz="1000" b="0" i="0" u="none" strike="noStrike" dirty="0">
                        <a:solidFill>
                          <a:srgbClr val="000000"/>
                        </a:solidFill>
                        <a:effectLst/>
                        <a:latin typeface="Century Gothic" panose="020B0502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bl>
          </a:graphicData>
        </a:graphic>
      </p:graphicFrame>
      <p:sp>
        <p:nvSpPr>
          <p:cNvPr id="9" name="Rectángulo 8"/>
          <p:cNvSpPr/>
          <p:nvPr/>
        </p:nvSpPr>
        <p:spPr>
          <a:xfrm>
            <a:off x="-100623" y="2124224"/>
            <a:ext cx="679661" cy="246221"/>
          </a:xfrm>
          <a:prstGeom prst="rect">
            <a:avLst/>
          </a:prstGeom>
        </p:spPr>
        <p:txBody>
          <a:bodyPr wrap="square">
            <a:spAutoFit/>
          </a:bodyPr>
          <a:lstStyle/>
          <a:p>
            <a:pPr algn="r">
              <a:spcBef>
                <a:spcPts val="0"/>
              </a:spcBef>
              <a:spcAft>
                <a:spcPts val="600"/>
              </a:spcAft>
              <a:buClr>
                <a:srgbClr val="CD0000"/>
              </a:buClr>
              <a:buSzPct val="110000"/>
            </a:pPr>
            <a:r>
              <a:rPr lang="es-MX" altLang="es-MX" sz="1000" kern="0" dirty="0" smtClean="0">
                <a:solidFill>
                  <a:schemeClr val="tx2"/>
                </a:solidFill>
                <a:latin typeface="Century Gothic" panose="020B0502020202020204" pitchFamily="34" charset="0"/>
                <a:cs typeface="Arial" pitchFamily="34" charset="0"/>
              </a:rPr>
              <a:t>Emitido</a:t>
            </a:r>
            <a:endParaRPr lang="es-MX" altLang="es-MX" sz="1000" kern="0" dirty="0">
              <a:solidFill>
                <a:schemeClr val="tx2"/>
              </a:solidFill>
              <a:latin typeface="Century Gothic" panose="020B0502020202020204" pitchFamily="34" charset="0"/>
              <a:cs typeface="Arial" pitchFamily="34" charset="0"/>
            </a:endParaRPr>
          </a:p>
        </p:txBody>
      </p:sp>
      <p:sp>
        <p:nvSpPr>
          <p:cNvPr id="10" name="Rectángulo 9"/>
          <p:cNvSpPr/>
          <p:nvPr/>
        </p:nvSpPr>
        <p:spPr>
          <a:xfrm>
            <a:off x="-100623" y="4875287"/>
            <a:ext cx="679661" cy="246221"/>
          </a:xfrm>
          <a:prstGeom prst="rect">
            <a:avLst/>
          </a:prstGeom>
        </p:spPr>
        <p:txBody>
          <a:bodyPr wrap="square">
            <a:spAutoFit/>
          </a:bodyPr>
          <a:lstStyle/>
          <a:p>
            <a:pPr algn="r">
              <a:spcBef>
                <a:spcPts val="0"/>
              </a:spcBef>
              <a:spcAft>
                <a:spcPts val="600"/>
              </a:spcAft>
              <a:buClr>
                <a:srgbClr val="CD0000"/>
              </a:buClr>
              <a:buSzPct val="110000"/>
            </a:pPr>
            <a:r>
              <a:rPr lang="es-MX" altLang="es-MX" sz="1000" kern="0" dirty="0" smtClean="0">
                <a:solidFill>
                  <a:schemeClr val="tx2"/>
                </a:solidFill>
                <a:latin typeface="Century Gothic" panose="020B0502020202020204" pitchFamily="34" charset="0"/>
                <a:cs typeface="Arial" pitchFamily="34" charset="0"/>
              </a:rPr>
              <a:t>Emitido</a:t>
            </a:r>
            <a:endParaRPr lang="es-MX" altLang="es-MX" sz="1000" kern="0" dirty="0">
              <a:solidFill>
                <a:schemeClr val="tx2"/>
              </a:solidFill>
              <a:latin typeface="Century Gothic" panose="020B0502020202020204" pitchFamily="34" charset="0"/>
              <a:cs typeface="Arial" pitchFamily="34" charset="0"/>
            </a:endParaRPr>
          </a:p>
        </p:txBody>
      </p:sp>
      <p:sp>
        <p:nvSpPr>
          <p:cNvPr id="3" name="2 Flecha derecha">
            <a:hlinkClick r:id="rId2" action="ppaction://hlinksldjump"/>
          </p:cNvPr>
          <p:cNvSpPr/>
          <p:nvPr/>
        </p:nvSpPr>
        <p:spPr>
          <a:xfrm>
            <a:off x="8748915" y="6429241"/>
            <a:ext cx="227810" cy="14166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6058178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555763"/>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84</a:t>
            </a:fld>
            <a:endParaRPr lang="es-ES" altLang="es-MX" dirty="0">
              <a:latin typeface="Century Gothic" panose="020B0502020202020204" pitchFamily="34" charset="0"/>
            </a:endParaRPr>
          </a:p>
        </p:txBody>
      </p:sp>
      <p:sp>
        <p:nvSpPr>
          <p:cNvPr id="9" name="1 Marcador de contenido"/>
          <p:cNvSpPr txBox="1">
            <a:spLocks/>
          </p:cNvSpPr>
          <p:nvPr/>
        </p:nvSpPr>
        <p:spPr bwMode="auto">
          <a:xfrm>
            <a:off x="1519577" y="1340221"/>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a:t>
            </a:r>
            <a:r>
              <a:rPr lang="es-MX" altLang="es-MX" sz="1100" dirty="0" smtClean="0">
                <a:latin typeface="Century Gothic" panose="020B0502020202020204" pitchFamily="34" charset="0"/>
              </a:rPr>
              <a:t>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smtClean="0">
                <a:latin typeface="Century Gothic" panose="020B0502020202020204" pitchFamily="34" charset="0"/>
              </a:rPr>
              <a:t>Revisión </a:t>
            </a:r>
            <a:r>
              <a:rPr lang="es-MX" sz="1100" dirty="0">
                <a:latin typeface="Century Gothic" panose="020B0502020202020204" pitchFamily="34" charset="0"/>
              </a:rPr>
              <a:t>y propuesta CKD </a:t>
            </a:r>
            <a:r>
              <a:rPr lang="es-MX" sz="1100" dirty="0" smtClean="0">
                <a:latin typeface="Century Gothic" panose="020B0502020202020204" pitchFamily="34" charset="0"/>
              </a:rPr>
              <a:t>de Credit </a:t>
            </a:r>
            <a:r>
              <a:rPr lang="es-MX" sz="1100" dirty="0">
                <a:latin typeface="Century Gothic" panose="020B0502020202020204" pitchFamily="34" charset="0"/>
              </a:rPr>
              <a:t>Suisse (</a:t>
            </a:r>
            <a:r>
              <a:rPr lang="es-MX" sz="1100" b="1" dirty="0">
                <a:latin typeface="Century Gothic" panose="020B0502020202020204" pitchFamily="34" charset="0"/>
              </a:rPr>
              <a:t>CSMRTCK 17</a:t>
            </a:r>
            <a:r>
              <a:rPr lang="es-MX" sz="1100" b="1" dirty="0" smtClean="0">
                <a:latin typeface="Century Gothic" panose="020B0502020202020204" pitchFamily="34" charset="0"/>
              </a:rPr>
              <a:t>)</a:t>
            </a:r>
            <a:endParaRPr lang="es-MX" altLang="es-MX" sz="1100" dirty="0" smtClean="0">
              <a:latin typeface="Century Gothic" panose="020B0502020202020204" pitchFamily="34" charset="0"/>
            </a:endParaRP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033</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Julio 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21505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smtClean="0">
                <a:latin typeface="Century Gothic" panose="020B0502020202020204" pitchFamily="34" charset="0"/>
              </a:rPr>
              <a:t>Rendimiento FINVIT </a:t>
            </a:r>
            <a:r>
              <a:rPr lang="es-MX" sz="1400" b="1" dirty="0" smtClean="0">
                <a:latin typeface="Century Gothic" panose="020B0502020202020204" pitchFamily="34" charset="0"/>
              </a:rPr>
              <a:t>al 30 de junio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r>
              <a:rPr lang="es-MX" sz="2000" b="1" dirty="0" smtClean="0">
                <a:latin typeface="Century Gothic" panose="020B0502020202020204" pitchFamily="34" charset="0"/>
              </a:rPr>
              <a:t>	</a:t>
            </a:r>
            <a:endParaRPr lang="es-MX" sz="2000" b="1" dirty="0">
              <a:latin typeface="Century Gothic" panose="020B0502020202020204" pitchFamily="34" charset="0"/>
            </a:endParaRPr>
          </a:p>
        </p:txBody>
      </p:sp>
      <p:sp>
        <p:nvSpPr>
          <p:cNvPr id="13" name="2 Marcador de contenido"/>
          <p:cNvSpPr txBox="1">
            <a:spLocks/>
          </p:cNvSpPr>
          <p:nvPr/>
        </p:nvSpPr>
        <p:spPr>
          <a:xfrm>
            <a:off x="867936"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a:t>
            </a:r>
            <a:r>
              <a:rPr lang="es-MX" sz="900" dirty="0" smtClean="0">
                <a:latin typeface="Century Gothic" panose="020B0502020202020204" pitchFamily="34" charset="0"/>
              </a:rPr>
              <a:t>con datos al 30 </a:t>
            </a:r>
            <a:r>
              <a:rPr lang="es-MX" sz="900" dirty="0">
                <a:latin typeface="Century Gothic" panose="020B0502020202020204" pitchFamily="34" charset="0"/>
              </a:rPr>
              <a:t>de </a:t>
            </a:r>
            <a:r>
              <a:rPr lang="es-MX" sz="900" dirty="0" smtClean="0">
                <a:latin typeface="Century Gothic" panose="020B0502020202020204" pitchFamily="34" charset="0"/>
              </a:rPr>
              <a:t>junio de 2017</a:t>
            </a:r>
          </a:p>
        </p:txBody>
      </p:sp>
      <p:sp>
        <p:nvSpPr>
          <p:cNvPr id="2" name="1 Marcador de número de diapositiva"/>
          <p:cNvSpPr>
            <a:spLocks noGrp="1"/>
          </p:cNvSpPr>
          <p:nvPr>
            <p:ph type="sldNum" sz="quarter" idx="12"/>
          </p:nvPr>
        </p:nvSpPr>
        <p:spPr>
          <a:xfrm>
            <a:off x="8557403" y="6292575"/>
            <a:ext cx="405442" cy="365125"/>
          </a:xfrm>
        </p:spPr>
        <p:txBody>
          <a:bodyPr/>
          <a:lstStyle/>
          <a:p>
            <a:fld id="{05E83AA4-A00D-4AA0-8FE8-B93C9F3EC141}" type="slidenum">
              <a:rPr lang="es-ES" altLang="es-MX" smtClean="0">
                <a:latin typeface="Century Gothic" panose="020B0502020202020204" pitchFamily="34" charset="0"/>
              </a:rPr>
              <a:pPr/>
              <a:t>85</a:t>
            </a:fld>
            <a:endParaRPr lang="es-ES" altLang="es-MX" dirty="0">
              <a:latin typeface="Century Gothic" panose="020B0502020202020204" pitchFamily="34" charset="0"/>
            </a:endParaRPr>
          </a:p>
        </p:txBody>
      </p:sp>
      <p:pic>
        <p:nvPicPr>
          <p:cNvPr id="3" name="Imagen 2"/>
          <p:cNvPicPr>
            <a:picLocks noChangeAspect="1"/>
          </p:cNvPicPr>
          <p:nvPr/>
        </p:nvPicPr>
        <p:blipFill rotWithShape="1">
          <a:blip r:embed="rId2"/>
          <a:srcRect t="1293"/>
          <a:stretch/>
        </p:blipFill>
        <p:spPr>
          <a:xfrm>
            <a:off x="867936" y="1290991"/>
            <a:ext cx="7115175" cy="5184147"/>
          </a:xfrm>
          <a:prstGeom prst="rect">
            <a:avLst/>
          </a:prstGeom>
        </p:spPr>
      </p:pic>
    </p:spTree>
    <p:extLst>
      <p:ext uri="{BB962C8B-B14F-4D97-AF65-F5344CB8AC3E}">
        <p14:creationId xmlns:p14="http://schemas.microsoft.com/office/powerpoint/2010/main" val="105802662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a:t>
            </a:r>
            <a:r>
              <a:rPr lang="es-MX" sz="2000" b="1" dirty="0" smtClean="0">
                <a:latin typeface="Century Gothic" panose="020B0502020202020204" pitchFamily="34" charset="0"/>
              </a:rPr>
              <a:t>59 </a:t>
            </a:r>
            <a:r>
              <a:rPr lang="es-MX" sz="2000" b="1" dirty="0">
                <a:latin typeface="Century Gothic" panose="020B0502020202020204" pitchFamily="34" charset="0"/>
              </a:rPr>
              <a:t>mdp, 71% aportados de forma directa y un rendimiento del 7.06</a:t>
            </a:r>
            <a:r>
              <a:rPr lang="es-MX" sz="2000" b="1" dirty="0" smtClean="0">
                <a:latin typeface="Century Gothic" panose="020B0502020202020204" pitchFamily="34" charset="0"/>
              </a:rPr>
              <a:t>%</a:t>
            </a:r>
            <a:endParaRPr lang="es-MX" sz="2000" b="1" dirty="0">
              <a:latin typeface="Century Gothic" panose="020B0502020202020204" pitchFamily="34" charset="0"/>
            </a:endParaRP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a:t>
            </a:r>
            <a:r>
              <a:rPr lang="es-MX" sz="1200" dirty="0" smtClean="0">
                <a:solidFill>
                  <a:prstClr val="black"/>
                </a:solidFill>
                <a:latin typeface="Century Gothic" panose="020B0502020202020204" pitchFamily="34" charset="0"/>
              </a:rPr>
              <a:t>30 de junio </a:t>
            </a:r>
            <a:r>
              <a:rPr lang="es-MX" sz="1200" dirty="0">
                <a:solidFill>
                  <a:prstClr val="black"/>
                </a:solidFill>
                <a:latin typeface="Century Gothic" panose="020B0502020202020204" pitchFamily="34" charset="0"/>
              </a:rPr>
              <a:t>de 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3315254101"/>
              </p:ext>
            </p:extLst>
          </p:nvPr>
        </p:nvGraphicFramePr>
        <p:xfrm>
          <a:off x="201245" y="1547586"/>
          <a:ext cx="3757297" cy="2470729"/>
        </p:xfrm>
        <a:graphic>
          <a:graphicData uri="http://schemas.openxmlformats.org/drawingml/2006/table">
            <a:tbl>
              <a:tblPr/>
              <a:tblGrid>
                <a:gridCol w="2363826">
                  <a:extLst>
                    <a:ext uri="{9D8B030D-6E8A-4147-A177-3AD203B41FA5}">
                      <a16:colId xmlns:a16="http://schemas.microsoft.com/office/drawing/2014/main" xmlns="" val="20000"/>
                    </a:ext>
                  </a:extLst>
                </a:gridCol>
                <a:gridCol w="1393471">
                  <a:extLst>
                    <a:ext uri="{9D8B030D-6E8A-4147-A177-3AD203B41FA5}">
                      <a16:colId xmlns:a16="http://schemas.microsoft.com/office/drawing/2014/main" xmlns="" val="20001"/>
                    </a:ext>
                  </a:extLst>
                </a:gridCol>
              </a:tblGrid>
              <a:tr h="262712">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200" b="0" i="0" u="none" strike="noStrike" dirty="0">
                          <a:solidFill>
                            <a:schemeClr val="bg1"/>
                          </a:solidFill>
                          <a:effectLst/>
                          <a:latin typeface="Century Gothic" panose="020B0502020202020204" pitchFamily="34" charset="0"/>
                        </a:rPr>
                        <a:t> </a:t>
                      </a:r>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algn="ctr" defTabSz="457200" rtl="0" eaLnBrk="1" fontAlgn="ctr" latinLnBrk="0" hangingPunct="1"/>
                      <a:r>
                        <a:rPr lang="es-MX" sz="1200" b="1" i="0" u="none" strike="noStrike" kern="1200" dirty="0">
                          <a:solidFill>
                            <a:srgbClr val="FFFFFF"/>
                          </a:solidFill>
                          <a:effectLst/>
                          <a:latin typeface="Century Gothic" panose="020B0502020202020204" pitchFamily="34" charset="0"/>
                          <a:ea typeface="+mn-ea"/>
                          <a:cs typeface="+mn-cs"/>
                        </a:rPr>
                        <a:t>Al </a:t>
                      </a:r>
                      <a:r>
                        <a:rPr lang="es-MX" sz="1200" b="1" i="0" u="none" strike="noStrike" kern="1200" dirty="0" smtClean="0">
                          <a:solidFill>
                            <a:srgbClr val="FFFFFF"/>
                          </a:solidFill>
                          <a:effectLst/>
                          <a:latin typeface="Century Gothic" panose="020B0502020202020204" pitchFamily="34" charset="0"/>
                          <a:ea typeface="+mn-ea"/>
                          <a:cs typeface="+mn-cs"/>
                        </a:rPr>
                        <a:t>30 de</a:t>
                      </a:r>
                      <a:r>
                        <a:rPr lang="es-MX" sz="1200" b="1" i="0" u="none" strike="noStrike" kern="1200" baseline="0" dirty="0" smtClean="0">
                          <a:solidFill>
                            <a:srgbClr val="FFFFFF"/>
                          </a:solidFill>
                          <a:effectLst/>
                          <a:latin typeface="Century Gothic" panose="020B0502020202020204" pitchFamily="34" charset="0"/>
                          <a:ea typeface="+mn-ea"/>
                          <a:cs typeface="+mn-cs"/>
                        </a:rPr>
                        <a:t> junio</a:t>
                      </a:r>
                      <a:endParaRPr lang="es-MX" sz="1200" b="1" i="0" u="none" strike="noStrike" kern="1200" dirty="0">
                        <a:solidFill>
                          <a:srgbClr val="FFFFFF"/>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7.06%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7.52%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2.01</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-0.0447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59,634,763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1.1147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1601003925"/>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xmlns="" val="20000"/>
                    </a:ext>
                  </a:extLst>
                </a:gridCol>
                <a:gridCol w="1393572">
                  <a:extLst>
                    <a:ext uri="{9D8B030D-6E8A-4147-A177-3AD203B41FA5}">
                      <a16:colId xmlns:a16="http://schemas.microsoft.com/office/drawing/2014/main" xmlns=""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smtClean="0">
                          <a:solidFill>
                            <a:srgbClr val="FFFFFF"/>
                          </a:solidFill>
                          <a:effectLst/>
                          <a:latin typeface="Century Gothic" panose="020B0502020202020204" pitchFamily="34" charset="0"/>
                        </a:rPr>
                        <a:t>30 de junio</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xmlns=""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a:t>
                      </a:r>
                      <a:r>
                        <a:rPr lang="es-MX" sz="1200" b="0" i="0" u="none" strike="noStrike" dirty="0" smtClean="0">
                          <a:solidFill>
                            <a:srgbClr val="000000"/>
                          </a:solidFill>
                          <a:effectLst/>
                          <a:latin typeface="Century Gothic" panose="020B0502020202020204" pitchFamily="34" charset="0"/>
                        </a:rPr>
                        <a:t>27,393,932.87</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a:t>
                      </a:r>
                      <a:r>
                        <a:rPr lang="es-MX" sz="1200" b="0" i="0" u="none" strike="noStrike" kern="1200" dirty="0" smtClean="0">
                          <a:solidFill>
                            <a:srgbClr val="000000"/>
                          </a:solidFill>
                          <a:effectLst/>
                          <a:latin typeface="Century Gothic" panose="020B0502020202020204" pitchFamily="34" charset="0"/>
                          <a:ea typeface="+mn-ea"/>
                          <a:cs typeface="+mn-cs"/>
                        </a:rPr>
                        <a:t>702,807.93</a:t>
                      </a:r>
                      <a:endParaRPr lang="es-MX" sz="1200" b="0" i="0" u="none" strike="noStrike" kern="1200" dirty="0">
                        <a:solidFill>
                          <a:srgbClr val="000000"/>
                        </a:solidFill>
                        <a:effectLst/>
                        <a:latin typeface="Century Gothic" panose="020B0502020202020204" pitchFamily="34" charset="0"/>
                        <a:ea typeface="+mn-ea"/>
                        <a:cs typeface="+mn-cs"/>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969</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713106985"/>
              </p:ext>
            </p:extLst>
          </p:nvPr>
        </p:nvGraphicFramePr>
        <p:xfrm>
          <a:off x="3958541" y="4344953"/>
          <a:ext cx="5172022" cy="2295923"/>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30 de junio de </a:t>
            </a:r>
            <a:r>
              <a:rPr lang="es-MX" sz="900" dirty="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382000" y="6474614"/>
            <a:ext cx="778404"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86</a:t>
            </a:fld>
            <a:endParaRPr lang="es-ES" altLang="es-MX" dirty="0">
              <a:latin typeface="Century Gothic" panose="020B0502020202020204" pitchFamily="34" charset="0"/>
            </a:endParaRPr>
          </a:p>
        </p:txBody>
      </p:sp>
      <p:graphicFrame>
        <p:nvGraphicFramePr>
          <p:cNvPr id="12" name="Gráfico 12">
            <a:extLst>
              <a:ext uri="{FF2B5EF4-FFF2-40B4-BE49-F238E27FC236}">
                <a16:creationId xmlns:xdr="http://schemas.openxmlformats.org/drawingml/2006/spreadsheetDrawing" xmlns:a16="http://schemas.microsoft.com/office/drawing/2014/main" xmlns="" xmlns:lc="http://schemas.openxmlformats.org/drawingml/2006/lockedCanvas" id="{00000000-0008-0000-0800-000002000000}"/>
              </a:ext>
            </a:extLst>
          </p:cNvPr>
          <p:cNvGraphicFramePr>
            <a:graphicFrameLocks/>
          </p:cNvGraphicFramePr>
          <p:nvPr>
            <p:extLst>
              <p:ext uri="{D42A27DB-BD31-4B8C-83A1-F6EECF244321}">
                <p14:modId xmlns:p14="http://schemas.microsoft.com/office/powerpoint/2010/main" val="326123359"/>
              </p:ext>
            </p:extLst>
          </p:nvPr>
        </p:nvGraphicFramePr>
        <p:xfrm>
          <a:off x="3974944" y="1215367"/>
          <a:ext cx="5185460" cy="31295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13709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smtClean="0">
                <a:solidFill>
                  <a:prstClr val="black"/>
                </a:solidFill>
                <a:latin typeface="Century Gothic" panose="020B0502020202020204" pitchFamily="34" charset="0"/>
                <a:cs typeface="Arial" pitchFamily="34" charset="0"/>
              </a:rPr>
              <a:t>1,340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(29% del total de la plantilla que corresponde a </a:t>
            </a:r>
            <a:r>
              <a:rPr lang="es-MX" sz="1600" b="1" dirty="0" smtClean="0">
                <a:solidFill>
                  <a:prstClr val="black">
                    <a:lumMod val="65000"/>
                    <a:lumOff val="35000"/>
                  </a:prstClr>
                </a:solidFill>
                <a:latin typeface="Century Gothic" panose="020B0502020202020204" pitchFamily="34" charset="0"/>
                <a:cs typeface="Arial" pitchFamily="34" charset="0"/>
              </a:rPr>
              <a:t>4,623 trabajadores</a:t>
            </a:r>
            <a:r>
              <a:rPr lang="es-MX" sz="1600" b="1" dirty="0">
                <a:solidFill>
                  <a:prstClr val="black">
                    <a:lumMod val="65000"/>
                    <a:lumOff val="35000"/>
                  </a:prstClr>
                </a:solidFill>
                <a:latin typeface="Century Gothic" panose="020B0502020202020204" pitchFamily="34" charset="0"/>
                <a:cs typeface="Arial" pitchFamily="34" charset="0"/>
              </a:rPr>
              <a:t>)</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2,852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821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61%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Century Gothic" panose="020B0502020202020204" pitchFamily="34" charset="0"/>
                <a:cs typeface="Arial" pitchFamily="34" charset="0"/>
              </a:rPr>
              <a:t>2,006  </a:t>
            </a:r>
            <a:r>
              <a:rPr lang="es-MX" sz="1600" dirty="0">
                <a:solidFill>
                  <a:prstClr val="black">
                    <a:lumMod val="75000"/>
                    <a:lumOff val="25000"/>
                  </a:prstClr>
                </a:solidFill>
                <a:latin typeface="Century Gothic" panose="020B0502020202020204" pitchFamily="34" charset="0"/>
                <a:cs typeface="Arial" pitchFamily="34" charset="0"/>
              </a:rPr>
              <a:t>trabajadores</a:t>
            </a:r>
          </a:p>
          <a:p>
            <a:pPr defTabSz="457200"/>
            <a:r>
              <a:rPr lang="es-MX" sz="2000" dirty="0" smtClean="0">
                <a:solidFill>
                  <a:srgbClr val="C00000"/>
                </a:solidFill>
                <a:latin typeface="Century Gothic" panose="020B0502020202020204" pitchFamily="34" charset="0"/>
                <a:cs typeface="Arial" pitchFamily="34" charset="0"/>
              </a:rPr>
              <a:t>498 </a:t>
            </a:r>
            <a:r>
              <a:rPr lang="es-MX" sz="2000" dirty="0">
                <a:solidFill>
                  <a:srgbClr val="C00000"/>
                </a:solidFill>
                <a:latin typeface="Century Gothic" panose="020B0502020202020204" pitchFamily="34" charset="0"/>
                <a:cs typeface="Arial" pitchFamily="34" charset="0"/>
              </a:rPr>
              <a:t>inscritos – </a:t>
            </a:r>
            <a:r>
              <a:rPr lang="es-MX" sz="2000" dirty="0" smtClean="0">
                <a:solidFill>
                  <a:srgbClr val="C00000"/>
                </a:solidFill>
                <a:latin typeface="Century Gothic" panose="020B0502020202020204" pitchFamily="34" charset="0"/>
                <a:cs typeface="Arial" pitchFamily="34" charset="0"/>
              </a:rPr>
              <a:t>37%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latin typeface="Century Gothic" panose="020B0502020202020204" pitchFamily="34" charset="0"/>
              </a:rPr>
              <a:t>30 de junio </a:t>
            </a:r>
            <a:r>
              <a:rPr lang="es-MX" sz="1400" dirty="0" smtClean="0">
                <a:latin typeface="Century Gothic" panose="020B0502020202020204" pitchFamily="34" charset="0"/>
                <a:cs typeface="Arial" pitchFamily="34" charset="0"/>
              </a:rPr>
              <a:t>de </a:t>
            </a:r>
            <a:r>
              <a:rPr lang="es-MX" sz="1400" dirty="0">
                <a:latin typeface="Century Gothic" panose="020B0502020202020204" pitchFamily="34" charset="0"/>
                <a:cs typeface="Arial" pitchFamily="34" charset="0"/>
              </a:rPr>
              <a:t>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2,617 trabajadores</a:t>
            </a:r>
          </a:p>
          <a:p>
            <a:pPr algn="ctr" defTabSz="457200"/>
            <a:r>
              <a:rPr lang="es-MX" sz="2000" b="1" dirty="0" smtClean="0">
                <a:solidFill>
                  <a:srgbClr val="C00000"/>
                </a:solidFill>
                <a:latin typeface="Century Gothic" panose="020B0502020202020204" pitchFamily="34" charset="0"/>
                <a:cs typeface="Arial" pitchFamily="34" charset="0"/>
              </a:rPr>
              <a:t>842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63%</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1,771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519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39%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~29% de </a:t>
            </a:r>
            <a:r>
              <a:rPr lang="es-MX" sz="2000" b="1" dirty="0" smtClean="0">
                <a:latin typeface="Century Gothic" panose="020B0502020202020204" pitchFamily="34" charset="0"/>
              </a:rPr>
              <a:t>la plantilla </a:t>
            </a:r>
            <a:r>
              <a:rPr lang="es-MX" sz="2000" b="1" dirty="0">
                <a:latin typeface="Century Gothic" panose="020B0502020202020204" pitchFamily="34" charset="0"/>
              </a:rPr>
              <a:t>del Instituto ya es parte del FINVIT, 61% personal sindicalizado</a:t>
            </a:r>
          </a:p>
        </p:txBody>
      </p:sp>
      <p:sp>
        <p:nvSpPr>
          <p:cNvPr id="2" name="1 Marcador de número de diapositiva"/>
          <p:cNvSpPr>
            <a:spLocks noGrp="1"/>
          </p:cNvSpPr>
          <p:nvPr>
            <p:ph type="sldNum" sz="quarter" idx="12"/>
          </p:nvPr>
        </p:nvSpPr>
        <p:spPr>
          <a:xfrm>
            <a:off x="8448676" y="6494599"/>
            <a:ext cx="695324"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87</a:t>
            </a:fld>
            <a:endParaRPr lang="es-ES" altLang="es-MX" dirty="0">
              <a:latin typeface="Century Gothic" panose="020B0502020202020204" pitchFamily="34" charset="0"/>
            </a:endParaRP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30 de junio de </a:t>
            </a:r>
            <a:r>
              <a:rPr lang="es-MX" sz="900" dirty="0">
                <a:latin typeface="Century Gothic" panose="020B0502020202020204" pitchFamily="34" charset="0"/>
              </a:rPr>
              <a:t>2017.</a:t>
            </a:r>
          </a:p>
        </p:txBody>
      </p:sp>
    </p:spTree>
    <p:extLst>
      <p:ext uri="{BB962C8B-B14F-4D97-AF65-F5344CB8AC3E}">
        <p14:creationId xmlns:p14="http://schemas.microsoft.com/office/powerpoint/2010/main" val="39163173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a:t>
            </a:r>
            <a:r>
              <a:rPr lang="es-MX" sz="2000" b="1" dirty="0" smtClean="0">
                <a:latin typeface="Century Gothic" panose="020B0502020202020204" pitchFamily="34" charset="0"/>
              </a:rPr>
              <a:t>FINVIT </a:t>
            </a:r>
            <a:r>
              <a:rPr lang="es-MX" sz="1400" b="1" dirty="0" smtClean="0">
                <a:latin typeface="Century Gothic" panose="020B0502020202020204" pitchFamily="34" charset="0"/>
              </a:rPr>
              <a:t>al 30 </a:t>
            </a:r>
            <a:r>
              <a:rPr lang="es-MX" sz="1400" b="1" dirty="0">
                <a:latin typeface="Century Gothic" panose="020B0502020202020204" pitchFamily="34" charset="0"/>
              </a:rPr>
              <a:t>de </a:t>
            </a:r>
            <a:r>
              <a:rPr lang="es-MX" sz="1400" b="1" dirty="0" smtClean="0">
                <a:latin typeface="Century Gothic" panose="020B0502020202020204" pitchFamily="34" charset="0"/>
              </a:rPr>
              <a:t>junio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endParaRPr lang="en-US" sz="1400" b="1" dirty="0">
              <a:solidFill>
                <a:srgbClr val="C00000"/>
              </a:solidFill>
              <a:latin typeface="Century Gothic" panose="020B0502020202020204"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4211170063"/>
              </p:ext>
            </p:extLst>
          </p:nvPr>
        </p:nvGraphicFramePr>
        <p:xfrm>
          <a:off x="64486" y="3914918"/>
          <a:ext cx="4821839"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p:cNvSpPr txBox="1">
            <a:spLocks/>
          </p:cNvSpPr>
          <p:nvPr/>
        </p:nvSpPr>
        <p:spPr>
          <a:xfrm>
            <a:off x="-1" y="6623614"/>
            <a:ext cx="8531525"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a:t>
            </a:r>
            <a:r>
              <a:rPr lang="es-MX" sz="900" dirty="0" smtClean="0">
                <a:latin typeface="Century Gothic" panose="020B0502020202020204" pitchFamily="34" charset="0"/>
              </a:rPr>
              <a:t>con datos al 30 </a:t>
            </a:r>
            <a:r>
              <a:rPr lang="es-MX" sz="900" dirty="0">
                <a:latin typeface="Century Gothic" panose="020B0502020202020204" pitchFamily="34" charset="0"/>
              </a:rPr>
              <a:t>de </a:t>
            </a:r>
            <a:r>
              <a:rPr lang="es-MX" sz="900" dirty="0" smtClean="0">
                <a:latin typeface="Century Gothic" panose="020B0502020202020204" pitchFamily="34" charset="0"/>
              </a:rPr>
              <a:t>junio </a:t>
            </a:r>
            <a:r>
              <a:rPr lang="es-MX" sz="900" dirty="0">
                <a:latin typeface="Century Gothic" panose="020B0502020202020204" pitchFamily="34" charset="0"/>
              </a:rPr>
              <a:t>de </a:t>
            </a:r>
            <a:r>
              <a:rPr lang="es-MX" sz="900" dirty="0" smtClean="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88</a:t>
            </a:fld>
            <a:endParaRPr lang="es-ES" altLang="es-MX" dirty="0">
              <a:latin typeface="Century Gothic" panose="020B0502020202020204" pitchFamily="34" charset="0"/>
            </a:endParaRPr>
          </a:p>
        </p:txBody>
      </p:sp>
      <p:graphicFrame>
        <p:nvGraphicFramePr>
          <p:cNvPr id="14" name="Gráfico 13">
            <a:extLst>
              <a:ext uri="{FF2B5EF4-FFF2-40B4-BE49-F238E27FC236}">
                <a16:creationId xmlns:lc="http://schemas.openxmlformats.org/drawingml/2006/lockedCanvas" xmlns="" xmlns:a16="http://schemas.microsoft.com/office/drawing/2014/main" xmlns:xdr="http://schemas.openxmlformats.org/drawingml/2006/spreadsheetDrawing" id="{00000000-0008-0000-0100-000007000000}"/>
              </a:ext>
            </a:extLst>
          </p:cNvPr>
          <p:cNvGraphicFramePr>
            <a:graphicFrameLocks/>
          </p:cNvGraphicFramePr>
          <p:nvPr>
            <p:extLst>
              <p:ext uri="{D42A27DB-BD31-4B8C-83A1-F6EECF244321}">
                <p14:modId xmlns:p14="http://schemas.microsoft.com/office/powerpoint/2010/main" val="1064299873"/>
              </p:ext>
            </p:extLst>
          </p:nvPr>
        </p:nvGraphicFramePr>
        <p:xfrm>
          <a:off x="4725818" y="1092184"/>
          <a:ext cx="4418182" cy="28227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a:extLst>
              <a:ext uri="{FF2B5EF4-FFF2-40B4-BE49-F238E27FC236}">
                <a16:creationId xmlns:xdr="http://schemas.openxmlformats.org/drawingml/2006/spreadsheetDrawing" xmlns:a16="http://schemas.microsoft.com/office/drawing/2014/main" xmlns="" xmlns:lc="http://schemas.openxmlformats.org/drawingml/2006/lockedCanvas" id="{00000000-0008-0000-0100-00000B000000}"/>
              </a:ext>
            </a:extLst>
          </p:cNvPr>
          <p:cNvGraphicFramePr>
            <a:graphicFrameLocks/>
          </p:cNvGraphicFramePr>
          <p:nvPr>
            <p:extLst>
              <p:ext uri="{D42A27DB-BD31-4B8C-83A1-F6EECF244321}">
                <p14:modId xmlns:p14="http://schemas.microsoft.com/office/powerpoint/2010/main" val="1007411128"/>
              </p:ext>
            </p:extLst>
          </p:nvPr>
        </p:nvGraphicFramePr>
        <p:xfrm>
          <a:off x="-4" y="1092184"/>
          <a:ext cx="4291723"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xdr="http://schemas.openxmlformats.org/drawingml/2006/spreadsheetDrawing" xmlns:a16="http://schemas.microsoft.com/office/drawing/2014/main" xmlns="" xmlns:lc="http://schemas.openxmlformats.org/drawingml/2006/lockedCanvas" id="{00000000-0008-0000-0100-00000D000000}"/>
              </a:ext>
            </a:extLst>
          </p:cNvPr>
          <p:cNvGraphicFramePr>
            <a:graphicFrameLocks/>
          </p:cNvGraphicFramePr>
          <p:nvPr>
            <p:extLst>
              <p:ext uri="{D42A27DB-BD31-4B8C-83A1-F6EECF244321}">
                <p14:modId xmlns:p14="http://schemas.microsoft.com/office/powerpoint/2010/main" val="334944202"/>
              </p:ext>
            </p:extLst>
          </p:nvPr>
        </p:nvGraphicFramePr>
        <p:xfrm>
          <a:off x="-4" y="3835384"/>
          <a:ext cx="4725820" cy="28227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Gráfico 16">
            <a:extLst>
              <a:ext uri="{FF2B5EF4-FFF2-40B4-BE49-F238E27FC236}">
                <a16:creationId xmlns:xdr="http://schemas.openxmlformats.org/drawingml/2006/spreadsheetDrawing" xmlns:a16="http://schemas.microsoft.com/office/drawing/2014/main" xmlns="" xmlns:lc="http://schemas.openxmlformats.org/drawingml/2006/lockedCanvas" id="{00000000-0008-0000-0100-00000E000000}"/>
              </a:ext>
            </a:extLst>
          </p:cNvPr>
          <p:cNvGraphicFramePr>
            <a:graphicFrameLocks/>
          </p:cNvGraphicFramePr>
          <p:nvPr>
            <p:extLst>
              <p:ext uri="{D42A27DB-BD31-4B8C-83A1-F6EECF244321}">
                <p14:modId xmlns:p14="http://schemas.microsoft.com/office/powerpoint/2010/main" val="1715281813"/>
              </p:ext>
            </p:extLst>
          </p:nvPr>
        </p:nvGraphicFramePr>
        <p:xfrm>
          <a:off x="5022991" y="3751173"/>
          <a:ext cx="3933825" cy="290694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84294964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a:t>
            </a:r>
            <a:r>
              <a:rPr lang="es-MX" sz="1400" dirty="0">
                <a:latin typeface="Century Gothic" panose="020B0502020202020204" pitchFamily="34" charset="0"/>
                <a:ea typeface="Calibri"/>
                <a:cs typeface="Times New Roman"/>
              </a:rPr>
              <a:t>entre 1.7 y 2.5 años el plazo promedio ponderado del portafolio (actual </a:t>
            </a:r>
            <a:r>
              <a:rPr lang="es-MX" sz="1400" dirty="0" smtClean="0">
                <a:latin typeface="Century Gothic" panose="020B0502020202020204" pitchFamily="34" charset="0"/>
                <a:ea typeface="Calibri"/>
                <a:cs typeface="Times New Roman"/>
              </a:rPr>
              <a:t>2).</a:t>
            </a:r>
            <a:endParaRPr lang="es-MX" sz="1400" dirty="0">
              <a:latin typeface="Century Gothic" panose="020B0502020202020204" pitchFamily="34" charset="0"/>
              <a:ea typeface="Calibri"/>
              <a:cs typeface="Times New Roman"/>
            </a:endParaRPr>
          </a:p>
          <a:p>
            <a:pPr lvl="2"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Analizar de manera activa el mercado de renta fija gubernamental con base en las expectativas del mercado nacional con el </a:t>
            </a:r>
            <a:r>
              <a:rPr lang="es-MX" sz="1400" dirty="0">
                <a:latin typeface="Century Gothic" panose="020B0502020202020204" pitchFamily="34" charset="0"/>
                <a:ea typeface="Calibri"/>
                <a:cs typeface="Times New Roman"/>
              </a:rPr>
              <a:t>propósito de r</a:t>
            </a:r>
            <a:r>
              <a:rPr lang="es-MX" sz="1400" dirty="0" smtClean="0">
                <a:latin typeface="Century Gothic" panose="020B0502020202020204" pitchFamily="34" charset="0"/>
                <a:ea typeface="Calibri"/>
                <a:cs typeface="Times New Roman"/>
              </a:rPr>
              <a:t>ealizar el rebalanceo </a:t>
            </a:r>
            <a:r>
              <a:rPr lang="es-MX" sz="1400" dirty="0">
                <a:latin typeface="Century Gothic" panose="020B0502020202020204" pitchFamily="34" charset="0"/>
                <a:ea typeface="Calibri"/>
                <a:cs typeface="Times New Roman"/>
              </a:rPr>
              <a:t>del portafolio en función a las entradas y salidas de recursos al </a:t>
            </a:r>
            <a:r>
              <a:rPr lang="es-MX" sz="1400" dirty="0" smtClean="0">
                <a:latin typeface="Century Gothic" panose="020B0502020202020204" pitchFamily="34" charset="0"/>
                <a:ea typeface="Calibri"/>
                <a:cs typeface="Times New Roman"/>
              </a:rPr>
              <a:t>FINVIT</a:t>
            </a:r>
            <a:r>
              <a:rPr lang="es-MX" sz="1400" dirty="0">
                <a:latin typeface="Century Gothic" panose="020B0502020202020204" pitchFamily="34" charset="0"/>
                <a:ea typeface="Calibri"/>
                <a:cs typeface="Times New Roman"/>
              </a:rPr>
              <a:t>.</a:t>
            </a: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Buscar oportunidades de inversión en bonos corporativos de alta calidad crediticia </a:t>
            </a:r>
            <a:r>
              <a:rPr lang="es-MX" sz="1400" dirty="0">
                <a:latin typeface="Century Gothic" panose="020B0502020202020204" pitchFamily="34" charset="0"/>
                <a:ea typeface="Calibri"/>
                <a:cs typeface="Times New Roman"/>
              </a:rPr>
              <a:t>que permitan mejorar la rentabilidad </a:t>
            </a:r>
            <a:r>
              <a:rPr lang="es-MX" sz="1400" dirty="0" smtClean="0">
                <a:latin typeface="Century Gothic" panose="020B0502020202020204" pitchFamily="34" charset="0"/>
                <a:ea typeface="Calibri"/>
                <a:cs typeface="Times New Roman"/>
              </a:rPr>
              <a:t>y composición del portafolio.</a:t>
            </a: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89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6993527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anose="020B0502020202020204" pitchFamily="34" charset="0"/>
              </a:rPr>
              <a:t>Julio </a:t>
            </a:r>
            <a:r>
              <a:rPr lang="es-ES" dirty="0">
                <a:latin typeface="Century Gothic" panose="020B0502020202020204" pitchFamily="34" charset="0"/>
              </a:rPr>
              <a:t>2017</a:t>
            </a:r>
          </a:p>
        </p:txBody>
      </p:sp>
      <p:sp>
        <p:nvSpPr>
          <p:cNvPr id="4"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90</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366935390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hlinkClick r:id="rId2" action="ppaction://hlinksldjump"/>
              </a:rPr>
              <a:t>Informe sobre la estrategia del FANVIT </a:t>
            </a:r>
            <a:endParaRPr lang="es-ES" dirty="0">
              <a:latin typeface="Century Gothic" panose="020B0502020202020204" pitchFamily="34" charset="0"/>
            </a:endParaRPr>
          </a:p>
        </p:txBody>
      </p:sp>
      <p:sp>
        <p:nvSpPr>
          <p:cNvPr id="4"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91</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35322019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16 Gráfico">
            <a:extLst>
              <a:ext uri="{FF2B5EF4-FFF2-40B4-BE49-F238E27FC236}">
                <a16:creationId xmlns="" xmlns:a16="http://schemas.microsoft.com/office/drawing/2014/main" id="{00000000-0008-0000-0000-000011000000}"/>
              </a:ext>
            </a:extLst>
          </p:cNvPr>
          <p:cNvGraphicFramePr>
            <a:graphicFrameLocks noGrp="1"/>
          </p:cNvGraphicFramePr>
          <p:nvPr>
            <p:ph idx="1"/>
            <p:extLst>
              <p:ext uri="{D42A27DB-BD31-4B8C-83A1-F6EECF244321}">
                <p14:modId xmlns:p14="http://schemas.microsoft.com/office/powerpoint/2010/main" val="637847160"/>
              </p:ext>
            </p:extLst>
          </p:nvPr>
        </p:nvGraphicFramePr>
        <p:xfrm>
          <a:off x="457200" y="1285876"/>
          <a:ext cx="8382000" cy="4840288"/>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p:txBody>
          <a:bodyPr/>
          <a:lstStyle/>
          <a:p>
            <a:r>
              <a:rPr lang="es-MX" sz="2000" b="1" dirty="0">
                <a:latin typeface="Century Gothic" panose="020B0502020202020204" pitchFamily="34" charset="0"/>
              </a:rPr>
              <a:t>Expectativas Económicas</a:t>
            </a:r>
          </a:p>
        </p:txBody>
      </p:sp>
      <p:cxnSp>
        <p:nvCxnSpPr>
          <p:cNvPr id="6" name="Conector recto de flecha 5"/>
          <p:cNvCxnSpPr/>
          <p:nvPr/>
        </p:nvCxnSpPr>
        <p:spPr>
          <a:xfrm flipH="1">
            <a:off x="6046574" y="2932671"/>
            <a:ext cx="593124" cy="205946"/>
          </a:xfrm>
          <a:prstGeom prst="straightConnector1">
            <a:avLst/>
          </a:prstGeom>
          <a:ln>
            <a:solidFill>
              <a:schemeClr val="accent5">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 name="Conector recto de flecha 6"/>
          <p:cNvCxnSpPr>
            <a:cxnSpLocks/>
          </p:cNvCxnSpPr>
          <p:nvPr/>
        </p:nvCxnSpPr>
        <p:spPr>
          <a:xfrm flipV="1">
            <a:off x="4901514" y="2615184"/>
            <a:ext cx="301422" cy="712902"/>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ector recto de flecha 9"/>
          <p:cNvCxnSpPr>
            <a:cxnSpLocks/>
          </p:cNvCxnSpPr>
          <p:nvPr/>
        </p:nvCxnSpPr>
        <p:spPr>
          <a:xfrm flipV="1">
            <a:off x="2333369" y="3863181"/>
            <a:ext cx="201826" cy="292808"/>
          </a:xfrm>
          <a:prstGeom prst="straightConnector1">
            <a:avLst/>
          </a:prstGeom>
          <a:ln>
            <a:solidFill>
              <a:schemeClr val="accent1">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a:cxnSpLocks/>
          </p:cNvCxnSpPr>
          <p:nvPr/>
        </p:nvCxnSpPr>
        <p:spPr>
          <a:xfrm flipV="1">
            <a:off x="1859693" y="3863181"/>
            <a:ext cx="0" cy="152400"/>
          </a:xfrm>
          <a:prstGeom prst="straightConnector1">
            <a:avLst/>
          </a:prstGeom>
          <a:ln>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a:cxnSpLocks/>
          </p:cNvCxnSpPr>
          <p:nvPr/>
        </p:nvCxnSpPr>
        <p:spPr>
          <a:xfrm flipV="1">
            <a:off x="1756720" y="4262717"/>
            <a:ext cx="0" cy="152400"/>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92</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1" name="2 Marcador de contenido"/>
          <p:cNvSpPr txBox="1">
            <a:spLocks/>
          </p:cNvSpPr>
          <p:nvPr/>
        </p:nvSpPr>
        <p:spPr>
          <a:xfrm>
            <a:off x="107093" y="64043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a:t>
            </a:r>
            <a:r>
              <a:rPr lang="es-MX" sz="900" dirty="0" smtClean="0">
                <a:latin typeface="Century Gothic" panose="020B0502020202020204" pitchFamily="34" charset="0"/>
              </a:rPr>
              <a:t> </a:t>
            </a:r>
            <a:r>
              <a:rPr lang="es-MX" sz="900" dirty="0">
                <a:latin typeface="Century Gothic" panose="020B0502020202020204" pitchFamily="34" charset="0"/>
              </a:rPr>
              <a:t>del </a:t>
            </a:r>
            <a:r>
              <a:rPr lang="es-MX" sz="900" dirty="0" smtClean="0">
                <a:latin typeface="Century Gothic" panose="020B0502020202020204" pitchFamily="34" charset="0"/>
              </a:rPr>
              <a:t>Infonavit</a:t>
            </a:r>
          </a:p>
        </p:txBody>
      </p:sp>
    </p:spTree>
    <p:extLst>
      <p:ext uri="{BB962C8B-B14F-4D97-AF65-F5344CB8AC3E}">
        <p14:creationId xmlns:p14="http://schemas.microsoft.com/office/powerpoint/2010/main" val="328782936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3 Gráfico">
            <a:extLst>
              <a:ext uri="{FF2B5EF4-FFF2-40B4-BE49-F238E27FC236}">
                <a16:creationId xmlns="" xmlns:a16="http://schemas.microsoft.com/office/drawing/2014/main" id="{00000000-0008-0000-0000-00000E000000}"/>
              </a:ext>
            </a:extLst>
          </p:cNvPr>
          <p:cNvGraphicFramePr>
            <a:graphicFrameLocks noGrp="1"/>
          </p:cNvGraphicFramePr>
          <p:nvPr>
            <p:ph idx="1"/>
            <p:extLst>
              <p:ext uri="{D42A27DB-BD31-4B8C-83A1-F6EECF244321}">
                <p14:modId xmlns:p14="http://schemas.microsoft.com/office/powerpoint/2010/main" val="4227496751"/>
              </p:ext>
            </p:extLst>
          </p:nvPr>
        </p:nvGraphicFramePr>
        <p:xfrm>
          <a:off x="457200" y="1209676"/>
          <a:ext cx="8324850" cy="4916488"/>
        </p:xfrm>
        <a:graphic>
          <a:graphicData uri="http://schemas.openxmlformats.org/drawingml/2006/chart">
            <c:chart xmlns:c="http://schemas.openxmlformats.org/drawingml/2006/chart" xmlns:r="http://schemas.openxmlformats.org/officeDocument/2006/relationships" r:id="rId2"/>
          </a:graphicData>
        </a:graphic>
      </p:graphicFrame>
      <p:sp>
        <p:nvSpPr>
          <p:cNvPr id="7" name="Título 6"/>
          <p:cNvSpPr>
            <a:spLocks noGrp="1"/>
          </p:cNvSpPr>
          <p:nvPr>
            <p:ph type="title"/>
          </p:nvPr>
        </p:nvSpPr>
        <p:spPr/>
        <p:txBody>
          <a:bodyPr/>
          <a:lstStyle/>
          <a:p>
            <a:r>
              <a:rPr lang="es-MX" sz="2000" b="1" dirty="0">
                <a:latin typeface="Century Gothic" panose="020B0502020202020204" pitchFamily="34" charset="0"/>
              </a:rPr>
              <a:t>Expectativas Económicas</a:t>
            </a:r>
          </a:p>
        </p:txBody>
      </p:sp>
      <p:cxnSp>
        <p:nvCxnSpPr>
          <p:cNvPr id="15" name="Conector recto de flecha 14"/>
          <p:cNvCxnSpPr>
            <a:cxnSpLocks/>
          </p:cNvCxnSpPr>
          <p:nvPr/>
        </p:nvCxnSpPr>
        <p:spPr>
          <a:xfrm>
            <a:off x="6672649" y="2932669"/>
            <a:ext cx="386519" cy="327454"/>
          </a:xfrm>
          <a:prstGeom prst="straightConnector1">
            <a:avLst/>
          </a:prstGeom>
          <a:ln>
            <a:solidFill>
              <a:schemeClr val="accent5">
                <a:lumMod val="50000"/>
              </a:schemeClr>
            </a:solidFill>
            <a:tailEnd type="triangle"/>
          </a:ln>
        </p:spPr>
        <p:style>
          <a:lnRef idx="2">
            <a:schemeClr val="accent5"/>
          </a:lnRef>
          <a:fillRef idx="0">
            <a:schemeClr val="accent5"/>
          </a:fillRef>
          <a:effectRef idx="1">
            <a:schemeClr val="accent5"/>
          </a:effectRef>
          <a:fontRef idx="minor">
            <a:schemeClr val="tx1"/>
          </a:fontRef>
        </p:style>
      </p:cxnSp>
      <p:cxnSp>
        <p:nvCxnSpPr>
          <p:cNvPr id="29" name="Conector recto de flecha 28"/>
          <p:cNvCxnSpPr>
            <a:cxnSpLocks/>
          </p:cNvCxnSpPr>
          <p:nvPr/>
        </p:nvCxnSpPr>
        <p:spPr>
          <a:xfrm flipH="1" flipV="1">
            <a:off x="2848234" y="2706624"/>
            <a:ext cx="86498" cy="553499"/>
          </a:xfrm>
          <a:prstGeom prst="straightConnector1">
            <a:avLst/>
          </a:prstGeom>
          <a:ln>
            <a:solidFill>
              <a:schemeClr val="accent6">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0" name="Conector recto de flecha 29"/>
          <p:cNvCxnSpPr>
            <a:cxnSpLocks/>
          </p:cNvCxnSpPr>
          <p:nvPr/>
        </p:nvCxnSpPr>
        <p:spPr>
          <a:xfrm flipH="1" flipV="1">
            <a:off x="3694670" y="4258962"/>
            <a:ext cx="156520" cy="181232"/>
          </a:xfrm>
          <a:prstGeom prst="straightConnector1">
            <a:avLst/>
          </a:prstGeom>
          <a:ln>
            <a:solidFill>
              <a:schemeClr val="accent3">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1" name="Conector recto de flecha 30"/>
          <p:cNvCxnSpPr>
            <a:cxnSpLocks/>
          </p:cNvCxnSpPr>
          <p:nvPr/>
        </p:nvCxnSpPr>
        <p:spPr>
          <a:xfrm flipH="1" flipV="1">
            <a:off x="3270420" y="3830229"/>
            <a:ext cx="156520" cy="181232"/>
          </a:xfrm>
          <a:prstGeom prst="straightConnector1">
            <a:avLst/>
          </a:prstGeom>
          <a:ln>
            <a:solidFill>
              <a:schemeClr val="accent4">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2" name="Conector recto de flecha 31"/>
          <p:cNvCxnSpPr>
            <a:cxnSpLocks/>
          </p:cNvCxnSpPr>
          <p:nvPr/>
        </p:nvCxnSpPr>
        <p:spPr>
          <a:xfrm flipH="1" flipV="1">
            <a:off x="3002690" y="4011461"/>
            <a:ext cx="156520" cy="181232"/>
          </a:xfrm>
          <a:prstGeom prst="straightConnector1">
            <a:avLst/>
          </a:prstGeom>
          <a:ln>
            <a:solidFill>
              <a:schemeClr val="accent1">
                <a:lumMod val="50000"/>
              </a:schemeClr>
            </a:solidFill>
            <a:tailEnd type="triangle"/>
          </a:ln>
        </p:spPr>
        <p:style>
          <a:lnRef idx="2">
            <a:schemeClr val="accent6"/>
          </a:lnRef>
          <a:fillRef idx="0">
            <a:schemeClr val="accent6"/>
          </a:fillRef>
          <a:effectRef idx="1">
            <a:schemeClr val="accent6"/>
          </a:effectRef>
          <a:fontRef idx="minor">
            <a:schemeClr val="tx1"/>
          </a:fontRef>
        </p:style>
      </p:cxnSp>
      <p:sp>
        <p:nvSpPr>
          <p:cNvPr id="9"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93</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0" name="2 Marcador de contenido"/>
          <p:cNvSpPr txBox="1">
            <a:spLocks/>
          </p:cNvSpPr>
          <p:nvPr/>
        </p:nvSpPr>
        <p:spPr>
          <a:xfrm>
            <a:off x="57693" y="6433456"/>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Infonavit</a:t>
            </a:r>
          </a:p>
        </p:txBody>
      </p:sp>
    </p:spTree>
    <p:extLst>
      <p:ext uri="{BB962C8B-B14F-4D97-AF65-F5344CB8AC3E}">
        <p14:creationId xmlns:p14="http://schemas.microsoft.com/office/powerpoint/2010/main" val="429326114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Expectativas Económicas</a:t>
            </a:r>
          </a:p>
        </p:txBody>
      </p:sp>
      <p:sp>
        <p:nvSpPr>
          <p:cNvPr id="26" name="CuadroTexto 25"/>
          <p:cNvSpPr txBox="1"/>
          <p:nvPr/>
        </p:nvSpPr>
        <p:spPr>
          <a:xfrm>
            <a:off x="352426" y="4884638"/>
            <a:ext cx="8543924" cy="1869743"/>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La tabla de movimientos en expectativas económicas muestra la última revisión de expectativas de Crecimiento, Inflación, Tasa de Referencia y Desempleo para 2017 y si aumento respecto a las expectativas del último día de 2016.</a:t>
            </a:r>
          </a:p>
          <a:p>
            <a:pPr marL="342900" indent="-342900" algn="just">
              <a:buFont typeface="+mj-lt"/>
              <a:buAutoNum type="arabicPeriod"/>
            </a:pPr>
            <a:endParaRPr lang="es-MX" sz="1050" dirty="0">
              <a:latin typeface="Century Gothic" panose="020B0502020202020204" pitchFamily="34" charset="0"/>
            </a:endParaRPr>
          </a:p>
          <a:p>
            <a:pPr marL="342900" indent="-342900" algn="just">
              <a:buFont typeface="+mj-lt"/>
              <a:buAutoNum type="arabicPeriod"/>
            </a:pPr>
            <a:r>
              <a:rPr lang="es-MX" sz="1050" dirty="0">
                <a:latin typeface="Century Gothic" panose="020B0502020202020204" pitchFamily="34" charset="0"/>
              </a:rPr>
              <a:t>En el primer gráfico de Movimiento de Crecimiento Económico se muestran las últimas revisiones de Crecimiento Económico. </a:t>
            </a:r>
          </a:p>
          <a:p>
            <a:pPr marL="342900" indent="-342900" algn="just">
              <a:buFont typeface="+mj-lt"/>
              <a:buAutoNum type="arabicPeriod"/>
            </a:pPr>
            <a:endParaRPr lang="es-MX" sz="1050" dirty="0">
              <a:latin typeface="Century Gothic" panose="020B0502020202020204" pitchFamily="34" charset="0"/>
            </a:endParaRPr>
          </a:p>
          <a:p>
            <a:pPr marL="342900" indent="-342900" algn="just">
              <a:buFont typeface="+mj-lt"/>
              <a:buAutoNum type="arabicPeriod"/>
            </a:pPr>
            <a:r>
              <a:rPr lang="es-MX" sz="1050" dirty="0">
                <a:latin typeface="Century Gothic" panose="020B0502020202020204" pitchFamily="34" charset="0"/>
              </a:rPr>
              <a:t>En el segundo gráfico se muestra el porcentaje de países que hicieron una revisión a la alza o se mantuvieron igual en la tasa de crecimiento para el año de 2017 respecto al último día de 2015 y 2016. Los países que se incluyeron en el análisis fueron Estados Unidos, Japón, Alemania, Reino Unido, Brasil, México, China, India, Corea del Sur, Singapur, Taiwán, Tailandia, Austria, Bélgica, Dinamarca, Francia, Finlandia, Grecia, Irlanda, Italia, Islandia, Holanda, Noruega Portugal, Eslovaquia, España, Suecia, Suiza, Argentina, Chile, Colombia, Panamá, Perú y Venezuela</a:t>
            </a:r>
            <a:r>
              <a:rPr lang="es-MX" sz="1050" dirty="0" smtClean="0">
                <a:latin typeface="Century Gothic" panose="020B0502020202020204" pitchFamily="34" charset="0"/>
              </a:rPr>
              <a:t>.</a:t>
            </a:r>
            <a:endParaRPr lang="es-MX" sz="1050" dirty="0">
              <a:latin typeface="Century Gothic" panose="020B0502020202020204" pitchFamily="34" charset="0"/>
            </a:endParaRPr>
          </a:p>
        </p:txBody>
      </p:sp>
      <p:pic>
        <p:nvPicPr>
          <p:cNvPr id="39014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5334" y="999102"/>
            <a:ext cx="5788153" cy="380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arcador de número de diapositiva 3"/>
          <p:cNvSpPr>
            <a:spLocks noGrp="1"/>
          </p:cNvSpPr>
          <p:nvPr>
            <p:ph type="sldNum" sz="quarter" idx="4294967295"/>
          </p:nvPr>
        </p:nvSpPr>
        <p:spPr bwMode="auto">
          <a:xfrm>
            <a:off x="8353425" y="6581955"/>
            <a:ext cx="790575" cy="2926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94</a:t>
            </a:fld>
            <a:endParaRPr lang="es-ES" altLang="es-MX" sz="1200" dirty="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78517645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Expectativas de Mercado</a:t>
            </a:r>
          </a:p>
        </p:txBody>
      </p:sp>
      <p:sp>
        <p:nvSpPr>
          <p:cNvPr id="4" name="Marcador de texto 3"/>
          <p:cNvSpPr>
            <a:spLocks noGrp="1"/>
          </p:cNvSpPr>
          <p:nvPr>
            <p:ph type="body" idx="4294967295"/>
          </p:nvPr>
        </p:nvSpPr>
        <p:spPr>
          <a:xfrm>
            <a:off x="370935" y="1622082"/>
            <a:ext cx="4040188" cy="639762"/>
          </a:xfrm>
        </p:spPr>
        <p:txBody>
          <a:bodyPr/>
          <a:lstStyle/>
          <a:p>
            <a:pPr>
              <a:buClr>
                <a:srgbClr val="C00000"/>
              </a:buClr>
            </a:pPr>
            <a:r>
              <a:rPr lang="es-MX" sz="1600" dirty="0" smtClean="0">
                <a:latin typeface="Century Gothic" panose="020B0502020202020204" pitchFamily="34" charset="0"/>
              </a:rPr>
              <a:t>México</a:t>
            </a:r>
            <a:endParaRPr lang="es-MX" sz="1600" dirty="0">
              <a:latin typeface="Century Gothic" panose="020B0502020202020204" pitchFamily="34" charset="0"/>
            </a:endParaRPr>
          </a:p>
        </p:txBody>
      </p:sp>
      <p:sp>
        <p:nvSpPr>
          <p:cNvPr id="6" name="Marcador de texto 5"/>
          <p:cNvSpPr>
            <a:spLocks noGrp="1"/>
          </p:cNvSpPr>
          <p:nvPr>
            <p:ph type="body" sz="quarter" idx="4294967295"/>
          </p:nvPr>
        </p:nvSpPr>
        <p:spPr>
          <a:xfrm>
            <a:off x="370935" y="4244015"/>
            <a:ext cx="4041775" cy="639762"/>
          </a:xfrm>
        </p:spPr>
        <p:txBody>
          <a:bodyPr/>
          <a:lstStyle/>
          <a:p>
            <a:pPr>
              <a:buClr>
                <a:srgbClr val="C00000"/>
              </a:buClr>
            </a:pPr>
            <a:r>
              <a:rPr lang="es-MX" sz="1600" dirty="0">
                <a:latin typeface="Century Gothic" panose="020B0502020202020204" pitchFamily="34" charset="0"/>
              </a:rPr>
              <a:t>Estados Unidos</a:t>
            </a:r>
          </a:p>
        </p:txBody>
      </p:sp>
      <p:graphicFrame>
        <p:nvGraphicFramePr>
          <p:cNvPr id="13" name="Tabla 12"/>
          <p:cNvGraphicFramePr>
            <a:graphicFrameLocks noGrp="1"/>
          </p:cNvGraphicFramePr>
          <p:nvPr>
            <p:extLst>
              <p:ext uri="{D42A27DB-BD31-4B8C-83A1-F6EECF244321}">
                <p14:modId xmlns:p14="http://schemas.microsoft.com/office/powerpoint/2010/main" val="1228517316"/>
              </p:ext>
            </p:extLst>
          </p:nvPr>
        </p:nvGraphicFramePr>
        <p:xfrm>
          <a:off x="717670" y="2088823"/>
          <a:ext cx="7950200" cy="1628775"/>
        </p:xfrm>
        <a:graphic>
          <a:graphicData uri="http://schemas.openxmlformats.org/drawingml/2006/table">
            <a:tbl>
              <a:tblPr/>
              <a:tblGrid>
                <a:gridCol w="749300">
                  <a:extLst>
                    <a:ext uri="{9D8B030D-6E8A-4147-A177-3AD203B41FA5}">
                      <a16:colId xmlns="" xmlns:a16="http://schemas.microsoft.com/office/drawing/2014/main" val="3227461115"/>
                    </a:ext>
                  </a:extLst>
                </a:gridCol>
                <a:gridCol w="409575">
                  <a:extLst>
                    <a:ext uri="{9D8B030D-6E8A-4147-A177-3AD203B41FA5}">
                      <a16:colId xmlns="" xmlns:a16="http://schemas.microsoft.com/office/drawing/2014/main" val="2957438155"/>
                    </a:ext>
                  </a:extLst>
                </a:gridCol>
                <a:gridCol w="1079500">
                  <a:extLst>
                    <a:ext uri="{9D8B030D-6E8A-4147-A177-3AD203B41FA5}">
                      <a16:colId xmlns="" xmlns:a16="http://schemas.microsoft.com/office/drawing/2014/main" val="3183135241"/>
                    </a:ext>
                  </a:extLst>
                </a:gridCol>
                <a:gridCol w="1143000">
                  <a:extLst>
                    <a:ext uri="{9D8B030D-6E8A-4147-A177-3AD203B41FA5}">
                      <a16:colId xmlns="" xmlns:a16="http://schemas.microsoft.com/office/drawing/2014/main" val="3672541966"/>
                    </a:ext>
                  </a:extLst>
                </a:gridCol>
                <a:gridCol w="1143000">
                  <a:extLst>
                    <a:ext uri="{9D8B030D-6E8A-4147-A177-3AD203B41FA5}">
                      <a16:colId xmlns="" xmlns:a16="http://schemas.microsoft.com/office/drawing/2014/main" val="4092633080"/>
                    </a:ext>
                  </a:extLst>
                </a:gridCol>
                <a:gridCol w="1095375">
                  <a:extLst>
                    <a:ext uri="{9D8B030D-6E8A-4147-A177-3AD203B41FA5}">
                      <a16:colId xmlns="" xmlns:a16="http://schemas.microsoft.com/office/drawing/2014/main" val="292314166"/>
                    </a:ext>
                  </a:extLst>
                </a:gridCol>
                <a:gridCol w="1162050">
                  <a:extLst>
                    <a:ext uri="{9D8B030D-6E8A-4147-A177-3AD203B41FA5}">
                      <a16:colId xmlns="" xmlns:a16="http://schemas.microsoft.com/office/drawing/2014/main" val="2582920201"/>
                    </a:ext>
                  </a:extLst>
                </a:gridCol>
                <a:gridCol w="1168400">
                  <a:extLst>
                    <a:ext uri="{9D8B030D-6E8A-4147-A177-3AD203B41FA5}">
                      <a16:colId xmlns="" xmlns:a16="http://schemas.microsoft.com/office/drawing/2014/main" val="1858775044"/>
                    </a:ext>
                  </a:extLst>
                </a:gridCol>
              </a:tblGrid>
              <a:tr h="161925">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rowSpan="2" gridSpan="2">
                  <a:txBody>
                    <a:bodyPr/>
                    <a:lstStyle/>
                    <a:p>
                      <a:pPr algn="ctr" fontAlgn="auto"/>
                      <a:r>
                        <a:rPr lang="es-MX" sz="1000" b="1" i="0" u="none" strike="noStrike">
                          <a:solidFill>
                            <a:srgbClr val="FFFFFF"/>
                          </a:solidFill>
                          <a:effectLst/>
                          <a:latin typeface="Arial" panose="020B0604020202020204" pitchFamily="34" charset="0"/>
                        </a:rPr>
                        <a:t>Movimientos implicitos en la curva cero</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tc rowSpan="2" hMerge="1">
                  <a:txBody>
                    <a:bodyPr/>
                    <a:lstStyle/>
                    <a:p>
                      <a:endParaRPr lang="es-MX"/>
                    </a:p>
                  </a:txBody>
                  <a:tcPr/>
                </a:tc>
                <a:tc>
                  <a:txBody>
                    <a:bodyPr/>
                    <a:lstStyle/>
                    <a:p>
                      <a:pPr algn="ctr" fontAlgn="auto"/>
                      <a:r>
                        <a:rPr lang="es-MX" sz="1000" b="1" i="0" u="none" strike="noStrike" dirty="0">
                          <a:solidFill>
                            <a:srgbClr val="FFFFFF"/>
                          </a:solidFill>
                          <a:effectLst/>
                          <a:latin typeface="Arial" panose="020B0604020202020204" pitchFamily="34" charset="0"/>
                        </a:rPr>
                        <a:t> </a:t>
                      </a:r>
                    </a:p>
                  </a:txBody>
                  <a:tcPr marL="0" marR="0" marT="0" marB="0" anchor="b">
                    <a:lnL>
                      <a:noFill/>
                    </a:lnL>
                    <a:lnR>
                      <a:noFill/>
                    </a:lnR>
                    <a:lnT>
                      <a:noFill/>
                    </a:lnT>
                    <a:lnB>
                      <a:noFill/>
                    </a:lnB>
                    <a:solidFill>
                      <a:srgbClr val="0F243E"/>
                    </a:solidFill>
                  </a:tcPr>
                </a:tc>
                <a:extLst>
                  <a:ext uri="{0D108BD9-81ED-4DB2-BD59-A6C34878D82A}">
                    <a16:rowId xmlns="" xmlns:a16="http://schemas.microsoft.com/office/drawing/2014/main" val="2587094564"/>
                  </a:ext>
                </a:extLst>
              </a:tr>
              <a:tr h="161925">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es-MX"/>
                    </a:p>
                  </a:txBody>
                  <a:tcPr/>
                </a:tc>
                <a:tc hMerge="1" vMerge="1">
                  <a:txBody>
                    <a:bodyPr/>
                    <a:lstStyle/>
                    <a:p>
                      <a:endParaRPr lang="es-MX"/>
                    </a:p>
                  </a:txBody>
                  <a:tcPr/>
                </a:tc>
                <a:tc>
                  <a:txBody>
                    <a:bodyPr/>
                    <a:lstStyle/>
                    <a:p>
                      <a:pPr algn="ctr" fontAlgn="auto"/>
                      <a:r>
                        <a:rPr lang="es-MX" sz="1000" b="1" i="0" u="none" strike="noStrike">
                          <a:solidFill>
                            <a:srgbClr val="FFFFFF"/>
                          </a:solidFill>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extLst>
                  <a:ext uri="{0D108BD9-81ED-4DB2-BD59-A6C34878D82A}">
                    <a16:rowId xmlns="" xmlns:a16="http://schemas.microsoft.com/office/drawing/2014/main" val="3969482740"/>
                  </a:ext>
                </a:extLst>
              </a:tr>
              <a:tr h="161925">
                <a:tc>
                  <a:txBody>
                    <a:bodyPr/>
                    <a:lstStyle/>
                    <a:p>
                      <a:pPr algn="ctr" fontAlgn="b"/>
                      <a:r>
                        <a:rPr lang="es-MX" sz="1000" b="1" i="0" u="none" strike="noStrike">
                          <a:effectLst/>
                          <a:latin typeface="Arial" panose="020B0604020202020204" pitchFamily="34" charset="0"/>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Plazo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Tasa fwd 28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Tasa fwd 91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Tasa fwd 182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FRA - CETES 28D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FRA - CETES 91D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FRA - CETES 182D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 xmlns:a16="http://schemas.microsoft.com/office/drawing/2014/main" val="3695442377"/>
                  </a:ext>
                </a:extLst>
              </a:tr>
              <a:tr h="190500">
                <a:tc>
                  <a:txBody>
                    <a:bodyPr/>
                    <a:lstStyle/>
                    <a:p>
                      <a:pPr algn="ctr" fontAlgn="b"/>
                      <a:r>
                        <a:rPr lang="es-MX" sz="1100" b="0" i="0" u="none" strike="noStrike">
                          <a:solidFill>
                            <a:srgbClr val="000000"/>
                          </a:solidFill>
                          <a:effectLst/>
                          <a:latin typeface="Calibri" panose="020F0502020204030204" pitchFamily="34" charset="0"/>
                        </a:rPr>
                        <a:t>10/08/2017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a:effectLst/>
                          <a:latin typeface="Arial" panose="020B0604020202020204" pitchFamily="34" charset="0"/>
                        </a:rPr>
                        <a:t>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7.038%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7.055%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7.057%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01095873"/>
                  </a:ext>
                </a:extLst>
              </a:tr>
              <a:tr h="190500">
                <a:tc>
                  <a:txBody>
                    <a:bodyPr/>
                    <a:lstStyle/>
                    <a:p>
                      <a:pPr algn="ctr" fontAlgn="b"/>
                      <a:r>
                        <a:rPr lang="es-MX" sz="1100" b="0" i="0" u="none" strike="noStrike">
                          <a:solidFill>
                            <a:srgbClr val="000000"/>
                          </a:solidFill>
                          <a:effectLst/>
                          <a:latin typeface="Calibri" panose="020F0502020204030204" pitchFamily="34" charset="0"/>
                        </a:rPr>
                        <a:t>28/09/2017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a:effectLst/>
                          <a:latin typeface="Arial" panose="020B0604020202020204" pitchFamily="34" charset="0"/>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6.966%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7.096%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6.933%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03889331"/>
                  </a:ext>
                </a:extLst>
              </a:tr>
              <a:tr h="190500">
                <a:tc>
                  <a:txBody>
                    <a:bodyPr/>
                    <a:lstStyle/>
                    <a:p>
                      <a:pPr algn="ctr" fontAlgn="b"/>
                      <a:r>
                        <a:rPr lang="es-MX" sz="1100" b="0" i="0" u="none" strike="noStrike">
                          <a:solidFill>
                            <a:srgbClr val="000000"/>
                          </a:solidFill>
                          <a:effectLst/>
                          <a:latin typeface="Calibri" panose="020F0502020204030204" pitchFamily="34" charset="0"/>
                        </a:rPr>
                        <a:t>09/11/2017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a:effectLst/>
                          <a:latin typeface="Arial" panose="020B0604020202020204" pitchFamily="34" charset="0"/>
                        </a:rPr>
                        <a:t>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7.047%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6.935%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6.833%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99842687"/>
                  </a:ext>
                </a:extLst>
              </a:tr>
              <a:tr h="190500">
                <a:tc>
                  <a:txBody>
                    <a:bodyPr/>
                    <a:lstStyle/>
                    <a:p>
                      <a:pPr algn="ctr" fontAlgn="b"/>
                      <a:r>
                        <a:rPr lang="es-MX" sz="1100" b="0" i="0" u="none" strike="noStrike">
                          <a:solidFill>
                            <a:srgbClr val="000000"/>
                          </a:solidFill>
                          <a:effectLst/>
                          <a:latin typeface="Calibri" panose="020F0502020204030204" pitchFamily="34" charset="0"/>
                        </a:rPr>
                        <a:t>14/12/2017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a:effectLst/>
                          <a:latin typeface="Arial" panose="020B0604020202020204" pitchFamily="34" charset="0"/>
                        </a:rPr>
                        <a:t>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7.292%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6.761%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650725012"/>
                  </a:ext>
                </a:extLst>
              </a:tr>
              <a:tr h="190500">
                <a:tc>
                  <a:txBody>
                    <a:bodyPr/>
                    <a:lstStyle/>
                    <a:p>
                      <a:pPr algn="ctr" fontAlgn="b"/>
                      <a:r>
                        <a:rPr lang="es-MX" sz="1100" b="0" i="0" u="none" strike="noStrike">
                          <a:solidFill>
                            <a:srgbClr val="000000"/>
                          </a:solidFill>
                          <a:effectLst/>
                          <a:latin typeface="Calibri" panose="020F0502020204030204" pitchFamily="34" charset="0"/>
                        </a:rPr>
                        <a:t>05/02/2018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a:effectLst/>
                          <a:latin typeface="Arial" panose="020B0604020202020204" pitchFamily="34" charset="0"/>
                        </a:rPr>
                        <a:t>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6.886%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6.618%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6.709%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83365256"/>
                  </a:ext>
                </a:extLst>
              </a:tr>
              <a:tr h="190500">
                <a:tc>
                  <a:txBody>
                    <a:bodyPr/>
                    <a:lstStyle/>
                    <a:p>
                      <a:pPr algn="ctr" fontAlgn="b"/>
                      <a:r>
                        <a:rPr lang="es-MX" sz="1100" b="0" i="0" u="none" strike="noStrike" dirty="0">
                          <a:solidFill>
                            <a:srgbClr val="000000"/>
                          </a:solidFill>
                          <a:effectLst/>
                          <a:latin typeface="Calibri" panose="020F0502020204030204" pitchFamily="34" charset="0"/>
                        </a:rPr>
                        <a:t>26/03/2018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a:effectLst/>
                          <a:latin typeface="Arial" panose="020B0604020202020204" pitchFamily="34" charset="0"/>
                        </a:rPr>
                        <a:t>262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6.399%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6.632%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6.711%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a:effectLst/>
                          <a:latin typeface="Arial" panose="020B0604020202020204" pitchFamily="34" charset="0"/>
                        </a:rPr>
                        <a:t>-0.47%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58488158"/>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2363935775"/>
              </p:ext>
            </p:extLst>
          </p:nvPr>
        </p:nvGraphicFramePr>
        <p:xfrm>
          <a:off x="1561381" y="4563896"/>
          <a:ext cx="6400799" cy="1628775"/>
        </p:xfrm>
        <a:graphic>
          <a:graphicData uri="http://schemas.openxmlformats.org/drawingml/2006/table">
            <a:tbl>
              <a:tblPr/>
              <a:tblGrid>
                <a:gridCol w="714021">
                  <a:extLst>
                    <a:ext uri="{9D8B030D-6E8A-4147-A177-3AD203B41FA5}">
                      <a16:colId xmlns="" xmlns:a16="http://schemas.microsoft.com/office/drawing/2014/main" val="2658595772"/>
                    </a:ext>
                  </a:extLst>
                </a:gridCol>
                <a:gridCol w="1247156">
                  <a:extLst>
                    <a:ext uri="{9D8B030D-6E8A-4147-A177-3AD203B41FA5}">
                      <a16:colId xmlns="" xmlns:a16="http://schemas.microsoft.com/office/drawing/2014/main" val="2442332656"/>
                    </a:ext>
                  </a:extLst>
                </a:gridCol>
                <a:gridCol w="1078965">
                  <a:extLst>
                    <a:ext uri="{9D8B030D-6E8A-4147-A177-3AD203B41FA5}">
                      <a16:colId xmlns="" xmlns:a16="http://schemas.microsoft.com/office/drawing/2014/main" val="803393422"/>
                    </a:ext>
                  </a:extLst>
                </a:gridCol>
                <a:gridCol w="1209075">
                  <a:extLst>
                    <a:ext uri="{9D8B030D-6E8A-4147-A177-3AD203B41FA5}">
                      <a16:colId xmlns="" xmlns:a16="http://schemas.microsoft.com/office/drawing/2014/main" val="669531704"/>
                    </a:ext>
                  </a:extLst>
                </a:gridCol>
                <a:gridCol w="1075791">
                  <a:extLst>
                    <a:ext uri="{9D8B030D-6E8A-4147-A177-3AD203B41FA5}">
                      <a16:colId xmlns="" xmlns:a16="http://schemas.microsoft.com/office/drawing/2014/main" val="2787830982"/>
                    </a:ext>
                  </a:extLst>
                </a:gridCol>
                <a:gridCol w="1075791">
                  <a:extLst>
                    <a:ext uri="{9D8B030D-6E8A-4147-A177-3AD203B41FA5}">
                      <a16:colId xmlns="" xmlns:a16="http://schemas.microsoft.com/office/drawing/2014/main" val="2237586448"/>
                    </a:ext>
                  </a:extLst>
                </a:gridCol>
              </a:tblGrid>
              <a:tr h="161925">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a:noFill/>
                    </a:lnB>
                  </a:tcPr>
                </a:tc>
                <a:tc rowSpan="2" gridSpan="2">
                  <a:txBody>
                    <a:bodyPr/>
                    <a:lstStyle/>
                    <a:p>
                      <a:pPr algn="ctr" fontAlgn="auto"/>
                      <a:r>
                        <a:rPr lang="es-MX" sz="1000" b="1" i="0" u="none" strike="noStrike">
                          <a:solidFill>
                            <a:srgbClr val="FFFFFF"/>
                          </a:solidFill>
                          <a:effectLst/>
                          <a:latin typeface="Arial" panose="020B0604020202020204" pitchFamily="34" charset="0"/>
                        </a:rPr>
                        <a:t>Movimientos implicitos en la curva cero</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tc rowSpan="2" hMerge="1">
                  <a:txBody>
                    <a:bodyPr/>
                    <a:lstStyle/>
                    <a:p>
                      <a:endParaRPr lang="es-MX"/>
                    </a:p>
                  </a:txBody>
                  <a:tcPr/>
                </a:tc>
                <a:extLst>
                  <a:ext uri="{0D108BD9-81ED-4DB2-BD59-A6C34878D82A}">
                    <a16:rowId xmlns="" xmlns:a16="http://schemas.microsoft.com/office/drawing/2014/main" val="3766593581"/>
                  </a:ext>
                </a:extLst>
              </a:tr>
              <a:tr h="161925">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es-MX"/>
                    </a:p>
                  </a:txBody>
                  <a:tcPr/>
                </a:tc>
                <a:tc hMerge="1" vMerge="1">
                  <a:txBody>
                    <a:bodyPr/>
                    <a:lstStyle/>
                    <a:p>
                      <a:endParaRPr lang="es-MX"/>
                    </a:p>
                  </a:txBody>
                  <a:tcPr/>
                </a:tc>
                <a:extLst>
                  <a:ext uri="{0D108BD9-81ED-4DB2-BD59-A6C34878D82A}">
                    <a16:rowId xmlns="" xmlns:a16="http://schemas.microsoft.com/office/drawing/2014/main" val="4199425701"/>
                  </a:ext>
                </a:extLst>
              </a:tr>
              <a:tr h="161925">
                <a:tc>
                  <a:txBody>
                    <a:bodyPr/>
                    <a:lstStyle/>
                    <a:p>
                      <a:pPr algn="ctr" fontAlgn="b"/>
                      <a:r>
                        <a:rPr lang="es-MX" sz="1000" b="1" i="0" u="none" strike="noStrike">
                          <a:effectLst/>
                          <a:latin typeface="Arial" panose="020B0604020202020204" pitchFamily="34" charset="0"/>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Plazo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Tasa fwd 28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Tasa fwd 91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FRA - LIBOR 30D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a:effectLst/>
                          <a:latin typeface="Arial" panose="020B0604020202020204" pitchFamily="34" charset="0"/>
                        </a:rPr>
                        <a:t>FRA - LIBOR 90D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 xmlns:a16="http://schemas.microsoft.com/office/drawing/2014/main" val="807110785"/>
                  </a:ext>
                </a:extLst>
              </a:tr>
              <a:tr h="190500">
                <a:tc>
                  <a:txBody>
                    <a:bodyPr/>
                    <a:lstStyle/>
                    <a:p>
                      <a:pPr algn="ctr" fontAlgn="b"/>
                      <a:r>
                        <a:rPr lang="es-MX" sz="1100" b="0" i="0" u="none" strike="noStrike">
                          <a:solidFill>
                            <a:srgbClr val="000000"/>
                          </a:solidFill>
                          <a:effectLst/>
                          <a:latin typeface="Calibri" panose="020F0502020204030204" pitchFamily="34" charset="0"/>
                        </a:rPr>
                        <a:t>26/07/2017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effectLst/>
                          <a:latin typeface="Arial" panose="020B0604020202020204" pitchFamily="34" charset="0"/>
                        </a:rPr>
                        <a:t>                      19.00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1.344%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19079692"/>
                  </a:ext>
                </a:extLst>
              </a:tr>
              <a:tr h="190500">
                <a:tc>
                  <a:txBody>
                    <a:bodyPr/>
                    <a:lstStyle/>
                    <a:p>
                      <a:pPr algn="ctr" fontAlgn="b"/>
                      <a:r>
                        <a:rPr lang="es-MX" sz="1100" b="0" i="0" u="none" strike="noStrike">
                          <a:solidFill>
                            <a:srgbClr val="000000"/>
                          </a:solidFill>
                          <a:effectLst/>
                          <a:latin typeface="Calibri" panose="020F0502020204030204" pitchFamily="34" charset="0"/>
                        </a:rPr>
                        <a:t>20/09/2017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effectLst/>
                          <a:latin typeface="Arial" panose="020B0604020202020204" pitchFamily="34" charset="0"/>
                        </a:rPr>
                        <a:t>                      75.00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1.415%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1.437%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729973847"/>
                  </a:ext>
                </a:extLst>
              </a:tr>
              <a:tr h="190500">
                <a:tc>
                  <a:txBody>
                    <a:bodyPr/>
                    <a:lstStyle/>
                    <a:p>
                      <a:pPr algn="ctr" fontAlgn="b"/>
                      <a:r>
                        <a:rPr lang="es-MX" sz="1100" b="0" i="0" u="none" strike="noStrike">
                          <a:solidFill>
                            <a:srgbClr val="000000"/>
                          </a:solidFill>
                          <a:effectLst/>
                          <a:latin typeface="Calibri" panose="020F0502020204030204" pitchFamily="34" charset="0"/>
                        </a:rPr>
                        <a:t>01/11/2017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effectLst/>
                          <a:latin typeface="Arial" panose="020B0604020202020204" pitchFamily="34" charset="0"/>
                        </a:rPr>
                        <a:t>                    117.00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1.478%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52917937"/>
                  </a:ext>
                </a:extLst>
              </a:tr>
              <a:tr h="190500">
                <a:tc>
                  <a:txBody>
                    <a:bodyPr/>
                    <a:lstStyle/>
                    <a:p>
                      <a:pPr algn="ctr" fontAlgn="b"/>
                      <a:r>
                        <a:rPr lang="es-MX" sz="1100" b="0" i="0" u="none" strike="noStrike">
                          <a:solidFill>
                            <a:srgbClr val="000000"/>
                          </a:solidFill>
                          <a:effectLst/>
                          <a:latin typeface="Calibri" panose="020F0502020204030204" pitchFamily="34" charset="0"/>
                        </a:rPr>
                        <a:t>13/12/2017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effectLst/>
                          <a:latin typeface="Arial" panose="020B0604020202020204" pitchFamily="34" charset="0"/>
                        </a:rPr>
                        <a:t>                    159.00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1.489%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1.527%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76521579"/>
                  </a:ext>
                </a:extLst>
              </a:tr>
              <a:tr h="190500">
                <a:tc>
                  <a:txBody>
                    <a:bodyPr/>
                    <a:lstStyle/>
                    <a:p>
                      <a:pPr algn="ctr" fontAlgn="b"/>
                      <a:r>
                        <a:rPr lang="es-MX" sz="1100" b="0" i="0" u="none" strike="noStrike">
                          <a:solidFill>
                            <a:srgbClr val="000000"/>
                          </a:solidFill>
                          <a:effectLst/>
                          <a:latin typeface="Calibri" panose="020F0502020204030204" pitchFamily="34" charset="0"/>
                        </a:rPr>
                        <a:t>31/01/2018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effectLst/>
                          <a:latin typeface="Arial" panose="020B0604020202020204" pitchFamily="34" charset="0"/>
                        </a:rPr>
                        <a:t>                    208.00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1.549%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1.576%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79937515"/>
                  </a:ext>
                </a:extLst>
              </a:tr>
              <a:tr h="190500">
                <a:tc>
                  <a:txBody>
                    <a:bodyPr/>
                    <a:lstStyle/>
                    <a:p>
                      <a:pPr algn="ctr" fontAlgn="b"/>
                      <a:r>
                        <a:rPr lang="es-MX" sz="1100" b="0" i="0" u="none" strike="noStrike">
                          <a:solidFill>
                            <a:srgbClr val="000000"/>
                          </a:solidFill>
                          <a:effectLst/>
                          <a:latin typeface="Calibri" panose="020F0502020204030204" pitchFamily="34" charset="0"/>
                        </a:rPr>
                        <a:t>21/03/2018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effectLst/>
                          <a:latin typeface="Arial" panose="020B0604020202020204" pitchFamily="34" charset="0"/>
                        </a:rPr>
                        <a:t>                    257.00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1.615%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effectLst/>
                          <a:latin typeface="Arial" panose="020B0604020202020204" pitchFamily="34" charset="0"/>
                        </a:rPr>
                        <a:t>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65539491"/>
                  </a:ext>
                </a:extLst>
              </a:tr>
            </a:tbl>
          </a:graphicData>
        </a:graphic>
      </p:graphicFrame>
      <p:sp>
        <p:nvSpPr>
          <p:cNvPr id="7"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95</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320088629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2901" y="274638"/>
            <a:ext cx="7400924" cy="631825"/>
          </a:xfrm>
        </p:spPr>
        <p:txBody>
          <a:bodyPr>
            <a:noAutofit/>
          </a:bodyPr>
          <a:lstStyle/>
          <a:p>
            <a:r>
              <a:rPr lang="es-MX" sz="2000" b="1" dirty="0">
                <a:latin typeface="Century Gothic" panose="020B0502020202020204" pitchFamily="34" charset="0"/>
              </a:rPr>
              <a:t>Movimiento del Dólar frente a monedas principales</a:t>
            </a:r>
          </a:p>
        </p:txBody>
      </p:sp>
      <p:graphicFrame>
        <p:nvGraphicFramePr>
          <p:cNvPr id="4" name="1 Gráfico">
            <a:extLst>
              <a:ext uri="{FF2B5EF4-FFF2-40B4-BE49-F238E27FC236}">
                <a16:creationId xmlns="" xmlns:a16="http://schemas.microsoft.com/office/drawing/2014/main" id="{00000000-0008-0000-0000-000002000000}"/>
              </a:ext>
            </a:extLst>
          </p:cNvPr>
          <p:cNvGraphicFramePr>
            <a:graphicFrameLocks noGrp="1"/>
          </p:cNvGraphicFramePr>
          <p:nvPr>
            <p:ph idx="1"/>
            <p:extLst>
              <p:ext uri="{D42A27DB-BD31-4B8C-83A1-F6EECF244321}">
                <p14:modId xmlns:p14="http://schemas.microsoft.com/office/powerpoint/2010/main" val="132308883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96</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6" name="2 Marcador de contenido"/>
          <p:cNvSpPr txBox="1">
            <a:spLocks/>
          </p:cNvSpPr>
          <p:nvPr/>
        </p:nvSpPr>
        <p:spPr>
          <a:xfrm>
            <a:off x="107093" y="64043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a:t>
            </a:r>
            <a:r>
              <a:rPr lang="es-MX" sz="900" dirty="0" smtClean="0">
                <a:latin typeface="Century Gothic" panose="020B0502020202020204" pitchFamily="34" charset="0"/>
              </a:rPr>
              <a:t> </a:t>
            </a:r>
            <a:r>
              <a:rPr lang="es-MX" sz="900" dirty="0">
                <a:latin typeface="Century Gothic" panose="020B0502020202020204" pitchFamily="34" charset="0"/>
              </a:rPr>
              <a:t>del </a:t>
            </a:r>
            <a:r>
              <a:rPr lang="es-MX" sz="900" dirty="0" smtClean="0">
                <a:latin typeface="Century Gothic" panose="020B0502020202020204" pitchFamily="34" charset="0"/>
              </a:rPr>
              <a:t>Infonavit</a:t>
            </a:r>
          </a:p>
        </p:txBody>
      </p:sp>
    </p:spTree>
    <p:extLst>
      <p:ext uri="{BB962C8B-B14F-4D97-AF65-F5344CB8AC3E}">
        <p14:creationId xmlns:p14="http://schemas.microsoft.com/office/powerpoint/2010/main" val="121117134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Marcador de contenido 23">
            <a:extLst>
              <a:ext uri="{FF2B5EF4-FFF2-40B4-BE49-F238E27FC236}">
                <a16:creationId xmlns="" xmlns:a16="http://schemas.microsoft.com/office/drawing/2014/main" id="{44E43E6D-BBD5-47D2-8C5B-40A19F4AC275}"/>
              </a:ext>
            </a:extLst>
          </p:cNvPr>
          <p:cNvGraphicFramePr>
            <a:graphicFrameLocks noGrp="1"/>
          </p:cNvGraphicFramePr>
          <p:nvPr>
            <p:ph idx="1"/>
            <p:extLst>
              <p:ext uri="{D42A27DB-BD31-4B8C-83A1-F6EECF244321}">
                <p14:modId xmlns:p14="http://schemas.microsoft.com/office/powerpoint/2010/main" val="1372995768"/>
              </p:ext>
            </p:extLst>
          </p:nvPr>
        </p:nvGraphicFramePr>
        <p:xfrm>
          <a:off x="457200" y="1600200"/>
          <a:ext cx="480443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457199" y="274639"/>
            <a:ext cx="6777789" cy="631524"/>
          </a:xfrm>
        </p:spPr>
        <p:txBody>
          <a:bodyPr>
            <a:normAutofit/>
          </a:bodyPr>
          <a:lstStyle/>
          <a:p>
            <a:r>
              <a:rPr lang="es-MX" sz="2000" b="1" dirty="0">
                <a:latin typeface="Century Gothic" panose="020B0502020202020204" pitchFamily="34" charset="0"/>
              </a:rPr>
              <a:t>Información Banxico: EXTRANJEROS</a:t>
            </a:r>
          </a:p>
        </p:txBody>
      </p:sp>
      <p:sp>
        <p:nvSpPr>
          <p:cNvPr id="5" name="4 CuadroTexto"/>
          <p:cNvSpPr txBox="1"/>
          <p:nvPr/>
        </p:nvSpPr>
        <p:spPr>
          <a:xfrm>
            <a:off x="3843901" y="1717464"/>
            <a:ext cx="1345240" cy="276999"/>
          </a:xfrm>
          <a:prstGeom prst="rect">
            <a:avLst/>
          </a:prstGeom>
          <a:noFill/>
        </p:spPr>
        <p:txBody>
          <a:bodyPr wrap="none" rtlCol="0">
            <a:spAutoFit/>
          </a:bodyPr>
          <a:lstStyle/>
          <a:p>
            <a:r>
              <a:rPr lang="es-MX" sz="1200" dirty="0">
                <a:latin typeface="Century Gothic" panose="020B0502020202020204" pitchFamily="34" charset="0"/>
              </a:rPr>
              <a:t>YTD=$41 </a:t>
            </a:r>
            <a:r>
              <a:rPr lang="es-MX" sz="1200" dirty="0" err="1">
                <a:latin typeface="Century Gothic" panose="020B0502020202020204" pitchFamily="34" charset="0"/>
              </a:rPr>
              <a:t>mmdp</a:t>
            </a:r>
            <a:endParaRPr lang="es-MX" sz="1200" dirty="0">
              <a:latin typeface="Century Gothic" panose="020B0502020202020204" pitchFamily="34" charset="0"/>
            </a:endParaRPr>
          </a:p>
        </p:txBody>
      </p:sp>
      <p:sp>
        <p:nvSpPr>
          <p:cNvPr id="12" name="11 CuadroTexto"/>
          <p:cNvSpPr txBox="1"/>
          <p:nvPr/>
        </p:nvSpPr>
        <p:spPr>
          <a:xfrm>
            <a:off x="3106143" y="1473158"/>
            <a:ext cx="970547" cy="461665"/>
          </a:xfrm>
          <a:prstGeom prst="rect">
            <a:avLst/>
          </a:prstGeom>
          <a:noFill/>
        </p:spPr>
        <p:txBody>
          <a:bodyPr wrap="square" rtlCol="0">
            <a:spAutoFit/>
          </a:bodyPr>
          <a:lstStyle/>
          <a:p>
            <a:r>
              <a:rPr lang="es-MX" sz="1200" dirty="0" err="1">
                <a:latin typeface="Century Gothic" panose="020B0502020202020204" pitchFamily="34" charset="0"/>
              </a:rPr>
              <a:t>Trump</a:t>
            </a:r>
            <a:r>
              <a:rPr lang="es-MX" sz="1200" dirty="0">
                <a:latin typeface="Century Gothic" panose="020B0502020202020204" pitchFamily="34" charset="0"/>
              </a:rPr>
              <a:t>=$96mmdp</a:t>
            </a:r>
          </a:p>
        </p:txBody>
      </p:sp>
      <p:cxnSp>
        <p:nvCxnSpPr>
          <p:cNvPr id="26" name="5 Conector recto">
            <a:extLst>
              <a:ext uri="{FF2B5EF4-FFF2-40B4-BE49-F238E27FC236}">
                <a16:creationId xmlns="" xmlns:a16="http://schemas.microsoft.com/office/drawing/2014/main" id="{2B2E5E6D-1ECD-4D09-B2C0-A23BEB23FC74}"/>
              </a:ext>
            </a:extLst>
          </p:cNvPr>
          <p:cNvCxnSpPr>
            <a:cxnSpLocks/>
          </p:cNvCxnSpPr>
          <p:nvPr/>
        </p:nvCxnSpPr>
        <p:spPr>
          <a:xfrm>
            <a:off x="1262339" y="3292674"/>
            <a:ext cx="3573901"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7" name="8 Conector recto">
            <a:extLst>
              <a:ext uri="{FF2B5EF4-FFF2-40B4-BE49-F238E27FC236}">
                <a16:creationId xmlns="" xmlns:a16="http://schemas.microsoft.com/office/drawing/2014/main" id="{4143C2E0-3235-4F4D-AEDB-200A8359F2C8}"/>
              </a:ext>
            </a:extLst>
          </p:cNvPr>
          <p:cNvCxnSpPr>
            <a:cxnSpLocks/>
          </p:cNvCxnSpPr>
          <p:nvPr/>
        </p:nvCxnSpPr>
        <p:spPr>
          <a:xfrm flipV="1">
            <a:off x="3675132" y="2002872"/>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31" name="14 Conector recto">
            <a:extLst>
              <a:ext uri="{FF2B5EF4-FFF2-40B4-BE49-F238E27FC236}">
                <a16:creationId xmlns="" xmlns:a16="http://schemas.microsoft.com/office/drawing/2014/main" id="{DCA0D7DD-B47C-44AF-A7B0-F09C87BD5097}"/>
              </a:ext>
            </a:extLst>
          </p:cNvPr>
          <p:cNvCxnSpPr>
            <a:cxnSpLocks/>
          </p:cNvCxnSpPr>
          <p:nvPr/>
        </p:nvCxnSpPr>
        <p:spPr>
          <a:xfrm flipV="1">
            <a:off x="4040203" y="2036428"/>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33" name="6 Rectángulo">
            <a:extLst>
              <a:ext uri="{FF2B5EF4-FFF2-40B4-BE49-F238E27FC236}">
                <a16:creationId xmlns="" xmlns:a16="http://schemas.microsoft.com/office/drawing/2014/main" id="{DA814B2F-7262-471A-8510-801FB60088E5}"/>
              </a:ext>
            </a:extLst>
          </p:cNvPr>
          <p:cNvSpPr/>
          <p:nvPr/>
        </p:nvSpPr>
        <p:spPr>
          <a:xfrm>
            <a:off x="4303227" y="2044817"/>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a:latin typeface="Century Gothic" panose="020B0502020202020204" pitchFamily="34" charset="0"/>
            </a:endParaRPr>
          </a:p>
        </p:txBody>
      </p:sp>
      <p:sp>
        <p:nvSpPr>
          <p:cNvPr id="34" name="10 Rectángulo">
            <a:extLst>
              <a:ext uri="{FF2B5EF4-FFF2-40B4-BE49-F238E27FC236}">
                <a16:creationId xmlns="" xmlns:a16="http://schemas.microsoft.com/office/drawing/2014/main" id="{7E3B39F5-124D-4C03-B254-CCD2398E4866}"/>
              </a:ext>
            </a:extLst>
          </p:cNvPr>
          <p:cNvSpPr/>
          <p:nvPr/>
        </p:nvSpPr>
        <p:spPr>
          <a:xfrm>
            <a:off x="4058036" y="2044817"/>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a:latin typeface="Century Gothic" panose="020B0502020202020204" pitchFamily="34" charset="0"/>
            </a:endParaRPr>
          </a:p>
        </p:txBody>
      </p:sp>
      <p:sp>
        <p:nvSpPr>
          <p:cNvPr id="36" name="10 Rectángulo">
            <a:extLst>
              <a:ext uri="{FF2B5EF4-FFF2-40B4-BE49-F238E27FC236}">
                <a16:creationId xmlns="" xmlns:a16="http://schemas.microsoft.com/office/drawing/2014/main" id="{F9592768-4C88-4FA6-83D9-5BBC0E7BBC29}"/>
              </a:ext>
            </a:extLst>
          </p:cNvPr>
          <p:cNvSpPr/>
          <p:nvPr/>
        </p:nvSpPr>
        <p:spPr>
          <a:xfrm>
            <a:off x="4562565" y="2044817"/>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a:latin typeface="Century Gothic" panose="020B0502020202020204" pitchFamily="34" charset="0"/>
            </a:endParaRPr>
          </a:p>
        </p:txBody>
      </p:sp>
      <p:sp>
        <p:nvSpPr>
          <p:cNvPr id="38" name="6 Rectángulo">
            <a:extLst>
              <a:ext uri="{FF2B5EF4-FFF2-40B4-BE49-F238E27FC236}">
                <a16:creationId xmlns="" xmlns:a16="http://schemas.microsoft.com/office/drawing/2014/main" id="{147F3BA2-AB8A-46A6-88F7-044ECB1946DA}"/>
              </a:ext>
            </a:extLst>
          </p:cNvPr>
          <p:cNvSpPr/>
          <p:nvPr/>
        </p:nvSpPr>
        <p:spPr>
          <a:xfrm>
            <a:off x="4811073" y="2028039"/>
            <a:ext cx="11999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a:latin typeface="Century Gothic" panose="020B0502020202020204" pitchFamily="34" charset="0"/>
            </a:endParaRPr>
          </a:p>
        </p:txBody>
      </p:sp>
      <p:graphicFrame>
        <p:nvGraphicFramePr>
          <p:cNvPr id="8" name="Tabla 7">
            <a:extLst>
              <a:ext uri="{FF2B5EF4-FFF2-40B4-BE49-F238E27FC236}">
                <a16:creationId xmlns="" xmlns:a16="http://schemas.microsoft.com/office/drawing/2014/main" id="{28DE01FD-74B7-4CEA-9F1E-365B6EC88BF7}"/>
              </a:ext>
            </a:extLst>
          </p:cNvPr>
          <p:cNvGraphicFramePr>
            <a:graphicFrameLocks noGrp="1"/>
          </p:cNvGraphicFramePr>
          <p:nvPr>
            <p:extLst>
              <p:ext uri="{D42A27DB-BD31-4B8C-83A1-F6EECF244321}">
                <p14:modId xmlns:p14="http://schemas.microsoft.com/office/powerpoint/2010/main" val="449959771"/>
              </p:ext>
            </p:extLst>
          </p:nvPr>
        </p:nvGraphicFramePr>
        <p:xfrm>
          <a:off x="5553662" y="2290358"/>
          <a:ext cx="3444613" cy="1000125"/>
        </p:xfrm>
        <a:graphic>
          <a:graphicData uri="http://schemas.openxmlformats.org/drawingml/2006/table">
            <a:tbl>
              <a:tblPr/>
              <a:tblGrid>
                <a:gridCol w="1078046">
                  <a:extLst>
                    <a:ext uri="{9D8B030D-6E8A-4147-A177-3AD203B41FA5}">
                      <a16:colId xmlns="" xmlns:a16="http://schemas.microsoft.com/office/drawing/2014/main" val="2852538033"/>
                    </a:ext>
                  </a:extLst>
                </a:gridCol>
                <a:gridCol w="700729">
                  <a:extLst>
                    <a:ext uri="{9D8B030D-6E8A-4147-A177-3AD203B41FA5}">
                      <a16:colId xmlns="" xmlns:a16="http://schemas.microsoft.com/office/drawing/2014/main" val="2044205354"/>
                    </a:ext>
                  </a:extLst>
                </a:gridCol>
                <a:gridCol w="934307">
                  <a:extLst>
                    <a:ext uri="{9D8B030D-6E8A-4147-A177-3AD203B41FA5}">
                      <a16:colId xmlns="" xmlns:a16="http://schemas.microsoft.com/office/drawing/2014/main" val="846502471"/>
                    </a:ext>
                  </a:extLst>
                </a:gridCol>
                <a:gridCol w="731531">
                  <a:extLst>
                    <a:ext uri="{9D8B030D-6E8A-4147-A177-3AD203B41FA5}">
                      <a16:colId xmlns="" xmlns:a16="http://schemas.microsoft.com/office/drawing/2014/main" val="760340454"/>
                    </a:ext>
                  </a:extLst>
                </a:gridCol>
              </a:tblGrid>
              <a:tr h="200025">
                <a:tc>
                  <a:txBody>
                    <a:bodyPr/>
                    <a:lstStyle/>
                    <a:p>
                      <a:pPr algn="l" fontAlgn="b"/>
                      <a:r>
                        <a:rPr lang="es-MX" sz="900" b="1" i="0" u="none" strike="noStrike" dirty="0">
                          <a:solidFill>
                            <a:srgbClr val="000000"/>
                          </a:solidFill>
                          <a:effectLst/>
                          <a:latin typeface="Century Gothic" panose="020B0502020202020204" pitchFamily="34" charset="0"/>
                        </a:rPr>
                        <a:t>Plazo</a:t>
                      </a:r>
                    </a:p>
                  </a:txBody>
                  <a:tcPr marL="9525" marR="9525" marT="9525" anchor="b">
                    <a:lnL>
                      <a:noFill/>
                    </a:lnL>
                    <a:lnR>
                      <a:noFill/>
                    </a:lnR>
                    <a:lnT>
                      <a:noFill/>
                    </a:lnT>
                    <a:lnB>
                      <a:noFill/>
                    </a:lnB>
                  </a:tcPr>
                </a:tc>
                <a:tc>
                  <a:txBody>
                    <a:bodyPr/>
                    <a:lstStyle/>
                    <a:p>
                      <a:pPr algn="l" fontAlgn="b"/>
                      <a:r>
                        <a:rPr lang="es-MX" sz="900" b="1" i="0" u="none" strike="noStrike">
                          <a:solidFill>
                            <a:srgbClr val="000000"/>
                          </a:solidFill>
                          <a:effectLst/>
                          <a:latin typeface="Century Gothic" panose="020B0502020202020204" pitchFamily="34" charset="0"/>
                        </a:rPr>
                        <a:t>Ult Monto</a:t>
                      </a:r>
                    </a:p>
                  </a:txBody>
                  <a:tcPr marL="9525" marR="9525" marT="9525" anchor="b">
                    <a:lnL>
                      <a:noFill/>
                    </a:lnL>
                    <a:lnR>
                      <a:noFill/>
                    </a:lnR>
                    <a:lnT>
                      <a:noFill/>
                    </a:lnT>
                    <a:lnB>
                      <a:noFill/>
                    </a:lnB>
                  </a:tcPr>
                </a:tc>
                <a:tc>
                  <a:txBody>
                    <a:bodyPr/>
                    <a:lstStyle/>
                    <a:p>
                      <a:pPr algn="ctr" fontAlgn="b"/>
                      <a:r>
                        <a:rPr lang="es-MX" sz="900" b="1" i="0" u="none" strike="noStrike">
                          <a:solidFill>
                            <a:srgbClr val="000000"/>
                          </a:solidFill>
                          <a:effectLst/>
                          <a:latin typeface="Century Gothic" panose="020B0502020202020204" pitchFamily="34" charset="0"/>
                        </a:rPr>
                        <a:t>Cambio Monto</a:t>
                      </a:r>
                    </a:p>
                  </a:txBody>
                  <a:tcPr marL="9525" marR="9525" marT="9525" anchor="b">
                    <a:lnL>
                      <a:noFill/>
                    </a:lnL>
                    <a:lnR>
                      <a:noFill/>
                    </a:lnR>
                    <a:lnT>
                      <a:noFill/>
                    </a:lnT>
                    <a:lnB>
                      <a:noFill/>
                    </a:lnB>
                  </a:tcPr>
                </a:tc>
                <a:tc>
                  <a:txBody>
                    <a:bodyPr/>
                    <a:lstStyle/>
                    <a:p>
                      <a:pPr algn="l" fontAlgn="b"/>
                      <a:r>
                        <a:rPr lang="es-MX" sz="900" b="1" i="0" u="none" strike="noStrike" dirty="0">
                          <a:solidFill>
                            <a:srgbClr val="000000"/>
                          </a:solidFill>
                          <a:effectLst/>
                          <a:latin typeface="Century Gothic" panose="020B0502020202020204" pitchFamily="34" charset="0"/>
                        </a:rPr>
                        <a:t>Cambio (%)</a:t>
                      </a:r>
                    </a:p>
                  </a:txBody>
                  <a:tcPr marL="9525" marR="9525" marT="9525" anchor="b">
                    <a:lnL>
                      <a:noFill/>
                    </a:lnL>
                    <a:lnR>
                      <a:noFill/>
                    </a:lnR>
                    <a:lnT>
                      <a:noFill/>
                    </a:lnT>
                    <a:lnB>
                      <a:noFill/>
                    </a:lnB>
                  </a:tcPr>
                </a:tc>
                <a:extLst>
                  <a:ext uri="{0D108BD9-81ED-4DB2-BD59-A6C34878D82A}">
                    <a16:rowId xmlns="" xmlns:a16="http://schemas.microsoft.com/office/drawing/2014/main" val="3749885025"/>
                  </a:ext>
                </a:extLst>
              </a:tr>
              <a:tr h="200025">
                <a:tc>
                  <a:txBody>
                    <a:bodyPr/>
                    <a:lstStyle/>
                    <a:p>
                      <a:pPr algn="l" fontAlgn="b"/>
                      <a:r>
                        <a:rPr lang="es-MX" sz="900" b="0" i="0" u="none" strike="noStrike" dirty="0">
                          <a:solidFill>
                            <a:srgbClr val="000000"/>
                          </a:solidFill>
                          <a:effectLst/>
                          <a:latin typeface="Century Gothic" panose="020B0502020202020204" pitchFamily="34" charset="0"/>
                        </a:rPr>
                        <a:t>1-3 años</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767,034.91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-142,351.76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Century Gothic" panose="020B0502020202020204" pitchFamily="34" charset="0"/>
                        </a:rPr>
                        <a:t>-15.65%</a:t>
                      </a:r>
                    </a:p>
                  </a:txBody>
                  <a:tcPr marL="9525" marR="9525" marT="9525" anchor="b">
                    <a:lnL>
                      <a:noFill/>
                    </a:lnL>
                    <a:lnR>
                      <a:noFill/>
                    </a:lnR>
                    <a:lnT>
                      <a:noFill/>
                    </a:lnT>
                    <a:lnB>
                      <a:noFill/>
                    </a:lnB>
                  </a:tcPr>
                </a:tc>
                <a:extLst>
                  <a:ext uri="{0D108BD9-81ED-4DB2-BD59-A6C34878D82A}">
                    <a16:rowId xmlns="" xmlns:a16="http://schemas.microsoft.com/office/drawing/2014/main" val="2415328006"/>
                  </a:ext>
                </a:extLst>
              </a:tr>
              <a:tr h="200025">
                <a:tc>
                  <a:txBody>
                    <a:bodyPr/>
                    <a:lstStyle/>
                    <a:p>
                      <a:pPr algn="l" fontAlgn="b"/>
                      <a:r>
                        <a:rPr lang="es-MX" sz="900" b="0" i="0" u="none" strike="noStrike" dirty="0">
                          <a:solidFill>
                            <a:srgbClr val="000000"/>
                          </a:solidFill>
                          <a:effectLst/>
                          <a:latin typeface="Century Gothic" panose="020B0502020202020204" pitchFamily="34" charset="0"/>
                        </a:rPr>
                        <a:t>5-10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460,368.42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48,112.60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Century Gothic" panose="020B0502020202020204" pitchFamily="34" charset="0"/>
                        </a:rPr>
                        <a:t>11.67%</a:t>
                      </a:r>
                    </a:p>
                  </a:txBody>
                  <a:tcPr marL="9525" marR="9525" marT="9525" anchor="b">
                    <a:lnL>
                      <a:noFill/>
                    </a:lnL>
                    <a:lnR>
                      <a:noFill/>
                    </a:lnR>
                    <a:lnT>
                      <a:noFill/>
                    </a:lnT>
                    <a:lnB>
                      <a:noFill/>
                    </a:lnB>
                  </a:tcPr>
                </a:tc>
                <a:extLst>
                  <a:ext uri="{0D108BD9-81ED-4DB2-BD59-A6C34878D82A}">
                    <a16:rowId xmlns="" xmlns:a16="http://schemas.microsoft.com/office/drawing/2014/main" val="2481064196"/>
                  </a:ext>
                </a:extLst>
              </a:tr>
              <a:tr h="200025">
                <a:tc>
                  <a:txBody>
                    <a:bodyPr/>
                    <a:lstStyle/>
                    <a:p>
                      <a:pPr algn="l" fontAlgn="b"/>
                      <a:r>
                        <a:rPr lang="es-MX" sz="900" b="0" i="0" u="none" strike="noStrike" dirty="0">
                          <a:solidFill>
                            <a:srgbClr val="000000"/>
                          </a:solidFill>
                          <a:effectLst/>
                          <a:latin typeface="Century Gothic" panose="020B0502020202020204" pitchFamily="34" charset="0"/>
                        </a:rPr>
                        <a:t>10-20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294,813.39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83,013.24 </a:t>
                      </a:r>
                    </a:p>
                  </a:txBody>
                  <a:tcPr marL="9525" marR="9525" marT="9525" anchor="b">
                    <a:lnL>
                      <a:noFill/>
                    </a:lnL>
                    <a:lnR>
                      <a:noFill/>
                    </a:lnR>
                    <a:lnT>
                      <a:noFill/>
                    </a:lnT>
                    <a:lnB>
                      <a:noFill/>
                    </a:lnB>
                  </a:tcPr>
                </a:tc>
                <a:tc>
                  <a:txBody>
                    <a:bodyPr/>
                    <a:lstStyle/>
                    <a:p>
                      <a:pPr algn="ctr" fontAlgn="b"/>
                      <a:r>
                        <a:rPr lang="es-MX" sz="900" b="0" i="0" u="none" strike="noStrike" dirty="0">
                          <a:solidFill>
                            <a:srgbClr val="000000"/>
                          </a:solidFill>
                          <a:effectLst/>
                          <a:latin typeface="Century Gothic" panose="020B0502020202020204" pitchFamily="34" charset="0"/>
                        </a:rPr>
                        <a:t>39.19%</a:t>
                      </a:r>
                    </a:p>
                  </a:txBody>
                  <a:tcPr marL="9525" marR="9525" marT="9525" anchor="b">
                    <a:lnL>
                      <a:noFill/>
                    </a:lnL>
                    <a:lnR>
                      <a:noFill/>
                    </a:lnR>
                    <a:lnT>
                      <a:noFill/>
                    </a:lnT>
                    <a:lnB>
                      <a:noFill/>
                    </a:lnB>
                  </a:tcPr>
                </a:tc>
                <a:extLst>
                  <a:ext uri="{0D108BD9-81ED-4DB2-BD59-A6C34878D82A}">
                    <a16:rowId xmlns="" xmlns:a16="http://schemas.microsoft.com/office/drawing/2014/main" val="328774823"/>
                  </a:ext>
                </a:extLst>
              </a:tr>
              <a:tr h="200025">
                <a:tc>
                  <a:txBody>
                    <a:bodyPr/>
                    <a:lstStyle/>
                    <a:p>
                      <a:pPr algn="l" fontAlgn="b"/>
                      <a:r>
                        <a:rPr lang="es-MX" sz="900" b="0" i="0" u="none" strike="noStrike" dirty="0">
                          <a:solidFill>
                            <a:srgbClr val="000000"/>
                          </a:solidFill>
                          <a:effectLst/>
                          <a:latin typeface="Century Gothic" panose="020B0502020202020204" pitchFamily="34" charset="0"/>
                        </a:rPr>
                        <a:t>20-30 años</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234,196.82 </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54,962.59 </a:t>
                      </a:r>
                    </a:p>
                  </a:txBody>
                  <a:tcPr marL="9525" marR="9525" marT="9525" anchor="b">
                    <a:lnL>
                      <a:noFill/>
                    </a:lnL>
                    <a:lnR>
                      <a:noFill/>
                    </a:lnR>
                    <a:lnT>
                      <a:noFill/>
                    </a:lnT>
                    <a:lnB>
                      <a:noFill/>
                    </a:lnB>
                  </a:tcPr>
                </a:tc>
                <a:tc>
                  <a:txBody>
                    <a:bodyPr/>
                    <a:lstStyle/>
                    <a:p>
                      <a:pPr algn="ctr" fontAlgn="b"/>
                      <a:r>
                        <a:rPr lang="es-MX" sz="900" b="0" i="0" u="none" strike="noStrike" dirty="0">
                          <a:solidFill>
                            <a:srgbClr val="000000"/>
                          </a:solidFill>
                          <a:effectLst/>
                          <a:latin typeface="Century Gothic" panose="020B0502020202020204" pitchFamily="34" charset="0"/>
                        </a:rPr>
                        <a:t>30.67%</a:t>
                      </a:r>
                    </a:p>
                  </a:txBody>
                  <a:tcPr marL="9525" marR="9525" marT="9525" anchor="b">
                    <a:lnL>
                      <a:noFill/>
                    </a:lnL>
                    <a:lnR>
                      <a:noFill/>
                    </a:lnR>
                    <a:lnT>
                      <a:noFill/>
                    </a:lnT>
                    <a:lnB>
                      <a:noFill/>
                    </a:lnB>
                  </a:tcPr>
                </a:tc>
                <a:extLst>
                  <a:ext uri="{0D108BD9-81ED-4DB2-BD59-A6C34878D82A}">
                    <a16:rowId xmlns="" xmlns:a16="http://schemas.microsoft.com/office/drawing/2014/main" val="416724970"/>
                  </a:ext>
                </a:extLst>
              </a:tr>
            </a:tbl>
          </a:graphicData>
        </a:graphic>
      </p:graphicFrame>
      <p:pic>
        <p:nvPicPr>
          <p:cNvPr id="9" name="Imagen 8">
            <a:extLst>
              <a:ext uri="{FF2B5EF4-FFF2-40B4-BE49-F238E27FC236}">
                <a16:creationId xmlns="" xmlns:a16="http://schemas.microsoft.com/office/drawing/2014/main" id="{754D4B62-1AF0-4171-A238-87F776B3CD19}"/>
              </a:ext>
            </a:extLst>
          </p:cNvPr>
          <p:cNvPicPr>
            <a:picLocks noChangeAspect="1"/>
          </p:cNvPicPr>
          <p:nvPr/>
        </p:nvPicPr>
        <p:blipFill>
          <a:blip r:embed="rId3"/>
          <a:stretch>
            <a:fillRect/>
          </a:stretch>
        </p:blipFill>
        <p:spPr>
          <a:xfrm>
            <a:off x="5553662" y="3863181"/>
            <a:ext cx="2960242" cy="1840918"/>
          </a:xfrm>
          <a:prstGeom prst="rect">
            <a:avLst/>
          </a:prstGeom>
        </p:spPr>
      </p:pic>
      <p:sp>
        <p:nvSpPr>
          <p:cNvPr id="40" name="15 CuadroTexto">
            <a:extLst>
              <a:ext uri="{FF2B5EF4-FFF2-40B4-BE49-F238E27FC236}">
                <a16:creationId xmlns="" xmlns:a16="http://schemas.microsoft.com/office/drawing/2014/main" id="{D5775803-2F53-4047-9426-2F30FFD8AEE3}"/>
              </a:ext>
            </a:extLst>
          </p:cNvPr>
          <p:cNvSpPr txBox="1"/>
          <p:nvPr/>
        </p:nvSpPr>
        <p:spPr>
          <a:xfrm>
            <a:off x="5340385" y="6139737"/>
            <a:ext cx="3803614" cy="261610"/>
          </a:xfrm>
          <a:prstGeom prst="rect">
            <a:avLst/>
          </a:prstGeom>
          <a:noFill/>
        </p:spPr>
        <p:txBody>
          <a:bodyPr wrap="square" rtlCol="0">
            <a:spAutoFit/>
          </a:bodyPr>
          <a:lstStyle/>
          <a:p>
            <a:r>
              <a:rPr lang="es-MX" sz="1050" dirty="0">
                <a:latin typeface="Century Gothic" panose="020B0502020202020204" pitchFamily="34" charset="0"/>
              </a:rPr>
              <a:t>Fuente: Banxico (información al 23-06-17).</a:t>
            </a:r>
          </a:p>
        </p:txBody>
      </p:sp>
      <p:sp>
        <p:nvSpPr>
          <p:cNvPr id="16" name="CuadroTexto 15">
            <a:extLst>
              <a:ext uri="{FF2B5EF4-FFF2-40B4-BE49-F238E27FC236}">
                <a16:creationId xmlns="" xmlns:a16="http://schemas.microsoft.com/office/drawing/2014/main" id="{90A801CC-6186-4597-BED9-C5B7479B6996}"/>
              </a:ext>
            </a:extLst>
          </p:cNvPr>
          <p:cNvSpPr txBox="1"/>
          <p:nvPr/>
        </p:nvSpPr>
        <p:spPr>
          <a:xfrm>
            <a:off x="5340385" y="1966288"/>
            <a:ext cx="1481496" cy="276999"/>
          </a:xfrm>
          <a:prstGeom prst="rect">
            <a:avLst/>
          </a:prstGeom>
          <a:noFill/>
        </p:spPr>
        <p:txBody>
          <a:bodyPr wrap="none" rtlCol="0">
            <a:spAutoFit/>
          </a:bodyPr>
          <a:lstStyle/>
          <a:p>
            <a:r>
              <a:rPr lang="es-MX" sz="1200" dirty="0">
                <a:latin typeface="Century Gothic" panose="020B0502020202020204" pitchFamily="34" charset="0"/>
              </a:rPr>
              <a:t>Movimientos YTD:</a:t>
            </a:r>
          </a:p>
        </p:txBody>
      </p:sp>
      <p:sp>
        <p:nvSpPr>
          <p:cNvPr id="17" name="CuadroTexto 16">
            <a:extLst>
              <a:ext uri="{FF2B5EF4-FFF2-40B4-BE49-F238E27FC236}">
                <a16:creationId xmlns="" xmlns:a16="http://schemas.microsoft.com/office/drawing/2014/main" id="{417DB498-5A10-4436-9AA5-CB122DA2512A}"/>
              </a:ext>
            </a:extLst>
          </p:cNvPr>
          <p:cNvSpPr txBox="1"/>
          <p:nvPr/>
        </p:nvSpPr>
        <p:spPr>
          <a:xfrm>
            <a:off x="5340385" y="3514850"/>
            <a:ext cx="1614545" cy="276999"/>
          </a:xfrm>
          <a:prstGeom prst="rect">
            <a:avLst/>
          </a:prstGeom>
          <a:noFill/>
        </p:spPr>
        <p:txBody>
          <a:bodyPr wrap="none" rtlCol="0">
            <a:spAutoFit/>
          </a:bodyPr>
          <a:lstStyle/>
          <a:p>
            <a:r>
              <a:rPr lang="es-MX" sz="1200" dirty="0">
                <a:latin typeface="Century Gothic" panose="020B0502020202020204" pitchFamily="34" charset="0"/>
              </a:rPr>
              <a:t>Distribución actual:</a:t>
            </a:r>
          </a:p>
        </p:txBody>
      </p:sp>
      <p:sp>
        <p:nvSpPr>
          <p:cNvPr id="18"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97</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18931669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Marcador de contenido 25">
            <a:extLst>
              <a:ext uri="{FF2B5EF4-FFF2-40B4-BE49-F238E27FC236}">
                <a16:creationId xmlns="" xmlns:a16="http://schemas.microsoft.com/office/drawing/2014/main" id="{9E2A03C7-2098-41EE-8973-8D6A4017B061}"/>
              </a:ext>
            </a:extLst>
          </p:cNvPr>
          <p:cNvGraphicFramePr>
            <a:graphicFrameLocks noGrp="1"/>
          </p:cNvGraphicFramePr>
          <p:nvPr>
            <p:ph idx="1"/>
            <p:extLst>
              <p:ext uri="{D42A27DB-BD31-4B8C-83A1-F6EECF244321}">
                <p14:modId xmlns:p14="http://schemas.microsoft.com/office/powerpoint/2010/main" val="1944558973"/>
              </p:ext>
            </p:extLst>
          </p:nvPr>
        </p:nvGraphicFramePr>
        <p:xfrm>
          <a:off x="222751" y="1525616"/>
          <a:ext cx="5588077"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Información Banxico: SIEFORES</a:t>
            </a:r>
          </a:p>
        </p:txBody>
      </p:sp>
      <p:sp>
        <p:nvSpPr>
          <p:cNvPr id="14" name="13 CuadroTexto"/>
          <p:cNvSpPr txBox="1"/>
          <p:nvPr/>
        </p:nvSpPr>
        <p:spPr>
          <a:xfrm>
            <a:off x="3251238" y="1525616"/>
            <a:ext cx="1043702" cy="738664"/>
          </a:xfrm>
          <a:prstGeom prst="rect">
            <a:avLst/>
          </a:prstGeom>
          <a:noFill/>
        </p:spPr>
        <p:txBody>
          <a:bodyPr wrap="square" rtlCol="0">
            <a:spAutoFit/>
          </a:bodyPr>
          <a:lstStyle/>
          <a:p>
            <a:r>
              <a:rPr lang="es-MX" sz="1400" dirty="0" err="1">
                <a:latin typeface="Century Gothic" panose="020B0502020202020204" pitchFamily="34" charset="0"/>
              </a:rPr>
              <a:t>Trump</a:t>
            </a:r>
            <a:r>
              <a:rPr lang="es-MX" sz="1400" dirty="0">
                <a:latin typeface="Century Gothic" panose="020B0502020202020204" pitchFamily="34" charset="0"/>
              </a:rPr>
              <a:t>=</a:t>
            </a:r>
            <a:r>
              <a:rPr lang="es-MX" sz="1400" dirty="0">
                <a:solidFill>
                  <a:srgbClr val="FF0000"/>
                </a:solidFill>
                <a:latin typeface="Century Gothic" panose="020B0502020202020204" pitchFamily="34" charset="0"/>
              </a:rPr>
              <a:t>-$4.5 </a:t>
            </a:r>
            <a:r>
              <a:rPr lang="es-MX" sz="1400" dirty="0" err="1">
                <a:latin typeface="Century Gothic" panose="020B0502020202020204" pitchFamily="34" charset="0"/>
              </a:rPr>
              <a:t>mmdp</a:t>
            </a:r>
            <a:endParaRPr lang="es-MX" sz="1400" dirty="0">
              <a:latin typeface="Century Gothic" panose="020B0502020202020204" pitchFamily="34" charset="0"/>
            </a:endParaRPr>
          </a:p>
        </p:txBody>
      </p:sp>
      <p:sp>
        <p:nvSpPr>
          <p:cNvPr id="21" name="15 CuadroTexto">
            <a:extLst>
              <a:ext uri="{FF2B5EF4-FFF2-40B4-BE49-F238E27FC236}">
                <a16:creationId xmlns="" xmlns:a16="http://schemas.microsoft.com/office/drawing/2014/main" id="{F8DD4CEF-45A4-46CE-9141-10B04B3A9DE9}"/>
              </a:ext>
            </a:extLst>
          </p:cNvPr>
          <p:cNvSpPr txBox="1"/>
          <p:nvPr/>
        </p:nvSpPr>
        <p:spPr>
          <a:xfrm>
            <a:off x="6015789" y="6139737"/>
            <a:ext cx="2438401" cy="215444"/>
          </a:xfrm>
          <a:prstGeom prst="rect">
            <a:avLst/>
          </a:prstGeom>
          <a:noFill/>
        </p:spPr>
        <p:txBody>
          <a:bodyPr wrap="square" rtlCol="0">
            <a:spAutoFit/>
          </a:bodyPr>
          <a:lstStyle/>
          <a:p>
            <a:r>
              <a:rPr lang="es-MX" sz="800" dirty="0">
                <a:latin typeface="Century Gothic" panose="020B0502020202020204" pitchFamily="34" charset="0"/>
              </a:rPr>
              <a:t>Fuente: Banxico (información al 23-06-17).</a:t>
            </a:r>
          </a:p>
        </p:txBody>
      </p:sp>
      <p:cxnSp>
        <p:nvCxnSpPr>
          <p:cNvPr id="27" name="5 Conector recto">
            <a:extLst>
              <a:ext uri="{FF2B5EF4-FFF2-40B4-BE49-F238E27FC236}">
                <a16:creationId xmlns="" xmlns:a16="http://schemas.microsoft.com/office/drawing/2014/main" id="{4B268D63-8069-45A6-BB7F-2EA74B1ACFEE}"/>
              </a:ext>
            </a:extLst>
          </p:cNvPr>
          <p:cNvCxnSpPr>
            <a:cxnSpLocks/>
          </p:cNvCxnSpPr>
          <p:nvPr/>
        </p:nvCxnSpPr>
        <p:spPr>
          <a:xfrm>
            <a:off x="926779" y="3963794"/>
            <a:ext cx="4519699"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8" name="8 Conector recto">
            <a:extLst>
              <a:ext uri="{FF2B5EF4-FFF2-40B4-BE49-F238E27FC236}">
                <a16:creationId xmlns="" xmlns:a16="http://schemas.microsoft.com/office/drawing/2014/main" id="{92CC531C-4997-450E-94ED-AF06362AA4F8}"/>
              </a:ext>
            </a:extLst>
          </p:cNvPr>
          <p:cNvCxnSpPr>
            <a:cxnSpLocks/>
          </p:cNvCxnSpPr>
          <p:nvPr/>
        </p:nvCxnSpPr>
        <p:spPr>
          <a:xfrm flipV="1">
            <a:off x="4035859" y="2002872"/>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9" name="14 Conector recto">
            <a:extLst>
              <a:ext uri="{FF2B5EF4-FFF2-40B4-BE49-F238E27FC236}">
                <a16:creationId xmlns="" xmlns:a16="http://schemas.microsoft.com/office/drawing/2014/main" id="{F378C422-606C-42C4-A028-EE454BE4A6E0}"/>
              </a:ext>
            </a:extLst>
          </p:cNvPr>
          <p:cNvCxnSpPr>
            <a:cxnSpLocks/>
          </p:cNvCxnSpPr>
          <p:nvPr/>
        </p:nvCxnSpPr>
        <p:spPr>
          <a:xfrm flipV="1">
            <a:off x="4400930" y="2036428"/>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30" name="6 Rectángulo">
            <a:extLst>
              <a:ext uri="{FF2B5EF4-FFF2-40B4-BE49-F238E27FC236}">
                <a16:creationId xmlns="" xmlns:a16="http://schemas.microsoft.com/office/drawing/2014/main" id="{2A656759-7E52-40D6-B4B2-F08B343FB033}"/>
              </a:ext>
            </a:extLst>
          </p:cNvPr>
          <p:cNvSpPr/>
          <p:nvPr/>
        </p:nvSpPr>
        <p:spPr>
          <a:xfrm>
            <a:off x="4663954" y="2036428"/>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31" name="10 Rectángulo">
            <a:extLst>
              <a:ext uri="{FF2B5EF4-FFF2-40B4-BE49-F238E27FC236}">
                <a16:creationId xmlns="" xmlns:a16="http://schemas.microsoft.com/office/drawing/2014/main" id="{856F0E70-9267-4DFD-B86B-F52B1CDE3A71}"/>
              </a:ext>
            </a:extLst>
          </p:cNvPr>
          <p:cNvSpPr/>
          <p:nvPr/>
        </p:nvSpPr>
        <p:spPr>
          <a:xfrm>
            <a:off x="4418763" y="205320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32" name="10 Rectángulo">
            <a:extLst>
              <a:ext uri="{FF2B5EF4-FFF2-40B4-BE49-F238E27FC236}">
                <a16:creationId xmlns="" xmlns:a16="http://schemas.microsoft.com/office/drawing/2014/main" id="{7A23D890-0DBE-484B-89C4-D266B0886992}"/>
              </a:ext>
            </a:extLst>
          </p:cNvPr>
          <p:cNvSpPr/>
          <p:nvPr/>
        </p:nvSpPr>
        <p:spPr>
          <a:xfrm>
            <a:off x="4923292" y="2036428"/>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33" name="6 Rectángulo">
            <a:extLst>
              <a:ext uri="{FF2B5EF4-FFF2-40B4-BE49-F238E27FC236}">
                <a16:creationId xmlns="" xmlns:a16="http://schemas.microsoft.com/office/drawing/2014/main" id="{DFB1F697-2DAD-4CC9-A9F7-8DD04FD56CDE}"/>
              </a:ext>
            </a:extLst>
          </p:cNvPr>
          <p:cNvSpPr/>
          <p:nvPr/>
        </p:nvSpPr>
        <p:spPr>
          <a:xfrm>
            <a:off x="5171800" y="2028039"/>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34" name="13 CuadroTexto">
            <a:extLst>
              <a:ext uri="{FF2B5EF4-FFF2-40B4-BE49-F238E27FC236}">
                <a16:creationId xmlns="" xmlns:a16="http://schemas.microsoft.com/office/drawing/2014/main" id="{F63362B4-7746-4546-B9E2-D6F0CBE34A47}"/>
              </a:ext>
            </a:extLst>
          </p:cNvPr>
          <p:cNvSpPr txBox="1"/>
          <p:nvPr/>
        </p:nvSpPr>
        <p:spPr>
          <a:xfrm>
            <a:off x="4329466" y="1533956"/>
            <a:ext cx="1268604" cy="738664"/>
          </a:xfrm>
          <a:prstGeom prst="rect">
            <a:avLst/>
          </a:prstGeom>
          <a:noFill/>
        </p:spPr>
        <p:txBody>
          <a:bodyPr wrap="square" rtlCol="0">
            <a:spAutoFit/>
          </a:bodyPr>
          <a:lstStyle/>
          <a:p>
            <a:r>
              <a:rPr lang="es-MX" sz="1400" dirty="0">
                <a:latin typeface="Century Gothic" panose="020B0502020202020204" pitchFamily="34" charset="0"/>
              </a:rPr>
              <a:t>YTD = </a:t>
            </a:r>
            <a:r>
              <a:rPr lang="es-MX" sz="1400" dirty="0">
                <a:solidFill>
                  <a:srgbClr val="FF0000"/>
                </a:solidFill>
                <a:latin typeface="Century Gothic" panose="020B0502020202020204" pitchFamily="34" charset="0"/>
              </a:rPr>
              <a:t>-31 </a:t>
            </a:r>
            <a:r>
              <a:rPr lang="es-MX" sz="1400" dirty="0" err="1">
                <a:latin typeface="Century Gothic" panose="020B0502020202020204" pitchFamily="34" charset="0"/>
              </a:rPr>
              <a:t>mmdp</a:t>
            </a:r>
            <a:endParaRPr lang="es-MX" sz="1400" dirty="0">
              <a:latin typeface="Century Gothic" panose="020B0502020202020204" pitchFamily="34" charset="0"/>
            </a:endParaRPr>
          </a:p>
          <a:p>
            <a:endParaRPr lang="es-MX" sz="1400" dirty="0">
              <a:latin typeface="Century Gothic" panose="020B0502020202020204" pitchFamily="34" charset="0"/>
            </a:endParaRPr>
          </a:p>
        </p:txBody>
      </p:sp>
      <p:graphicFrame>
        <p:nvGraphicFramePr>
          <p:cNvPr id="12" name="Tabla 11">
            <a:extLst>
              <a:ext uri="{FF2B5EF4-FFF2-40B4-BE49-F238E27FC236}">
                <a16:creationId xmlns="" xmlns:a16="http://schemas.microsoft.com/office/drawing/2014/main" id="{44382999-3993-43D9-9022-B3095C75ECA5}"/>
              </a:ext>
            </a:extLst>
          </p:cNvPr>
          <p:cNvGraphicFramePr>
            <a:graphicFrameLocks noGrp="1"/>
          </p:cNvGraphicFramePr>
          <p:nvPr>
            <p:extLst>
              <p:ext uri="{D42A27DB-BD31-4B8C-83A1-F6EECF244321}">
                <p14:modId xmlns:p14="http://schemas.microsoft.com/office/powerpoint/2010/main" val="1541640865"/>
              </p:ext>
            </p:extLst>
          </p:nvPr>
        </p:nvGraphicFramePr>
        <p:xfrm>
          <a:off x="6015789" y="2109880"/>
          <a:ext cx="3056901" cy="1242330"/>
        </p:xfrm>
        <a:graphic>
          <a:graphicData uri="http://schemas.openxmlformats.org/drawingml/2006/table">
            <a:tbl>
              <a:tblPr/>
              <a:tblGrid>
                <a:gridCol w="956706">
                  <a:extLst>
                    <a:ext uri="{9D8B030D-6E8A-4147-A177-3AD203B41FA5}">
                      <a16:colId xmlns="" xmlns:a16="http://schemas.microsoft.com/office/drawing/2014/main" val="2342110946"/>
                    </a:ext>
                  </a:extLst>
                </a:gridCol>
                <a:gridCol w="621858">
                  <a:extLst>
                    <a:ext uri="{9D8B030D-6E8A-4147-A177-3AD203B41FA5}">
                      <a16:colId xmlns="" xmlns:a16="http://schemas.microsoft.com/office/drawing/2014/main" val="3083455105"/>
                    </a:ext>
                  </a:extLst>
                </a:gridCol>
                <a:gridCol w="829145">
                  <a:extLst>
                    <a:ext uri="{9D8B030D-6E8A-4147-A177-3AD203B41FA5}">
                      <a16:colId xmlns="" xmlns:a16="http://schemas.microsoft.com/office/drawing/2014/main" val="75769266"/>
                    </a:ext>
                  </a:extLst>
                </a:gridCol>
                <a:gridCol w="649192">
                  <a:extLst>
                    <a:ext uri="{9D8B030D-6E8A-4147-A177-3AD203B41FA5}">
                      <a16:colId xmlns="" xmlns:a16="http://schemas.microsoft.com/office/drawing/2014/main" val="3028911748"/>
                    </a:ext>
                  </a:extLst>
                </a:gridCol>
              </a:tblGrid>
              <a:tr h="194864">
                <a:tc>
                  <a:txBody>
                    <a:bodyPr/>
                    <a:lstStyle/>
                    <a:p>
                      <a:pPr algn="l" fontAlgn="b"/>
                      <a:r>
                        <a:rPr lang="es-MX" sz="900" b="1" i="0" u="none" strike="noStrike" dirty="0">
                          <a:solidFill>
                            <a:srgbClr val="000000"/>
                          </a:solidFill>
                          <a:effectLst/>
                          <a:latin typeface="Century Gothic" panose="020B0502020202020204" pitchFamily="34" charset="0"/>
                        </a:rPr>
                        <a:t>Plazo</a:t>
                      </a:r>
                    </a:p>
                  </a:txBody>
                  <a:tcPr marL="9525" marR="9525" marT="9525" anchor="b">
                    <a:lnL>
                      <a:noFill/>
                    </a:lnL>
                    <a:lnR>
                      <a:noFill/>
                    </a:lnR>
                    <a:lnT>
                      <a:noFill/>
                    </a:lnT>
                    <a:lnB>
                      <a:noFill/>
                    </a:lnB>
                  </a:tcPr>
                </a:tc>
                <a:tc>
                  <a:txBody>
                    <a:bodyPr/>
                    <a:lstStyle/>
                    <a:p>
                      <a:pPr algn="l" fontAlgn="b"/>
                      <a:r>
                        <a:rPr lang="es-MX" sz="900" b="1" i="0" u="none" strike="noStrike">
                          <a:solidFill>
                            <a:srgbClr val="000000"/>
                          </a:solidFill>
                          <a:effectLst/>
                          <a:latin typeface="Century Gothic" panose="020B0502020202020204" pitchFamily="34" charset="0"/>
                        </a:rPr>
                        <a:t>Ult Monto</a:t>
                      </a:r>
                    </a:p>
                  </a:txBody>
                  <a:tcPr marL="9525" marR="9525" marT="9525" anchor="b">
                    <a:lnL>
                      <a:noFill/>
                    </a:lnL>
                    <a:lnR>
                      <a:noFill/>
                    </a:lnR>
                    <a:lnT>
                      <a:noFill/>
                    </a:lnT>
                    <a:lnB>
                      <a:noFill/>
                    </a:lnB>
                  </a:tcPr>
                </a:tc>
                <a:tc>
                  <a:txBody>
                    <a:bodyPr/>
                    <a:lstStyle/>
                    <a:p>
                      <a:pPr algn="ctr" fontAlgn="b"/>
                      <a:r>
                        <a:rPr lang="es-MX" sz="900" b="1" i="0" u="none" strike="noStrike">
                          <a:solidFill>
                            <a:srgbClr val="000000"/>
                          </a:solidFill>
                          <a:effectLst/>
                          <a:latin typeface="Century Gothic" panose="020B0502020202020204" pitchFamily="34" charset="0"/>
                        </a:rPr>
                        <a:t>Cambio Monto</a:t>
                      </a:r>
                    </a:p>
                  </a:txBody>
                  <a:tcPr marL="9525" marR="9525" marT="9525" anchor="b">
                    <a:lnL>
                      <a:noFill/>
                    </a:lnL>
                    <a:lnR>
                      <a:noFill/>
                    </a:lnR>
                    <a:lnT>
                      <a:noFill/>
                    </a:lnT>
                    <a:lnB>
                      <a:noFill/>
                    </a:lnB>
                  </a:tcPr>
                </a:tc>
                <a:tc>
                  <a:txBody>
                    <a:bodyPr/>
                    <a:lstStyle/>
                    <a:p>
                      <a:pPr algn="l" fontAlgn="b"/>
                      <a:r>
                        <a:rPr lang="es-MX" sz="900" b="1" i="0" u="none" strike="noStrike" dirty="0">
                          <a:solidFill>
                            <a:srgbClr val="000000"/>
                          </a:solidFill>
                          <a:effectLst/>
                          <a:latin typeface="Century Gothic" panose="020B0502020202020204" pitchFamily="34" charset="0"/>
                        </a:rPr>
                        <a:t>Cambio (%)</a:t>
                      </a:r>
                    </a:p>
                  </a:txBody>
                  <a:tcPr marL="9525" marR="9525" marT="9525" anchor="b">
                    <a:lnL>
                      <a:noFill/>
                    </a:lnL>
                    <a:lnR>
                      <a:noFill/>
                    </a:lnR>
                    <a:lnT>
                      <a:noFill/>
                    </a:lnT>
                    <a:lnB>
                      <a:noFill/>
                    </a:lnB>
                  </a:tcPr>
                </a:tc>
                <a:extLst>
                  <a:ext uri="{0D108BD9-81ED-4DB2-BD59-A6C34878D82A}">
                    <a16:rowId xmlns="" xmlns:a16="http://schemas.microsoft.com/office/drawing/2014/main" val="1445123893"/>
                  </a:ext>
                </a:extLst>
              </a:tr>
              <a:tr h="194400">
                <a:tc>
                  <a:txBody>
                    <a:bodyPr/>
                    <a:lstStyle/>
                    <a:p>
                      <a:pPr algn="l" fontAlgn="b"/>
                      <a:r>
                        <a:rPr lang="es-MX" sz="900" b="0" i="0" u="none" strike="noStrike" dirty="0">
                          <a:solidFill>
                            <a:srgbClr val="000000"/>
                          </a:solidFill>
                          <a:effectLst/>
                          <a:latin typeface="Century Gothic" panose="020B0502020202020204" pitchFamily="34" charset="0"/>
                        </a:rPr>
                        <a:t>1-3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53,920.80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-65,211.01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Century Gothic" panose="020B0502020202020204" pitchFamily="34" charset="0"/>
                        </a:rPr>
                        <a:t>-54.74%</a:t>
                      </a:r>
                    </a:p>
                  </a:txBody>
                  <a:tcPr marL="9525" marR="9525" marT="9525" anchor="b">
                    <a:lnL>
                      <a:noFill/>
                    </a:lnL>
                    <a:lnR>
                      <a:noFill/>
                    </a:lnR>
                    <a:lnT>
                      <a:noFill/>
                    </a:lnT>
                    <a:lnB>
                      <a:noFill/>
                    </a:lnB>
                  </a:tcPr>
                </a:tc>
                <a:extLst>
                  <a:ext uri="{0D108BD9-81ED-4DB2-BD59-A6C34878D82A}">
                    <a16:rowId xmlns="" xmlns:a16="http://schemas.microsoft.com/office/drawing/2014/main" val="2537635057"/>
                  </a:ext>
                </a:extLst>
              </a:tr>
              <a:tr h="194400">
                <a:tc>
                  <a:txBody>
                    <a:bodyPr/>
                    <a:lstStyle/>
                    <a:p>
                      <a:pPr algn="l" fontAlgn="b"/>
                      <a:r>
                        <a:rPr lang="es-MX" sz="900" b="0" i="0" u="none" strike="noStrike" dirty="0">
                          <a:solidFill>
                            <a:srgbClr val="000000"/>
                          </a:solidFill>
                          <a:effectLst/>
                          <a:latin typeface="Century Gothic" panose="020B0502020202020204" pitchFamily="34" charset="0"/>
                        </a:rPr>
                        <a:t>5-10 años</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91,547.96 </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13,995.28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Century Gothic" panose="020B0502020202020204" pitchFamily="34" charset="0"/>
                        </a:rPr>
                        <a:t>18.05%</a:t>
                      </a:r>
                    </a:p>
                  </a:txBody>
                  <a:tcPr marL="9525" marR="9525" marT="9525" anchor="b">
                    <a:lnL>
                      <a:noFill/>
                    </a:lnL>
                    <a:lnR>
                      <a:noFill/>
                    </a:lnR>
                    <a:lnT>
                      <a:noFill/>
                    </a:lnT>
                    <a:lnB>
                      <a:noFill/>
                    </a:lnB>
                  </a:tcPr>
                </a:tc>
                <a:extLst>
                  <a:ext uri="{0D108BD9-81ED-4DB2-BD59-A6C34878D82A}">
                    <a16:rowId xmlns="" xmlns:a16="http://schemas.microsoft.com/office/drawing/2014/main" val="436754552"/>
                  </a:ext>
                </a:extLst>
              </a:tr>
              <a:tr h="194400">
                <a:tc>
                  <a:txBody>
                    <a:bodyPr/>
                    <a:lstStyle/>
                    <a:p>
                      <a:pPr algn="l" fontAlgn="b"/>
                      <a:r>
                        <a:rPr lang="es-MX" sz="900" b="0" i="0" u="none" strike="noStrike" dirty="0">
                          <a:solidFill>
                            <a:srgbClr val="000000"/>
                          </a:solidFill>
                          <a:effectLst/>
                          <a:latin typeface="Century Gothic" panose="020B0502020202020204" pitchFamily="34" charset="0"/>
                        </a:rPr>
                        <a:t>10-20 años</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180,931.58 </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-44,817.71 </a:t>
                      </a:r>
                    </a:p>
                  </a:txBody>
                  <a:tcPr marL="9525" marR="9525" marT="9525" anchor="b">
                    <a:lnL>
                      <a:noFill/>
                    </a:lnL>
                    <a:lnR>
                      <a:noFill/>
                    </a:lnR>
                    <a:lnT>
                      <a:noFill/>
                    </a:lnT>
                    <a:lnB>
                      <a:noFill/>
                    </a:lnB>
                  </a:tcPr>
                </a:tc>
                <a:tc>
                  <a:txBody>
                    <a:bodyPr/>
                    <a:lstStyle/>
                    <a:p>
                      <a:pPr algn="ctr" fontAlgn="b"/>
                      <a:r>
                        <a:rPr lang="es-MX" sz="900" b="0" i="0" u="none" strike="noStrike" dirty="0">
                          <a:solidFill>
                            <a:srgbClr val="000000"/>
                          </a:solidFill>
                          <a:effectLst/>
                          <a:latin typeface="Century Gothic" panose="020B0502020202020204" pitchFamily="34" charset="0"/>
                        </a:rPr>
                        <a:t>-19.85%</a:t>
                      </a:r>
                    </a:p>
                  </a:txBody>
                  <a:tcPr marL="9525" marR="9525" marT="9525" anchor="b">
                    <a:lnL>
                      <a:noFill/>
                    </a:lnL>
                    <a:lnR>
                      <a:noFill/>
                    </a:lnR>
                    <a:lnT>
                      <a:noFill/>
                    </a:lnT>
                    <a:lnB>
                      <a:noFill/>
                    </a:lnB>
                  </a:tcPr>
                </a:tc>
                <a:extLst>
                  <a:ext uri="{0D108BD9-81ED-4DB2-BD59-A6C34878D82A}">
                    <a16:rowId xmlns="" xmlns:a16="http://schemas.microsoft.com/office/drawing/2014/main" val="4250998934"/>
                  </a:ext>
                </a:extLst>
              </a:tr>
              <a:tr h="194400">
                <a:tc>
                  <a:txBody>
                    <a:bodyPr/>
                    <a:lstStyle/>
                    <a:p>
                      <a:pPr algn="l" fontAlgn="b"/>
                      <a:r>
                        <a:rPr lang="es-MX" sz="900" b="0" i="0" u="none" strike="noStrike" dirty="0">
                          <a:solidFill>
                            <a:srgbClr val="000000"/>
                          </a:solidFill>
                          <a:effectLst/>
                          <a:latin typeface="Century Gothic" panose="020B0502020202020204" pitchFamily="34" charset="0"/>
                        </a:rPr>
                        <a:t>20-30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71,882.20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-14,483.80 </a:t>
                      </a:r>
                    </a:p>
                  </a:txBody>
                  <a:tcPr marL="9525" marR="9525" marT="9525" anchor="b">
                    <a:lnL>
                      <a:noFill/>
                    </a:lnL>
                    <a:lnR>
                      <a:noFill/>
                    </a:lnR>
                    <a:lnT>
                      <a:noFill/>
                    </a:lnT>
                    <a:lnB>
                      <a:noFill/>
                    </a:lnB>
                  </a:tcPr>
                </a:tc>
                <a:tc>
                  <a:txBody>
                    <a:bodyPr/>
                    <a:lstStyle/>
                    <a:p>
                      <a:pPr algn="ctr" fontAlgn="b"/>
                      <a:r>
                        <a:rPr lang="es-MX" sz="900" b="0" i="0" u="none" strike="noStrike" dirty="0">
                          <a:solidFill>
                            <a:srgbClr val="000000"/>
                          </a:solidFill>
                          <a:effectLst/>
                          <a:latin typeface="Century Gothic" panose="020B0502020202020204" pitchFamily="34" charset="0"/>
                        </a:rPr>
                        <a:t>-16.77%</a:t>
                      </a:r>
                    </a:p>
                  </a:txBody>
                  <a:tcPr marL="9525" marR="9525" marT="9525" anchor="b">
                    <a:lnL>
                      <a:noFill/>
                    </a:lnL>
                    <a:lnR>
                      <a:noFill/>
                    </a:lnR>
                    <a:lnT>
                      <a:noFill/>
                    </a:lnT>
                    <a:lnB>
                      <a:noFill/>
                    </a:lnB>
                  </a:tcPr>
                </a:tc>
                <a:extLst>
                  <a:ext uri="{0D108BD9-81ED-4DB2-BD59-A6C34878D82A}">
                    <a16:rowId xmlns="" xmlns:a16="http://schemas.microsoft.com/office/drawing/2014/main" val="4043901031"/>
                  </a:ext>
                </a:extLst>
              </a:tr>
            </a:tbl>
          </a:graphicData>
        </a:graphic>
      </p:graphicFrame>
      <p:pic>
        <p:nvPicPr>
          <p:cNvPr id="18" name="Imagen 17">
            <a:extLst>
              <a:ext uri="{FF2B5EF4-FFF2-40B4-BE49-F238E27FC236}">
                <a16:creationId xmlns="" xmlns:a16="http://schemas.microsoft.com/office/drawing/2014/main" id="{8840EB51-8A21-476C-84AD-0A2609F63705}"/>
              </a:ext>
            </a:extLst>
          </p:cNvPr>
          <p:cNvPicPr>
            <a:picLocks noChangeAspect="1"/>
          </p:cNvPicPr>
          <p:nvPr/>
        </p:nvPicPr>
        <p:blipFill>
          <a:blip r:embed="rId3"/>
          <a:stretch>
            <a:fillRect/>
          </a:stretch>
        </p:blipFill>
        <p:spPr>
          <a:xfrm>
            <a:off x="5885200" y="3652040"/>
            <a:ext cx="3103133" cy="1493649"/>
          </a:xfrm>
          <a:prstGeom prst="rect">
            <a:avLst/>
          </a:prstGeom>
        </p:spPr>
      </p:pic>
      <p:sp>
        <p:nvSpPr>
          <p:cNvPr id="3" name="CuadroTexto 2"/>
          <p:cNvSpPr txBox="1"/>
          <p:nvPr/>
        </p:nvSpPr>
        <p:spPr>
          <a:xfrm>
            <a:off x="5758050" y="1750032"/>
            <a:ext cx="1693092" cy="307777"/>
          </a:xfrm>
          <a:prstGeom prst="rect">
            <a:avLst/>
          </a:prstGeom>
          <a:noFill/>
        </p:spPr>
        <p:txBody>
          <a:bodyPr wrap="none" rtlCol="0">
            <a:spAutoFit/>
          </a:bodyPr>
          <a:lstStyle/>
          <a:p>
            <a:r>
              <a:rPr lang="es-MX" sz="1400" dirty="0">
                <a:latin typeface="Century Gothic" panose="020B0502020202020204" pitchFamily="34" charset="0"/>
              </a:rPr>
              <a:t>Movimientos YTD:</a:t>
            </a:r>
          </a:p>
        </p:txBody>
      </p:sp>
      <p:sp>
        <p:nvSpPr>
          <p:cNvPr id="17" name="CuadroTexto 16"/>
          <p:cNvSpPr txBox="1"/>
          <p:nvPr/>
        </p:nvSpPr>
        <p:spPr>
          <a:xfrm>
            <a:off x="5885200" y="3446192"/>
            <a:ext cx="1846980" cy="307777"/>
          </a:xfrm>
          <a:prstGeom prst="rect">
            <a:avLst/>
          </a:prstGeom>
          <a:noFill/>
        </p:spPr>
        <p:txBody>
          <a:bodyPr wrap="none" rtlCol="0">
            <a:spAutoFit/>
          </a:bodyPr>
          <a:lstStyle/>
          <a:p>
            <a:r>
              <a:rPr lang="es-MX" sz="1400" dirty="0">
                <a:latin typeface="Century Gothic" panose="020B0502020202020204" pitchFamily="34" charset="0"/>
              </a:rPr>
              <a:t>Distribución actual:</a:t>
            </a:r>
          </a:p>
        </p:txBody>
      </p:sp>
      <p:sp>
        <p:nvSpPr>
          <p:cNvPr id="19"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98</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160767309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9"/>
            <a:ext cx="731921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Información Banxico: Sociedades de Inversión</a:t>
            </a:r>
          </a:p>
        </p:txBody>
      </p:sp>
      <p:sp>
        <p:nvSpPr>
          <p:cNvPr id="13" name="12 CuadroTexto"/>
          <p:cNvSpPr txBox="1"/>
          <p:nvPr/>
        </p:nvSpPr>
        <p:spPr>
          <a:xfrm>
            <a:off x="4116132" y="1792262"/>
            <a:ext cx="1303562" cy="276999"/>
          </a:xfrm>
          <a:prstGeom prst="rect">
            <a:avLst/>
          </a:prstGeom>
          <a:noFill/>
        </p:spPr>
        <p:txBody>
          <a:bodyPr wrap="none" rtlCol="0">
            <a:spAutoFit/>
          </a:bodyPr>
          <a:lstStyle/>
          <a:p>
            <a:r>
              <a:rPr lang="es-MX" sz="1200" dirty="0">
                <a:latin typeface="Century Gothic" panose="020B0502020202020204" pitchFamily="34" charset="0"/>
              </a:rPr>
              <a:t>YTD= 26 </a:t>
            </a:r>
            <a:r>
              <a:rPr lang="es-MX" sz="1200" dirty="0" err="1">
                <a:latin typeface="Century Gothic" panose="020B0502020202020204" pitchFamily="34" charset="0"/>
              </a:rPr>
              <a:t>mmdp</a:t>
            </a:r>
            <a:endParaRPr lang="es-MX" sz="1200" dirty="0">
              <a:latin typeface="Century Gothic" panose="020B0502020202020204" pitchFamily="34" charset="0"/>
            </a:endParaRPr>
          </a:p>
        </p:txBody>
      </p:sp>
      <p:sp>
        <p:nvSpPr>
          <p:cNvPr id="14" name="13 CuadroTexto"/>
          <p:cNvSpPr txBox="1"/>
          <p:nvPr/>
        </p:nvSpPr>
        <p:spPr>
          <a:xfrm>
            <a:off x="3445685" y="1441799"/>
            <a:ext cx="1167064" cy="461665"/>
          </a:xfrm>
          <a:prstGeom prst="rect">
            <a:avLst/>
          </a:prstGeom>
          <a:noFill/>
        </p:spPr>
        <p:txBody>
          <a:bodyPr wrap="square" rtlCol="0">
            <a:spAutoFit/>
          </a:bodyPr>
          <a:lstStyle/>
          <a:p>
            <a:r>
              <a:rPr lang="es-MX" sz="1200" dirty="0" err="1">
                <a:latin typeface="Century Gothic" panose="020B0502020202020204" pitchFamily="34" charset="0"/>
              </a:rPr>
              <a:t>Trump</a:t>
            </a:r>
            <a:r>
              <a:rPr lang="es-MX" sz="1200" dirty="0">
                <a:latin typeface="Century Gothic" panose="020B0502020202020204" pitchFamily="34" charset="0"/>
              </a:rPr>
              <a:t>=</a:t>
            </a:r>
            <a:r>
              <a:rPr lang="es-MX" sz="1200" dirty="0">
                <a:solidFill>
                  <a:srgbClr val="FF0000"/>
                </a:solidFill>
                <a:latin typeface="Century Gothic" panose="020B0502020202020204" pitchFamily="34" charset="0"/>
              </a:rPr>
              <a:t>-$103 </a:t>
            </a:r>
            <a:r>
              <a:rPr lang="es-MX" sz="1200" dirty="0" err="1">
                <a:latin typeface="Century Gothic" panose="020B0502020202020204" pitchFamily="34" charset="0"/>
              </a:rPr>
              <a:t>mmdp</a:t>
            </a:r>
            <a:endParaRPr lang="es-MX" sz="1200" dirty="0">
              <a:latin typeface="Century Gothic" panose="020B0502020202020204" pitchFamily="34" charset="0"/>
            </a:endParaRPr>
          </a:p>
        </p:txBody>
      </p:sp>
      <p:graphicFrame>
        <p:nvGraphicFramePr>
          <p:cNvPr id="37" name="Marcador de contenido 36">
            <a:extLst>
              <a:ext uri="{FF2B5EF4-FFF2-40B4-BE49-F238E27FC236}">
                <a16:creationId xmlns="" xmlns:a16="http://schemas.microsoft.com/office/drawing/2014/main" id="{EC914DA2-828F-4BB4-9726-00E218D904B3}"/>
              </a:ext>
            </a:extLst>
          </p:cNvPr>
          <p:cNvGraphicFramePr>
            <a:graphicFrameLocks noGrp="1"/>
          </p:cNvGraphicFramePr>
          <p:nvPr>
            <p:ph idx="1"/>
            <p:extLst>
              <p:ext uri="{D42A27DB-BD31-4B8C-83A1-F6EECF244321}">
                <p14:modId xmlns:p14="http://schemas.microsoft.com/office/powerpoint/2010/main" val="1917796904"/>
              </p:ext>
            </p:extLst>
          </p:nvPr>
        </p:nvGraphicFramePr>
        <p:xfrm>
          <a:off x="314587" y="1600200"/>
          <a:ext cx="5071146" cy="4525963"/>
        </p:xfrm>
        <a:graphic>
          <a:graphicData uri="http://schemas.openxmlformats.org/drawingml/2006/chart">
            <c:chart xmlns:c="http://schemas.openxmlformats.org/drawingml/2006/chart" xmlns:r="http://schemas.openxmlformats.org/officeDocument/2006/relationships" r:id="rId2"/>
          </a:graphicData>
        </a:graphic>
      </p:graphicFrame>
      <p:cxnSp>
        <p:nvCxnSpPr>
          <p:cNvPr id="38" name="5 Conector recto">
            <a:extLst>
              <a:ext uri="{FF2B5EF4-FFF2-40B4-BE49-F238E27FC236}">
                <a16:creationId xmlns="" xmlns:a16="http://schemas.microsoft.com/office/drawing/2014/main" id="{CD9CC62A-8137-4749-8F5F-AA18FFA3D16B}"/>
              </a:ext>
            </a:extLst>
          </p:cNvPr>
          <p:cNvCxnSpPr>
            <a:cxnSpLocks/>
          </p:cNvCxnSpPr>
          <p:nvPr/>
        </p:nvCxnSpPr>
        <p:spPr>
          <a:xfrm>
            <a:off x="891200" y="3829568"/>
            <a:ext cx="4114857"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39" name="8 Conector recto">
            <a:extLst>
              <a:ext uri="{FF2B5EF4-FFF2-40B4-BE49-F238E27FC236}">
                <a16:creationId xmlns="" xmlns:a16="http://schemas.microsoft.com/office/drawing/2014/main" id="{D66416AE-E123-42DC-B63C-3AE6C21BDFE4}"/>
              </a:ext>
            </a:extLst>
          </p:cNvPr>
          <p:cNvCxnSpPr>
            <a:cxnSpLocks/>
          </p:cNvCxnSpPr>
          <p:nvPr/>
        </p:nvCxnSpPr>
        <p:spPr>
          <a:xfrm flipV="1">
            <a:off x="3691910" y="2019650"/>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40" name="14 Conector recto">
            <a:extLst>
              <a:ext uri="{FF2B5EF4-FFF2-40B4-BE49-F238E27FC236}">
                <a16:creationId xmlns="" xmlns:a16="http://schemas.microsoft.com/office/drawing/2014/main" id="{8204281C-3957-4939-AC93-A4FB598B556E}"/>
              </a:ext>
            </a:extLst>
          </p:cNvPr>
          <p:cNvCxnSpPr>
            <a:cxnSpLocks/>
          </p:cNvCxnSpPr>
          <p:nvPr/>
        </p:nvCxnSpPr>
        <p:spPr>
          <a:xfrm flipV="1">
            <a:off x="4015036" y="2044817"/>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41" name="6 Rectángulo">
            <a:extLst>
              <a:ext uri="{FF2B5EF4-FFF2-40B4-BE49-F238E27FC236}">
                <a16:creationId xmlns="" xmlns:a16="http://schemas.microsoft.com/office/drawing/2014/main" id="{E8731A86-41CD-4B50-ADAC-F9B9985B771A}"/>
              </a:ext>
            </a:extLst>
          </p:cNvPr>
          <p:cNvSpPr/>
          <p:nvPr/>
        </p:nvSpPr>
        <p:spPr>
          <a:xfrm>
            <a:off x="4278060" y="2044817"/>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42" name="10 Rectángulo">
            <a:extLst>
              <a:ext uri="{FF2B5EF4-FFF2-40B4-BE49-F238E27FC236}">
                <a16:creationId xmlns="" xmlns:a16="http://schemas.microsoft.com/office/drawing/2014/main" id="{1CEAD4BA-F524-4EF6-8587-472497F65343}"/>
              </a:ext>
            </a:extLst>
          </p:cNvPr>
          <p:cNvSpPr/>
          <p:nvPr/>
        </p:nvSpPr>
        <p:spPr>
          <a:xfrm>
            <a:off x="4032869" y="2044817"/>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43" name="10 Rectángulo">
            <a:extLst>
              <a:ext uri="{FF2B5EF4-FFF2-40B4-BE49-F238E27FC236}">
                <a16:creationId xmlns="" xmlns:a16="http://schemas.microsoft.com/office/drawing/2014/main" id="{2FCD3A03-CF64-4F9C-8386-5027AC53B1DE}"/>
              </a:ext>
            </a:extLst>
          </p:cNvPr>
          <p:cNvSpPr/>
          <p:nvPr/>
        </p:nvSpPr>
        <p:spPr>
          <a:xfrm>
            <a:off x="4537398" y="2044817"/>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44" name="6 Rectángulo">
            <a:extLst>
              <a:ext uri="{FF2B5EF4-FFF2-40B4-BE49-F238E27FC236}">
                <a16:creationId xmlns="" xmlns:a16="http://schemas.microsoft.com/office/drawing/2014/main" id="{150B75E6-FDAC-4CAD-902A-6CB38DE6D929}"/>
              </a:ext>
            </a:extLst>
          </p:cNvPr>
          <p:cNvSpPr/>
          <p:nvPr/>
        </p:nvSpPr>
        <p:spPr>
          <a:xfrm>
            <a:off x="4785907" y="2044817"/>
            <a:ext cx="182663"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graphicFrame>
        <p:nvGraphicFramePr>
          <p:cNvPr id="7" name="Tabla 6">
            <a:extLst>
              <a:ext uri="{FF2B5EF4-FFF2-40B4-BE49-F238E27FC236}">
                <a16:creationId xmlns="" xmlns:a16="http://schemas.microsoft.com/office/drawing/2014/main" id="{0C653DC2-0E2E-44E0-8E2D-1F0174A99763}"/>
              </a:ext>
            </a:extLst>
          </p:cNvPr>
          <p:cNvGraphicFramePr>
            <a:graphicFrameLocks noGrp="1"/>
          </p:cNvGraphicFramePr>
          <p:nvPr>
            <p:extLst>
              <p:ext uri="{D42A27DB-BD31-4B8C-83A1-F6EECF244321}">
                <p14:modId xmlns:p14="http://schemas.microsoft.com/office/powerpoint/2010/main" val="1195344335"/>
              </p:ext>
            </p:extLst>
          </p:nvPr>
        </p:nvGraphicFramePr>
        <p:xfrm>
          <a:off x="5613142" y="2587184"/>
          <a:ext cx="3615654" cy="1000125"/>
        </p:xfrm>
        <a:graphic>
          <a:graphicData uri="http://schemas.openxmlformats.org/drawingml/2006/table">
            <a:tbl>
              <a:tblPr/>
              <a:tblGrid>
                <a:gridCol w="1131576">
                  <a:extLst>
                    <a:ext uri="{9D8B030D-6E8A-4147-A177-3AD203B41FA5}">
                      <a16:colId xmlns="" xmlns:a16="http://schemas.microsoft.com/office/drawing/2014/main" val="1419103702"/>
                    </a:ext>
                  </a:extLst>
                </a:gridCol>
                <a:gridCol w="735524">
                  <a:extLst>
                    <a:ext uri="{9D8B030D-6E8A-4147-A177-3AD203B41FA5}">
                      <a16:colId xmlns="" xmlns:a16="http://schemas.microsoft.com/office/drawing/2014/main" val="4045679106"/>
                    </a:ext>
                  </a:extLst>
                </a:gridCol>
                <a:gridCol w="980699">
                  <a:extLst>
                    <a:ext uri="{9D8B030D-6E8A-4147-A177-3AD203B41FA5}">
                      <a16:colId xmlns="" xmlns:a16="http://schemas.microsoft.com/office/drawing/2014/main" val="293368359"/>
                    </a:ext>
                  </a:extLst>
                </a:gridCol>
                <a:gridCol w="767855">
                  <a:extLst>
                    <a:ext uri="{9D8B030D-6E8A-4147-A177-3AD203B41FA5}">
                      <a16:colId xmlns="" xmlns:a16="http://schemas.microsoft.com/office/drawing/2014/main" val="474648392"/>
                    </a:ext>
                  </a:extLst>
                </a:gridCol>
              </a:tblGrid>
              <a:tr h="200025">
                <a:tc>
                  <a:txBody>
                    <a:bodyPr/>
                    <a:lstStyle/>
                    <a:p>
                      <a:pPr algn="l" fontAlgn="b"/>
                      <a:r>
                        <a:rPr lang="es-MX" sz="900" b="1" i="0" u="none" strike="noStrike" dirty="0">
                          <a:solidFill>
                            <a:srgbClr val="000000"/>
                          </a:solidFill>
                          <a:effectLst/>
                          <a:latin typeface="Arial" panose="020B0604020202020204" pitchFamily="34" charset="0"/>
                        </a:rPr>
                        <a:t>Plazo</a:t>
                      </a:r>
                    </a:p>
                  </a:txBody>
                  <a:tcPr marL="9525" marR="9525" marT="9525" anchor="b">
                    <a:lnL>
                      <a:noFill/>
                    </a:lnL>
                    <a:lnR>
                      <a:noFill/>
                    </a:lnR>
                    <a:lnT>
                      <a:noFill/>
                    </a:lnT>
                    <a:lnB>
                      <a:noFill/>
                    </a:lnB>
                  </a:tcPr>
                </a:tc>
                <a:tc>
                  <a:txBody>
                    <a:bodyPr/>
                    <a:lstStyle/>
                    <a:p>
                      <a:pPr algn="l" fontAlgn="b"/>
                      <a:r>
                        <a:rPr lang="es-MX" sz="900" b="1" i="0" u="none" strike="noStrike">
                          <a:solidFill>
                            <a:srgbClr val="000000"/>
                          </a:solidFill>
                          <a:effectLst/>
                          <a:latin typeface="Arial" panose="020B0604020202020204" pitchFamily="34" charset="0"/>
                        </a:rPr>
                        <a:t>Ult Monto</a:t>
                      </a:r>
                    </a:p>
                  </a:txBody>
                  <a:tcPr marL="9525" marR="9525" marT="9525" anchor="b">
                    <a:lnL>
                      <a:noFill/>
                    </a:lnL>
                    <a:lnR>
                      <a:noFill/>
                    </a:lnR>
                    <a:lnT>
                      <a:noFill/>
                    </a:lnT>
                    <a:lnB>
                      <a:noFill/>
                    </a:lnB>
                  </a:tcPr>
                </a:tc>
                <a:tc>
                  <a:txBody>
                    <a:bodyPr/>
                    <a:lstStyle/>
                    <a:p>
                      <a:pPr algn="ctr" fontAlgn="b"/>
                      <a:r>
                        <a:rPr lang="es-MX" sz="900" b="1" i="0" u="none" strike="noStrike">
                          <a:solidFill>
                            <a:srgbClr val="000000"/>
                          </a:solidFill>
                          <a:effectLst/>
                          <a:latin typeface="Arial" panose="020B0604020202020204" pitchFamily="34" charset="0"/>
                        </a:rPr>
                        <a:t>Cambio Monto</a:t>
                      </a:r>
                    </a:p>
                  </a:txBody>
                  <a:tcPr marL="9525" marR="9525" marT="9525" anchor="b">
                    <a:lnL>
                      <a:noFill/>
                    </a:lnL>
                    <a:lnR>
                      <a:noFill/>
                    </a:lnR>
                    <a:lnT>
                      <a:noFill/>
                    </a:lnT>
                    <a:lnB>
                      <a:noFill/>
                    </a:lnB>
                  </a:tcPr>
                </a:tc>
                <a:tc>
                  <a:txBody>
                    <a:bodyPr/>
                    <a:lstStyle/>
                    <a:p>
                      <a:pPr algn="l" fontAlgn="b"/>
                      <a:r>
                        <a:rPr lang="es-MX" sz="900" b="1" i="0" u="none" strike="noStrike">
                          <a:solidFill>
                            <a:srgbClr val="000000"/>
                          </a:solidFill>
                          <a:effectLst/>
                          <a:latin typeface="Arial" panose="020B0604020202020204" pitchFamily="34" charset="0"/>
                        </a:rPr>
                        <a:t>Cambio (%)</a:t>
                      </a:r>
                    </a:p>
                  </a:txBody>
                  <a:tcPr marL="9525" marR="9525" marT="9525" anchor="b">
                    <a:lnL>
                      <a:noFill/>
                    </a:lnL>
                    <a:lnR>
                      <a:noFill/>
                    </a:lnR>
                    <a:lnT>
                      <a:noFill/>
                    </a:lnT>
                    <a:lnB>
                      <a:noFill/>
                    </a:lnB>
                  </a:tcPr>
                </a:tc>
                <a:extLst>
                  <a:ext uri="{0D108BD9-81ED-4DB2-BD59-A6C34878D82A}">
                    <a16:rowId xmlns="" xmlns:a16="http://schemas.microsoft.com/office/drawing/2014/main" val="4267951150"/>
                  </a:ext>
                </a:extLst>
              </a:tr>
              <a:tr h="200025">
                <a:tc>
                  <a:txBody>
                    <a:bodyPr/>
                    <a:lstStyle/>
                    <a:p>
                      <a:pPr algn="l" fontAlgn="b"/>
                      <a:r>
                        <a:rPr lang="es-MX" sz="900" b="0" i="0" u="none" strike="noStrike" dirty="0">
                          <a:solidFill>
                            <a:srgbClr val="000000"/>
                          </a:solidFill>
                          <a:effectLst/>
                          <a:latin typeface="Arial" panose="020B0604020202020204" pitchFamily="34" charset="0"/>
                        </a:rPr>
                        <a:t>1-3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30,846.88 </a:t>
                      </a:r>
                    </a:p>
                  </a:txBody>
                  <a:tcPr marL="9525" marR="9525" marT="9525" anchor="b">
                    <a:lnL>
                      <a:noFill/>
                    </a:lnL>
                    <a:lnR>
                      <a:noFill/>
                    </a:lnR>
                    <a:lnT>
                      <a:noFill/>
                    </a:lnT>
                    <a:lnB>
                      <a:noFill/>
                    </a:lnB>
                  </a:tcPr>
                </a:tc>
                <a:tc>
                  <a:txBody>
                    <a:bodyPr/>
                    <a:lstStyle/>
                    <a:p>
                      <a:pPr algn="r" fontAlgn="b"/>
                      <a:r>
                        <a:rPr lang="es-MX" sz="900" b="0" i="0" u="none" strike="noStrike" dirty="0">
                          <a:solidFill>
                            <a:srgbClr val="000000"/>
                          </a:solidFill>
                          <a:effectLst/>
                          <a:latin typeface="Arial" panose="020B0604020202020204" pitchFamily="34" charset="0"/>
                        </a:rPr>
                        <a:t>-107,948.32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Arial" panose="020B0604020202020204" pitchFamily="34" charset="0"/>
                        </a:rPr>
                        <a:t>-77.78%</a:t>
                      </a:r>
                    </a:p>
                  </a:txBody>
                  <a:tcPr marL="9525" marR="9525" marT="9525" anchor="b">
                    <a:lnL>
                      <a:noFill/>
                    </a:lnL>
                    <a:lnR>
                      <a:noFill/>
                    </a:lnR>
                    <a:lnT>
                      <a:noFill/>
                    </a:lnT>
                    <a:lnB>
                      <a:noFill/>
                    </a:lnB>
                  </a:tcPr>
                </a:tc>
                <a:extLst>
                  <a:ext uri="{0D108BD9-81ED-4DB2-BD59-A6C34878D82A}">
                    <a16:rowId xmlns="" xmlns:a16="http://schemas.microsoft.com/office/drawing/2014/main" val="1850978538"/>
                  </a:ext>
                </a:extLst>
              </a:tr>
              <a:tr h="200025">
                <a:tc>
                  <a:txBody>
                    <a:bodyPr/>
                    <a:lstStyle/>
                    <a:p>
                      <a:pPr algn="l" fontAlgn="b"/>
                      <a:r>
                        <a:rPr lang="es-MX" sz="900" b="0" i="0" u="none" strike="noStrike" dirty="0">
                          <a:solidFill>
                            <a:srgbClr val="000000"/>
                          </a:solidFill>
                          <a:effectLst/>
                          <a:latin typeface="Arial" panose="020B0604020202020204" pitchFamily="34" charset="0"/>
                        </a:rPr>
                        <a:t>5-10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24,403.55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4,480.38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Arial" panose="020B0604020202020204" pitchFamily="34" charset="0"/>
                        </a:rPr>
                        <a:t>22.49%</a:t>
                      </a:r>
                    </a:p>
                  </a:txBody>
                  <a:tcPr marL="9525" marR="9525" marT="9525" anchor="b">
                    <a:lnL>
                      <a:noFill/>
                    </a:lnL>
                    <a:lnR>
                      <a:noFill/>
                    </a:lnR>
                    <a:lnT>
                      <a:noFill/>
                    </a:lnT>
                    <a:lnB>
                      <a:noFill/>
                    </a:lnB>
                  </a:tcPr>
                </a:tc>
                <a:extLst>
                  <a:ext uri="{0D108BD9-81ED-4DB2-BD59-A6C34878D82A}">
                    <a16:rowId xmlns="" xmlns:a16="http://schemas.microsoft.com/office/drawing/2014/main" val="2995162692"/>
                  </a:ext>
                </a:extLst>
              </a:tr>
              <a:tr h="200025">
                <a:tc>
                  <a:txBody>
                    <a:bodyPr/>
                    <a:lstStyle/>
                    <a:p>
                      <a:pPr algn="l" fontAlgn="b"/>
                      <a:r>
                        <a:rPr lang="es-MX" sz="900" b="0" i="0" u="none" strike="noStrike" dirty="0">
                          <a:solidFill>
                            <a:srgbClr val="000000"/>
                          </a:solidFill>
                          <a:effectLst/>
                          <a:latin typeface="Arial" panose="020B0604020202020204" pitchFamily="34" charset="0"/>
                        </a:rPr>
                        <a:t>10-20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9,197.22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4,400.00 </a:t>
                      </a:r>
                    </a:p>
                  </a:txBody>
                  <a:tcPr marL="9525" marR="9525" marT="9525" anchor="b">
                    <a:lnL>
                      <a:noFill/>
                    </a:lnL>
                    <a:lnR>
                      <a:noFill/>
                    </a:lnR>
                    <a:lnT>
                      <a:noFill/>
                    </a:lnT>
                    <a:lnB>
                      <a:noFill/>
                    </a:lnB>
                  </a:tcPr>
                </a:tc>
                <a:tc>
                  <a:txBody>
                    <a:bodyPr/>
                    <a:lstStyle/>
                    <a:p>
                      <a:pPr algn="ctr" fontAlgn="b"/>
                      <a:r>
                        <a:rPr lang="es-MX" sz="900" b="0" i="0" u="none" strike="noStrike">
                          <a:solidFill>
                            <a:srgbClr val="000000"/>
                          </a:solidFill>
                          <a:effectLst/>
                          <a:latin typeface="Arial" panose="020B0604020202020204" pitchFamily="34" charset="0"/>
                        </a:rPr>
                        <a:t>91.72%</a:t>
                      </a:r>
                    </a:p>
                  </a:txBody>
                  <a:tcPr marL="9525" marR="9525" marT="9525" anchor="b">
                    <a:lnL>
                      <a:noFill/>
                    </a:lnL>
                    <a:lnR>
                      <a:noFill/>
                    </a:lnR>
                    <a:lnT>
                      <a:noFill/>
                    </a:lnT>
                    <a:lnB>
                      <a:noFill/>
                    </a:lnB>
                  </a:tcPr>
                </a:tc>
                <a:extLst>
                  <a:ext uri="{0D108BD9-81ED-4DB2-BD59-A6C34878D82A}">
                    <a16:rowId xmlns="" xmlns:a16="http://schemas.microsoft.com/office/drawing/2014/main" val="530386621"/>
                  </a:ext>
                </a:extLst>
              </a:tr>
              <a:tr h="200025">
                <a:tc>
                  <a:txBody>
                    <a:bodyPr/>
                    <a:lstStyle/>
                    <a:p>
                      <a:pPr algn="l" fontAlgn="b"/>
                      <a:r>
                        <a:rPr lang="es-MX" sz="900" b="0" i="0" u="none" strike="noStrike" dirty="0">
                          <a:solidFill>
                            <a:srgbClr val="000000"/>
                          </a:solidFill>
                          <a:effectLst/>
                          <a:latin typeface="Arial" panose="020B0604020202020204" pitchFamily="34" charset="0"/>
                        </a:rPr>
                        <a:t>20-30 años</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3,720.85 </a:t>
                      </a:r>
                    </a:p>
                  </a:txBody>
                  <a:tcPr marL="9525" marR="9525" marT="9525" anchor="b">
                    <a:lnL>
                      <a:noFill/>
                    </a:lnL>
                    <a:lnR>
                      <a:noFill/>
                    </a:lnR>
                    <a:lnT>
                      <a:noFill/>
                    </a:lnT>
                    <a:lnB>
                      <a:noFill/>
                    </a:lnB>
                  </a:tcPr>
                </a:tc>
                <a:tc>
                  <a:txBody>
                    <a:bodyPr/>
                    <a:lstStyle/>
                    <a:p>
                      <a:pPr algn="r" fontAlgn="b"/>
                      <a:r>
                        <a:rPr lang="es-MX" sz="900" b="0" i="0" u="none" strike="noStrike">
                          <a:solidFill>
                            <a:srgbClr val="000000"/>
                          </a:solidFill>
                          <a:effectLst/>
                          <a:latin typeface="Arial" panose="020B0604020202020204" pitchFamily="34" charset="0"/>
                        </a:rPr>
                        <a:t> 2,553.28 </a:t>
                      </a:r>
                    </a:p>
                  </a:txBody>
                  <a:tcPr marL="9525" marR="9525" marT="9525"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218.68%</a:t>
                      </a:r>
                    </a:p>
                  </a:txBody>
                  <a:tcPr marL="9525" marR="9525" marT="9525" anchor="b">
                    <a:lnL>
                      <a:noFill/>
                    </a:lnL>
                    <a:lnR>
                      <a:noFill/>
                    </a:lnR>
                    <a:lnT>
                      <a:noFill/>
                    </a:lnT>
                    <a:lnB>
                      <a:noFill/>
                    </a:lnB>
                  </a:tcPr>
                </a:tc>
                <a:extLst>
                  <a:ext uri="{0D108BD9-81ED-4DB2-BD59-A6C34878D82A}">
                    <a16:rowId xmlns="" xmlns:a16="http://schemas.microsoft.com/office/drawing/2014/main" val="2579512609"/>
                  </a:ext>
                </a:extLst>
              </a:tr>
            </a:tbl>
          </a:graphicData>
        </a:graphic>
      </p:graphicFrame>
      <p:graphicFrame>
        <p:nvGraphicFramePr>
          <p:cNvPr id="45" name="Gráfico 44">
            <a:extLst>
              <a:ext uri="{FF2B5EF4-FFF2-40B4-BE49-F238E27FC236}">
                <a16:creationId xmlns="" xmlns:a16="http://schemas.microsoft.com/office/drawing/2014/main" id="{00000000-0008-0000-0100-000011000000}"/>
              </a:ext>
            </a:extLst>
          </p:cNvPr>
          <p:cNvGraphicFramePr>
            <a:graphicFrameLocks/>
          </p:cNvGraphicFramePr>
          <p:nvPr>
            <p:extLst>
              <p:ext uri="{D42A27DB-BD31-4B8C-83A1-F6EECF244321}">
                <p14:modId xmlns:p14="http://schemas.microsoft.com/office/powerpoint/2010/main" val="2385149663"/>
              </p:ext>
            </p:extLst>
          </p:nvPr>
        </p:nvGraphicFramePr>
        <p:xfrm>
          <a:off x="5509740" y="4138913"/>
          <a:ext cx="3404214" cy="1804137"/>
        </p:xfrm>
        <a:graphic>
          <a:graphicData uri="http://schemas.openxmlformats.org/drawingml/2006/chart">
            <c:chart xmlns:c="http://schemas.openxmlformats.org/drawingml/2006/chart" xmlns:r="http://schemas.openxmlformats.org/officeDocument/2006/relationships" r:id="rId3"/>
          </a:graphicData>
        </a:graphic>
      </p:graphicFrame>
      <p:sp>
        <p:nvSpPr>
          <p:cNvPr id="46" name="15 CuadroTexto">
            <a:extLst>
              <a:ext uri="{FF2B5EF4-FFF2-40B4-BE49-F238E27FC236}">
                <a16:creationId xmlns="" xmlns:a16="http://schemas.microsoft.com/office/drawing/2014/main" id="{7CB3E077-435F-4245-BB14-25A2A4DD698D}"/>
              </a:ext>
            </a:extLst>
          </p:cNvPr>
          <p:cNvSpPr txBox="1"/>
          <p:nvPr/>
        </p:nvSpPr>
        <p:spPr>
          <a:xfrm>
            <a:off x="5509741" y="6139737"/>
            <a:ext cx="2944450"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23-06-17).</a:t>
            </a:r>
          </a:p>
        </p:txBody>
      </p:sp>
      <p:sp>
        <p:nvSpPr>
          <p:cNvPr id="16" name="CuadroTexto 15">
            <a:extLst>
              <a:ext uri="{FF2B5EF4-FFF2-40B4-BE49-F238E27FC236}">
                <a16:creationId xmlns="" xmlns:a16="http://schemas.microsoft.com/office/drawing/2014/main" id="{BC20D8C3-F068-4A55-A220-3703D0D71673}"/>
              </a:ext>
            </a:extLst>
          </p:cNvPr>
          <p:cNvSpPr txBox="1"/>
          <p:nvPr/>
        </p:nvSpPr>
        <p:spPr>
          <a:xfrm>
            <a:off x="5314238" y="2218537"/>
            <a:ext cx="1693092" cy="307777"/>
          </a:xfrm>
          <a:prstGeom prst="rect">
            <a:avLst/>
          </a:prstGeom>
          <a:noFill/>
        </p:spPr>
        <p:txBody>
          <a:bodyPr wrap="none" rtlCol="0">
            <a:spAutoFit/>
          </a:bodyPr>
          <a:lstStyle/>
          <a:p>
            <a:r>
              <a:rPr lang="es-MX" sz="1400" dirty="0">
                <a:latin typeface="Century Gothic" panose="020B0502020202020204" pitchFamily="34" charset="0"/>
              </a:rPr>
              <a:t>Movimientos YTD:</a:t>
            </a:r>
          </a:p>
        </p:txBody>
      </p:sp>
      <p:sp>
        <p:nvSpPr>
          <p:cNvPr id="17" name="CuadroTexto 16">
            <a:extLst>
              <a:ext uri="{FF2B5EF4-FFF2-40B4-BE49-F238E27FC236}">
                <a16:creationId xmlns="" xmlns:a16="http://schemas.microsoft.com/office/drawing/2014/main" id="{A1918050-A878-4E3A-BC0B-984C90E56D58}"/>
              </a:ext>
            </a:extLst>
          </p:cNvPr>
          <p:cNvSpPr txBox="1"/>
          <p:nvPr/>
        </p:nvSpPr>
        <p:spPr>
          <a:xfrm>
            <a:off x="5382532" y="3819112"/>
            <a:ext cx="1846980" cy="307777"/>
          </a:xfrm>
          <a:prstGeom prst="rect">
            <a:avLst/>
          </a:prstGeom>
          <a:noFill/>
        </p:spPr>
        <p:txBody>
          <a:bodyPr wrap="none" rtlCol="0">
            <a:spAutoFit/>
          </a:bodyPr>
          <a:lstStyle/>
          <a:p>
            <a:r>
              <a:rPr lang="es-MX" sz="1400" dirty="0">
                <a:latin typeface="Century Gothic" panose="020B0502020202020204" pitchFamily="34" charset="0"/>
              </a:rPr>
              <a:t>Distribución actual:</a:t>
            </a:r>
          </a:p>
        </p:txBody>
      </p:sp>
      <p:sp>
        <p:nvSpPr>
          <p:cNvPr id="18"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99</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2652093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graphicFrame>
        <p:nvGraphicFramePr>
          <p:cNvPr id="6" name="1 Gráfico">
            <a:extLst>
              <a:ext uri="{FF2B5EF4-FFF2-40B4-BE49-F238E27FC236}">
                <a16:creationId xmlns="" xmlns:a16="http://schemas.microsoft.com/office/drawing/2014/main" id="{19D711E8-AD88-4430-BF51-281B8FBE4571}"/>
              </a:ext>
            </a:extLst>
          </p:cNvPr>
          <p:cNvGraphicFramePr>
            <a:graphicFrameLocks noGrp="1"/>
          </p:cNvGraphicFramePr>
          <p:nvPr>
            <p:ph idx="1"/>
            <p:extLst>
              <p:ext uri="{D42A27DB-BD31-4B8C-83A1-F6EECF244321}">
                <p14:modId xmlns:p14="http://schemas.microsoft.com/office/powerpoint/2010/main" val="1847555870"/>
              </p:ext>
            </p:extLst>
          </p:nvPr>
        </p:nvGraphicFramePr>
        <p:xfrm>
          <a:off x="457200" y="1228726"/>
          <a:ext cx="8229600" cy="5579238"/>
        </p:xfrm>
        <a:graphic>
          <a:graphicData uri="http://schemas.openxmlformats.org/drawingml/2006/chart">
            <c:chart xmlns:c="http://schemas.openxmlformats.org/drawingml/2006/chart" xmlns:r="http://schemas.openxmlformats.org/officeDocument/2006/relationships" r:id="rId2"/>
          </a:graphicData>
        </a:graphic>
      </p:graphicFrame>
      <p:sp>
        <p:nvSpPr>
          <p:cNvPr id="4" name="15 CuadroTexto"/>
          <p:cNvSpPr txBox="1"/>
          <p:nvPr/>
        </p:nvSpPr>
        <p:spPr>
          <a:xfrm>
            <a:off x="7349640" y="6139737"/>
            <a:ext cx="1257466" cy="246221"/>
          </a:xfrm>
          <a:prstGeom prst="rect">
            <a:avLst/>
          </a:prstGeom>
          <a:noFill/>
        </p:spPr>
        <p:txBody>
          <a:bodyPr wrap="square" rtlCol="0">
            <a:spAutoFit/>
          </a:bodyPr>
          <a:lstStyle/>
          <a:p>
            <a:r>
              <a:rPr lang="es-MX" sz="1000" dirty="0">
                <a:latin typeface="Century Gothic" panose="020B0502020202020204" pitchFamily="34" charset="0"/>
              </a:rPr>
              <a:t>Fuente: Banxico.</a:t>
            </a:r>
          </a:p>
        </p:txBody>
      </p:sp>
      <p:sp>
        <p:nvSpPr>
          <p:cNvPr id="5"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100</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01530722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Económicas</a:t>
            </a:r>
          </a:p>
        </p:txBody>
      </p:sp>
      <p:sp>
        <p:nvSpPr>
          <p:cNvPr id="6" name="CuadroTexto 5"/>
          <p:cNvSpPr txBox="1"/>
          <p:nvPr/>
        </p:nvSpPr>
        <p:spPr>
          <a:xfrm>
            <a:off x="393613" y="4123295"/>
            <a:ext cx="8313782" cy="1631216"/>
          </a:xfrm>
          <a:prstGeom prst="rect">
            <a:avLst/>
          </a:prstGeom>
          <a:noFill/>
        </p:spPr>
        <p:txBody>
          <a:bodyPr wrap="square" rtlCol="0">
            <a:spAutoFit/>
          </a:bodyPr>
          <a:lstStyle/>
          <a:p>
            <a:pPr marL="342900" indent="-342900" algn="just">
              <a:buFont typeface="+mj-lt"/>
              <a:buAutoNum type="arabicPeriod"/>
            </a:pPr>
            <a:r>
              <a:rPr lang="es-MX" sz="1100" dirty="0">
                <a:latin typeface="Century Gothic" panose="020B0502020202020204" pitchFamily="34" charset="0"/>
              </a:rPr>
              <a:t>En el primer gráfico se muestra el porcentaje de países emergentes con perspectiva estable, positiva y negativa de acuerdo a la calificadora </a:t>
            </a:r>
            <a:r>
              <a:rPr lang="es-MX" sz="1100" dirty="0" err="1">
                <a:latin typeface="Century Gothic" panose="020B0502020202020204" pitchFamily="34" charset="0"/>
              </a:rPr>
              <a:t>Moodys</a:t>
            </a:r>
            <a:r>
              <a:rPr lang="es-MX" sz="1100" dirty="0">
                <a:latin typeface="Century Gothic" panose="020B0502020202020204" pitchFamily="34" charset="0"/>
              </a:rPr>
              <a:t>. Los países que se consideraron como emergentes son: Argentina, Brasil, Chile, China, Colombia, India, México, Panamá, Perú, Singapur, Eslovaquia, Tailandia, Venezuela. </a:t>
            </a: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 el porcentaje de países avanzados con perspectiva estable, positiva y negativa de acuerdo a la calificadora </a:t>
            </a:r>
            <a:r>
              <a:rPr lang="es-MX" sz="1100" dirty="0" err="1">
                <a:latin typeface="Century Gothic" panose="020B0502020202020204" pitchFamily="34" charset="0"/>
              </a:rPr>
              <a:t>Moodys</a:t>
            </a:r>
            <a:r>
              <a:rPr lang="es-MX" sz="1100" dirty="0">
                <a:latin typeface="Century Gothic" panose="020B0502020202020204" pitchFamily="34" charset="0"/>
              </a:rPr>
              <a:t>. Los países que se consideraron como avanzados son: Austria, Bélgica, Dinamarca, Finlandia, Francia, Alemania, Grecia, Islandia, Irlanda, Italia, Japón, Holanda, Noruega, Portugal, Corea del Sur, España, Suecia, Suiza, Taiwán, Reino Unido y Estados Unidos. </a:t>
            </a:r>
          </a:p>
          <a:p>
            <a:pPr algn="just"/>
            <a:endParaRPr lang="es-MX" sz="1200" dirty="0">
              <a:latin typeface="Century Gothic" panose="020B0502020202020204" pitchFamily="34" charset="0"/>
            </a:endParaRPr>
          </a:p>
        </p:txBody>
      </p:sp>
      <p:graphicFrame>
        <p:nvGraphicFramePr>
          <p:cNvPr id="7" name="5 Gráfico">
            <a:extLst>
              <a:ext uri="{FF2B5EF4-FFF2-40B4-BE49-F238E27FC236}">
                <a16:creationId xmlns="" xmlns:a16="http://schemas.microsoft.com/office/drawing/2014/main" id="{00000000-0008-0000-0100-000006000000}"/>
              </a:ext>
            </a:extLst>
          </p:cNvPr>
          <p:cNvGraphicFramePr>
            <a:graphicFrameLocks/>
          </p:cNvGraphicFramePr>
          <p:nvPr>
            <p:extLst>
              <p:ext uri="{D42A27DB-BD31-4B8C-83A1-F6EECF244321}">
                <p14:modId xmlns:p14="http://schemas.microsoft.com/office/powerpoint/2010/main" val="4190064550"/>
              </p:ext>
            </p:extLst>
          </p:nvPr>
        </p:nvGraphicFramePr>
        <p:xfrm>
          <a:off x="3975787" y="1339678"/>
          <a:ext cx="5410200" cy="2790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4 Gráfico">
            <a:extLst>
              <a:ext uri="{FF2B5EF4-FFF2-40B4-BE49-F238E27FC236}">
                <a16:creationId xmlns=""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318781841"/>
              </p:ext>
            </p:extLst>
          </p:nvPr>
        </p:nvGraphicFramePr>
        <p:xfrm>
          <a:off x="393613" y="1361045"/>
          <a:ext cx="5391151" cy="2762250"/>
        </p:xfrm>
        <a:graphic>
          <a:graphicData uri="http://schemas.openxmlformats.org/drawingml/2006/chart">
            <c:chart xmlns:c="http://schemas.openxmlformats.org/drawingml/2006/chart" xmlns:r="http://schemas.openxmlformats.org/officeDocument/2006/relationships" r:id="rId3"/>
          </a:graphicData>
        </a:graphic>
      </p:graphicFrame>
      <p:sp>
        <p:nvSpPr>
          <p:cNvPr id="9"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101</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0" name="2 Marcador de contenido"/>
          <p:cNvSpPr txBox="1">
            <a:spLocks/>
          </p:cNvSpPr>
          <p:nvPr/>
        </p:nvSpPr>
        <p:spPr>
          <a:xfrm>
            <a:off x="107093" y="64043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Gerencia Sr. de Coordinación de Inversiones </a:t>
            </a:r>
            <a:r>
              <a:rPr lang="es-MX" sz="900" dirty="0" smtClean="0">
                <a:latin typeface="Century Gothic" panose="020B0502020202020204" pitchFamily="34" charset="0"/>
              </a:rPr>
              <a:t>del Infonavit</a:t>
            </a:r>
          </a:p>
        </p:txBody>
      </p:sp>
    </p:spTree>
    <p:extLst>
      <p:ext uri="{BB962C8B-B14F-4D97-AF65-F5344CB8AC3E}">
        <p14:creationId xmlns:p14="http://schemas.microsoft.com/office/powerpoint/2010/main" val="190192157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graphicFrame>
        <p:nvGraphicFramePr>
          <p:cNvPr id="8" name="4 Gráfico">
            <a:extLst>
              <a:ext uri="{FF2B5EF4-FFF2-40B4-BE49-F238E27FC236}">
                <a16:creationId xmlns="" xmlns:a16="http://schemas.microsoft.com/office/drawing/2014/main" id="{00000000-0008-0000-0200-000007000000}"/>
              </a:ext>
            </a:extLst>
          </p:cNvPr>
          <p:cNvGraphicFramePr>
            <a:graphicFrameLocks/>
          </p:cNvGraphicFramePr>
          <p:nvPr>
            <p:extLst>
              <p:ext uri="{D42A27DB-BD31-4B8C-83A1-F6EECF244321}">
                <p14:modId xmlns:p14="http://schemas.microsoft.com/office/powerpoint/2010/main" val="2112642057"/>
              </p:ext>
            </p:extLst>
          </p:nvPr>
        </p:nvGraphicFramePr>
        <p:xfrm>
          <a:off x="365760" y="1777807"/>
          <a:ext cx="8412480" cy="3937191"/>
        </p:xfrm>
        <a:graphic>
          <a:graphicData uri="http://schemas.openxmlformats.org/drawingml/2006/chart">
            <c:chart xmlns:c="http://schemas.openxmlformats.org/drawingml/2006/chart" xmlns:r="http://schemas.openxmlformats.org/officeDocument/2006/relationships" r:id="rId2"/>
          </a:graphicData>
        </a:graphic>
      </p:graphicFrame>
      <p:sp>
        <p:nvSpPr>
          <p:cNvPr id="10"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102</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1" name="2 Marcador de contenido"/>
          <p:cNvSpPr txBox="1">
            <a:spLocks/>
          </p:cNvSpPr>
          <p:nvPr/>
        </p:nvSpPr>
        <p:spPr>
          <a:xfrm>
            <a:off x="107093" y="64043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Infonavit con datos de Bloomberg </a:t>
            </a:r>
          </a:p>
        </p:txBody>
      </p:sp>
      <p:graphicFrame>
        <p:nvGraphicFramePr>
          <p:cNvPr id="12" name="5 Gráfico">
            <a:extLst>
              <a:ext uri="{FF2B5EF4-FFF2-40B4-BE49-F238E27FC236}">
                <a16:creationId xmlns=""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4062778620"/>
              </p:ext>
            </p:extLst>
          </p:nvPr>
        </p:nvGraphicFramePr>
        <p:xfrm>
          <a:off x="1077175" y="1655064"/>
          <a:ext cx="6767333" cy="38050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828752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1 Gráfico">
            <a:extLst>
              <a:ext uri="{FF2B5EF4-FFF2-40B4-BE49-F238E27FC236}">
                <a16:creationId xmlns=""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4168362897"/>
              </p:ext>
            </p:extLst>
          </p:nvPr>
        </p:nvGraphicFramePr>
        <p:xfrm>
          <a:off x="1057846" y="906163"/>
          <a:ext cx="7229475" cy="3812721"/>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32" name="CuadroTexto 31"/>
          <p:cNvSpPr txBox="1"/>
          <p:nvPr/>
        </p:nvSpPr>
        <p:spPr>
          <a:xfrm>
            <a:off x="733167" y="5808739"/>
            <a:ext cx="7677665" cy="900246"/>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 el movimiento de la tasa de rendimiento de los UMS de 10 años histórico de países seleccionados de América Latina. </a:t>
            </a:r>
          </a:p>
          <a:p>
            <a:pPr marL="342900" indent="-342900" algn="just">
              <a:buFont typeface="+mj-lt"/>
              <a:buAutoNum type="arabicPeriod"/>
            </a:pPr>
            <a:endParaRPr lang="es-MX" sz="1050" dirty="0">
              <a:latin typeface="Century Gothic" panose="020B0502020202020204" pitchFamily="34" charset="0"/>
            </a:endParaRPr>
          </a:p>
          <a:p>
            <a:pPr marL="342900" indent="-342900" algn="just">
              <a:buFont typeface="+mj-lt"/>
              <a:buAutoNum type="arabicPeriod"/>
            </a:pPr>
            <a:r>
              <a:rPr lang="es-MX" sz="1050" dirty="0">
                <a:latin typeface="Century Gothic" panose="020B0502020202020204" pitchFamily="34" charset="0"/>
              </a:rPr>
              <a:t>En el segundo gráfico, se muestra el spread de los UMS de 10 años de los países de América Latina respecto a los certificados del Tesoro de Estados Unidos. </a:t>
            </a:r>
          </a:p>
        </p:txBody>
      </p:sp>
      <p:graphicFrame>
        <p:nvGraphicFramePr>
          <p:cNvPr id="9" name="8 Gráfico">
            <a:extLst>
              <a:ext uri="{FF2B5EF4-FFF2-40B4-BE49-F238E27FC236}">
                <a16:creationId xmlns="" xmlns:a16="http://schemas.microsoft.com/office/drawing/2014/main" id="{00000000-0008-0000-0400-000009000000}"/>
              </a:ext>
            </a:extLst>
          </p:cNvPr>
          <p:cNvGraphicFramePr>
            <a:graphicFrameLocks/>
          </p:cNvGraphicFramePr>
          <p:nvPr>
            <p:extLst>
              <p:ext uri="{D42A27DB-BD31-4B8C-83A1-F6EECF244321}">
                <p14:modId xmlns:p14="http://schemas.microsoft.com/office/powerpoint/2010/main" val="1061630792"/>
              </p:ext>
            </p:extLst>
          </p:nvPr>
        </p:nvGraphicFramePr>
        <p:xfrm>
          <a:off x="1040354" y="4718884"/>
          <a:ext cx="7246967" cy="554934"/>
        </p:xfrm>
        <a:graphic>
          <a:graphicData uri="http://schemas.openxmlformats.org/drawingml/2006/chart">
            <c:chart xmlns:c="http://schemas.openxmlformats.org/drawingml/2006/chart" xmlns:r="http://schemas.openxmlformats.org/officeDocument/2006/relationships" r:id="rId3"/>
          </a:graphicData>
        </a:graphic>
      </p:graphicFrame>
      <p:sp>
        <p:nvSpPr>
          <p:cNvPr id="8"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103</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0" name="2 Marcador de contenido"/>
          <p:cNvSpPr txBox="1">
            <a:spLocks/>
          </p:cNvSpPr>
          <p:nvPr/>
        </p:nvSpPr>
        <p:spPr>
          <a:xfrm>
            <a:off x="1281012" y="5273818"/>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a:t>
            </a:r>
            <a:r>
              <a:rPr lang="es-MX" sz="900" dirty="0" smtClean="0">
                <a:latin typeface="Century Gothic" panose="020B0502020202020204" pitchFamily="34" charset="0"/>
              </a:rPr>
              <a:t> </a:t>
            </a:r>
            <a:r>
              <a:rPr lang="es-MX" sz="900" dirty="0">
                <a:latin typeface="Century Gothic" panose="020B0502020202020204" pitchFamily="34" charset="0"/>
              </a:rPr>
              <a:t>del </a:t>
            </a:r>
            <a:r>
              <a:rPr lang="es-MX" sz="900" dirty="0" smtClean="0">
                <a:latin typeface="Century Gothic" panose="020B0502020202020204" pitchFamily="34" charset="0"/>
              </a:rPr>
              <a:t>Infonavit con datos de Bloomberg </a:t>
            </a:r>
          </a:p>
        </p:txBody>
      </p:sp>
    </p:spTree>
    <p:extLst>
      <p:ext uri="{BB962C8B-B14F-4D97-AF65-F5344CB8AC3E}">
        <p14:creationId xmlns:p14="http://schemas.microsoft.com/office/powerpoint/2010/main" val="108065268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graphicFrame>
        <p:nvGraphicFramePr>
          <p:cNvPr id="7" name="2 Gráfico">
            <a:extLst>
              <a:ext uri="{FF2B5EF4-FFF2-40B4-BE49-F238E27FC236}">
                <a16:creationId xmlns="" xmlns:a16="http://schemas.microsoft.com/office/drawing/2014/main" id="{00000000-0008-0000-0400-000003000000}"/>
              </a:ext>
            </a:extLst>
          </p:cNvPr>
          <p:cNvGraphicFramePr>
            <a:graphicFrameLocks/>
          </p:cNvGraphicFramePr>
          <p:nvPr>
            <p:extLst>
              <p:ext uri="{D42A27DB-BD31-4B8C-83A1-F6EECF244321}">
                <p14:modId xmlns:p14="http://schemas.microsoft.com/office/powerpoint/2010/main" val="2204806099"/>
              </p:ext>
            </p:extLst>
          </p:nvPr>
        </p:nvGraphicFramePr>
        <p:xfrm>
          <a:off x="776287" y="1525361"/>
          <a:ext cx="7591425" cy="3807278"/>
        </p:xfrm>
        <a:graphic>
          <a:graphicData uri="http://schemas.openxmlformats.org/drawingml/2006/chart">
            <c:chart xmlns:c="http://schemas.openxmlformats.org/drawingml/2006/chart" xmlns:r="http://schemas.openxmlformats.org/officeDocument/2006/relationships" r:id="rId2"/>
          </a:graphicData>
        </a:graphic>
      </p:graphicFrame>
      <p:sp>
        <p:nvSpPr>
          <p:cNvPr id="5" name="Marcador de número de diapositiva 3"/>
          <p:cNvSpPr>
            <a:spLocks noGrp="1"/>
          </p:cNvSpPr>
          <p:nvPr>
            <p:ph type="sldNum" sz="quarter" idx="4294967295"/>
          </p:nvPr>
        </p:nvSpPr>
        <p:spPr bwMode="auto">
          <a:xfrm>
            <a:off x="8436720" y="6442838"/>
            <a:ext cx="61238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104</a:t>
            </a:fld>
            <a:endParaRPr lang="es-ES" altLang="es-MX" sz="1200" dirty="0">
              <a:solidFill>
                <a:srgbClr val="898989"/>
              </a:solidFill>
              <a:latin typeface="Century Gothic" panose="020B0502020202020204" pitchFamily="34" charset="0"/>
              <a:ea typeface="MS PGothic" panose="020B0600070205080204" pitchFamily="34" charset="-128"/>
            </a:endParaRPr>
          </a:p>
        </p:txBody>
      </p:sp>
      <p:sp>
        <p:nvSpPr>
          <p:cNvPr id="8" name="2 Marcador de contenido"/>
          <p:cNvSpPr txBox="1">
            <a:spLocks/>
          </p:cNvSpPr>
          <p:nvPr/>
        </p:nvSpPr>
        <p:spPr>
          <a:xfrm>
            <a:off x="1059593" y="5332639"/>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Gerencia Sr. de Coordinación de Inversiones </a:t>
            </a:r>
            <a:r>
              <a:rPr lang="es-MX" sz="900" dirty="0" smtClean="0">
                <a:latin typeface="Century Gothic" panose="020B0502020202020204" pitchFamily="34" charset="0"/>
              </a:rPr>
              <a:t> </a:t>
            </a:r>
            <a:r>
              <a:rPr lang="es-MX" sz="900" dirty="0">
                <a:latin typeface="Century Gothic" panose="020B0502020202020204" pitchFamily="34" charset="0"/>
              </a:rPr>
              <a:t>del </a:t>
            </a:r>
            <a:r>
              <a:rPr lang="es-MX" sz="900" dirty="0" smtClean="0">
                <a:latin typeface="Century Gothic" panose="020B0502020202020204" pitchFamily="34" charset="0"/>
              </a:rPr>
              <a:t>Infonavit con datos de Bloomberg </a:t>
            </a:r>
          </a:p>
        </p:txBody>
      </p:sp>
    </p:spTree>
    <p:extLst>
      <p:ext uri="{BB962C8B-B14F-4D97-AF65-F5344CB8AC3E}">
        <p14:creationId xmlns:p14="http://schemas.microsoft.com/office/powerpoint/2010/main" val="390432576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graphicFrame>
        <p:nvGraphicFramePr>
          <p:cNvPr id="8" name="20 Gráfico">
            <a:extLst>
              <a:ext uri="{FF2B5EF4-FFF2-40B4-BE49-F238E27FC236}">
                <a16:creationId xmlns="" xmlns:a16="http://schemas.microsoft.com/office/drawing/2014/main" id="{00000000-0008-0000-0000-000015000000}"/>
              </a:ext>
            </a:extLst>
          </p:cNvPr>
          <p:cNvGraphicFramePr>
            <a:graphicFrameLocks/>
          </p:cNvGraphicFramePr>
          <p:nvPr>
            <p:extLst>
              <p:ext uri="{D42A27DB-BD31-4B8C-83A1-F6EECF244321}">
                <p14:modId xmlns:p14="http://schemas.microsoft.com/office/powerpoint/2010/main" val="4017838133"/>
              </p:ext>
            </p:extLst>
          </p:nvPr>
        </p:nvGraphicFramePr>
        <p:xfrm>
          <a:off x="276521" y="1257299"/>
          <a:ext cx="8565555" cy="4772025"/>
        </p:xfrm>
        <a:graphic>
          <a:graphicData uri="http://schemas.openxmlformats.org/drawingml/2006/chart">
            <c:chart xmlns:c="http://schemas.openxmlformats.org/drawingml/2006/chart" xmlns:r="http://schemas.openxmlformats.org/officeDocument/2006/relationships" r:id="rId2"/>
          </a:graphicData>
        </a:graphic>
      </p:graphicFrame>
      <p:sp>
        <p:nvSpPr>
          <p:cNvPr id="5"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105</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7" name="2 Marcador de contenido"/>
          <p:cNvSpPr txBox="1">
            <a:spLocks/>
          </p:cNvSpPr>
          <p:nvPr/>
        </p:nvSpPr>
        <p:spPr>
          <a:xfrm>
            <a:off x="457200" y="602932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Infonavit con datos de Bloomberg </a:t>
            </a:r>
          </a:p>
        </p:txBody>
      </p:sp>
    </p:spTree>
    <p:extLst>
      <p:ext uri="{BB962C8B-B14F-4D97-AF65-F5344CB8AC3E}">
        <p14:creationId xmlns:p14="http://schemas.microsoft.com/office/powerpoint/2010/main" val="312728700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14" name="CuadroTexto 13"/>
          <p:cNvSpPr txBox="1"/>
          <p:nvPr/>
        </p:nvSpPr>
        <p:spPr>
          <a:xfrm>
            <a:off x="733167" y="5627355"/>
            <a:ext cx="7677665" cy="1438855"/>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muestran las sorpresas (positivas y negativas) del trimestre actual (color fuerte) y el cuarto trimestre de 2016 (color claro) y el porcentaje agregado de la sorpresa de las 498 empresas que se incluyen en el S&amp;P 500. </a:t>
            </a:r>
            <a:endParaRPr lang="es-MX" sz="1100" dirty="0">
              <a:latin typeface="Century Gothic" panose="020B0502020202020204" pitchFamily="34" charset="0"/>
            </a:endParaRP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muestran las sorpresas (positivas y negativas) del trimestre actual (color fuerte) y el cuarto trimestre de 2016 (color claro) y el porcentaje agregado de la sorpresa de las 35 empresas que se incluyen en el IPC.</a:t>
            </a:r>
          </a:p>
          <a:p>
            <a:pPr algn="just"/>
            <a:endParaRPr lang="es-MX" sz="1200" dirty="0">
              <a:latin typeface="Century Gothic" panose="020B0502020202020204" pitchFamily="34" charset="0"/>
            </a:endParaRPr>
          </a:p>
        </p:txBody>
      </p:sp>
      <p:grpSp>
        <p:nvGrpSpPr>
          <p:cNvPr id="11" name="1 Grupo">
            <a:extLst>
              <a:ext uri="{FF2B5EF4-FFF2-40B4-BE49-F238E27FC236}">
                <a16:creationId xmlns="" xmlns:a16="http://schemas.microsoft.com/office/drawing/2014/main" id="{00000000-0008-0000-0400-000009000000}"/>
              </a:ext>
            </a:extLst>
          </p:cNvPr>
          <p:cNvGrpSpPr/>
          <p:nvPr/>
        </p:nvGrpSpPr>
        <p:grpSpPr>
          <a:xfrm>
            <a:off x="457200" y="1276350"/>
            <a:ext cx="3695700" cy="3547498"/>
            <a:chOff x="0" y="0"/>
            <a:chExt cx="3505200" cy="3209924"/>
          </a:xfrm>
        </p:grpSpPr>
        <p:graphicFrame>
          <p:nvGraphicFramePr>
            <p:cNvPr id="12" name="2 Gráfico">
              <a:extLst>
                <a:ext uri="{FF2B5EF4-FFF2-40B4-BE49-F238E27FC236}">
                  <a16:creationId xmlns="" xmlns:a16="http://schemas.microsoft.com/office/drawing/2014/main" id="{00000000-0008-0000-0400-00000A000000}"/>
                </a:ext>
              </a:extLst>
            </p:cNvPr>
            <p:cNvGraphicFramePr/>
            <p:nvPr/>
          </p:nvGraphicFramePr>
          <p:xfrm>
            <a:off x="0" y="0"/>
            <a:ext cx="3505200" cy="3209924"/>
          </p:xfrm>
          <a:graphic>
            <a:graphicData uri="http://schemas.openxmlformats.org/drawingml/2006/chart">
              <c:chart xmlns:c="http://schemas.openxmlformats.org/drawingml/2006/chart" xmlns:r="http://schemas.openxmlformats.org/officeDocument/2006/relationships" r:id="rId2"/>
            </a:graphicData>
          </a:graphic>
        </p:graphicFrame>
        <p:sp>
          <p:nvSpPr>
            <p:cNvPr id="13" name="3 CuadroTexto">
              <a:extLst>
                <a:ext uri="{FF2B5EF4-FFF2-40B4-BE49-F238E27FC236}">
                  <a16:creationId xmlns="" xmlns:a16="http://schemas.microsoft.com/office/drawing/2014/main" id="{00000000-0008-0000-0400-00000B000000}"/>
                </a:ext>
              </a:extLst>
            </p:cNvPr>
            <p:cNvSpPr txBox="1"/>
            <p:nvPr/>
          </p:nvSpPr>
          <p:spPr>
            <a:xfrm>
              <a:off x="38100"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946027B8-2911-49D4-8EE1-26280A89456A}" type="TxLink">
                <a:rPr lang="en-US" sz="800" b="0" i="0" u="none" strike="noStrike">
                  <a:solidFill>
                    <a:srgbClr val="000000"/>
                  </a:solidFill>
                  <a:latin typeface="Century Gothic" panose="020B0502020202020204" pitchFamily="34" charset="0"/>
                </a:rPr>
                <a:pPr/>
                <a:t>Q1 2017 vs Current Quarter</a:t>
              </a:fld>
              <a:endParaRPr lang="en-US" sz="100">
                <a:latin typeface="Century Gothic" panose="020B0502020202020204" pitchFamily="34" charset="0"/>
              </a:endParaRPr>
            </a:p>
          </p:txBody>
        </p:sp>
      </p:grpSp>
      <p:grpSp>
        <p:nvGrpSpPr>
          <p:cNvPr id="21" name="4 Grupo">
            <a:extLst>
              <a:ext uri="{FF2B5EF4-FFF2-40B4-BE49-F238E27FC236}">
                <a16:creationId xmlns="" xmlns:a16="http://schemas.microsoft.com/office/drawing/2014/main" id="{00000000-0008-0000-0400-00000C000000}"/>
              </a:ext>
            </a:extLst>
          </p:cNvPr>
          <p:cNvGrpSpPr/>
          <p:nvPr/>
        </p:nvGrpSpPr>
        <p:grpSpPr>
          <a:xfrm>
            <a:off x="4704182" y="1276350"/>
            <a:ext cx="3706650" cy="3595688"/>
            <a:chOff x="0" y="0"/>
            <a:chExt cx="3505200" cy="3209924"/>
          </a:xfrm>
        </p:grpSpPr>
        <p:graphicFrame>
          <p:nvGraphicFramePr>
            <p:cNvPr id="22" name="5 Gráfico">
              <a:extLst>
                <a:ext uri="{FF2B5EF4-FFF2-40B4-BE49-F238E27FC236}">
                  <a16:creationId xmlns="" xmlns:a16="http://schemas.microsoft.com/office/drawing/2014/main" id="{00000000-0008-0000-0400-00000D000000}"/>
                </a:ext>
              </a:extLst>
            </p:cNvPr>
            <p:cNvGraphicFramePr>
              <a:graphicFrameLocks/>
            </p:cNvGraphicFramePr>
            <p:nvPr/>
          </p:nvGraphicFramePr>
          <p:xfrm>
            <a:off x="0" y="0"/>
            <a:ext cx="3505200" cy="3209924"/>
          </p:xfrm>
          <a:graphic>
            <a:graphicData uri="http://schemas.openxmlformats.org/drawingml/2006/chart">
              <c:chart xmlns:c="http://schemas.openxmlformats.org/drawingml/2006/chart" xmlns:r="http://schemas.openxmlformats.org/officeDocument/2006/relationships" r:id="rId3"/>
            </a:graphicData>
          </a:graphic>
        </p:graphicFrame>
        <p:sp>
          <p:nvSpPr>
            <p:cNvPr id="23" name="6 CuadroTexto">
              <a:extLst>
                <a:ext uri="{FF2B5EF4-FFF2-40B4-BE49-F238E27FC236}">
                  <a16:creationId xmlns="" xmlns:a16="http://schemas.microsoft.com/office/drawing/2014/main" id="{00000000-0008-0000-0400-00000E000000}"/>
                </a:ext>
              </a:extLst>
            </p:cNvPr>
            <p:cNvSpPr txBox="1"/>
            <p:nvPr/>
          </p:nvSpPr>
          <p:spPr>
            <a:xfrm>
              <a:off x="28575"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D7E3E4AD-D777-4D67-AFBC-DC4F8B4B3EE5}" type="TxLink">
                <a:rPr lang="en-US" sz="800" b="0" i="0" u="none" strike="noStrike">
                  <a:solidFill>
                    <a:srgbClr val="000000"/>
                  </a:solidFill>
                  <a:latin typeface="Century Gothic" panose="020B0502020202020204" pitchFamily="34" charset="0"/>
                </a:rPr>
                <a:pPr/>
                <a:t>Q1 2017 vs Current Quarter</a:t>
              </a:fld>
              <a:endParaRPr lang="en-US" sz="100">
                <a:latin typeface="Century Gothic" panose="020B0502020202020204" pitchFamily="34" charset="0"/>
              </a:endParaRPr>
            </a:p>
          </p:txBody>
        </p:sp>
      </p:grpSp>
      <p:sp>
        <p:nvSpPr>
          <p:cNvPr id="15"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106</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6" name="2 Marcador de contenido"/>
          <p:cNvSpPr txBox="1">
            <a:spLocks/>
          </p:cNvSpPr>
          <p:nvPr/>
        </p:nvSpPr>
        <p:spPr>
          <a:xfrm>
            <a:off x="514350" y="49946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Infonavit con datos de Bloomberg </a:t>
            </a:r>
          </a:p>
        </p:txBody>
      </p:sp>
    </p:spTree>
    <p:extLst>
      <p:ext uri="{BB962C8B-B14F-4D97-AF65-F5344CB8AC3E}">
        <p14:creationId xmlns:p14="http://schemas.microsoft.com/office/powerpoint/2010/main" val="90989742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14" name="CuadroTexto 13"/>
          <p:cNvSpPr txBox="1"/>
          <p:nvPr/>
        </p:nvSpPr>
        <p:spPr>
          <a:xfrm>
            <a:off x="733167" y="5627355"/>
            <a:ext cx="7677665" cy="1438855"/>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muestran las sorpresas (positivas y negativas) del trimestre actual (color fuerte) y el cuarto trimestre de 2016 (color claro) y el porcentaje agregado de la sorpresa de las 498 empresas que se incluyen en el S&amp;P 500. </a:t>
            </a:r>
            <a:endParaRPr lang="es-MX" sz="1100" dirty="0">
              <a:latin typeface="Century Gothic" panose="020B0502020202020204" pitchFamily="34" charset="0"/>
            </a:endParaRP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muestran las sorpresas (positivas y negativas) del trimestre actual (color fuerte) y el cuarto trimestre de 2016 (color claro) y el porcentaje agregado de la sorpresa de las 35 empresas que se incluyen en el IPC.</a:t>
            </a:r>
          </a:p>
          <a:p>
            <a:pPr algn="just"/>
            <a:endParaRPr lang="es-MX" sz="1200" dirty="0">
              <a:latin typeface="Century Gothic" panose="020B0502020202020204" pitchFamily="34" charset="0"/>
            </a:endParaRPr>
          </a:p>
        </p:txBody>
      </p:sp>
      <p:grpSp>
        <p:nvGrpSpPr>
          <p:cNvPr id="11" name="1 Grupo">
            <a:extLst>
              <a:ext uri="{FF2B5EF4-FFF2-40B4-BE49-F238E27FC236}">
                <a16:creationId xmlns="" xmlns:a16="http://schemas.microsoft.com/office/drawing/2014/main" id="{00000000-0008-0000-0400-000009000000}"/>
              </a:ext>
            </a:extLst>
          </p:cNvPr>
          <p:cNvGrpSpPr/>
          <p:nvPr/>
        </p:nvGrpSpPr>
        <p:grpSpPr>
          <a:xfrm>
            <a:off x="457200" y="1613924"/>
            <a:ext cx="3505200" cy="3209924"/>
            <a:chOff x="0" y="0"/>
            <a:chExt cx="3505200" cy="3209924"/>
          </a:xfrm>
        </p:grpSpPr>
        <p:graphicFrame>
          <p:nvGraphicFramePr>
            <p:cNvPr id="12" name="2 Gráfico">
              <a:extLst>
                <a:ext uri="{FF2B5EF4-FFF2-40B4-BE49-F238E27FC236}">
                  <a16:creationId xmlns="" xmlns:a16="http://schemas.microsoft.com/office/drawing/2014/main" id="{00000000-0008-0000-0400-00000A000000}"/>
                </a:ext>
              </a:extLst>
            </p:cNvPr>
            <p:cNvGraphicFramePr/>
            <p:nvPr/>
          </p:nvGraphicFramePr>
          <p:xfrm>
            <a:off x="0" y="0"/>
            <a:ext cx="3505200" cy="3209924"/>
          </p:xfrm>
          <a:graphic>
            <a:graphicData uri="http://schemas.openxmlformats.org/drawingml/2006/chart">
              <c:chart xmlns:c="http://schemas.openxmlformats.org/drawingml/2006/chart" xmlns:r="http://schemas.openxmlformats.org/officeDocument/2006/relationships" r:id="rId2"/>
            </a:graphicData>
          </a:graphic>
        </p:graphicFrame>
        <p:sp>
          <p:nvSpPr>
            <p:cNvPr id="13" name="3 CuadroTexto">
              <a:extLst>
                <a:ext uri="{FF2B5EF4-FFF2-40B4-BE49-F238E27FC236}">
                  <a16:creationId xmlns="" xmlns:a16="http://schemas.microsoft.com/office/drawing/2014/main" id="{00000000-0008-0000-0400-00000B000000}"/>
                </a:ext>
              </a:extLst>
            </p:cNvPr>
            <p:cNvSpPr txBox="1"/>
            <p:nvPr/>
          </p:nvSpPr>
          <p:spPr>
            <a:xfrm>
              <a:off x="38100"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946027B8-2911-49D4-8EE1-26280A89456A}" type="TxLink">
                <a:rPr lang="en-US" sz="800" b="0" i="0" u="none" strike="noStrike">
                  <a:solidFill>
                    <a:srgbClr val="000000"/>
                  </a:solidFill>
                  <a:latin typeface="Century Gothic" panose="020B0502020202020204" pitchFamily="34" charset="0"/>
                </a:rPr>
                <a:pPr/>
                <a:t>Q1 2017 vs Current Quarter</a:t>
              </a:fld>
              <a:endParaRPr lang="en-US" sz="100">
                <a:latin typeface="Century Gothic" panose="020B0502020202020204" pitchFamily="34" charset="0"/>
              </a:endParaRPr>
            </a:p>
          </p:txBody>
        </p:sp>
      </p:grpSp>
      <p:grpSp>
        <p:nvGrpSpPr>
          <p:cNvPr id="21" name="4 Grupo">
            <a:extLst>
              <a:ext uri="{FF2B5EF4-FFF2-40B4-BE49-F238E27FC236}">
                <a16:creationId xmlns="" xmlns:a16="http://schemas.microsoft.com/office/drawing/2014/main" id="{00000000-0008-0000-0400-00000C000000}"/>
              </a:ext>
            </a:extLst>
          </p:cNvPr>
          <p:cNvGrpSpPr/>
          <p:nvPr/>
        </p:nvGrpSpPr>
        <p:grpSpPr>
          <a:xfrm>
            <a:off x="4704182" y="1662114"/>
            <a:ext cx="3505200" cy="3209924"/>
            <a:chOff x="0" y="0"/>
            <a:chExt cx="3505200" cy="3209924"/>
          </a:xfrm>
        </p:grpSpPr>
        <p:graphicFrame>
          <p:nvGraphicFramePr>
            <p:cNvPr id="22" name="5 Gráfico">
              <a:extLst>
                <a:ext uri="{FF2B5EF4-FFF2-40B4-BE49-F238E27FC236}">
                  <a16:creationId xmlns="" xmlns:a16="http://schemas.microsoft.com/office/drawing/2014/main" id="{00000000-0008-0000-0400-00000D000000}"/>
                </a:ext>
              </a:extLst>
            </p:cNvPr>
            <p:cNvGraphicFramePr>
              <a:graphicFrameLocks/>
            </p:cNvGraphicFramePr>
            <p:nvPr/>
          </p:nvGraphicFramePr>
          <p:xfrm>
            <a:off x="0" y="0"/>
            <a:ext cx="3505200" cy="3209924"/>
          </p:xfrm>
          <a:graphic>
            <a:graphicData uri="http://schemas.openxmlformats.org/drawingml/2006/chart">
              <c:chart xmlns:c="http://schemas.openxmlformats.org/drawingml/2006/chart" xmlns:r="http://schemas.openxmlformats.org/officeDocument/2006/relationships" r:id="rId3"/>
            </a:graphicData>
          </a:graphic>
        </p:graphicFrame>
        <p:sp>
          <p:nvSpPr>
            <p:cNvPr id="23" name="6 CuadroTexto">
              <a:extLst>
                <a:ext uri="{FF2B5EF4-FFF2-40B4-BE49-F238E27FC236}">
                  <a16:creationId xmlns="" xmlns:a16="http://schemas.microsoft.com/office/drawing/2014/main" id="{00000000-0008-0000-0400-00000E000000}"/>
                </a:ext>
              </a:extLst>
            </p:cNvPr>
            <p:cNvSpPr txBox="1"/>
            <p:nvPr/>
          </p:nvSpPr>
          <p:spPr>
            <a:xfrm>
              <a:off x="28575"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D7E3E4AD-D777-4D67-AFBC-DC4F8B4B3EE5}" type="TxLink">
                <a:rPr lang="en-US" sz="800" b="0" i="0" u="none" strike="noStrike">
                  <a:solidFill>
                    <a:srgbClr val="000000"/>
                  </a:solidFill>
                  <a:latin typeface="Century Gothic" panose="020B0502020202020204" pitchFamily="34" charset="0"/>
                </a:rPr>
                <a:pPr/>
                <a:t>Q1 2017 vs Current Quarter</a:t>
              </a:fld>
              <a:endParaRPr lang="en-US" sz="100">
                <a:latin typeface="Century Gothic" panose="020B0502020202020204" pitchFamily="34" charset="0"/>
              </a:endParaRPr>
            </a:p>
          </p:txBody>
        </p:sp>
      </p:grpSp>
      <p:sp>
        <p:nvSpPr>
          <p:cNvPr id="15"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107</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6" name="2 Marcador de contenido"/>
          <p:cNvSpPr txBox="1">
            <a:spLocks/>
          </p:cNvSpPr>
          <p:nvPr/>
        </p:nvSpPr>
        <p:spPr>
          <a:xfrm>
            <a:off x="495300" y="49946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a:t>
            </a:r>
            <a:r>
              <a:rPr lang="es-MX" sz="900" dirty="0" smtClean="0">
                <a:latin typeface="Century Gothic" panose="020B0502020202020204" pitchFamily="34" charset="0"/>
              </a:rPr>
              <a:t> </a:t>
            </a:r>
            <a:r>
              <a:rPr lang="es-MX" sz="900" dirty="0">
                <a:latin typeface="Century Gothic" panose="020B0502020202020204" pitchFamily="34" charset="0"/>
              </a:rPr>
              <a:t>del </a:t>
            </a:r>
            <a:r>
              <a:rPr lang="es-MX" sz="900" dirty="0" smtClean="0">
                <a:latin typeface="Century Gothic" panose="020B0502020202020204" pitchFamily="34" charset="0"/>
              </a:rPr>
              <a:t>Infonavit con datos de Bloomberg </a:t>
            </a:r>
          </a:p>
        </p:txBody>
      </p:sp>
    </p:spTree>
    <p:extLst>
      <p:ext uri="{BB962C8B-B14F-4D97-AF65-F5344CB8AC3E}">
        <p14:creationId xmlns:p14="http://schemas.microsoft.com/office/powerpoint/2010/main" val="210652417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 y="1581150"/>
            <a:ext cx="8843586" cy="4655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cxnSp>
        <p:nvCxnSpPr>
          <p:cNvPr id="7" name="Conector recto 6"/>
          <p:cNvCxnSpPr/>
          <p:nvPr/>
        </p:nvCxnSpPr>
        <p:spPr>
          <a:xfrm>
            <a:off x="796954" y="4336362"/>
            <a:ext cx="7600426"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sp>
        <p:nvSpPr>
          <p:cNvPr id="8" name="CuadroTexto 7"/>
          <p:cNvSpPr txBox="1"/>
          <p:nvPr/>
        </p:nvSpPr>
        <p:spPr>
          <a:xfrm>
            <a:off x="7531003" y="4124070"/>
            <a:ext cx="984565" cy="246221"/>
          </a:xfrm>
          <a:prstGeom prst="rect">
            <a:avLst/>
          </a:prstGeom>
          <a:noFill/>
        </p:spPr>
        <p:txBody>
          <a:bodyPr wrap="none" rtlCol="0">
            <a:spAutoFit/>
          </a:bodyPr>
          <a:lstStyle/>
          <a:p>
            <a:r>
              <a:rPr lang="es-MX" sz="1000" dirty="0">
                <a:solidFill>
                  <a:schemeClr val="accent4"/>
                </a:solidFill>
              </a:rPr>
              <a:t>Promedio 2015</a:t>
            </a:r>
          </a:p>
        </p:txBody>
      </p:sp>
      <p:cxnSp>
        <p:nvCxnSpPr>
          <p:cNvPr id="9" name="Conector recto 8"/>
          <p:cNvCxnSpPr/>
          <p:nvPr/>
        </p:nvCxnSpPr>
        <p:spPr>
          <a:xfrm>
            <a:off x="796954" y="4488110"/>
            <a:ext cx="7600426"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10" name="CuadroTexto 9"/>
          <p:cNvSpPr txBox="1"/>
          <p:nvPr/>
        </p:nvSpPr>
        <p:spPr>
          <a:xfrm>
            <a:off x="7531003" y="4306090"/>
            <a:ext cx="984565" cy="246221"/>
          </a:xfrm>
          <a:prstGeom prst="rect">
            <a:avLst/>
          </a:prstGeom>
          <a:noFill/>
        </p:spPr>
        <p:txBody>
          <a:bodyPr wrap="none" rtlCol="0">
            <a:spAutoFit/>
          </a:bodyPr>
          <a:lstStyle/>
          <a:p>
            <a:r>
              <a:rPr lang="es-MX" sz="1000" dirty="0">
                <a:solidFill>
                  <a:srgbClr val="00B050"/>
                </a:solidFill>
              </a:rPr>
              <a:t>Promedio 2016</a:t>
            </a:r>
          </a:p>
        </p:txBody>
      </p:sp>
      <p:cxnSp>
        <p:nvCxnSpPr>
          <p:cNvPr id="11" name="Conector recto 10"/>
          <p:cNvCxnSpPr/>
          <p:nvPr/>
        </p:nvCxnSpPr>
        <p:spPr>
          <a:xfrm>
            <a:off x="796954" y="5016617"/>
            <a:ext cx="7600426" cy="0"/>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7531003" y="4788219"/>
            <a:ext cx="984565" cy="246221"/>
          </a:xfrm>
          <a:prstGeom prst="rect">
            <a:avLst/>
          </a:prstGeom>
          <a:noFill/>
        </p:spPr>
        <p:txBody>
          <a:bodyPr wrap="none" rtlCol="0">
            <a:spAutoFit/>
          </a:bodyPr>
          <a:lstStyle/>
          <a:p>
            <a:r>
              <a:rPr lang="es-MX" sz="1000" dirty="0">
                <a:solidFill>
                  <a:schemeClr val="accent5"/>
                </a:solidFill>
              </a:rPr>
              <a:t>Promedio 2017</a:t>
            </a:r>
          </a:p>
        </p:txBody>
      </p:sp>
      <p:sp>
        <p:nvSpPr>
          <p:cNvPr id="14"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108</a:t>
            </a:fld>
            <a:endParaRPr lang="es-ES" altLang="es-MX" sz="1200">
              <a:solidFill>
                <a:srgbClr val="898989"/>
              </a:solidFill>
              <a:latin typeface="Century Gothic" panose="020B0502020202020204" pitchFamily="34" charset="0"/>
              <a:ea typeface="MS PGothic" panose="020B0600070205080204" pitchFamily="34" charset="-128"/>
            </a:endParaRPr>
          </a:p>
        </p:txBody>
      </p:sp>
      <p:sp>
        <p:nvSpPr>
          <p:cNvPr id="15" name="2 Marcador de contenido"/>
          <p:cNvSpPr txBox="1">
            <a:spLocks/>
          </p:cNvSpPr>
          <p:nvPr/>
        </p:nvSpPr>
        <p:spPr>
          <a:xfrm>
            <a:off x="107093" y="6404334"/>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Infonavit con datos de Bloomberg </a:t>
            </a:r>
          </a:p>
        </p:txBody>
      </p:sp>
    </p:spTree>
    <p:extLst>
      <p:ext uri="{BB962C8B-B14F-4D97-AF65-F5344CB8AC3E}">
        <p14:creationId xmlns:p14="http://schemas.microsoft.com/office/powerpoint/2010/main" val="424353218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441694" cy="338554"/>
          </a:xfrm>
          <a:prstGeom prst="rect">
            <a:avLst/>
          </a:prstGeom>
          <a:noFill/>
        </p:spPr>
        <p:txBody>
          <a:bodyPr wrap="none" rtlCol="0">
            <a:spAutoFit/>
          </a:bodyPr>
          <a:lstStyle/>
          <a:p>
            <a:r>
              <a:rPr lang="es-MX" sz="1600" dirty="0">
                <a:latin typeface="Century Gothic" panose="020B0502020202020204" pitchFamily="34" charset="0"/>
              </a:rPr>
              <a:t>Encuesta </a:t>
            </a:r>
            <a:r>
              <a:rPr lang="es-MX" sz="1600" dirty="0" err="1">
                <a:latin typeface="Century Gothic" panose="020B0502020202020204" pitchFamily="34" charset="0"/>
              </a:rPr>
              <a:t>Citibanamex</a:t>
            </a:r>
            <a:endParaRPr lang="es-MX" sz="1600" dirty="0">
              <a:latin typeface="Century Gothic" panose="020B0502020202020204" pitchFamily="34" charset="0"/>
            </a:endParaRPr>
          </a:p>
        </p:txBody>
      </p:sp>
      <p:sp>
        <p:nvSpPr>
          <p:cNvPr id="5" name="CuadroTexto 4"/>
          <p:cNvSpPr txBox="1"/>
          <p:nvPr/>
        </p:nvSpPr>
        <p:spPr>
          <a:xfrm>
            <a:off x="4384316" y="1230868"/>
            <a:ext cx="2709396" cy="338554"/>
          </a:xfrm>
          <a:prstGeom prst="rect">
            <a:avLst/>
          </a:prstGeom>
          <a:noFill/>
        </p:spPr>
        <p:txBody>
          <a:bodyPr wrap="none" rtlCol="0">
            <a:spAutoFit/>
          </a:bodyPr>
          <a:lstStyle/>
          <a:p>
            <a:r>
              <a:rPr lang="es-MX" sz="1600" dirty="0" smtClean="0">
                <a:latin typeface="Century Gothic" panose="020B0502020202020204" pitchFamily="34" charset="0"/>
              </a:rPr>
              <a:t> Fecha</a:t>
            </a:r>
            <a:r>
              <a:rPr lang="es-MX" sz="1600" dirty="0">
                <a:latin typeface="Century Gothic" panose="020B0502020202020204" pitchFamily="34" charset="0"/>
              </a:rPr>
              <a:t>: 5 de julio de 2016</a:t>
            </a:r>
          </a:p>
        </p:txBody>
      </p:sp>
      <p:pic>
        <p:nvPicPr>
          <p:cNvPr id="7" name="Marcador de contenido 6">
            <a:extLst>
              <a:ext uri="{FF2B5EF4-FFF2-40B4-BE49-F238E27FC236}">
                <a16:creationId xmlns="" xmlns:a16="http://schemas.microsoft.com/office/drawing/2014/main" id="{F5F49689-80D3-40D6-8133-0E0CC6B3070A}"/>
              </a:ext>
            </a:extLst>
          </p:cNvPr>
          <p:cNvPicPr>
            <a:picLocks noGrp="1" noChangeAspect="1"/>
          </p:cNvPicPr>
          <p:nvPr>
            <p:ph idx="1"/>
          </p:nvPr>
        </p:nvPicPr>
        <p:blipFill>
          <a:blip r:embed="rId2"/>
          <a:stretch>
            <a:fillRect/>
          </a:stretch>
        </p:blipFill>
        <p:spPr>
          <a:xfrm>
            <a:off x="1645293" y="1613079"/>
            <a:ext cx="5858510" cy="5072449"/>
          </a:xfrm>
          <a:prstGeom prst="rect">
            <a:avLst/>
          </a:prstGeom>
        </p:spPr>
      </p:pic>
      <p:sp>
        <p:nvSpPr>
          <p:cNvPr id="6"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109</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38925117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441694" cy="338554"/>
          </a:xfrm>
          <a:prstGeom prst="rect">
            <a:avLst/>
          </a:prstGeom>
          <a:noFill/>
        </p:spPr>
        <p:txBody>
          <a:bodyPr wrap="none" rtlCol="0">
            <a:spAutoFit/>
          </a:bodyPr>
          <a:lstStyle/>
          <a:p>
            <a:r>
              <a:rPr lang="es-MX" sz="1600" dirty="0">
                <a:latin typeface="Century Gothic" panose="020B0502020202020204" pitchFamily="34" charset="0"/>
              </a:rPr>
              <a:t>Encuesta </a:t>
            </a:r>
            <a:r>
              <a:rPr lang="es-MX" sz="1600" dirty="0" err="1">
                <a:latin typeface="Century Gothic" panose="020B0502020202020204" pitchFamily="34" charset="0"/>
              </a:rPr>
              <a:t>Citibanamex</a:t>
            </a:r>
            <a:endParaRPr lang="es-MX" sz="1600" dirty="0">
              <a:latin typeface="Century Gothic" panose="020B0502020202020204" pitchFamily="34" charset="0"/>
            </a:endParaRPr>
          </a:p>
        </p:txBody>
      </p:sp>
      <p:sp>
        <p:nvSpPr>
          <p:cNvPr id="5" name="CuadroTexto 4"/>
          <p:cNvSpPr txBox="1"/>
          <p:nvPr/>
        </p:nvSpPr>
        <p:spPr>
          <a:xfrm>
            <a:off x="2993666" y="1230868"/>
            <a:ext cx="2653290" cy="338554"/>
          </a:xfrm>
          <a:prstGeom prst="rect">
            <a:avLst/>
          </a:prstGeom>
          <a:noFill/>
        </p:spPr>
        <p:txBody>
          <a:bodyPr wrap="none" rtlCol="0">
            <a:spAutoFit/>
          </a:bodyPr>
          <a:lstStyle/>
          <a:p>
            <a:r>
              <a:rPr lang="es-MX" sz="1600" dirty="0">
                <a:latin typeface="Century Gothic" panose="020B0502020202020204" pitchFamily="34" charset="0"/>
              </a:rPr>
              <a:t>Fecha: 5 de julio de 2016</a:t>
            </a:r>
          </a:p>
        </p:txBody>
      </p:sp>
      <p:pic>
        <p:nvPicPr>
          <p:cNvPr id="7" name="Marcador de contenido 6">
            <a:extLst>
              <a:ext uri="{FF2B5EF4-FFF2-40B4-BE49-F238E27FC236}">
                <a16:creationId xmlns="" xmlns:a16="http://schemas.microsoft.com/office/drawing/2014/main" id="{65C2697B-30E4-4E08-8679-64B1D3ACA692}"/>
              </a:ext>
            </a:extLst>
          </p:cNvPr>
          <p:cNvPicPr>
            <a:picLocks noGrp="1" noChangeAspect="1"/>
          </p:cNvPicPr>
          <p:nvPr>
            <p:ph idx="1"/>
          </p:nvPr>
        </p:nvPicPr>
        <p:blipFill>
          <a:blip r:embed="rId2"/>
          <a:stretch>
            <a:fillRect/>
          </a:stretch>
        </p:blipFill>
        <p:spPr>
          <a:xfrm>
            <a:off x="1786079" y="1600200"/>
            <a:ext cx="5595020" cy="4987205"/>
          </a:xfrm>
          <a:prstGeom prst="rect">
            <a:avLst/>
          </a:prstGeom>
        </p:spPr>
      </p:pic>
      <p:sp>
        <p:nvSpPr>
          <p:cNvPr id="6"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110</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76974326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441694" cy="338554"/>
          </a:xfrm>
          <a:prstGeom prst="rect">
            <a:avLst/>
          </a:prstGeom>
          <a:noFill/>
        </p:spPr>
        <p:txBody>
          <a:bodyPr wrap="none" rtlCol="0">
            <a:spAutoFit/>
          </a:bodyPr>
          <a:lstStyle/>
          <a:p>
            <a:r>
              <a:rPr lang="es-MX" sz="1600" dirty="0">
                <a:latin typeface="Century Gothic" panose="020B0502020202020204" pitchFamily="34" charset="0"/>
              </a:rPr>
              <a:t>Encuesta </a:t>
            </a:r>
            <a:r>
              <a:rPr lang="es-MX" sz="1600" dirty="0" err="1">
                <a:latin typeface="Century Gothic" panose="020B0502020202020204" pitchFamily="34" charset="0"/>
              </a:rPr>
              <a:t>Citibanamex</a:t>
            </a:r>
            <a:endParaRPr lang="es-MX" sz="1600" dirty="0">
              <a:latin typeface="Century Gothic" panose="020B0502020202020204" pitchFamily="34" charset="0"/>
            </a:endParaRPr>
          </a:p>
        </p:txBody>
      </p:sp>
      <p:sp>
        <p:nvSpPr>
          <p:cNvPr id="5" name="CuadroTexto 4"/>
          <p:cNvSpPr txBox="1"/>
          <p:nvPr/>
        </p:nvSpPr>
        <p:spPr>
          <a:xfrm>
            <a:off x="2993666" y="1230868"/>
            <a:ext cx="2653290" cy="338554"/>
          </a:xfrm>
          <a:prstGeom prst="rect">
            <a:avLst/>
          </a:prstGeom>
          <a:noFill/>
        </p:spPr>
        <p:txBody>
          <a:bodyPr wrap="none" rtlCol="0">
            <a:spAutoFit/>
          </a:bodyPr>
          <a:lstStyle/>
          <a:p>
            <a:r>
              <a:rPr lang="es-MX" sz="1600" dirty="0">
                <a:latin typeface="Century Gothic" panose="020B0502020202020204" pitchFamily="34" charset="0"/>
              </a:rPr>
              <a:t>Fecha: 5 de julio de 2017</a:t>
            </a:r>
          </a:p>
        </p:txBody>
      </p:sp>
      <p:pic>
        <p:nvPicPr>
          <p:cNvPr id="7" name="Marcador de contenido 6">
            <a:extLst>
              <a:ext uri="{FF2B5EF4-FFF2-40B4-BE49-F238E27FC236}">
                <a16:creationId xmlns="" xmlns:a16="http://schemas.microsoft.com/office/drawing/2014/main" id="{189B38A1-4B46-403D-8F48-75E45C213A67}"/>
              </a:ext>
            </a:extLst>
          </p:cNvPr>
          <p:cNvPicPr>
            <a:picLocks noGrp="1" noChangeAspect="1"/>
          </p:cNvPicPr>
          <p:nvPr>
            <p:ph idx="1"/>
          </p:nvPr>
        </p:nvPicPr>
        <p:blipFill>
          <a:blip r:embed="rId2"/>
          <a:stretch>
            <a:fillRect/>
          </a:stretch>
        </p:blipFill>
        <p:spPr>
          <a:xfrm>
            <a:off x="1722020" y="1613079"/>
            <a:ext cx="5601417" cy="5129788"/>
          </a:xfrm>
          <a:prstGeom prst="rect">
            <a:avLst/>
          </a:prstGeom>
        </p:spPr>
      </p:pic>
      <p:sp>
        <p:nvSpPr>
          <p:cNvPr id="6"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111</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57429146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441694" cy="338554"/>
          </a:xfrm>
          <a:prstGeom prst="rect">
            <a:avLst/>
          </a:prstGeom>
          <a:noFill/>
        </p:spPr>
        <p:txBody>
          <a:bodyPr wrap="none" rtlCol="0">
            <a:spAutoFit/>
          </a:bodyPr>
          <a:lstStyle/>
          <a:p>
            <a:r>
              <a:rPr lang="es-MX" sz="1600" dirty="0">
                <a:latin typeface="Century Gothic" panose="020B0502020202020204" pitchFamily="34" charset="0"/>
              </a:rPr>
              <a:t>Encuesta </a:t>
            </a:r>
            <a:r>
              <a:rPr lang="es-MX" sz="1600" dirty="0" err="1">
                <a:latin typeface="Century Gothic" panose="020B0502020202020204" pitchFamily="34" charset="0"/>
              </a:rPr>
              <a:t>Citibanamex</a:t>
            </a:r>
            <a:endParaRPr lang="es-MX" sz="1600" dirty="0">
              <a:latin typeface="Century Gothic" panose="020B0502020202020204" pitchFamily="34" charset="0"/>
            </a:endParaRPr>
          </a:p>
        </p:txBody>
      </p:sp>
      <p:sp>
        <p:nvSpPr>
          <p:cNvPr id="5" name="CuadroTexto 4"/>
          <p:cNvSpPr txBox="1"/>
          <p:nvPr/>
        </p:nvSpPr>
        <p:spPr>
          <a:xfrm>
            <a:off x="2993666" y="1230868"/>
            <a:ext cx="2653290" cy="338554"/>
          </a:xfrm>
          <a:prstGeom prst="rect">
            <a:avLst/>
          </a:prstGeom>
          <a:noFill/>
        </p:spPr>
        <p:txBody>
          <a:bodyPr wrap="none" rtlCol="0">
            <a:spAutoFit/>
          </a:bodyPr>
          <a:lstStyle/>
          <a:p>
            <a:r>
              <a:rPr lang="es-MX" sz="1600" dirty="0">
                <a:latin typeface="Century Gothic" panose="020B0502020202020204" pitchFamily="34" charset="0"/>
              </a:rPr>
              <a:t>Fecha: 5 de julio de 2017</a:t>
            </a:r>
          </a:p>
        </p:txBody>
      </p:sp>
      <p:pic>
        <p:nvPicPr>
          <p:cNvPr id="7" name="Marcador de contenido 6">
            <a:extLst>
              <a:ext uri="{FF2B5EF4-FFF2-40B4-BE49-F238E27FC236}">
                <a16:creationId xmlns="" xmlns:a16="http://schemas.microsoft.com/office/drawing/2014/main" id="{19C43516-2075-4EFD-8F4A-86C9092255E1}"/>
              </a:ext>
            </a:extLst>
          </p:cNvPr>
          <p:cNvPicPr>
            <a:picLocks noGrp="1" noChangeAspect="1"/>
          </p:cNvPicPr>
          <p:nvPr>
            <p:ph idx="1"/>
          </p:nvPr>
        </p:nvPicPr>
        <p:blipFill>
          <a:blip r:embed="rId2"/>
          <a:stretch>
            <a:fillRect/>
          </a:stretch>
        </p:blipFill>
        <p:spPr>
          <a:xfrm>
            <a:off x="1657276" y="1600200"/>
            <a:ext cx="5484928" cy="5163232"/>
          </a:xfrm>
          <a:prstGeom prst="rect">
            <a:avLst/>
          </a:prstGeom>
        </p:spPr>
      </p:pic>
      <p:sp>
        <p:nvSpPr>
          <p:cNvPr id="6"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112</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81007110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Electorales</a:t>
            </a:r>
          </a:p>
        </p:txBody>
      </p:sp>
      <p:sp>
        <p:nvSpPr>
          <p:cNvPr id="5" name="CuadroTexto 4"/>
          <p:cNvSpPr txBox="1"/>
          <p:nvPr/>
        </p:nvSpPr>
        <p:spPr>
          <a:xfrm>
            <a:off x="457200" y="6192280"/>
            <a:ext cx="5178021" cy="276999"/>
          </a:xfrm>
          <a:prstGeom prst="rect">
            <a:avLst/>
          </a:prstGeom>
          <a:noFill/>
        </p:spPr>
        <p:txBody>
          <a:bodyPr wrap="none" rtlCol="0">
            <a:spAutoFit/>
          </a:bodyPr>
          <a:lstStyle/>
          <a:p>
            <a:r>
              <a:rPr lang="es-MX" sz="1200" dirty="0">
                <a:latin typeface="Century Gothic" panose="020B0502020202020204" pitchFamily="34" charset="0"/>
              </a:rPr>
              <a:t>http://graficos.elfinanciero.com.mx/2017/encuestas/enc-03julio17/</a:t>
            </a:r>
          </a:p>
        </p:txBody>
      </p:sp>
      <p:sp>
        <p:nvSpPr>
          <p:cNvPr id="6" name="CuadroTexto 5"/>
          <p:cNvSpPr txBox="1"/>
          <p:nvPr/>
        </p:nvSpPr>
        <p:spPr>
          <a:xfrm>
            <a:off x="596348" y="1164751"/>
            <a:ext cx="1003801" cy="369332"/>
          </a:xfrm>
          <a:prstGeom prst="rect">
            <a:avLst/>
          </a:prstGeom>
          <a:noFill/>
        </p:spPr>
        <p:txBody>
          <a:bodyPr wrap="none" rtlCol="0">
            <a:spAutoFit/>
          </a:bodyPr>
          <a:lstStyle/>
          <a:p>
            <a:r>
              <a:rPr lang="es-MX" dirty="0">
                <a:latin typeface="Century Gothic" panose="020B0502020202020204" pitchFamily="34" charset="0"/>
              </a:rPr>
              <a:t>México</a:t>
            </a:r>
          </a:p>
        </p:txBody>
      </p:sp>
      <p:pic>
        <p:nvPicPr>
          <p:cNvPr id="4" name="Marcador de contenido 3">
            <a:extLst>
              <a:ext uri="{FF2B5EF4-FFF2-40B4-BE49-F238E27FC236}">
                <a16:creationId xmlns="" xmlns:a16="http://schemas.microsoft.com/office/drawing/2014/main" id="{1AAAA64F-936B-4BF1-B525-ABDB53E21B8B}"/>
              </a:ext>
            </a:extLst>
          </p:cNvPr>
          <p:cNvPicPr>
            <a:picLocks noGrp="1" noChangeAspect="1"/>
          </p:cNvPicPr>
          <p:nvPr>
            <p:ph idx="1"/>
          </p:nvPr>
        </p:nvPicPr>
        <p:blipFill>
          <a:blip r:embed="rId2"/>
          <a:stretch>
            <a:fillRect/>
          </a:stretch>
        </p:blipFill>
        <p:spPr>
          <a:xfrm>
            <a:off x="457200" y="2059181"/>
            <a:ext cx="8229600" cy="3492668"/>
          </a:xfrm>
          <a:prstGeom prst="rect">
            <a:avLst/>
          </a:prstGeom>
        </p:spPr>
      </p:pic>
      <p:sp>
        <p:nvSpPr>
          <p:cNvPr id="7"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113</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96484470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Electorales</a:t>
            </a:r>
          </a:p>
        </p:txBody>
      </p:sp>
      <p:sp>
        <p:nvSpPr>
          <p:cNvPr id="5" name="CuadroTexto 4"/>
          <p:cNvSpPr txBox="1"/>
          <p:nvPr/>
        </p:nvSpPr>
        <p:spPr>
          <a:xfrm>
            <a:off x="457200" y="6192280"/>
            <a:ext cx="5178021" cy="276999"/>
          </a:xfrm>
          <a:prstGeom prst="rect">
            <a:avLst/>
          </a:prstGeom>
          <a:noFill/>
        </p:spPr>
        <p:txBody>
          <a:bodyPr wrap="none" rtlCol="0">
            <a:spAutoFit/>
          </a:bodyPr>
          <a:lstStyle/>
          <a:p>
            <a:r>
              <a:rPr lang="es-MX" sz="1200" dirty="0">
                <a:latin typeface="Century Gothic" panose="020B0502020202020204" pitchFamily="34" charset="0"/>
              </a:rPr>
              <a:t>http://graficos.elfinanciero.com.mx/2017/encuestas/enc-03julio17/</a:t>
            </a:r>
          </a:p>
        </p:txBody>
      </p:sp>
      <p:sp>
        <p:nvSpPr>
          <p:cNvPr id="6" name="CuadroTexto 5"/>
          <p:cNvSpPr txBox="1"/>
          <p:nvPr/>
        </p:nvSpPr>
        <p:spPr>
          <a:xfrm>
            <a:off x="596348" y="1164751"/>
            <a:ext cx="1003801" cy="369332"/>
          </a:xfrm>
          <a:prstGeom prst="rect">
            <a:avLst/>
          </a:prstGeom>
          <a:noFill/>
        </p:spPr>
        <p:txBody>
          <a:bodyPr wrap="none" rtlCol="0">
            <a:spAutoFit/>
          </a:bodyPr>
          <a:lstStyle/>
          <a:p>
            <a:r>
              <a:rPr lang="es-MX" dirty="0">
                <a:latin typeface="Century Gothic" panose="020B0502020202020204" pitchFamily="34" charset="0"/>
              </a:rPr>
              <a:t>México</a:t>
            </a:r>
          </a:p>
        </p:txBody>
      </p:sp>
      <p:pic>
        <p:nvPicPr>
          <p:cNvPr id="4" name="Marcador de contenido 3">
            <a:extLst>
              <a:ext uri="{FF2B5EF4-FFF2-40B4-BE49-F238E27FC236}">
                <a16:creationId xmlns="" xmlns:a16="http://schemas.microsoft.com/office/drawing/2014/main" id="{7449B0C9-893C-41AB-A6D9-5D01AA3B4EE8}"/>
              </a:ext>
            </a:extLst>
          </p:cNvPr>
          <p:cNvPicPr>
            <a:picLocks noGrp="1" noChangeAspect="1"/>
          </p:cNvPicPr>
          <p:nvPr>
            <p:ph idx="1"/>
          </p:nvPr>
        </p:nvPicPr>
        <p:blipFill>
          <a:blip r:embed="rId2"/>
          <a:stretch>
            <a:fillRect/>
          </a:stretch>
        </p:blipFill>
        <p:spPr>
          <a:xfrm>
            <a:off x="457200" y="2433903"/>
            <a:ext cx="8229600" cy="2858557"/>
          </a:xfrm>
          <a:prstGeom prst="rect">
            <a:avLst/>
          </a:prstGeom>
        </p:spPr>
      </p:pic>
      <p:sp>
        <p:nvSpPr>
          <p:cNvPr id="7"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114</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36746246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Expectativas Electorales</a:t>
            </a:r>
          </a:p>
        </p:txBody>
      </p:sp>
      <p:sp>
        <p:nvSpPr>
          <p:cNvPr id="5" name="CuadroTexto 4"/>
          <p:cNvSpPr txBox="1"/>
          <p:nvPr/>
        </p:nvSpPr>
        <p:spPr>
          <a:xfrm>
            <a:off x="457200" y="6192280"/>
            <a:ext cx="5178021" cy="276999"/>
          </a:xfrm>
          <a:prstGeom prst="rect">
            <a:avLst/>
          </a:prstGeom>
          <a:noFill/>
        </p:spPr>
        <p:txBody>
          <a:bodyPr wrap="none" rtlCol="0">
            <a:spAutoFit/>
          </a:bodyPr>
          <a:lstStyle/>
          <a:p>
            <a:r>
              <a:rPr lang="es-MX" sz="1200" dirty="0">
                <a:latin typeface="Century Gothic" panose="020B0502020202020204" pitchFamily="34" charset="0"/>
              </a:rPr>
              <a:t>http://graficos.elfinanciero.com.mx/2017/encuestas/enc-03julio17/</a:t>
            </a:r>
          </a:p>
        </p:txBody>
      </p:sp>
      <p:sp>
        <p:nvSpPr>
          <p:cNvPr id="6" name="CuadroTexto 5"/>
          <p:cNvSpPr txBox="1"/>
          <p:nvPr/>
        </p:nvSpPr>
        <p:spPr>
          <a:xfrm>
            <a:off x="596348" y="1164751"/>
            <a:ext cx="1003801" cy="369332"/>
          </a:xfrm>
          <a:prstGeom prst="rect">
            <a:avLst/>
          </a:prstGeom>
          <a:noFill/>
        </p:spPr>
        <p:txBody>
          <a:bodyPr wrap="none" rtlCol="0">
            <a:spAutoFit/>
          </a:bodyPr>
          <a:lstStyle/>
          <a:p>
            <a:r>
              <a:rPr lang="es-MX" dirty="0">
                <a:latin typeface="Century Gothic" panose="020B0502020202020204" pitchFamily="34" charset="0"/>
              </a:rPr>
              <a:t>México</a:t>
            </a:r>
          </a:p>
        </p:txBody>
      </p:sp>
      <p:pic>
        <p:nvPicPr>
          <p:cNvPr id="4" name="Marcador de contenido 3">
            <a:extLst>
              <a:ext uri="{FF2B5EF4-FFF2-40B4-BE49-F238E27FC236}">
                <a16:creationId xmlns="" xmlns:a16="http://schemas.microsoft.com/office/drawing/2014/main" id="{B9CB1FD7-1E30-4368-8AAC-D0B534BAEC6C}"/>
              </a:ext>
            </a:extLst>
          </p:cNvPr>
          <p:cNvPicPr>
            <a:picLocks noGrp="1" noChangeAspect="1"/>
          </p:cNvPicPr>
          <p:nvPr>
            <p:ph idx="1"/>
          </p:nvPr>
        </p:nvPicPr>
        <p:blipFill>
          <a:blip r:embed="rId2"/>
          <a:stretch>
            <a:fillRect/>
          </a:stretch>
        </p:blipFill>
        <p:spPr>
          <a:xfrm>
            <a:off x="457200" y="2159780"/>
            <a:ext cx="8229600" cy="3406802"/>
          </a:xfrm>
          <a:prstGeom prst="rect">
            <a:avLst/>
          </a:prstGeom>
        </p:spPr>
      </p:pic>
      <p:sp>
        <p:nvSpPr>
          <p:cNvPr id="7"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115</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9281716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a:xfrm>
            <a:off x="8381999" y="6492875"/>
            <a:ext cx="695325" cy="365125"/>
          </a:xfrm>
        </p:spPr>
        <p:txBody>
          <a:bodyPr/>
          <a:lstStyle/>
          <a:p>
            <a:pPr algn="ctr"/>
            <a:fld id="{05E83AA4-A00D-4AA0-8FE8-B93C9F3EC141}" type="slidenum">
              <a:rPr lang="es-ES" altLang="es-MX" smtClean="0">
                <a:latin typeface="Century Gothic" panose="020B0502020202020204" pitchFamily="34" charset="0"/>
              </a:rPr>
              <a:pPr algn="ctr"/>
              <a:t>116</a:t>
            </a:fld>
            <a:endParaRPr lang="es-ES" altLang="es-MX" dirty="0">
              <a:latin typeface="Century Gothic" panose="020B0502020202020204" pitchFamily="34" charset="0"/>
            </a:endParaRPr>
          </a:p>
        </p:txBody>
      </p:sp>
      <p:sp>
        <p:nvSpPr>
          <p:cNvPr id="6" name="1 Título"/>
          <p:cNvSpPr txBox="1">
            <a:spLocks/>
          </p:cNvSpPr>
          <p:nvPr/>
        </p:nvSpPr>
        <p:spPr bwMode="auto">
          <a:xfrm>
            <a:off x="200164" y="656359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a:t>
            </a:r>
            <a:r>
              <a:rPr lang="es-ES" sz="1000" dirty="0" smtClean="0">
                <a:solidFill>
                  <a:schemeClr val="tx1"/>
                </a:solidFill>
                <a:latin typeface="Century Gothic" panose="020B0502020202020204" pitchFamily="34" charset="0"/>
              </a:rPr>
              <a:t>30 de junio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graphicFrame>
        <p:nvGraphicFramePr>
          <p:cNvPr id="11" name="Gráfico 10"/>
          <p:cNvGraphicFramePr>
            <a:graphicFrameLocks/>
          </p:cNvGraphicFramePr>
          <p:nvPr>
            <p:extLst>
              <p:ext uri="{D42A27DB-BD31-4B8C-83A1-F6EECF244321}">
                <p14:modId xmlns:p14="http://schemas.microsoft.com/office/powerpoint/2010/main" val="1203382526"/>
              </p:ext>
            </p:extLst>
          </p:nvPr>
        </p:nvGraphicFramePr>
        <p:xfrm>
          <a:off x="252412" y="1009216"/>
          <a:ext cx="8639175" cy="31329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p:cNvGraphicFramePr>
            <a:graphicFrameLocks/>
          </p:cNvGraphicFramePr>
          <p:nvPr>
            <p:extLst>
              <p:ext uri="{D42A27DB-BD31-4B8C-83A1-F6EECF244321}">
                <p14:modId xmlns:p14="http://schemas.microsoft.com/office/powerpoint/2010/main" val="3540069512"/>
              </p:ext>
            </p:extLst>
          </p:nvPr>
        </p:nvGraphicFramePr>
        <p:xfrm>
          <a:off x="200164" y="4075859"/>
          <a:ext cx="8629649" cy="26247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54513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Estructura de tasas UDIBONOS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117</a:t>
            </a:fld>
            <a:endParaRPr lang="es-ES" altLang="es-MX" dirty="0">
              <a:latin typeface="Century Gothic" panose="020B0502020202020204" pitchFamily="34" charset="0"/>
            </a:endParaRPr>
          </a:p>
        </p:txBody>
      </p:sp>
      <p:graphicFrame>
        <p:nvGraphicFramePr>
          <p:cNvPr id="8" name="Gráfico 7"/>
          <p:cNvGraphicFramePr>
            <a:graphicFrameLocks/>
          </p:cNvGraphicFramePr>
          <p:nvPr>
            <p:extLst>
              <p:ext uri="{D42A27DB-BD31-4B8C-83A1-F6EECF244321}">
                <p14:modId xmlns:p14="http://schemas.microsoft.com/office/powerpoint/2010/main" val="168490754"/>
              </p:ext>
            </p:extLst>
          </p:nvPr>
        </p:nvGraphicFramePr>
        <p:xfrm>
          <a:off x="257175" y="3993662"/>
          <a:ext cx="8629649" cy="2457938"/>
        </p:xfrm>
        <a:graphic>
          <a:graphicData uri="http://schemas.openxmlformats.org/drawingml/2006/chart">
            <c:chart xmlns:c="http://schemas.openxmlformats.org/drawingml/2006/chart" xmlns:r="http://schemas.openxmlformats.org/officeDocument/2006/relationships" r:id="rId2"/>
          </a:graphicData>
        </a:graphic>
      </p:graphicFrame>
      <p:sp>
        <p:nvSpPr>
          <p:cNvPr id="9" name="1 Título"/>
          <p:cNvSpPr txBox="1">
            <a:spLocks/>
          </p:cNvSpPr>
          <p:nvPr/>
        </p:nvSpPr>
        <p:spPr bwMode="auto">
          <a:xfrm>
            <a:off x="200164" y="656359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a:t>
            </a:r>
            <a:r>
              <a:rPr lang="es-ES" sz="1000" dirty="0" smtClean="0">
                <a:solidFill>
                  <a:schemeClr val="tx1"/>
                </a:solidFill>
                <a:latin typeface="Century Gothic" panose="020B0502020202020204" pitchFamily="34" charset="0"/>
              </a:rPr>
              <a:t>30 de junio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074" name="Gráfico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6" y="1247301"/>
            <a:ext cx="8515888" cy="281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50692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118</a:t>
            </a:fld>
            <a:endParaRPr lang="es-ES" altLang="es-MX" dirty="0">
              <a:latin typeface="Century Gothic" panose="020B0502020202020204" pitchFamily="34" charset="0"/>
            </a:endParaRPr>
          </a:p>
        </p:txBody>
      </p:sp>
      <p:graphicFrame>
        <p:nvGraphicFramePr>
          <p:cNvPr id="26" name="Gráfico 25"/>
          <p:cNvGraphicFramePr>
            <a:graphicFrameLocks/>
          </p:cNvGraphicFramePr>
          <p:nvPr>
            <p:extLst>
              <p:ext uri="{D42A27DB-BD31-4B8C-83A1-F6EECF244321}">
                <p14:modId xmlns:p14="http://schemas.microsoft.com/office/powerpoint/2010/main" val="5530489"/>
              </p:ext>
            </p:extLst>
          </p:nvPr>
        </p:nvGraphicFramePr>
        <p:xfrm>
          <a:off x="252412" y="836245"/>
          <a:ext cx="8639175" cy="3430465"/>
        </p:xfrm>
        <a:graphic>
          <a:graphicData uri="http://schemas.openxmlformats.org/drawingml/2006/chart">
            <c:chart xmlns:c="http://schemas.openxmlformats.org/drawingml/2006/chart" xmlns:r="http://schemas.openxmlformats.org/officeDocument/2006/relationships" r:id="rId2"/>
          </a:graphicData>
        </a:graphic>
      </p:graphicFrame>
      <p:cxnSp>
        <p:nvCxnSpPr>
          <p:cNvPr id="27" name="Conector recto de flecha 26"/>
          <p:cNvCxnSpPr/>
          <p:nvPr/>
        </p:nvCxnSpPr>
        <p:spPr>
          <a:xfrm flipH="1" flipV="1">
            <a:off x="7215280" y="2634839"/>
            <a:ext cx="404720" cy="408045"/>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30" name="Gráfico 29"/>
          <p:cNvGraphicFramePr>
            <a:graphicFrameLocks/>
          </p:cNvGraphicFramePr>
          <p:nvPr>
            <p:extLst>
              <p:ext uri="{D42A27DB-BD31-4B8C-83A1-F6EECF244321}">
                <p14:modId xmlns:p14="http://schemas.microsoft.com/office/powerpoint/2010/main" val="958859232"/>
              </p:ext>
            </p:extLst>
          </p:nvPr>
        </p:nvGraphicFramePr>
        <p:xfrm>
          <a:off x="261938" y="4146884"/>
          <a:ext cx="8629649" cy="2313997"/>
        </p:xfrm>
        <a:graphic>
          <a:graphicData uri="http://schemas.openxmlformats.org/drawingml/2006/chart">
            <c:chart xmlns:c="http://schemas.openxmlformats.org/drawingml/2006/chart" xmlns:r="http://schemas.openxmlformats.org/officeDocument/2006/relationships" r:id="rId3"/>
          </a:graphicData>
        </a:graphic>
      </p:graphicFrame>
      <p:sp>
        <p:nvSpPr>
          <p:cNvPr id="8" name="1 Título"/>
          <p:cNvSpPr txBox="1">
            <a:spLocks/>
          </p:cNvSpPr>
          <p:nvPr/>
        </p:nvSpPr>
        <p:spPr bwMode="auto">
          <a:xfrm>
            <a:off x="200164" y="656359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a:t>
            </a:r>
            <a:r>
              <a:rPr lang="es-ES" sz="1000" dirty="0" smtClean="0">
                <a:solidFill>
                  <a:schemeClr val="tx1"/>
                </a:solidFill>
                <a:latin typeface="Century Gothic" panose="020B0502020202020204" pitchFamily="34" charset="0"/>
              </a:rPr>
              <a:t>30 de junio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sp>
        <p:nvSpPr>
          <p:cNvPr id="3" name="2 Flecha izquierda">
            <a:hlinkClick r:id="rId4" action="ppaction://hlinksldjump"/>
          </p:cNvPr>
          <p:cNvSpPr/>
          <p:nvPr/>
        </p:nvSpPr>
        <p:spPr>
          <a:xfrm>
            <a:off x="8365800" y="6248326"/>
            <a:ext cx="238975" cy="157881"/>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7640953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286001" y="293470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ES" dirty="0">
                <a:latin typeface="Century Gothic" panose="020B0502020202020204" pitchFamily="34" charset="0"/>
                <a:hlinkClick r:id="rId2" action="ppaction://hlinksldjump"/>
              </a:rPr>
              <a:t>Informe del FANVIT</a:t>
            </a:r>
            <a:endParaRPr lang="es-ES" dirty="0">
              <a:latin typeface="Century Gothic" panose="020B0502020202020204" pitchFamily="34" charset="0"/>
            </a:endParaRPr>
          </a:p>
          <a:p>
            <a:pPr fontAlgn="auto">
              <a:spcAft>
                <a:spcPts val="0"/>
              </a:spcAft>
              <a:defRPr/>
            </a:pPr>
            <a:endParaRPr lang="es-ES" dirty="0">
              <a:latin typeface="Century Gothic" panose="020B0502020202020204" pitchFamily="34" charset="0"/>
            </a:endParaRPr>
          </a:p>
        </p:txBody>
      </p:sp>
      <p:sp>
        <p:nvSpPr>
          <p:cNvPr id="4" name="Marcador de número de diapositiva 3"/>
          <p:cNvSpPr>
            <a:spLocks noGrp="1"/>
          </p:cNvSpPr>
          <p:nvPr>
            <p:ph type="sldNum" sz="quarter" idx="4294967295"/>
          </p:nvPr>
        </p:nvSpPr>
        <p:spPr bwMode="auto">
          <a:xfrm>
            <a:off x="8353424" y="6442838"/>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119</a:t>
            </a:fld>
            <a:endParaRPr lang="es-ES" altLang="es-MX" sz="120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19449893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57200" y="5789183"/>
            <a:ext cx="8386548" cy="400110"/>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Cifras en millones de pesos y porcentaje al </a:t>
            </a:r>
            <a:r>
              <a:rPr lang="es-MX" sz="1000" dirty="0" smtClean="0">
                <a:solidFill>
                  <a:prstClr val="black"/>
                </a:solidFill>
                <a:latin typeface="Century Gothic" panose="020B0502020202020204" pitchFamily="34" charset="0"/>
              </a:rPr>
              <a:t>30 de junio de </a:t>
            </a:r>
            <a:r>
              <a:rPr lang="es-MX" sz="1000" dirty="0">
                <a:solidFill>
                  <a:prstClr val="black"/>
                </a:solidFill>
                <a:latin typeface="Century Gothic" panose="020B0502020202020204" pitchFamily="34" charset="0"/>
              </a:rPr>
              <a:t>2017.</a:t>
            </a:r>
          </a:p>
          <a:p>
            <a:r>
              <a:rPr lang="es-MX" sz="1000" dirty="0">
                <a:latin typeface="Century Gothic" panose="020B0502020202020204" pitchFamily="34" charset="0"/>
              </a:rPr>
              <a:t>Fuente: Coordinación General de Riesgos</a:t>
            </a:r>
          </a:p>
        </p:txBody>
      </p:sp>
      <p:sp>
        <p:nvSpPr>
          <p:cNvPr id="2" name="1 Título"/>
          <p:cNvSpPr>
            <a:spLocks noGrp="1"/>
          </p:cNvSpPr>
          <p:nvPr>
            <p:ph type="title"/>
          </p:nvPr>
        </p:nvSpPr>
        <p:spPr>
          <a:xfrm>
            <a:off x="336430" y="209788"/>
            <a:ext cx="7315200" cy="84931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Resultado de Gestión FANVIT al 30 de junio de 2017</a:t>
            </a:r>
          </a:p>
        </p:txBody>
      </p:sp>
      <p:sp>
        <p:nvSpPr>
          <p:cNvPr id="10" name="1 Título"/>
          <p:cNvSpPr txBox="1">
            <a:spLocks/>
          </p:cNvSpPr>
          <p:nvPr/>
        </p:nvSpPr>
        <p:spPr bwMode="auto">
          <a:xfrm>
            <a:off x="457199" y="6162929"/>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2017, el FANVIT presentó un rendimiento de </a:t>
            </a:r>
            <a:r>
              <a:rPr lang="es-MX" sz="1200" dirty="0" smtClean="0">
                <a:solidFill>
                  <a:schemeClr val="tx1"/>
                </a:solidFill>
                <a:latin typeface="Century Gothic" panose="020B0502020202020204" pitchFamily="34" charset="0"/>
              </a:rPr>
              <a:t>10.66% </a:t>
            </a:r>
            <a:r>
              <a:rPr lang="es-MX" sz="1200" dirty="0">
                <a:solidFill>
                  <a:schemeClr val="tx1"/>
                </a:solidFill>
                <a:latin typeface="Century Gothic" panose="020B0502020202020204" pitchFamily="34" charset="0"/>
              </a:rPr>
              <a:t>y un resultado </a:t>
            </a:r>
            <a:r>
              <a:rPr lang="es-MX" sz="1200" dirty="0" smtClean="0">
                <a:solidFill>
                  <a:schemeClr val="tx1"/>
                </a:solidFill>
                <a:latin typeface="Century Gothic" panose="020B0502020202020204" pitchFamily="34" charset="0"/>
              </a:rPr>
              <a:t>de 5,427 mdp</a:t>
            </a:r>
            <a:r>
              <a:rPr lang="es-MX" sz="1200" dirty="0">
                <a:solidFill>
                  <a:schemeClr val="tx1"/>
                </a:solidFill>
                <a:latin typeface="Century Gothic" panose="020B0502020202020204" pitchFamily="34" charset="0"/>
              </a:rPr>
              <a:t>.</a:t>
            </a:r>
          </a:p>
        </p:txBody>
      </p:sp>
      <p:sp>
        <p:nvSpPr>
          <p:cNvPr id="7" name="1 Marcador de número de diapositiva"/>
          <p:cNvSpPr txBox="1">
            <a:spLocks/>
          </p:cNvSpPr>
          <p:nvPr/>
        </p:nvSpPr>
        <p:spPr>
          <a:xfrm>
            <a:off x="8327819" y="6303323"/>
            <a:ext cx="451262"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120</a:t>
            </a:fld>
            <a:endParaRPr lang="es-ES" altLang="es-MX" dirty="0"/>
          </a:p>
        </p:txBody>
      </p:sp>
      <p:pic>
        <p:nvPicPr>
          <p:cNvPr id="1026" name="Imagen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931" y="981573"/>
            <a:ext cx="8100519" cy="480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96788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3712" y="192750"/>
            <a:ext cx="7387300" cy="631524"/>
          </a:xfrm>
        </p:spPr>
        <p:txBody>
          <a:bodyPr>
            <a:normAutofit fontScale="90000"/>
          </a:bodyPr>
          <a:lstStyle/>
          <a:p>
            <a:r>
              <a:rPr lang="es-MX" sz="2200" b="1" dirty="0" smtClean="0">
                <a:latin typeface="Century Gothic" panose="020B0502020202020204" pitchFamily="34" charset="0"/>
              </a:rPr>
              <a:t>Ingresos </a:t>
            </a:r>
            <a:r>
              <a:rPr lang="es-MX" sz="2200" b="1" dirty="0">
                <a:latin typeface="Century Gothic" panose="020B0502020202020204" pitchFamily="34" charset="0"/>
              </a:rPr>
              <a:t>generados en la gestión del FANVIT</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al 30 de junio de 2017</a:t>
            </a:r>
          </a:p>
        </p:txBody>
      </p:sp>
      <p:sp>
        <p:nvSpPr>
          <p:cNvPr id="5" name="1 Título"/>
          <p:cNvSpPr txBox="1">
            <a:spLocks/>
          </p:cNvSpPr>
          <p:nvPr/>
        </p:nvSpPr>
        <p:spPr bwMode="auto">
          <a:xfrm>
            <a:off x="373712" y="6371554"/>
            <a:ext cx="8045864"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a:t>
            </a:r>
            <a:r>
              <a:rPr lang="es-ES" sz="1000" dirty="0" smtClean="0">
                <a:solidFill>
                  <a:schemeClr val="tx1"/>
                </a:solidFill>
                <a:latin typeface="Century Gothic" panose="020B0502020202020204" pitchFamily="34" charset="0"/>
              </a:rPr>
              <a:t>30 de junio de </a:t>
            </a:r>
            <a:r>
              <a:rPr lang="es-ES" sz="1000" dirty="0">
                <a:solidFill>
                  <a:schemeClr val="tx1"/>
                </a:solidFill>
                <a:latin typeface="Century Gothic" panose="020B0502020202020204" pitchFamily="34" charset="0"/>
              </a:rPr>
              <a:t>2017.</a:t>
            </a:r>
            <a:endParaRPr lang="es-MX" sz="1000" dirty="0">
              <a:solidFill>
                <a:schemeClr val="tx1"/>
              </a:solidFill>
              <a:latin typeface="Century Gothic" panose="020B0502020202020204" pitchFamily="34" charset="0"/>
            </a:endParaRPr>
          </a:p>
        </p:txBody>
      </p:sp>
      <p:sp>
        <p:nvSpPr>
          <p:cNvPr id="7" name="1 Marcador de número de diapositiva"/>
          <p:cNvSpPr>
            <a:spLocks noGrp="1"/>
          </p:cNvSpPr>
          <p:nvPr>
            <p:ph type="sldNum" sz="quarter" idx="12"/>
          </p:nvPr>
        </p:nvSpPr>
        <p:spPr>
          <a:xfrm>
            <a:off x="8419576" y="6266625"/>
            <a:ext cx="451262" cy="365125"/>
          </a:xfrm>
        </p:spPr>
        <p:txBody>
          <a:bodyPr/>
          <a:lstStyle/>
          <a:p>
            <a:pPr algn="ctr"/>
            <a:fld id="{05E83AA4-A00D-4AA0-8FE8-B93C9F3EC141}" type="slidenum">
              <a:rPr lang="es-ES" altLang="es-MX" smtClean="0">
                <a:latin typeface="Century Gothic" panose="020B0502020202020204" pitchFamily="34" charset="0"/>
              </a:rPr>
              <a:pPr algn="ctr"/>
              <a:t>121</a:t>
            </a:fld>
            <a:endParaRPr lang="es-ES" altLang="es-MX" dirty="0">
              <a:latin typeface="Century Gothic" panose="020B0502020202020204" pitchFamily="34" charset="0"/>
            </a:endParaRPr>
          </a:p>
        </p:txBody>
      </p:sp>
      <p:graphicFrame>
        <p:nvGraphicFramePr>
          <p:cNvPr id="6" name="1 Gráfico"/>
          <p:cNvGraphicFramePr>
            <a:graphicFrameLocks noGrp="1"/>
          </p:cNvGraphicFramePr>
          <p:nvPr>
            <p:extLst>
              <p:ext uri="{D42A27DB-BD31-4B8C-83A1-F6EECF244321}">
                <p14:modId xmlns:p14="http://schemas.microsoft.com/office/powerpoint/2010/main" val="2918110474"/>
              </p:ext>
            </p:extLst>
          </p:nvPr>
        </p:nvGraphicFramePr>
        <p:xfrm>
          <a:off x="238125" y="1209674"/>
          <a:ext cx="8667750" cy="51618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012805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428876" y="1556792"/>
            <a:ext cx="971550"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400426" y="1556792"/>
            <a:ext cx="4689300"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1032942" y="1556792"/>
            <a:ext cx="1395933"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318052" y="202275"/>
            <a:ext cx="7444823"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smtClean="0">
                <a:latin typeface="Century Gothic" panose="020B0502020202020204" pitchFamily="34" charset="0"/>
              </a:rPr>
              <a:t>Tasa </a:t>
            </a:r>
            <a:r>
              <a:rPr lang="es-MX" sz="2000" b="1" dirty="0">
                <a:latin typeface="Century Gothic" panose="020B0502020202020204" pitchFamily="34" charset="0"/>
              </a:rPr>
              <a:t>de rendimiento a vencimiento (YTM %) </a:t>
            </a:r>
            <a:br>
              <a:rPr lang="es-MX" sz="2000" b="1" dirty="0">
                <a:latin typeface="Century Gothic" panose="020B0502020202020204" pitchFamily="34" charset="0"/>
              </a:rPr>
            </a:br>
            <a:r>
              <a:rPr lang="es-MX" sz="1400" b="1" dirty="0">
                <a:latin typeface="Century Gothic" panose="020B0502020202020204" pitchFamily="34" charset="0"/>
              </a:rPr>
              <a:t>al 30 de junio de 2017</a:t>
            </a:r>
          </a:p>
        </p:txBody>
      </p:sp>
      <p:sp>
        <p:nvSpPr>
          <p:cNvPr id="5" name="1 Título"/>
          <p:cNvSpPr txBox="1">
            <a:spLocks/>
          </p:cNvSpPr>
          <p:nvPr/>
        </p:nvSpPr>
        <p:spPr bwMode="auto">
          <a:xfrm>
            <a:off x="517586" y="6494930"/>
            <a:ext cx="7634376"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 </a:t>
            </a:r>
            <a:r>
              <a:rPr lang="es-MX" sz="1000" dirty="0">
                <a:solidFill>
                  <a:schemeClr val="tx1"/>
                </a:solidFill>
                <a:latin typeface="Century Gothic" panose="020B0502020202020204" pitchFamily="34" charset="0"/>
              </a:rPr>
              <a:t>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con datos al </a:t>
            </a:r>
            <a:r>
              <a:rPr lang="es-ES" sz="1000" dirty="0" smtClean="0">
                <a:solidFill>
                  <a:schemeClr val="tx1"/>
                </a:solidFill>
                <a:latin typeface="Century Gothic" panose="020B0502020202020204" pitchFamily="34" charset="0"/>
              </a:rPr>
              <a:t>30 de junio de </a:t>
            </a:r>
            <a:r>
              <a:rPr lang="es-ES" sz="1000" dirty="0">
                <a:solidFill>
                  <a:schemeClr val="tx1"/>
                </a:solidFill>
                <a:latin typeface="Century Gothic" panose="020B0502020202020204" pitchFamily="34" charset="0"/>
              </a:rPr>
              <a:t>2017</a:t>
            </a:r>
            <a:endParaRPr lang="es-MX" sz="1000" dirty="0">
              <a:solidFill>
                <a:schemeClr val="tx1"/>
              </a:solidFill>
              <a:latin typeface="Century Gothic" panose="020B0502020202020204" pitchFamily="34" charset="0"/>
            </a:endParaRPr>
          </a:p>
        </p:txBody>
      </p:sp>
      <p:sp>
        <p:nvSpPr>
          <p:cNvPr id="10" name="1 Marcador de número de diapositiva"/>
          <p:cNvSpPr>
            <a:spLocks noGrp="1"/>
          </p:cNvSpPr>
          <p:nvPr>
            <p:ph type="sldNum" sz="quarter" idx="12"/>
          </p:nvPr>
        </p:nvSpPr>
        <p:spPr>
          <a:xfrm>
            <a:off x="8467107" y="6312367"/>
            <a:ext cx="451262" cy="365125"/>
          </a:xfrm>
        </p:spPr>
        <p:txBody>
          <a:bodyPr/>
          <a:lstStyle/>
          <a:p>
            <a:pPr algn="ctr"/>
            <a:fld id="{05E83AA4-A00D-4AA0-8FE8-B93C9F3EC141}" type="slidenum">
              <a:rPr lang="es-ES" altLang="es-MX" smtClean="0">
                <a:latin typeface="Century Gothic" panose="020B0502020202020204" pitchFamily="34" charset="0"/>
              </a:rPr>
              <a:pPr algn="ctr"/>
              <a:t>122</a:t>
            </a:fld>
            <a:endParaRPr lang="es-ES" altLang="es-MX" dirty="0">
              <a:latin typeface="Century Gothic" panose="020B0502020202020204" pitchFamily="34" charset="0"/>
            </a:endParaRPr>
          </a:p>
        </p:txBody>
      </p:sp>
      <p:graphicFrame>
        <p:nvGraphicFramePr>
          <p:cNvPr id="9" name="1 Gráfico"/>
          <p:cNvGraphicFramePr>
            <a:graphicFrameLocks noGrp="1"/>
          </p:cNvGraphicFramePr>
          <p:nvPr>
            <p:extLst>
              <p:ext uri="{D42A27DB-BD31-4B8C-83A1-F6EECF244321}">
                <p14:modId xmlns:p14="http://schemas.microsoft.com/office/powerpoint/2010/main" val="3864638353"/>
              </p:ext>
            </p:extLst>
          </p:nvPr>
        </p:nvGraphicFramePr>
        <p:xfrm>
          <a:off x="238125" y="281781"/>
          <a:ext cx="8667750" cy="62944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859683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r>
              <a:rPr lang="es-MX" sz="2000" b="1" dirty="0" smtClean="0">
                <a:latin typeface="Century Gothic" panose="020B0502020202020204" pitchFamily="34" charset="0"/>
              </a:rPr>
              <a:t>Cartera </a:t>
            </a:r>
            <a:r>
              <a:rPr lang="es-MX" sz="2000" b="1" dirty="0">
                <a:latin typeface="Century Gothic" panose="020B0502020202020204" pitchFamily="34" charset="0"/>
              </a:rPr>
              <a:t>FANVIT </a:t>
            </a:r>
            <a:r>
              <a:rPr lang="es-MX" sz="1400" b="1" dirty="0">
                <a:latin typeface="Century Gothic" panose="020B0502020202020204" pitchFamily="34" charset="0"/>
              </a:rPr>
              <a:t>al 30 de junio de 2017</a:t>
            </a:r>
          </a:p>
        </p:txBody>
      </p:sp>
      <p:sp>
        <p:nvSpPr>
          <p:cNvPr id="3" name="2 Marcador de número de diapositiva"/>
          <p:cNvSpPr>
            <a:spLocks noGrp="1"/>
          </p:cNvSpPr>
          <p:nvPr>
            <p:ph type="sldNum" sz="quarter" idx="12"/>
          </p:nvPr>
        </p:nvSpPr>
        <p:spPr>
          <a:xfrm>
            <a:off x="8517884" y="6471312"/>
            <a:ext cx="442638" cy="365125"/>
          </a:xfrm>
        </p:spPr>
        <p:txBody>
          <a:bodyPr/>
          <a:lstStyle/>
          <a:p>
            <a:pPr algn="ctr"/>
            <a:fld id="{05E83AA4-A00D-4AA0-8FE8-B93C9F3EC141}" type="slidenum">
              <a:rPr lang="es-ES" altLang="es-MX" smtClean="0">
                <a:latin typeface="Century Gothic" panose="020B0502020202020204" pitchFamily="34" charset="0"/>
              </a:rPr>
              <a:pPr algn="ctr"/>
              <a:t>123</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30 de junio de 2017.</a:t>
            </a:r>
            <a:endParaRPr lang="es-MX" sz="1000" dirty="0">
              <a:solidFill>
                <a:schemeClr val="tx1"/>
              </a:solidFill>
              <a:latin typeface="Century Gothic" panose="020B0502020202020204" pitchFamily="34" charset="0"/>
            </a:endParaRPr>
          </a:p>
        </p:txBody>
      </p:sp>
      <p:pic>
        <p:nvPicPr>
          <p:cNvPr id="12" name="Imagen 11">
            <a:extLst>
              <a:ext uri="{FF2B5EF4-FFF2-40B4-BE49-F238E27FC236}">
                <a16:creationId xmlns="" xmlns:a16="http://schemas.microsoft.com/office/drawing/2014/main" id="{27FBE221-3A4C-4172-AB16-90561A8E8760}"/>
              </a:ext>
            </a:extLst>
          </p:cNvPr>
          <p:cNvPicPr>
            <a:picLocks noChangeAspect="1"/>
          </p:cNvPicPr>
          <p:nvPr/>
        </p:nvPicPr>
        <p:blipFill>
          <a:blip r:embed="rId2"/>
          <a:stretch>
            <a:fillRect/>
          </a:stretch>
        </p:blipFill>
        <p:spPr>
          <a:xfrm>
            <a:off x="146852" y="1323975"/>
            <a:ext cx="8813670" cy="5147337"/>
          </a:xfrm>
          <a:prstGeom prst="rect">
            <a:avLst/>
          </a:prstGeom>
        </p:spPr>
      </p:pic>
    </p:spTree>
    <p:extLst>
      <p:ext uri="{BB962C8B-B14F-4D97-AF65-F5344CB8AC3E}">
        <p14:creationId xmlns:p14="http://schemas.microsoft.com/office/powerpoint/2010/main" val="423633139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Deuda</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124</a:t>
            </a:fld>
            <a:endParaRPr lang="es-ES" altLang="es-MX" dirty="0">
              <a:latin typeface="Century Gothic" panose="020B0502020202020204" pitchFamily="34" charset="0"/>
            </a:endParaRPr>
          </a:p>
        </p:txBody>
      </p:sp>
      <p:sp>
        <p:nvSpPr>
          <p:cNvPr id="3" name="CuadroTexto 2"/>
          <p:cNvSpPr txBox="1"/>
          <p:nvPr/>
        </p:nvSpPr>
        <p:spPr>
          <a:xfrm>
            <a:off x="177606" y="1210727"/>
            <a:ext cx="8741328" cy="5355312"/>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del </a:t>
            </a:r>
            <a:r>
              <a:rPr lang="es-MX" sz="1200" b="1" dirty="0">
                <a:latin typeface="Century Gothic" panose="020B0502020202020204" pitchFamily="34" charset="0"/>
              </a:rPr>
              <a:t>FANVIT a Renta Fija </a:t>
            </a:r>
            <a:r>
              <a:rPr lang="es-MX" sz="1200" dirty="0">
                <a:latin typeface="Century Gothic" panose="020B0502020202020204" pitchFamily="34" charset="0"/>
              </a:rPr>
              <a:t>(Deuda Gubernamental, Deuda  Corporativa y Estructurados) es del </a:t>
            </a:r>
            <a:r>
              <a:rPr lang="es-MX" sz="1200" b="1" dirty="0">
                <a:latin typeface="Century Gothic" panose="020B0502020202020204" pitchFamily="34" charset="0"/>
              </a:rPr>
              <a:t>83.5% del total de los activos</a:t>
            </a:r>
            <a:r>
              <a:rPr lang="es-MX" sz="1200" dirty="0">
                <a:latin typeface="Century Gothic" panose="020B0502020202020204" pitchFamily="34" charset="0"/>
              </a:rPr>
              <a:t>.</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b="1" dirty="0">
                <a:latin typeface="Century Gothic" panose="020B0502020202020204" pitchFamily="34" charset="0"/>
              </a:rPr>
              <a:t>Deuda Gubernamental </a:t>
            </a:r>
            <a:r>
              <a:rPr lang="es-MX" sz="1200" dirty="0">
                <a:latin typeface="Century Gothic" panose="020B0502020202020204" pitchFamily="34" charset="0"/>
              </a:rPr>
              <a:t>representa el </a:t>
            </a:r>
            <a:r>
              <a:rPr lang="es-MX" sz="1200" b="1" dirty="0">
                <a:latin typeface="Century Gothic" panose="020B0502020202020204" pitchFamily="34" charset="0"/>
              </a:rPr>
              <a:t>57.2% del portafolio </a:t>
            </a:r>
            <a:r>
              <a:rPr lang="es-MX" sz="1200" dirty="0">
                <a:latin typeface="Century Gothic" panose="020B0502020202020204" pitchFamily="34" charset="0"/>
              </a:rPr>
              <a:t>(18.2% tasa fija nominal, 17.3% tasa real y 21.7% tasa revisable).</a:t>
            </a:r>
          </a:p>
          <a:p>
            <a:pPr algn="just">
              <a:lnSpc>
                <a:spcPct val="150000"/>
              </a:lnSpc>
              <a:buClr>
                <a:srgbClr val="C00000"/>
              </a:buCl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cuanto a </a:t>
            </a:r>
            <a:r>
              <a:rPr lang="es-MX" sz="1200" b="1" dirty="0">
                <a:latin typeface="Century Gothic" panose="020B0502020202020204" pitchFamily="34" charset="0"/>
              </a:rPr>
              <a:t>Deuda Corporativa </a:t>
            </a:r>
            <a:r>
              <a:rPr lang="es-MX" sz="1200" dirty="0">
                <a:latin typeface="Century Gothic" panose="020B0502020202020204" pitchFamily="34" charset="0"/>
              </a:rPr>
              <a:t>(incluye Bonos Corporativos Estructurados) el portafolio tiene una  exposición de </a:t>
            </a:r>
            <a:r>
              <a:rPr lang="es-MX" sz="1200" b="1" dirty="0">
                <a:latin typeface="Century Gothic" panose="020B0502020202020204" pitchFamily="34" charset="0"/>
              </a:rPr>
              <a:t>26.3% de la cartera </a:t>
            </a:r>
            <a:r>
              <a:rPr lang="es-MX" sz="1200" dirty="0">
                <a:latin typeface="Century Gothic" panose="020B0502020202020204" pitchFamily="34" charset="0"/>
              </a:rPr>
              <a:t>(19.3% tasa fija nominal, 3.6% tasa real y 3.4% tasa revisable).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el portafolio </a:t>
            </a:r>
            <a:r>
              <a:rPr lang="es-MX" sz="1200" b="1" dirty="0">
                <a:latin typeface="Century Gothic" panose="020B0502020202020204" pitchFamily="34" charset="0"/>
              </a:rPr>
              <a:t>37.5%</a:t>
            </a:r>
            <a:r>
              <a:rPr lang="es-MX" sz="1200" dirty="0">
                <a:latin typeface="Century Gothic" panose="020B0502020202020204" pitchFamily="34" charset="0"/>
              </a:rPr>
              <a:t> lo compone instrumentos referenciados a </a:t>
            </a:r>
            <a:r>
              <a:rPr lang="es-MX" sz="1200" b="1" dirty="0">
                <a:latin typeface="Century Gothic" panose="020B0502020202020204" pitchFamily="34" charset="0"/>
              </a:rPr>
              <a:t>tasa fija</a:t>
            </a:r>
            <a:r>
              <a:rPr lang="es-MX" sz="1200" dirty="0">
                <a:latin typeface="Century Gothic" panose="020B0502020202020204" pitchFamily="34" charset="0"/>
              </a:rPr>
              <a:t>, en tanto </a:t>
            </a:r>
            <a:r>
              <a:rPr lang="es-MX" sz="1200" b="1" dirty="0">
                <a:latin typeface="Century Gothic" panose="020B0502020202020204" pitchFamily="34" charset="0"/>
              </a:rPr>
              <a:t>20.9%</a:t>
            </a:r>
            <a:r>
              <a:rPr lang="es-MX" sz="1200" dirty="0">
                <a:latin typeface="Century Gothic" panose="020B0502020202020204" pitchFamily="34" charset="0"/>
              </a:rPr>
              <a:t> corresponde a </a:t>
            </a:r>
            <a:r>
              <a:rPr lang="es-MX" sz="1200" b="1" dirty="0">
                <a:latin typeface="Century Gothic" panose="020B0502020202020204" pitchFamily="34" charset="0"/>
              </a:rPr>
              <a:t>tasa real </a:t>
            </a:r>
            <a:r>
              <a:rPr lang="es-MX" sz="1200" dirty="0">
                <a:latin typeface="Century Gothic" panose="020B0502020202020204" pitchFamily="34" charset="0"/>
              </a:rPr>
              <a:t>y el </a:t>
            </a:r>
            <a:r>
              <a:rPr lang="es-MX" sz="1200" b="1" dirty="0">
                <a:latin typeface="Century Gothic" panose="020B0502020202020204" pitchFamily="34" charset="0"/>
              </a:rPr>
              <a:t>25.1%</a:t>
            </a:r>
            <a:r>
              <a:rPr lang="es-MX" sz="1200" dirty="0">
                <a:latin typeface="Century Gothic" panose="020B0502020202020204" pitchFamily="34" charset="0"/>
              </a:rPr>
              <a:t> a tasa revisable.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Instrumentos Alternativos </a:t>
            </a:r>
            <a:r>
              <a:rPr lang="es-MX" sz="1200" dirty="0">
                <a:latin typeface="Century Gothic" panose="020B0502020202020204" pitchFamily="34" charset="0"/>
              </a:rPr>
              <a:t>en FANVIT muestran una exposición de </a:t>
            </a:r>
            <a:r>
              <a:rPr lang="es-MX" sz="1200" b="1" dirty="0">
                <a:latin typeface="Century Gothic" panose="020B0502020202020204" pitchFamily="34" charset="0"/>
              </a:rPr>
              <a:t>1.3% de la cartera </a:t>
            </a:r>
            <a:r>
              <a:rPr lang="es-MX" sz="1200" dirty="0">
                <a:latin typeface="Century Gothic" panose="020B0502020202020204" pitchFamily="34" charset="0"/>
              </a:rPr>
              <a:t>(</a:t>
            </a:r>
            <a:r>
              <a:rPr lang="es-MX" sz="1200" b="1" dirty="0" err="1">
                <a:latin typeface="Century Gothic" panose="020B0502020202020204" pitchFamily="34" charset="0"/>
              </a:rPr>
              <a:t>FIBRAs</a:t>
            </a:r>
            <a:r>
              <a:rPr lang="es-MX" sz="1200" b="1" dirty="0">
                <a:latin typeface="Century Gothic" panose="020B0502020202020204" pitchFamily="34" charset="0"/>
              </a:rPr>
              <a:t> 1.0%  </a:t>
            </a:r>
            <a:r>
              <a:rPr lang="es-MX" sz="1200" dirty="0">
                <a:latin typeface="Century Gothic" panose="020B0502020202020204" pitchFamily="34" charset="0"/>
              </a:rPr>
              <a:t>y </a:t>
            </a:r>
            <a:r>
              <a:rPr lang="es-MX" sz="1200" b="1" dirty="0" err="1">
                <a:latin typeface="Century Gothic" panose="020B0502020202020204" pitchFamily="34" charset="0"/>
              </a:rPr>
              <a:t>CKDs</a:t>
            </a:r>
            <a:r>
              <a:rPr lang="es-MX" sz="1200" b="1" dirty="0">
                <a:latin typeface="Century Gothic" panose="020B0502020202020204" pitchFamily="34" charset="0"/>
              </a:rPr>
              <a:t> 0.3%</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posición en </a:t>
            </a:r>
            <a:r>
              <a:rPr lang="es-MX" sz="1200" b="1" dirty="0">
                <a:latin typeface="Century Gothic" panose="020B0502020202020204" pitchFamily="34" charset="0"/>
              </a:rPr>
              <a:t>renta variable y bono bancarios estructurados </a:t>
            </a:r>
            <a:r>
              <a:rPr lang="es-MX" sz="1200" dirty="0">
                <a:latin typeface="Century Gothic" panose="020B0502020202020204" pitchFamily="34" charset="0"/>
              </a:rPr>
              <a:t>corresponde al </a:t>
            </a:r>
            <a:r>
              <a:rPr lang="es-MX" sz="1200" b="1" dirty="0">
                <a:latin typeface="Century Gothic" panose="020B0502020202020204" pitchFamily="34" charset="0"/>
              </a:rPr>
              <a:t>7.3%</a:t>
            </a:r>
            <a:r>
              <a:rPr lang="es-MX" sz="1200" dirty="0">
                <a:latin typeface="Century Gothic" panose="020B0502020202020204" pitchFamily="34" charset="0"/>
              </a:rPr>
              <a:t> del portafolio.</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a:t>
            </a:r>
            <a:r>
              <a:rPr lang="es-MX" sz="1200" b="1" dirty="0">
                <a:latin typeface="Century Gothic" panose="020B0502020202020204" pitchFamily="34" charset="0"/>
              </a:rPr>
              <a:t>posición liquida </a:t>
            </a:r>
            <a:r>
              <a:rPr lang="es-MX" sz="1200" dirty="0">
                <a:latin typeface="Century Gothic" panose="020B0502020202020204" pitchFamily="34" charset="0"/>
              </a:rPr>
              <a:t>del portafolio corresponde al </a:t>
            </a:r>
            <a:r>
              <a:rPr lang="es-MX" sz="1200" b="1" dirty="0">
                <a:latin typeface="Century Gothic" panose="020B0502020202020204" pitchFamily="34" charset="0"/>
              </a:rPr>
              <a:t>7.9%</a:t>
            </a:r>
            <a:r>
              <a:rPr lang="es-MX" sz="1200" dirty="0">
                <a:latin typeface="Century Gothic" panose="020B0502020202020204" pitchFamily="34" charset="0"/>
              </a:rPr>
              <a:t> del Activo Neto.</a:t>
            </a:r>
          </a:p>
          <a:p>
            <a:pPr algn="just">
              <a:lnSpc>
                <a:spcPct val="150000"/>
              </a:lnSpc>
              <a:buClr>
                <a:srgbClr val="C00000"/>
              </a:buClr>
            </a:pPr>
            <a:r>
              <a:rPr lang="es-MX" sz="1200" dirty="0" smtClean="0">
                <a:latin typeface="Century Gothic" panose="020B0502020202020204" pitchFamily="34" charset="0"/>
              </a:rPr>
              <a:t>			</a:t>
            </a:r>
            <a:endParaRPr lang="es-MX" sz="1200" dirty="0">
              <a:latin typeface="Century Gothic" panose="020B0502020202020204" pitchFamily="34" charset="0"/>
            </a:endParaRPr>
          </a:p>
        </p:txBody>
      </p:sp>
    </p:spTree>
    <p:extLst>
      <p:ext uri="{BB962C8B-B14F-4D97-AF65-F5344CB8AC3E}">
        <p14:creationId xmlns:p14="http://schemas.microsoft.com/office/powerpoint/2010/main" val="98912509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125</a:t>
            </a:fld>
            <a:endParaRPr lang="es-ES" altLang="es-MX"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30 de junio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 xmlns:a16="http://schemas.microsoft.com/office/drawing/2014/main" id="{60E12332-A51A-4D68-8CF4-A96E806C0EE0}"/>
              </a:ext>
            </a:extLst>
          </p:cNvPr>
          <p:cNvGraphicFramePr>
            <a:graphicFrameLocks noGrp="1"/>
          </p:cNvGraphicFramePr>
          <p:nvPr>
            <p:extLst>
              <p:ext uri="{D42A27DB-BD31-4B8C-83A1-F6EECF244321}">
                <p14:modId xmlns:p14="http://schemas.microsoft.com/office/powerpoint/2010/main" val="1948611144"/>
              </p:ext>
            </p:extLst>
          </p:nvPr>
        </p:nvGraphicFramePr>
        <p:xfrm>
          <a:off x="532700" y="1536802"/>
          <a:ext cx="8326072" cy="4779420"/>
        </p:xfrm>
        <a:graphic>
          <a:graphicData uri="http://schemas.openxmlformats.org/drawingml/2006/table">
            <a:tbl>
              <a:tblPr/>
              <a:tblGrid>
                <a:gridCol w="1290036">
                  <a:extLst>
                    <a:ext uri="{9D8B030D-6E8A-4147-A177-3AD203B41FA5}">
                      <a16:colId xmlns="" xmlns:a16="http://schemas.microsoft.com/office/drawing/2014/main" val="3398104458"/>
                    </a:ext>
                  </a:extLst>
                </a:gridCol>
                <a:gridCol w="1350642">
                  <a:extLst>
                    <a:ext uri="{9D8B030D-6E8A-4147-A177-3AD203B41FA5}">
                      <a16:colId xmlns="" xmlns:a16="http://schemas.microsoft.com/office/drawing/2014/main" val="1350144878"/>
                    </a:ext>
                  </a:extLst>
                </a:gridCol>
                <a:gridCol w="787875">
                  <a:extLst>
                    <a:ext uri="{9D8B030D-6E8A-4147-A177-3AD203B41FA5}">
                      <a16:colId xmlns="" xmlns:a16="http://schemas.microsoft.com/office/drawing/2014/main" val="510430397"/>
                    </a:ext>
                  </a:extLst>
                </a:gridCol>
                <a:gridCol w="779217">
                  <a:extLst>
                    <a:ext uri="{9D8B030D-6E8A-4147-A177-3AD203B41FA5}">
                      <a16:colId xmlns="" xmlns:a16="http://schemas.microsoft.com/office/drawing/2014/main" val="3931365583"/>
                    </a:ext>
                  </a:extLst>
                </a:gridCol>
                <a:gridCol w="606056">
                  <a:extLst>
                    <a:ext uri="{9D8B030D-6E8A-4147-A177-3AD203B41FA5}">
                      <a16:colId xmlns="" xmlns:a16="http://schemas.microsoft.com/office/drawing/2014/main" val="1608887465"/>
                    </a:ext>
                  </a:extLst>
                </a:gridCol>
                <a:gridCol w="138527">
                  <a:extLst>
                    <a:ext uri="{9D8B030D-6E8A-4147-A177-3AD203B41FA5}">
                      <a16:colId xmlns="" xmlns:a16="http://schemas.microsoft.com/office/drawing/2014/main" val="2231610384"/>
                    </a:ext>
                  </a:extLst>
                </a:gridCol>
                <a:gridCol w="1307352">
                  <a:extLst>
                    <a:ext uri="{9D8B030D-6E8A-4147-A177-3AD203B41FA5}">
                      <a16:colId xmlns="" xmlns:a16="http://schemas.microsoft.com/office/drawing/2014/main" val="1673522804"/>
                    </a:ext>
                  </a:extLst>
                </a:gridCol>
                <a:gridCol w="1142851">
                  <a:extLst>
                    <a:ext uri="{9D8B030D-6E8A-4147-A177-3AD203B41FA5}">
                      <a16:colId xmlns="" xmlns:a16="http://schemas.microsoft.com/office/drawing/2014/main" val="3710741660"/>
                    </a:ext>
                  </a:extLst>
                </a:gridCol>
                <a:gridCol w="923516">
                  <a:extLst>
                    <a:ext uri="{9D8B030D-6E8A-4147-A177-3AD203B41FA5}">
                      <a16:colId xmlns="" xmlns:a16="http://schemas.microsoft.com/office/drawing/2014/main" val="3243720671"/>
                    </a:ext>
                  </a:extLst>
                </a:gridCol>
              </a:tblGrid>
              <a:tr h="150865">
                <a:tc gridSpan="5">
                  <a:txBody>
                    <a:bodyPr/>
                    <a:lstStyle/>
                    <a:p>
                      <a:pPr algn="ctr" fontAlgn="b"/>
                      <a:r>
                        <a:rPr lang="es-MX" sz="800" b="1" i="0" u="none" strike="noStrike" dirty="0">
                          <a:solidFill>
                            <a:srgbClr val="FFFFFF"/>
                          </a:solidFill>
                          <a:effectLst/>
                          <a:latin typeface="Calibri" panose="020F0502020204030204" pitchFamily="34" charset="0"/>
                        </a:rPr>
                        <a:t>México</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769286512"/>
                  </a:ext>
                </a:extLst>
              </a:tr>
              <a:tr h="150865">
                <a:tc>
                  <a:txBody>
                    <a:bodyPr/>
                    <a:lstStyle/>
                    <a:p>
                      <a:pPr algn="ctr" fontAlgn="b"/>
                      <a:endParaRPr lang="es-MX" sz="800" b="1" i="0" u="none" strike="noStrike">
                        <a:solidFill>
                          <a:srgbClr val="FFFFFF"/>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Subyacente</a:t>
                      </a:r>
                    </a:p>
                  </a:txBody>
                  <a:tcPr marL="6447" marR="6447" marT="6447" marB="3094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Monto (mdp)</a:t>
                      </a:r>
                    </a:p>
                  </a:txBody>
                  <a:tcPr marL="6447" marR="6447" marT="6447" marB="3094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Portafolio</a:t>
                      </a:r>
                    </a:p>
                  </a:txBody>
                  <a:tcPr marL="6447" marR="6447" marT="6447" marB="3094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RV</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FFFFFF"/>
                          </a:solidFill>
                          <a:effectLst/>
                          <a:latin typeface="Calibri" panose="020F0502020204030204" pitchFamily="34" charset="0"/>
                        </a:rPr>
                        <a:t>Costo Prom Unit. Adq.</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Valor Actual</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Rendimiento</a:t>
                      </a: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2482687307"/>
                  </a:ext>
                </a:extLst>
              </a:tr>
              <a:tr h="150865">
                <a:tc>
                  <a:txBody>
                    <a:bodyPr/>
                    <a:lstStyle/>
                    <a:p>
                      <a:pPr algn="ctr" fontAlgn="b"/>
                      <a:r>
                        <a:rPr lang="es-MX" sz="800" b="0" i="0" u="none" strike="noStrike">
                          <a:solidFill>
                            <a:srgbClr val="000000"/>
                          </a:solidFill>
                          <a:effectLst/>
                          <a:latin typeface="Calibri" panose="020F0502020204030204" pitchFamily="34" charset="0"/>
                        </a:rPr>
                        <a:t>1B_MEXRISK_ISHRS</a:t>
                      </a: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MSCI México Risk</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1,309</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1.0%</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14.5%</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0000"/>
                          </a:solidFill>
                          <a:effectLst/>
                          <a:latin typeface="Calibri" panose="020F0502020204030204" pitchFamily="34" charset="0"/>
                        </a:rPr>
                        <a:t>22.0</a:t>
                      </a:r>
                    </a:p>
                  </a:txBody>
                  <a:tcPr marL="6447" marR="6447" marT="6447" marB="30947"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24.0</a:t>
                      </a:r>
                    </a:p>
                  </a:txBody>
                  <a:tcPr marL="6447" marR="6447" marT="6447" marB="30947"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9.0%</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789961349"/>
                  </a:ext>
                </a:extLst>
              </a:tr>
              <a:tr h="150865">
                <a:tc>
                  <a:txBody>
                    <a:bodyPr/>
                    <a:lstStyle/>
                    <a:p>
                      <a:pPr algn="ctr" fontAlgn="b"/>
                      <a:r>
                        <a:rPr lang="es-MX" sz="800" b="0" i="0" u="none" strike="noStrike">
                          <a:solidFill>
                            <a:srgbClr val="000000"/>
                          </a:solidFill>
                          <a:effectLst/>
                          <a:latin typeface="Calibri" panose="020F0502020204030204" pitchFamily="34" charset="0"/>
                        </a:rPr>
                        <a:t>1B_ILCTRAC_ISHRS</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IPC "Large Cap" </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542</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0.4%</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6.0%</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0000"/>
                          </a:solidFill>
                          <a:effectLst/>
                          <a:latin typeface="Calibri" panose="020F0502020204030204" pitchFamily="34" charset="0"/>
                        </a:rPr>
                        <a:t>47.4</a:t>
                      </a:r>
                    </a:p>
                  </a:txBody>
                  <a:tcPr marL="6447" marR="6447" marT="6447" marB="30947"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52.1</a:t>
                      </a:r>
                    </a:p>
                  </a:txBody>
                  <a:tcPr marL="6447" marR="6447" marT="6447" marB="30947"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9.9%</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810426020"/>
                  </a:ext>
                </a:extLst>
              </a:tr>
              <a:tr h="150865">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1" i="0" u="none" strike="noStrike" dirty="0">
                          <a:solidFill>
                            <a:srgbClr val="000000"/>
                          </a:solidFill>
                          <a:effectLst/>
                          <a:latin typeface="Calibri" panose="020F0502020204030204" pitchFamily="34" charset="0"/>
                        </a:rPr>
                        <a:t>1,851</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1.5%</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20.5%</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4222142449"/>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349566217"/>
                  </a:ext>
                </a:extLst>
              </a:tr>
              <a:tr h="150865">
                <a:tc>
                  <a:txBody>
                    <a:bodyPr/>
                    <a:lstStyle/>
                    <a:p>
                      <a:pPr algn="ctr" fontAlgn="b"/>
                      <a:r>
                        <a:rPr lang="es-MX" sz="800" b="0" i="0" u="none" strike="noStrike">
                          <a:solidFill>
                            <a:srgbClr val="000000"/>
                          </a:solidFill>
                          <a:effectLst/>
                          <a:latin typeface="Calibri" panose="020F0502020204030204" pitchFamily="34" charset="0"/>
                        </a:rPr>
                        <a:t>2_CEMEX_09</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Convertible CEMEX</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577</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0.5%</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6.4%</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9,770.8 </a:t>
                      </a:r>
                    </a:p>
                  </a:txBody>
                  <a:tcPr marL="6447" marR="6447" marT="6447" marB="30947"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10,802.1 </a:t>
                      </a:r>
                    </a:p>
                  </a:txBody>
                  <a:tcPr marL="6447" marR="6447" marT="6447" marB="30947"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10.6%</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39072823"/>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477230921"/>
                  </a:ext>
                </a:extLst>
              </a:tr>
              <a:tr h="150865">
                <a:tc>
                  <a:txBody>
                    <a:bodyPr/>
                    <a:lstStyle/>
                    <a:p>
                      <a:pPr algn="ctr" fontAlgn="b"/>
                      <a:r>
                        <a:rPr lang="es-MX" sz="800" b="0" i="0" u="none" strike="noStrike">
                          <a:solidFill>
                            <a:srgbClr val="000000"/>
                          </a:solidFill>
                          <a:effectLst/>
                          <a:latin typeface="Calibri" panose="020F0502020204030204" pitchFamily="34" charset="0"/>
                        </a:rPr>
                        <a:t>J_BSAN_S00641</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Mexbol Index</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130</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1.4%</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100.0</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108.5</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8.5%</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120990537"/>
                  </a:ext>
                </a:extLst>
              </a:tr>
              <a:tr h="150865">
                <a:tc>
                  <a:txBody>
                    <a:bodyPr/>
                    <a:lstStyle/>
                    <a:p>
                      <a:pPr algn="ctr" fontAlgn="b"/>
                      <a:r>
                        <a:rPr lang="es-MX" sz="800" b="0" i="0" u="none" strike="noStrike">
                          <a:solidFill>
                            <a:srgbClr val="000000"/>
                          </a:solidFill>
                          <a:effectLst/>
                          <a:latin typeface="Calibri" panose="020F0502020204030204" pitchFamily="34" charset="0"/>
                        </a:rPr>
                        <a:t>J_BSAN_S00652</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Mexbol Index</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165</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1.8%</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100.0</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110.1</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10.1%</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2490783261"/>
                  </a:ext>
                </a:extLst>
              </a:tr>
              <a:tr h="150865">
                <a:tc>
                  <a:txBody>
                    <a:bodyPr/>
                    <a:lstStyle/>
                    <a:p>
                      <a:pPr algn="ctr" fontAlgn="b"/>
                      <a:r>
                        <a:rPr lang="es-MX" sz="800" b="0" i="0" u="none" strike="noStrike">
                          <a:solidFill>
                            <a:srgbClr val="000000"/>
                          </a:solidFill>
                          <a:effectLst/>
                          <a:latin typeface="Calibri" panose="020F0502020204030204" pitchFamily="34" charset="0"/>
                        </a:rPr>
                        <a:t>J_BSAN_S00677</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Mexbol Index</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163</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1.8%</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100.0</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108.6</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8.6%</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024905604"/>
                  </a:ext>
                </a:extLst>
              </a:tr>
              <a:tr h="150865">
                <a:tc>
                  <a:txBody>
                    <a:bodyPr/>
                    <a:lstStyle/>
                    <a:p>
                      <a:pPr algn="ctr" fontAlgn="b"/>
                      <a:r>
                        <a:rPr lang="es-MX" sz="800" b="0" i="0" u="none" strike="noStrike">
                          <a:solidFill>
                            <a:srgbClr val="000000"/>
                          </a:solidFill>
                          <a:effectLst/>
                          <a:latin typeface="Calibri" panose="020F0502020204030204" pitchFamily="34" charset="0"/>
                        </a:rPr>
                        <a:t>J_BSAN_S00678</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err="1">
                          <a:solidFill>
                            <a:srgbClr val="000000"/>
                          </a:solidFill>
                          <a:effectLst/>
                          <a:latin typeface="Calibri" panose="020F0502020204030204" pitchFamily="34" charset="0"/>
                        </a:rPr>
                        <a:t>Mexbol</a:t>
                      </a:r>
                      <a:r>
                        <a:rPr lang="es-MX" sz="800" b="0" i="0" u="none" strike="noStrike" dirty="0">
                          <a:solidFill>
                            <a:srgbClr val="000000"/>
                          </a:solidFill>
                          <a:effectLst/>
                          <a:latin typeface="Calibri" panose="020F0502020204030204" pitchFamily="34" charset="0"/>
                        </a:rPr>
                        <a:t> </a:t>
                      </a:r>
                      <a:r>
                        <a:rPr lang="es-MX" sz="800" b="0" i="0" u="none" strike="noStrike" dirty="0" err="1">
                          <a:solidFill>
                            <a:srgbClr val="000000"/>
                          </a:solidFill>
                          <a:effectLst/>
                          <a:latin typeface="Calibri" panose="020F0502020204030204" pitchFamily="34" charset="0"/>
                        </a:rPr>
                        <a:t>Index</a:t>
                      </a:r>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54</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0.6%</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100.0</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108.6</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8.6%</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80506783"/>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513</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0.4%</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5.7%</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900319596"/>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760937470"/>
                  </a:ext>
                </a:extLst>
              </a:tr>
              <a:tr h="150865">
                <a:tc>
                  <a:txBody>
                    <a:bodyPr/>
                    <a:lstStyle/>
                    <a:p>
                      <a:pPr algn="ctr" fontAlgn="b"/>
                      <a:r>
                        <a:rPr lang="es-MX" sz="800" b="0" i="0" u="none" strike="noStrike">
                          <a:solidFill>
                            <a:srgbClr val="000000"/>
                          </a:solidFill>
                          <a:effectLst/>
                          <a:latin typeface="Calibri" panose="020F0502020204030204" pitchFamily="34" charset="0"/>
                        </a:rPr>
                        <a:t>Total</a:t>
                      </a:r>
                    </a:p>
                  </a:txBody>
                  <a:tcPr marL="6447" marR="6447" marT="6447" marB="30947"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2,940</a:t>
                      </a: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2.4%</a:t>
                      </a: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32.6%</a:t>
                      </a:r>
                    </a:p>
                  </a:txBody>
                  <a:tcPr marL="6447" marR="6447" marT="6447" marB="30947"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254452663"/>
                  </a:ext>
                </a:extLst>
              </a:tr>
              <a:tr h="150865">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91253440"/>
                  </a:ext>
                </a:extLst>
              </a:tr>
              <a:tr h="150865">
                <a:tc gridSpan="5">
                  <a:txBody>
                    <a:bodyPr/>
                    <a:lstStyle/>
                    <a:p>
                      <a:pPr algn="ctr" fontAlgn="b"/>
                      <a:r>
                        <a:rPr lang="es-MX" sz="800" b="1" i="0" u="none" strike="noStrike">
                          <a:solidFill>
                            <a:srgbClr val="FFFFFF"/>
                          </a:solidFill>
                          <a:effectLst/>
                          <a:latin typeface="Calibri" panose="020F0502020204030204" pitchFamily="34" charset="0"/>
                        </a:rPr>
                        <a:t>Estados Unidos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71822224"/>
                  </a:ext>
                </a:extLst>
              </a:tr>
              <a:tr h="150865">
                <a:tc>
                  <a:txBody>
                    <a:bodyPr/>
                    <a:lstStyle/>
                    <a:p>
                      <a:pPr algn="ctr" fontAlgn="b"/>
                      <a:endParaRPr lang="es-MX" sz="800" b="1" i="0" u="none" strike="noStrike">
                        <a:solidFill>
                          <a:srgbClr val="FFFFFF"/>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Subyacente</a:t>
                      </a:r>
                    </a:p>
                  </a:txBody>
                  <a:tcPr marL="6447" marR="6447" marT="6447" marB="3094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Monto (mdp)</a:t>
                      </a:r>
                    </a:p>
                  </a:txBody>
                  <a:tcPr marL="6447" marR="6447" marT="6447" marB="3094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Portafolio</a:t>
                      </a:r>
                    </a:p>
                  </a:txBody>
                  <a:tcPr marL="6447" marR="6447" marT="6447" marB="3094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RV</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dirty="0">
                          <a:solidFill>
                            <a:srgbClr val="FFFFFF"/>
                          </a:solidFill>
                          <a:effectLst/>
                          <a:latin typeface="Calibri" panose="020F0502020204030204" pitchFamily="34" charset="0"/>
                        </a:rPr>
                        <a:t>Costo </a:t>
                      </a:r>
                      <a:r>
                        <a:rPr lang="es-MX" sz="800" b="1" i="0" u="none" strike="noStrike" dirty="0" err="1">
                          <a:solidFill>
                            <a:srgbClr val="FFFFFF"/>
                          </a:solidFill>
                          <a:effectLst/>
                          <a:latin typeface="Calibri" panose="020F0502020204030204" pitchFamily="34" charset="0"/>
                        </a:rPr>
                        <a:t>Prom</a:t>
                      </a:r>
                      <a:r>
                        <a:rPr lang="es-MX" sz="800" b="1" i="0" u="none" strike="noStrike" dirty="0">
                          <a:solidFill>
                            <a:srgbClr val="FFFFFF"/>
                          </a:solidFill>
                          <a:effectLst/>
                          <a:latin typeface="Calibri" panose="020F0502020204030204" pitchFamily="34" charset="0"/>
                        </a:rPr>
                        <a:t> </a:t>
                      </a:r>
                      <a:r>
                        <a:rPr lang="es-MX" sz="800" b="1" i="0" u="none" strike="noStrike" dirty="0" err="1">
                          <a:solidFill>
                            <a:srgbClr val="FFFFFF"/>
                          </a:solidFill>
                          <a:effectLst/>
                          <a:latin typeface="Calibri" panose="020F0502020204030204" pitchFamily="34" charset="0"/>
                        </a:rPr>
                        <a:t>Unit</a:t>
                      </a:r>
                      <a:r>
                        <a:rPr lang="es-MX" sz="800" b="1" i="0" u="none" strike="noStrike" dirty="0">
                          <a:solidFill>
                            <a:srgbClr val="FFFFFF"/>
                          </a:solidFill>
                          <a:effectLst/>
                          <a:latin typeface="Calibri" panose="020F0502020204030204" pitchFamily="34" charset="0"/>
                        </a:rPr>
                        <a:t>. </a:t>
                      </a:r>
                      <a:r>
                        <a:rPr lang="es-MX" sz="800" b="1" i="0" u="none" strike="noStrike" dirty="0" err="1">
                          <a:solidFill>
                            <a:srgbClr val="FFFFFF"/>
                          </a:solidFill>
                          <a:effectLst/>
                          <a:latin typeface="Calibri" panose="020F0502020204030204" pitchFamily="34" charset="0"/>
                        </a:rPr>
                        <a:t>Adq</a:t>
                      </a:r>
                      <a:r>
                        <a:rPr lang="es-MX" sz="800" b="1" i="0" u="none" strike="noStrike" dirty="0">
                          <a:solidFill>
                            <a:srgbClr val="FFFFFF"/>
                          </a:solidFill>
                          <a:effectLst/>
                          <a:latin typeface="Calibri" panose="020F0502020204030204" pitchFamily="34" charset="0"/>
                        </a:rPr>
                        <a:t>.</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dirty="0">
                          <a:solidFill>
                            <a:srgbClr val="FFFFFF"/>
                          </a:solidFill>
                          <a:effectLst/>
                          <a:latin typeface="Calibri" panose="020F0502020204030204" pitchFamily="34" charset="0"/>
                        </a:rPr>
                        <a:t>Valor Actual</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Rendimiento</a:t>
                      </a: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4288651330"/>
                  </a:ext>
                </a:extLst>
              </a:tr>
              <a:tr h="150865">
                <a:tc>
                  <a:txBody>
                    <a:bodyPr/>
                    <a:lstStyle/>
                    <a:p>
                      <a:pPr algn="ctr" fontAlgn="b"/>
                      <a:r>
                        <a:rPr lang="es-MX" sz="800" b="0" i="0" u="none" strike="noStrike">
                          <a:solidFill>
                            <a:srgbClr val="000000"/>
                          </a:solidFill>
                          <a:effectLst/>
                          <a:latin typeface="Calibri" panose="020F0502020204030204" pitchFamily="34" charset="0"/>
                        </a:rPr>
                        <a:t>1I_IVV_*</a:t>
                      </a: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S&amp;P 500 Index</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1,169</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0.9%</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13.0%</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4,865.9 </a:t>
                      </a: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4,396.6 </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-9.6%</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687964"/>
                  </a:ext>
                </a:extLst>
              </a:tr>
              <a:tr h="150865">
                <a:tc>
                  <a:txBody>
                    <a:bodyPr/>
                    <a:lstStyle/>
                    <a:p>
                      <a:pPr algn="ctr" fontAlgn="b"/>
                      <a:r>
                        <a:rPr lang="es-MX" sz="800" b="0" i="0" u="none" strike="noStrike">
                          <a:solidFill>
                            <a:srgbClr val="000000"/>
                          </a:solidFill>
                          <a:effectLst/>
                          <a:latin typeface="Calibri" panose="020F0502020204030204" pitchFamily="34" charset="0"/>
                        </a:rPr>
                        <a:t>1I_QQQ_*</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Dow Jones Index</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273</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0.2%</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3.0%</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2,431.0 </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2,486.1 </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2.3%</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39307928"/>
                  </a:ext>
                </a:extLst>
              </a:tr>
              <a:tr h="150865">
                <a:tc>
                  <a:txBody>
                    <a:bodyPr/>
                    <a:lstStyle/>
                    <a:p>
                      <a:pPr algn="ctr" fontAlgn="b"/>
                      <a:r>
                        <a:rPr lang="es-MX" sz="800" b="0" i="0" u="none" strike="noStrike">
                          <a:solidFill>
                            <a:srgbClr val="000000"/>
                          </a:solidFill>
                          <a:effectLst/>
                          <a:latin typeface="Calibri" panose="020F0502020204030204" pitchFamily="34" charset="0"/>
                        </a:rPr>
                        <a:t>1I_XMX_*</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Global Equity</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306</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0.2%</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3.4%</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484.6 </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488.8 </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0.9%</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08210016"/>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1,748</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1.4%</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19.4%</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635183588"/>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653476016"/>
                  </a:ext>
                </a:extLst>
              </a:tr>
              <a:tr h="150865">
                <a:tc>
                  <a:txBody>
                    <a:bodyPr/>
                    <a:lstStyle/>
                    <a:p>
                      <a:pPr algn="ctr" fontAlgn="b"/>
                      <a:r>
                        <a:rPr lang="es-MX" sz="800" b="0" i="0" u="none" strike="noStrike">
                          <a:solidFill>
                            <a:srgbClr val="000000"/>
                          </a:solidFill>
                          <a:effectLst/>
                          <a:latin typeface="Calibri" panose="020F0502020204030204" pitchFamily="34" charset="0"/>
                        </a:rPr>
                        <a:t>1I_XLF_*</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Sector Financiero</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57</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0.6%</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476.1</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445.6</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-6.4%</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491608781"/>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718617275"/>
                  </a:ext>
                </a:extLst>
              </a:tr>
              <a:tr h="150865">
                <a:tc>
                  <a:txBody>
                    <a:bodyPr/>
                    <a:lstStyle/>
                    <a:p>
                      <a:pPr algn="ctr" fontAlgn="b"/>
                      <a:r>
                        <a:rPr lang="es-MX" sz="800" b="0" i="0" u="none" strike="noStrike">
                          <a:solidFill>
                            <a:srgbClr val="000000"/>
                          </a:solidFill>
                          <a:effectLst/>
                          <a:latin typeface="Calibri" panose="020F0502020204030204" pitchFamily="34" charset="0"/>
                        </a:rPr>
                        <a:t>J_BSAN_S00706</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Dow Jones Index</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163</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1.8%</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108.6</a:t>
                      </a:r>
                    </a:p>
                  </a:txBody>
                  <a:tcPr marL="6447" marR="6447" marT="6447" marB="30947" anchor="b">
                    <a:lnL>
                      <a:noFill/>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8.6%</a:t>
                      </a: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302088553"/>
                  </a:ext>
                </a:extLst>
              </a:tr>
              <a:tr h="150865">
                <a:tc>
                  <a:txBody>
                    <a:bodyPr/>
                    <a:lstStyle/>
                    <a:p>
                      <a:pPr algn="ctr" fontAlgn="b"/>
                      <a:r>
                        <a:rPr lang="es-MX" sz="800" b="0" i="0" u="none" strike="noStrike">
                          <a:solidFill>
                            <a:srgbClr val="000000"/>
                          </a:solidFill>
                          <a:effectLst/>
                          <a:latin typeface="Calibri" panose="020F0502020204030204" pitchFamily="34" charset="0"/>
                        </a:rPr>
                        <a:t>99_SCOTIAB_7-15</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800" b="0" i="0" u="none" strike="noStrike">
                          <a:solidFill>
                            <a:srgbClr val="000000"/>
                          </a:solidFill>
                          <a:effectLst/>
                          <a:latin typeface="Calibri" panose="020F0502020204030204" pitchFamily="34" charset="0"/>
                        </a:rPr>
                        <a:t>Euro Stoxx 50/Fin. EUA</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39</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0.4%</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101.0</a:t>
                      </a:r>
                    </a:p>
                  </a:txBody>
                  <a:tcPr marL="6447" marR="6447" marT="6447" marB="30947"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97.1</a:t>
                      </a:r>
                    </a:p>
                  </a:txBody>
                  <a:tcPr marL="6447" marR="6447" marT="6447" marB="30947"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-3.9%</a:t>
                      </a:r>
                    </a:p>
                  </a:txBody>
                  <a:tcPr marL="6447" marR="6447" marT="6447" marB="30947"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02965105"/>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202</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0.2%</a:t>
                      </a: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2.2%</a:t>
                      </a: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353386266"/>
                  </a:ext>
                </a:extLst>
              </a:tr>
              <a:tr h="150865">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710944875"/>
                  </a:ext>
                </a:extLst>
              </a:tr>
              <a:tr h="150865">
                <a:tc>
                  <a:txBody>
                    <a:bodyPr/>
                    <a:lstStyle/>
                    <a:p>
                      <a:pPr algn="ctr" fontAlgn="b"/>
                      <a:r>
                        <a:rPr lang="es-MX" sz="800" b="0" i="0" u="none" strike="noStrike">
                          <a:solidFill>
                            <a:srgbClr val="000000"/>
                          </a:solidFill>
                          <a:effectLst/>
                          <a:latin typeface="Calibri" panose="020F0502020204030204" pitchFamily="34" charset="0"/>
                        </a:rPr>
                        <a:t>Total</a:t>
                      </a:r>
                    </a:p>
                  </a:txBody>
                  <a:tcPr marL="6447" marR="6447" marT="6447" marB="30947"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2,007</a:t>
                      </a: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a:t>
                      </a: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22.2%</a:t>
                      </a:r>
                    </a:p>
                  </a:txBody>
                  <a:tcPr marL="6447" marR="6447" marT="6447" marB="30947"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661568455"/>
                  </a:ext>
                </a:extLst>
              </a:tr>
            </a:tbl>
          </a:graphicData>
        </a:graphic>
      </p:graphicFrame>
    </p:spTree>
    <p:extLst>
      <p:ext uri="{BB962C8B-B14F-4D97-AF65-F5344CB8AC3E}">
        <p14:creationId xmlns:p14="http://schemas.microsoft.com/office/powerpoint/2010/main" val="237233255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126</a:t>
            </a:fld>
            <a:endParaRPr lang="es-ES" altLang="es-MX" dirty="0">
              <a:latin typeface="Century Gothic" panose="020B0502020202020204" pitchFamily="34" charset="0"/>
            </a:endParaRPr>
          </a:p>
        </p:txBody>
      </p:sp>
      <p:sp>
        <p:nvSpPr>
          <p:cNvPr id="6" name="1 Título"/>
          <p:cNvSpPr txBox="1">
            <a:spLocks/>
          </p:cNvSpPr>
          <p:nvPr/>
        </p:nvSpPr>
        <p:spPr bwMode="auto">
          <a:xfrm>
            <a:off x="594639" y="635567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30 de junio de 2017.</a:t>
            </a:r>
            <a:endParaRPr lang="es-MX" sz="1000" dirty="0">
              <a:solidFill>
                <a:schemeClr val="tx1"/>
              </a:solidFill>
              <a:latin typeface="Century Gothic" panose="020B0502020202020204" pitchFamily="34" charset="0"/>
            </a:endParaRPr>
          </a:p>
        </p:txBody>
      </p:sp>
      <p:graphicFrame>
        <p:nvGraphicFramePr>
          <p:cNvPr id="9" name="Tabla 8">
            <a:extLst>
              <a:ext uri="{FF2B5EF4-FFF2-40B4-BE49-F238E27FC236}">
                <a16:creationId xmlns="" xmlns:a16="http://schemas.microsoft.com/office/drawing/2014/main" id="{F9605FD9-0164-4CD3-809E-AAC0B8C3FAD8}"/>
              </a:ext>
            </a:extLst>
          </p:cNvPr>
          <p:cNvGraphicFramePr>
            <a:graphicFrameLocks noGrp="1"/>
          </p:cNvGraphicFramePr>
          <p:nvPr>
            <p:extLst>
              <p:ext uri="{D42A27DB-BD31-4B8C-83A1-F6EECF244321}">
                <p14:modId xmlns:p14="http://schemas.microsoft.com/office/powerpoint/2010/main" val="3329272122"/>
              </p:ext>
            </p:extLst>
          </p:nvPr>
        </p:nvGraphicFramePr>
        <p:xfrm>
          <a:off x="457200" y="1075647"/>
          <a:ext cx="8351241" cy="5267110"/>
        </p:xfrm>
        <a:graphic>
          <a:graphicData uri="http://schemas.openxmlformats.org/drawingml/2006/table">
            <a:tbl>
              <a:tblPr/>
              <a:tblGrid>
                <a:gridCol w="1293937">
                  <a:extLst>
                    <a:ext uri="{9D8B030D-6E8A-4147-A177-3AD203B41FA5}">
                      <a16:colId xmlns="" xmlns:a16="http://schemas.microsoft.com/office/drawing/2014/main" val="3419221312"/>
                    </a:ext>
                  </a:extLst>
                </a:gridCol>
                <a:gridCol w="1354724">
                  <a:extLst>
                    <a:ext uri="{9D8B030D-6E8A-4147-A177-3AD203B41FA5}">
                      <a16:colId xmlns="" xmlns:a16="http://schemas.microsoft.com/office/drawing/2014/main" val="3045128059"/>
                    </a:ext>
                  </a:extLst>
                </a:gridCol>
                <a:gridCol w="790256">
                  <a:extLst>
                    <a:ext uri="{9D8B030D-6E8A-4147-A177-3AD203B41FA5}">
                      <a16:colId xmlns="" xmlns:a16="http://schemas.microsoft.com/office/drawing/2014/main" val="2200867156"/>
                    </a:ext>
                  </a:extLst>
                </a:gridCol>
                <a:gridCol w="781572">
                  <a:extLst>
                    <a:ext uri="{9D8B030D-6E8A-4147-A177-3AD203B41FA5}">
                      <a16:colId xmlns="" xmlns:a16="http://schemas.microsoft.com/office/drawing/2014/main" val="537130042"/>
                    </a:ext>
                  </a:extLst>
                </a:gridCol>
                <a:gridCol w="607889">
                  <a:extLst>
                    <a:ext uri="{9D8B030D-6E8A-4147-A177-3AD203B41FA5}">
                      <a16:colId xmlns="" xmlns:a16="http://schemas.microsoft.com/office/drawing/2014/main" val="2989174543"/>
                    </a:ext>
                  </a:extLst>
                </a:gridCol>
                <a:gridCol w="138946">
                  <a:extLst>
                    <a:ext uri="{9D8B030D-6E8A-4147-A177-3AD203B41FA5}">
                      <a16:colId xmlns="" xmlns:a16="http://schemas.microsoft.com/office/drawing/2014/main" val="1658916609"/>
                    </a:ext>
                  </a:extLst>
                </a:gridCol>
                <a:gridCol w="1311304">
                  <a:extLst>
                    <a:ext uri="{9D8B030D-6E8A-4147-A177-3AD203B41FA5}">
                      <a16:colId xmlns="" xmlns:a16="http://schemas.microsoft.com/office/drawing/2014/main" val="781463749"/>
                    </a:ext>
                  </a:extLst>
                </a:gridCol>
                <a:gridCol w="1146306">
                  <a:extLst>
                    <a:ext uri="{9D8B030D-6E8A-4147-A177-3AD203B41FA5}">
                      <a16:colId xmlns="" xmlns:a16="http://schemas.microsoft.com/office/drawing/2014/main" val="2080156563"/>
                    </a:ext>
                  </a:extLst>
                </a:gridCol>
                <a:gridCol w="926307">
                  <a:extLst>
                    <a:ext uri="{9D8B030D-6E8A-4147-A177-3AD203B41FA5}">
                      <a16:colId xmlns="" xmlns:a16="http://schemas.microsoft.com/office/drawing/2014/main" val="4084500399"/>
                    </a:ext>
                  </a:extLst>
                </a:gridCol>
              </a:tblGrid>
              <a:tr h="133117">
                <a:tc gridSpan="5">
                  <a:txBody>
                    <a:bodyPr/>
                    <a:lstStyle/>
                    <a:p>
                      <a:pPr algn="ctr" fontAlgn="b"/>
                      <a:r>
                        <a:rPr lang="es-MX" sz="800" b="1" i="0" u="none" strike="noStrike" dirty="0">
                          <a:solidFill>
                            <a:srgbClr val="FFFFFF"/>
                          </a:solidFill>
                          <a:effectLst/>
                          <a:latin typeface="Calibri" panose="020F0502020204030204" pitchFamily="34" charset="0"/>
                        </a:rPr>
                        <a:t>Europa</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059433436"/>
                  </a:ext>
                </a:extLst>
              </a:tr>
              <a:tr h="133117">
                <a:tc>
                  <a:txBody>
                    <a:bodyPr/>
                    <a:lstStyle/>
                    <a:p>
                      <a:pPr algn="ctr" fontAlgn="b"/>
                      <a:endParaRPr lang="es-MX" sz="800" b="1" i="0" u="none" strike="noStrike">
                        <a:solidFill>
                          <a:srgbClr val="FFFFFF"/>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Subyacente</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Monto (mdp)</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Portafolio</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RV</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FFFFFF"/>
                          </a:solidFill>
                          <a:effectLst/>
                          <a:latin typeface="Calibri" panose="020F0502020204030204" pitchFamily="34" charset="0"/>
                        </a:rPr>
                        <a:t>Costo Prom Unit. Adq.</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Valor Actual</a:t>
                      </a:r>
                    </a:p>
                  </a:txBody>
                  <a:tcPr marL="5689" marR="5689" marT="5689" marB="27306"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Rendimiento</a:t>
                      </a:r>
                    </a:p>
                  </a:txBody>
                  <a:tcPr marL="5689" marR="5689" marT="5689" marB="27306"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3916091782"/>
                  </a:ext>
                </a:extLst>
              </a:tr>
              <a:tr h="133117">
                <a:tc>
                  <a:txBody>
                    <a:bodyPr/>
                    <a:lstStyle/>
                    <a:p>
                      <a:pPr algn="ctr" fontAlgn="b"/>
                      <a:r>
                        <a:rPr lang="es-MX" sz="800" b="0" i="0" u="none" strike="noStrike">
                          <a:solidFill>
                            <a:srgbClr val="000000"/>
                          </a:solidFill>
                          <a:effectLst/>
                          <a:latin typeface="Calibri" panose="020F0502020204030204" pitchFamily="34" charset="0"/>
                        </a:rPr>
                        <a:t>1I_SX7EEX_N</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l" fontAlgn="b"/>
                      <a:r>
                        <a:rPr lang="es-MX" sz="800" b="0" i="0" u="none" strike="noStrike">
                          <a:solidFill>
                            <a:srgbClr val="000000"/>
                          </a:solidFill>
                          <a:effectLst/>
                          <a:latin typeface="Calibri" panose="020F0502020204030204" pitchFamily="34" charset="0"/>
                        </a:rPr>
                        <a:t>Sector Bancario Europa</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29</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0.3%</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244.0</a:t>
                      </a: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268.8</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10.1%</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660085007"/>
                  </a:ext>
                </a:extLst>
              </a:tr>
              <a:tr h="133117">
                <a:tc>
                  <a:txBody>
                    <a:bodyPr/>
                    <a:lstStyle/>
                    <a:p>
                      <a:pPr algn="ctr" fontAlgn="b"/>
                      <a:r>
                        <a:rPr lang="es-MX" sz="800" b="0" i="0" u="none" strike="noStrike">
                          <a:solidFill>
                            <a:srgbClr val="000000"/>
                          </a:solidFill>
                          <a:effectLst/>
                          <a:latin typeface="Calibri" panose="020F0502020204030204" pitchFamily="34" charset="0"/>
                        </a:rPr>
                        <a:t>1I_HEZU_*</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13.3%</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549.1</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529.4</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-3.6%</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3697527431"/>
                  </a:ext>
                </a:extLst>
              </a:tr>
              <a:tr h="133117">
                <a:tc>
                  <a:txBody>
                    <a:bodyPr/>
                    <a:lstStyle/>
                    <a:p>
                      <a:pPr algn="ctr" fontAlgn="b"/>
                      <a:r>
                        <a:rPr lang="es-MX" sz="800" b="0" i="0" u="none" strike="noStrike">
                          <a:solidFill>
                            <a:srgbClr val="000000"/>
                          </a:solidFill>
                          <a:effectLst/>
                          <a:latin typeface="Calibri" panose="020F0502020204030204" pitchFamily="34" charset="0"/>
                        </a:rPr>
                        <a:t>1I_XMX_*</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Global Equity</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123</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1.4%</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484.6</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488.8</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0.9%</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478013515"/>
                  </a:ext>
                </a:extLst>
              </a:tr>
              <a:tr h="133117">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1" i="0" u="none" strike="noStrike" dirty="0">
                          <a:solidFill>
                            <a:srgbClr val="000000"/>
                          </a:solidFill>
                          <a:effectLst/>
                          <a:latin typeface="Calibri" panose="020F0502020204030204" pitchFamily="34" charset="0"/>
                        </a:rPr>
                        <a:t>1,353</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1.1%</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15.0%</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686710953"/>
                  </a:ext>
                </a:extLst>
              </a:tr>
              <a:tr h="133117">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4119807425"/>
                  </a:ext>
                </a:extLst>
              </a:tr>
              <a:tr h="133117">
                <a:tc>
                  <a:txBody>
                    <a:bodyPr/>
                    <a:lstStyle/>
                    <a:p>
                      <a:pPr algn="ctr" fontAlgn="b"/>
                      <a:r>
                        <a:rPr lang="es-MX" sz="800" b="0" i="0" u="none" strike="noStrike">
                          <a:solidFill>
                            <a:srgbClr val="000000"/>
                          </a:solidFill>
                          <a:effectLst/>
                          <a:latin typeface="Calibri" panose="020F0502020204030204" pitchFamily="34" charset="0"/>
                        </a:rPr>
                        <a:t>J_BACOMER_S5108</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163</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1.8%</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96.0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-4.0%</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050118690"/>
                  </a:ext>
                </a:extLst>
              </a:tr>
              <a:tr h="133117">
                <a:tc>
                  <a:txBody>
                    <a:bodyPr/>
                    <a:lstStyle/>
                    <a:p>
                      <a:pPr algn="ctr" fontAlgn="b"/>
                      <a:r>
                        <a:rPr lang="es-MX" sz="800" b="0" i="0" u="none" strike="noStrike">
                          <a:solidFill>
                            <a:srgbClr val="000000"/>
                          </a:solidFill>
                          <a:effectLst/>
                          <a:latin typeface="Calibri" panose="020F0502020204030204" pitchFamily="34" charset="0"/>
                        </a:rPr>
                        <a:t>J_BSAN_S00567</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145</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96.7</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-3.3%</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2521305593"/>
                  </a:ext>
                </a:extLst>
              </a:tr>
              <a:tr h="133117">
                <a:tc>
                  <a:txBody>
                    <a:bodyPr/>
                    <a:lstStyle/>
                    <a:p>
                      <a:pPr algn="ctr" fontAlgn="b"/>
                      <a:r>
                        <a:rPr lang="es-MX" sz="800" b="0" i="0" u="none" strike="noStrike">
                          <a:solidFill>
                            <a:srgbClr val="000000"/>
                          </a:solidFill>
                          <a:effectLst/>
                          <a:latin typeface="Calibri" panose="020F0502020204030204" pitchFamily="34" charset="0"/>
                        </a:rPr>
                        <a:t>J_BSAN_S00684</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130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1.4%</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103.9</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3.9%</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744506157"/>
                  </a:ext>
                </a:extLst>
              </a:tr>
              <a:tr h="133117">
                <a:tc>
                  <a:txBody>
                    <a:bodyPr/>
                    <a:lstStyle/>
                    <a:p>
                      <a:pPr algn="ctr" fontAlgn="b"/>
                      <a:r>
                        <a:rPr lang="es-MX" sz="800" b="0" i="0" u="none" strike="noStrike">
                          <a:solidFill>
                            <a:srgbClr val="000000"/>
                          </a:solidFill>
                          <a:effectLst/>
                          <a:latin typeface="Calibri" panose="020F0502020204030204" pitchFamily="34" charset="0"/>
                        </a:rPr>
                        <a:t>99_SCOTIAB_20-15</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127</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1.4%</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101.8</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1.8%</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2562640685"/>
                  </a:ext>
                </a:extLst>
              </a:tr>
              <a:tr h="133117">
                <a:tc>
                  <a:txBody>
                    <a:bodyPr/>
                    <a:lstStyle/>
                    <a:p>
                      <a:pPr algn="ctr" fontAlgn="b"/>
                      <a:r>
                        <a:rPr lang="es-MX" sz="800" b="0" i="0" u="none" strike="noStrike">
                          <a:solidFill>
                            <a:srgbClr val="000000"/>
                          </a:solidFill>
                          <a:effectLst/>
                          <a:latin typeface="Calibri" panose="020F0502020204030204" pitchFamily="34" charset="0"/>
                        </a:rPr>
                        <a:t>J_BSAN_S00654</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127</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1.4%</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101.6</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2662051149"/>
                  </a:ext>
                </a:extLst>
              </a:tr>
              <a:tr h="133117">
                <a:tc>
                  <a:txBody>
                    <a:bodyPr/>
                    <a:lstStyle/>
                    <a:p>
                      <a:pPr algn="ctr" fontAlgn="b"/>
                      <a:r>
                        <a:rPr lang="es-MX" sz="800" b="0" i="0" u="none" strike="noStrike">
                          <a:solidFill>
                            <a:srgbClr val="000000"/>
                          </a:solidFill>
                          <a:effectLst/>
                          <a:latin typeface="Calibri" panose="020F0502020204030204" pitchFamily="34" charset="0"/>
                        </a:rPr>
                        <a:t>J_BSAN_S00680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Euro Stoxx 50</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1.1%</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100.5</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0.5%</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316087195"/>
                  </a:ext>
                </a:extLst>
              </a:tr>
              <a:tr h="133117">
                <a:tc>
                  <a:txBody>
                    <a:bodyPr/>
                    <a:lstStyle/>
                    <a:p>
                      <a:pPr algn="ctr" fontAlgn="b"/>
                      <a:r>
                        <a:rPr lang="es-MX" sz="800" b="0" i="0" u="none" strike="noStrike">
                          <a:solidFill>
                            <a:srgbClr val="000000"/>
                          </a:solidFill>
                          <a:effectLst/>
                          <a:latin typeface="Calibri" panose="020F0502020204030204" pitchFamily="34" charset="0"/>
                        </a:rPr>
                        <a:t>J_BSAN_S00727</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Sector Salud Europa</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156</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1.7%</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89.3</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-10.7%</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537902768"/>
                  </a:ext>
                </a:extLst>
              </a:tr>
              <a:tr h="133117">
                <a:tc>
                  <a:txBody>
                    <a:bodyPr/>
                    <a:lstStyle/>
                    <a:p>
                      <a:pPr algn="ctr" fontAlgn="b"/>
                      <a:r>
                        <a:rPr lang="es-MX" sz="800" b="0" i="0" u="none" strike="noStrike">
                          <a:solidFill>
                            <a:srgbClr val="000000"/>
                          </a:solidFill>
                          <a:effectLst/>
                          <a:latin typeface="Calibri" panose="020F0502020204030204" pitchFamily="34" charset="0"/>
                        </a:rPr>
                        <a:t>J_BSAN_S00626</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Ser. Públicos Europa</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1.3%</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96.8</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-3.2%</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984582223"/>
                  </a:ext>
                </a:extLst>
              </a:tr>
              <a:tr h="133117">
                <a:tc>
                  <a:txBody>
                    <a:bodyPr/>
                    <a:lstStyle/>
                    <a:p>
                      <a:pPr algn="ctr" fontAlgn="b"/>
                      <a:r>
                        <a:rPr lang="es-MX" sz="800" b="0" i="0" u="none" strike="noStrike">
                          <a:solidFill>
                            <a:srgbClr val="000000"/>
                          </a:solidFill>
                          <a:effectLst/>
                          <a:latin typeface="Calibri" panose="020F0502020204030204" pitchFamily="34" charset="0"/>
                        </a:rPr>
                        <a:t>99_SCOTIAB_7-15</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800" b="0" i="0" u="none" strike="noStrike">
                          <a:solidFill>
                            <a:srgbClr val="000000"/>
                          </a:solidFill>
                          <a:effectLst/>
                          <a:latin typeface="Calibri" panose="020F0502020204030204" pitchFamily="34" charset="0"/>
                        </a:rPr>
                        <a:t>Euro Stoxx 50/Fin. EUA</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39</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0.4%</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100.0</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97.1</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-2.9%</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272634568"/>
                  </a:ext>
                </a:extLst>
              </a:tr>
              <a:tr h="133117">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1,109</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0.9%</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12.3%</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250437388"/>
                  </a:ext>
                </a:extLst>
              </a:tr>
              <a:tr h="133117">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3229018378"/>
                  </a:ext>
                </a:extLst>
              </a:tr>
              <a:tr h="133117">
                <a:tc>
                  <a:txBody>
                    <a:bodyPr/>
                    <a:lstStyle/>
                    <a:p>
                      <a:pPr algn="ctr" fontAlgn="b"/>
                      <a:r>
                        <a:rPr lang="es-MX" sz="800" b="0" i="0" u="none" strike="noStrike">
                          <a:solidFill>
                            <a:srgbClr val="000000"/>
                          </a:solidFill>
                          <a:effectLst/>
                          <a:latin typeface="Calibri" panose="020F0502020204030204" pitchFamily="34" charset="0"/>
                        </a:rPr>
                        <a:t>Total</a:t>
                      </a:r>
                    </a:p>
                  </a:txBody>
                  <a:tcPr marL="5689" marR="5689" marT="5689" marB="27306"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2,462</a:t>
                      </a: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2.0%</a:t>
                      </a: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27.3%</a:t>
                      </a:r>
                    </a:p>
                  </a:txBody>
                  <a:tcPr marL="5689" marR="5689" marT="5689" marB="27306"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618296065"/>
                  </a:ext>
                </a:extLst>
              </a:tr>
              <a:tr h="133117">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518084825"/>
                  </a:ext>
                </a:extLst>
              </a:tr>
              <a:tr h="133117">
                <a:tc gridSpan="5">
                  <a:txBody>
                    <a:bodyPr/>
                    <a:lstStyle/>
                    <a:p>
                      <a:pPr algn="ctr" fontAlgn="b"/>
                      <a:r>
                        <a:rPr lang="es-MX" sz="800" b="1" i="0" u="none" strike="noStrike">
                          <a:solidFill>
                            <a:srgbClr val="FFFFFF"/>
                          </a:solidFill>
                          <a:effectLst/>
                          <a:latin typeface="Calibri" panose="020F0502020204030204" pitchFamily="34" charset="0"/>
                        </a:rPr>
                        <a:t>Asía</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2176361885"/>
                  </a:ext>
                </a:extLst>
              </a:tr>
              <a:tr h="133117">
                <a:tc>
                  <a:txBody>
                    <a:bodyPr/>
                    <a:lstStyle/>
                    <a:p>
                      <a:pPr algn="ctr" fontAlgn="b"/>
                      <a:endParaRPr lang="es-MX" sz="800" b="1" i="0" u="none" strike="noStrike">
                        <a:solidFill>
                          <a:srgbClr val="FFFFFF"/>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Subyacente</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Monto (mdp)</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Portafolio</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RV</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dirty="0">
                          <a:solidFill>
                            <a:srgbClr val="FFFFFF"/>
                          </a:solidFill>
                          <a:effectLst/>
                          <a:latin typeface="Calibri" panose="020F0502020204030204" pitchFamily="34" charset="0"/>
                        </a:rPr>
                        <a:t>Costo </a:t>
                      </a:r>
                      <a:r>
                        <a:rPr lang="es-MX" sz="800" b="1" i="0" u="none" strike="noStrike" dirty="0" err="1">
                          <a:solidFill>
                            <a:srgbClr val="FFFFFF"/>
                          </a:solidFill>
                          <a:effectLst/>
                          <a:latin typeface="Calibri" panose="020F0502020204030204" pitchFamily="34" charset="0"/>
                        </a:rPr>
                        <a:t>Prom</a:t>
                      </a:r>
                      <a:r>
                        <a:rPr lang="es-MX" sz="800" b="1" i="0" u="none" strike="noStrike" dirty="0">
                          <a:solidFill>
                            <a:srgbClr val="FFFFFF"/>
                          </a:solidFill>
                          <a:effectLst/>
                          <a:latin typeface="Calibri" panose="020F0502020204030204" pitchFamily="34" charset="0"/>
                        </a:rPr>
                        <a:t> </a:t>
                      </a:r>
                      <a:r>
                        <a:rPr lang="es-MX" sz="800" b="1" i="0" u="none" strike="noStrike" dirty="0" err="1">
                          <a:solidFill>
                            <a:srgbClr val="FFFFFF"/>
                          </a:solidFill>
                          <a:effectLst/>
                          <a:latin typeface="Calibri" panose="020F0502020204030204" pitchFamily="34" charset="0"/>
                        </a:rPr>
                        <a:t>Unit</a:t>
                      </a:r>
                      <a:r>
                        <a:rPr lang="es-MX" sz="800" b="1" i="0" u="none" strike="noStrike" dirty="0">
                          <a:solidFill>
                            <a:srgbClr val="FFFFFF"/>
                          </a:solidFill>
                          <a:effectLst/>
                          <a:latin typeface="Calibri" panose="020F0502020204030204" pitchFamily="34" charset="0"/>
                        </a:rPr>
                        <a:t>. </a:t>
                      </a:r>
                      <a:r>
                        <a:rPr lang="es-MX" sz="800" b="1" i="0" u="none" strike="noStrike" dirty="0" err="1">
                          <a:solidFill>
                            <a:srgbClr val="FFFFFF"/>
                          </a:solidFill>
                          <a:effectLst/>
                          <a:latin typeface="Calibri" panose="020F0502020204030204" pitchFamily="34" charset="0"/>
                        </a:rPr>
                        <a:t>Adq</a:t>
                      </a:r>
                      <a:r>
                        <a:rPr lang="es-MX" sz="800" b="1" i="0" u="none" strike="noStrike" dirty="0">
                          <a:solidFill>
                            <a:srgbClr val="FFFFFF"/>
                          </a:solidFill>
                          <a:effectLst/>
                          <a:latin typeface="Calibri" panose="020F0502020204030204" pitchFamily="34" charset="0"/>
                        </a:rPr>
                        <a:t>.</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Valor Actual</a:t>
                      </a: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Rendimiento</a:t>
                      </a:r>
                    </a:p>
                  </a:txBody>
                  <a:tcPr marL="5689" marR="5689" marT="5689" marB="27306"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extLst>
                  <a:ext uri="{0D108BD9-81ED-4DB2-BD59-A6C34878D82A}">
                    <a16:rowId xmlns="" xmlns:a16="http://schemas.microsoft.com/office/drawing/2014/main" val="2842686423"/>
                  </a:ext>
                </a:extLst>
              </a:tr>
              <a:tr h="133117">
                <a:tc>
                  <a:txBody>
                    <a:bodyPr/>
                    <a:lstStyle/>
                    <a:p>
                      <a:pPr algn="ctr" fontAlgn="b"/>
                      <a:r>
                        <a:rPr lang="es-MX" sz="800" b="0" i="0" u="none" strike="noStrike">
                          <a:solidFill>
                            <a:srgbClr val="000000"/>
                          </a:solidFill>
                          <a:effectLst/>
                          <a:latin typeface="Calibri" panose="020F0502020204030204" pitchFamily="34" charset="0"/>
                        </a:rPr>
                        <a:t>1I_DXJ_*</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NIKKEI Index</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1,506</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1.2%</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16.7%</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1,001.4 </a:t>
                      </a: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939.3</a:t>
                      </a:r>
                    </a:p>
                  </a:txBody>
                  <a:tcPr marL="5689" marR="5689" marT="5689" marB="27306" anchor="b">
                    <a:lnL>
                      <a:noFill/>
                    </a:lnL>
                    <a:lnR>
                      <a:noFill/>
                    </a:lnR>
                    <a:lnT>
                      <a:noFill/>
                    </a:lnT>
                    <a:lnB>
                      <a:noFill/>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-6.2%</a:t>
                      </a:r>
                    </a:p>
                  </a:txBody>
                  <a:tcPr marL="5689" marR="5689" marT="5689" marB="27306"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 xmlns:a16="http://schemas.microsoft.com/office/drawing/2014/main" val="189677358"/>
                  </a:ext>
                </a:extLst>
              </a:tr>
              <a:tr h="133117">
                <a:tc>
                  <a:txBody>
                    <a:bodyPr/>
                    <a:lstStyle/>
                    <a:p>
                      <a:pPr algn="ctr" fontAlgn="b"/>
                      <a:r>
                        <a:rPr lang="es-MX" sz="800" b="0" i="0" u="none" strike="noStrike">
                          <a:solidFill>
                            <a:srgbClr val="000000"/>
                          </a:solidFill>
                          <a:effectLst/>
                          <a:latin typeface="Calibri" panose="020F0502020204030204" pitchFamily="34" charset="0"/>
                        </a:rPr>
                        <a:t>1I_XMX_*</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Global Equity</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89</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0.1%</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1.0%</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484.6 </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488.8</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0.9%</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655960235"/>
                  </a:ext>
                </a:extLst>
              </a:tr>
              <a:tr h="133117">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1,595</a:t>
                      </a: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1.3%</a:t>
                      </a: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17.7%</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934964878"/>
                  </a:ext>
                </a:extLst>
              </a:tr>
              <a:tr h="133117">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1"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447953672"/>
                  </a:ext>
                </a:extLst>
              </a:tr>
              <a:tr h="133117">
                <a:tc gridSpan="5">
                  <a:txBody>
                    <a:bodyPr/>
                    <a:lstStyle/>
                    <a:p>
                      <a:pPr algn="ctr" fontAlgn="b"/>
                      <a:r>
                        <a:rPr lang="es-MX" sz="800" b="1" i="0" u="none" strike="noStrike">
                          <a:solidFill>
                            <a:srgbClr val="FFFFFF"/>
                          </a:solidFill>
                          <a:effectLst/>
                          <a:latin typeface="Calibri" panose="020F0502020204030204" pitchFamily="34" charset="0"/>
                        </a:rPr>
                        <a:t>Otros (Canada, Brasil)</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164508599"/>
                  </a:ext>
                </a:extLst>
              </a:tr>
              <a:tr h="133117">
                <a:tc>
                  <a:txBody>
                    <a:bodyPr/>
                    <a:lstStyle/>
                    <a:p>
                      <a:pPr algn="ctr" fontAlgn="b"/>
                      <a:endParaRPr lang="es-MX" sz="800" b="1" i="0" u="none" strike="noStrike">
                        <a:solidFill>
                          <a:srgbClr val="FFFFFF"/>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Subyacente</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Monto (mdp)</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Portafolio</a:t>
                      </a:r>
                    </a:p>
                  </a:txBody>
                  <a:tcPr marL="5689" marR="5689" marT="5689" marB="27306"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RV</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FFFFFF"/>
                          </a:solidFill>
                          <a:effectLst/>
                          <a:latin typeface="Calibri" panose="020F0502020204030204" pitchFamily="34" charset="0"/>
                        </a:rPr>
                        <a:t>Costo Prom Unit. Adq.</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dirty="0">
                          <a:solidFill>
                            <a:srgbClr val="FFFFFF"/>
                          </a:solidFill>
                          <a:effectLst/>
                          <a:latin typeface="Calibri" panose="020F0502020204030204" pitchFamily="34" charset="0"/>
                        </a:rPr>
                        <a:t>Valor Actual</a:t>
                      </a: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Rendimiento</a:t>
                      </a:r>
                    </a:p>
                  </a:txBody>
                  <a:tcPr marL="5689" marR="5689" marT="5689" marB="27306"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extLst>
                  <a:ext uri="{0D108BD9-81ED-4DB2-BD59-A6C34878D82A}">
                    <a16:rowId xmlns="" xmlns:a16="http://schemas.microsoft.com/office/drawing/2014/main" val="1501806681"/>
                  </a:ext>
                </a:extLst>
              </a:tr>
              <a:tr h="133117">
                <a:tc>
                  <a:txBody>
                    <a:bodyPr/>
                    <a:lstStyle/>
                    <a:p>
                      <a:pPr algn="ctr" fontAlgn="b"/>
                      <a:r>
                        <a:rPr lang="es-MX" sz="800" b="0" i="0" u="none" strike="noStrike">
                          <a:solidFill>
                            <a:srgbClr val="000000"/>
                          </a:solidFill>
                          <a:effectLst/>
                          <a:latin typeface="Calibri" panose="020F0502020204030204" pitchFamily="34" charset="0"/>
                        </a:rPr>
                        <a:t>1I_XMX_*</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Global Equity</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dirty="0">
                          <a:solidFill>
                            <a:srgbClr val="000000"/>
                          </a:solidFill>
                          <a:effectLst/>
                          <a:latin typeface="Calibri" panose="020F0502020204030204" pitchFamily="34" charset="0"/>
                        </a:rPr>
                        <a:t>20</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0.2%</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alibri" panose="020F0502020204030204" pitchFamily="34" charset="0"/>
                        </a:rPr>
                        <a:t>484.6 </a:t>
                      </a:r>
                    </a:p>
                  </a:txBody>
                  <a:tcPr marL="5689" marR="5689" marT="5689" marB="27306"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488.8</a:t>
                      </a:r>
                    </a:p>
                  </a:txBody>
                  <a:tcPr marL="5689" marR="5689" marT="5689" marB="27306"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0.9%</a:t>
                      </a:r>
                    </a:p>
                  </a:txBody>
                  <a:tcPr marL="5689" marR="5689" marT="5689" marB="27306"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417582533"/>
                  </a:ext>
                </a:extLst>
              </a:tr>
              <a:tr h="133117">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dirty="0">
                          <a:solidFill>
                            <a:srgbClr val="000000"/>
                          </a:solidFill>
                          <a:effectLst/>
                          <a:latin typeface="Calibri" panose="020F0502020204030204" pitchFamily="34" charset="0"/>
                        </a:rPr>
                        <a:t>20</a:t>
                      </a: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0.0%</a:t>
                      </a: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0" i="0" u="none" strike="noStrike">
                          <a:solidFill>
                            <a:srgbClr val="000000"/>
                          </a:solidFill>
                          <a:effectLst/>
                          <a:latin typeface="Calibri" panose="020F0502020204030204" pitchFamily="34" charset="0"/>
                        </a:rPr>
                        <a:t>0.2%</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dirty="0">
                        <a:solidFill>
                          <a:srgbClr val="000000"/>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319951423"/>
                  </a:ext>
                </a:extLst>
              </a:tr>
              <a:tr h="133117">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657672583"/>
                  </a:ext>
                </a:extLst>
              </a:tr>
              <a:tr h="133117">
                <a:tc gridSpan="5">
                  <a:txBody>
                    <a:bodyPr/>
                    <a:lstStyle/>
                    <a:p>
                      <a:pPr algn="ctr" fontAlgn="b"/>
                      <a:r>
                        <a:rPr lang="es-MX" sz="800" b="1" i="0" u="none" strike="noStrike">
                          <a:solidFill>
                            <a:srgbClr val="FFFFFF"/>
                          </a:solidFill>
                          <a:effectLst/>
                          <a:latin typeface="Calibri" panose="020F0502020204030204" pitchFamily="34" charset="0"/>
                        </a:rPr>
                        <a:t>Renta Variable FANVIT</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extLst>
                  <a:ext uri="{0D108BD9-81ED-4DB2-BD59-A6C34878D82A}">
                    <a16:rowId xmlns="" xmlns:a16="http://schemas.microsoft.com/office/drawing/2014/main" val="1139552587"/>
                  </a:ext>
                </a:extLst>
              </a:tr>
              <a:tr h="133117">
                <a:tc>
                  <a:txBody>
                    <a:bodyPr/>
                    <a:lstStyle/>
                    <a:p>
                      <a:pPr algn="ctr" fontAlgn="b"/>
                      <a:endParaRPr lang="es-MX" sz="800" b="1" i="0" u="none" strike="noStrike">
                        <a:solidFill>
                          <a:srgbClr val="FFFFFF"/>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endParaRPr lang="es-MX" sz="800" b="1" i="0" u="none" strike="noStrike">
                        <a:solidFill>
                          <a:srgbClr val="FFFFFF"/>
                        </a:solidFill>
                        <a:effectLst/>
                        <a:latin typeface="Calibri" panose="020F0502020204030204" pitchFamily="34" charset="0"/>
                      </a:endParaRP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Monto (mdp)</a:t>
                      </a: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Portafolio</a:t>
                      </a:r>
                    </a:p>
                  </a:txBody>
                  <a:tcPr marL="5689" marR="5689" marT="5689" marB="27306"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800" b="1" i="0" u="none" strike="noStrike">
                          <a:solidFill>
                            <a:srgbClr val="FFFFFF"/>
                          </a:solidFill>
                          <a:effectLst/>
                          <a:latin typeface="Calibri" panose="020F0502020204030204" pitchFamily="34" charset="0"/>
                        </a:rPr>
                        <a:t>% RV</a:t>
                      </a:r>
                    </a:p>
                  </a:txBody>
                  <a:tcPr marL="5689" marR="5689" marT="5689" marB="27306"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extLst>
                  <a:ext uri="{0D108BD9-81ED-4DB2-BD59-A6C34878D82A}">
                    <a16:rowId xmlns="" xmlns:a16="http://schemas.microsoft.com/office/drawing/2014/main" val="3101161810"/>
                  </a:ext>
                </a:extLst>
              </a:tr>
              <a:tr h="133117">
                <a:tc>
                  <a:txBody>
                    <a:bodyPr/>
                    <a:lstStyle/>
                    <a:p>
                      <a:pPr algn="ctr" fontAlgn="b"/>
                      <a:r>
                        <a:rPr lang="es-MX" sz="800" b="1" i="0" u="none" strike="noStrike">
                          <a:solidFill>
                            <a:srgbClr val="000000"/>
                          </a:solidFill>
                          <a:effectLst/>
                          <a:latin typeface="Calibri" panose="020F0502020204030204" pitchFamily="34" charset="0"/>
                        </a:rPr>
                        <a:t>Total</a:t>
                      </a:r>
                    </a:p>
                  </a:txBody>
                  <a:tcPr marL="5689" marR="5689" marT="5689" marB="27306"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1" i="0" u="none" strike="noStrike">
                        <a:solidFill>
                          <a:srgbClr val="000000"/>
                        </a:solidFill>
                        <a:effectLst/>
                        <a:latin typeface="Calibri" panose="020F0502020204030204" pitchFamily="34" charset="0"/>
                      </a:endParaRP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9,023</a:t>
                      </a: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dirty="0">
                          <a:solidFill>
                            <a:srgbClr val="000000"/>
                          </a:solidFill>
                          <a:effectLst/>
                          <a:latin typeface="Calibri" panose="020F0502020204030204" pitchFamily="34" charset="0"/>
                        </a:rPr>
                        <a:t>7.3%</a:t>
                      </a:r>
                    </a:p>
                  </a:txBody>
                  <a:tcPr marL="5689" marR="5689" marT="5689" marB="27306"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a:solidFill>
                            <a:srgbClr val="000000"/>
                          </a:solidFill>
                          <a:effectLst/>
                          <a:latin typeface="Calibri" panose="020F0502020204030204" pitchFamily="34" charset="0"/>
                        </a:rPr>
                        <a:t>100.0%</a:t>
                      </a:r>
                    </a:p>
                  </a:txBody>
                  <a:tcPr marL="5689" marR="5689" marT="5689" marB="27306"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tc>
                  <a:txBody>
                    <a:bodyPr/>
                    <a:lstStyle/>
                    <a:p>
                      <a:pPr algn="l" fontAlgn="b"/>
                      <a:endParaRPr lang="es-MX" sz="800" b="0" i="0" u="none" strike="noStrike" dirty="0">
                        <a:solidFill>
                          <a:srgbClr val="000000"/>
                        </a:solidFill>
                        <a:effectLst/>
                        <a:latin typeface="Calibri" panose="020F0502020204030204" pitchFamily="34" charset="0"/>
                      </a:endParaRPr>
                    </a:p>
                  </a:txBody>
                  <a:tcPr marL="5689" marR="5689" marT="5689" marB="27306" anchor="b">
                    <a:lnL>
                      <a:noFill/>
                    </a:lnL>
                    <a:lnR>
                      <a:noFill/>
                    </a:lnR>
                    <a:lnT>
                      <a:noFill/>
                    </a:lnT>
                    <a:lnB>
                      <a:noFill/>
                    </a:lnB>
                    <a:solidFill>
                      <a:srgbClr val="FFFFFF"/>
                    </a:solidFill>
                  </a:tcPr>
                </a:tc>
                <a:extLst>
                  <a:ext uri="{0D108BD9-81ED-4DB2-BD59-A6C34878D82A}">
                    <a16:rowId xmlns="" xmlns:a16="http://schemas.microsoft.com/office/drawing/2014/main" val="1263770180"/>
                  </a:ext>
                </a:extLst>
              </a:tr>
            </a:tbl>
          </a:graphicData>
        </a:graphic>
      </p:graphicFrame>
    </p:spTree>
    <p:extLst>
      <p:ext uri="{BB962C8B-B14F-4D97-AF65-F5344CB8AC3E}">
        <p14:creationId xmlns:p14="http://schemas.microsoft.com/office/powerpoint/2010/main" val="235279956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6" name="CuadroTexto 5"/>
          <p:cNvSpPr txBox="1"/>
          <p:nvPr/>
        </p:nvSpPr>
        <p:spPr>
          <a:xfrm>
            <a:off x="457200" y="1536102"/>
            <a:ext cx="8262106" cy="3693319"/>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a:t>
            </a:r>
            <a:r>
              <a:rPr lang="es-MX" sz="1200" dirty="0">
                <a:latin typeface="Century Gothic" panose="020B0502020202020204" pitchFamily="34" charset="0"/>
              </a:rPr>
              <a:t> del FANVIT es de </a:t>
            </a:r>
            <a:r>
              <a:rPr lang="es-MX" sz="1200" b="1" dirty="0">
                <a:latin typeface="Century Gothic" panose="020B0502020202020204" pitchFamily="34" charset="0"/>
              </a:rPr>
              <a:t>$9,023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7.2%</a:t>
            </a:r>
            <a:r>
              <a:rPr lang="es-MX" sz="1200" dirty="0">
                <a:latin typeface="Century Gothic" panose="020B0502020202020204" pitchFamily="34" charset="0"/>
              </a:rPr>
              <a:t> del total de la cartera), distribuida en </a:t>
            </a:r>
            <a:r>
              <a:rPr lang="es-MX" sz="1200" b="1" dirty="0">
                <a:latin typeface="Century Gothic" panose="020B0502020202020204" pitchFamily="34" charset="0"/>
              </a:rPr>
              <a:t>9 ETF´s</a:t>
            </a:r>
            <a:r>
              <a:rPr lang="es-MX" sz="1200" dirty="0">
                <a:latin typeface="Century Gothic" panose="020B0502020202020204" pitchFamily="34" charset="0"/>
              </a:rPr>
              <a:t>, </a:t>
            </a:r>
            <a:r>
              <a:rPr lang="es-MX" sz="1200" b="1" dirty="0">
                <a:latin typeface="Century Gothic" panose="020B0502020202020204" pitchFamily="34" charset="0"/>
              </a:rPr>
              <a:t>14 bonos bancarios estructurados </a:t>
            </a:r>
            <a:r>
              <a:rPr lang="es-MX" sz="1200" dirty="0">
                <a:latin typeface="Century Gothic" panose="020B0502020202020204" pitchFamily="34" charset="0"/>
              </a:rPr>
              <a:t>y </a:t>
            </a:r>
            <a:r>
              <a:rPr lang="es-MX" sz="1200" b="1" dirty="0">
                <a:latin typeface="Century Gothic" panose="020B0502020202020204" pitchFamily="34" charset="0"/>
              </a:rPr>
              <a:t>1 bono convertible</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$2,940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32.6%</a:t>
            </a:r>
            <a:r>
              <a:rPr lang="es-MX" sz="1200" dirty="0">
                <a:latin typeface="Century Gothic" panose="020B0502020202020204" pitchFamily="34" charset="0"/>
              </a:rPr>
              <a:t> del total de renta variable) y </a:t>
            </a:r>
            <a:r>
              <a:rPr lang="es-MX" sz="1200" b="1" dirty="0">
                <a:latin typeface="Century Gothic" panose="020B0502020202020204" pitchFamily="34" charset="0"/>
              </a:rPr>
              <a:t>$6,084 mdp </a:t>
            </a:r>
            <a:r>
              <a:rPr lang="es-MX" sz="1200" dirty="0">
                <a:latin typeface="Century Gothic" panose="020B0502020202020204" pitchFamily="34" charset="0"/>
              </a:rPr>
              <a:t>en </a:t>
            </a:r>
            <a:r>
              <a:rPr lang="es-MX" sz="1200" b="1" dirty="0">
                <a:latin typeface="Century Gothic" panose="020B0502020202020204" pitchFamily="34" charset="0"/>
              </a:rPr>
              <a:t>renta variable internacional </a:t>
            </a:r>
            <a:r>
              <a:rPr lang="es-MX" sz="1200" dirty="0">
                <a:latin typeface="Century Gothic" panose="020B0502020202020204" pitchFamily="34" charset="0"/>
              </a:rPr>
              <a:t>(</a:t>
            </a:r>
            <a:r>
              <a:rPr lang="es-MX" sz="1200" b="1" dirty="0">
                <a:latin typeface="Century Gothic" panose="020B0502020202020204" pitchFamily="34" charset="0"/>
              </a:rPr>
              <a:t>66.4%</a:t>
            </a:r>
            <a:r>
              <a:rPr lang="es-MX" sz="1200" dirty="0">
                <a:latin typeface="Century Gothic" panose="020B0502020202020204" pitchFamily="34" charset="0"/>
              </a:rPr>
              <a:t> del total de renta variable).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Renta variable internacional esta compuesto por </a:t>
            </a:r>
            <a:r>
              <a:rPr lang="es-MX" sz="1200" b="1" dirty="0">
                <a:latin typeface="Century Gothic" panose="020B0502020202020204" pitchFamily="34" charset="0"/>
              </a:rPr>
              <a:t>$2,007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(33.5% del total de renta variable internacional),</a:t>
            </a:r>
            <a:r>
              <a:rPr lang="es-MX" sz="1200" b="1" dirty="0">
                <a:latin typeface="Century Gothic" panose="020B0502020202020204" pitchFamily="34" charset="0"/>
              </a:rPr>
              <a:t> $2,462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(41.1% del total de renta variable internacional), </a:t>
            </a:r>
            <a:r>
              <a:rPr lang="es-MX" sz="1200" b="1" dirty="0">
                <a:latin typeface="Century Gothic" panose="020B0502020202020204" pitchFamily="34" charset="0"/>
              </a:rPr>
              <a:t>$1,595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(25.1% del total de renta variable internacional) y </a:t>
            </a:r>
            <a:r>
              <a:rPr lang="es-MX" sz="1200" b="1" dirty="0">
                <a:latin typeface="Century Gothic" panose="020B0502020202020204" pitchFamily="34" charset="0"/>
              </a:rPr>
              <a:t>$19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en </a:t>
            </a:r>
            <a:r>
              <a:rPr lang="es-MX" sz="1200" b="1" dirty="0">
                <a:latin typeface="Century Gothic" panose="020B0502020202020204" pitchFamily="34" charset="0"/>
              </a:rPr>
              <a:t>Canadá y Brasil </a:t>
            </a:r>
            <a:r>
              <a:rPr lang="es-MX" sz="1200" dirty="0">
                <a:latin typeface="Century Gothic" panose="020B0502020202020204" pitchFamily="34" charset="0"/>
              </a:rPr>
              <a:t>(0.3% del total de renta variable internacional)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a:t>
            </a:r>
            <a:r>
              <a:rPr lang="es-MX" sz="1200" dirty="0">
                <a:latin typeface="Century Gothic" panose="020B0502020202020204" pitchFamily="34" charset="0"/>
              </a:rPr>
              <a:t> referenciados a renta variable representan un monto de </a:t>
            </a:r>
            <a:r>
              <a:rPr lang="es-MX" sz="1200" b="1" dirty="0">
                <a:latin typeface="Century Gothic" panose="020B0502020202020204" pitchFamily="34" charset="0"/>
              </a:rPr>
              <a:t>$1,823 mdp</a:t>
            </a:r>
            <a:r>
              <a:rPr lang="es-MX" sz="1200" dirty="0">
                <a:latin typeface="Century Gothic" panose="020B0502020202020204" pitchFamily="34" charset="0"/>
              </a:rPr>
              <a:t> (</a:t>
            </a:r>
            <a:r>
              <a:rPr lang="es-MX" sz="1200" b="1" dirty="0">
                <a:latin typeface="Century Gothic" panose="020B0502020202020204" pitchFamily="34" charset="0"/>
              </a:rPr>
              <a:t>1.5%</a:t>
            </a:r>
            <a:r>
              <a:rPr lang="es-MX" sz="1200" dirty="0">
                <a:latin typeface="Century Gothic" panose="020B0502020202020204" pitchFamily="34" charset="0"/>
              </a:rPr>
              <a:t> del total de la cartera y el </a:t>
            </a:r>
            <a:r>
              <a:rPr lang="es-MX" sz="1200" b="1" dirty="0">
                <a:latin typeface="Century Gothic" panose="020B0502020202020204" pitchFamily="34" charset="0"/>
              </a:rPr>
              <a:t>20.2%</a:t>
            </a:r>
            <a:r>
              <a:rPr lang="es-MX" sz="1200" dirty="0">
                <a:latin typeface="Century Gothic" panose="020B0502020202020204" pitchFamily="34" charset="0"/>
              </a:rPr>
              <a:t> del total de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3612499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128</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30 de junio de 2017.</a:t>
            </a:r>
            <a:endParaRPr lang="es-MX" sz="1000" dirty="0">
              <a:solidFill>
                <a:schemeClr val="tx1"/>
              </a:solidFill>
              <a:latin typeface="Century Gothic" panose="020B0502020202020204" pitchFamily="34" charset="0"/>
            </a:endParaRPr>
          </a:p>
        </p:txBody>
      </p:sp>
      <p:graphicFrame>
        <p:nvGraphicFramePr>
          <p:cNvPr id="10" name="Tabla 9">
            <a:extLst>
              <a:ext uri="{FF2B5EF4-FFF2-40B4-BE49-F238E27FC236}">
                <a16:creationId xmlns="" xmlns:a16="http://schemas.microsoft.com/office/drawing/2014/main" id="{59CCADC2-CAA0-416B-B58C-B06C47F9DBD0}"/>
              </a:ext>
            </a:extLst>
          </p:cNvPr>
          <p:cNvGraphicFramePr>
            <a:graphicFrameLocks noGrp="1"/>
          </p:cNvGraphicFramePr>
          <p:nvPr>
            <p:extLst>
              <p:ext uri="{D42A27DB-BD31-4B8C-83A1-F6EECF244321}">
                <p14:modId xmlns:p14="http://schemas.microsoft.com/office/powerpoint/2010/main" val="2859100853"/>
              </p:ext>
            </p:extLst>
          </p:nvPr>
        </p:nvGraphicFramePr>
        <p:xfrm>
          <a:off x="275665" y="1356751"/>
          <a:ext cx="8764843" cy="4963350"/>
        </p:xfrm>
        <a:graphic>
          <a:graphicData uri="http://schemas.openxmlformats.org/drawingml/2006/table">
            <a:tbl>
              <a:tblPr/>
              <a:tblGrid>
                <a:gridCol w="983967">
                  <a:extLst>
                    <a:ext uri="{9D8B030D-6E8A-4147-A177-3AD203B41FA5}">
                      <a16:colId xmlns="" xmlns:a16="http://schemas.microsoft.com/office/drawing/2014/main" val="1239503716"/>
                    </a:ext>
                  </a:extLst>
                </a:gridCol>
                <a:gridCol w="924131">
                  <a:extLst>
                    <a:ext uri="{9D8B030D-6E8A-4147-A177-3AD203B41FA5}">
                      <a16:colId xmlns="" xmlns:a16="http://schemas.microsoft.com/office/drawing/2014/main" val="3984820489"/>
                    </a:ext>
                  </a:extLst>
                </a:gridCol>
                <a:gridCol w="658195">
                  <a:extLst>
                    <a:ext uri="{9D8B030D-6E8A-4147-A177-3AD203B41FA5}">
                      <a16:colId xmlns="" xmlns:a16="http://schemas.microsoft.com/office/drawing/2014/main" val="2851840880"/>
                    </a:ext>
                  </a:extLst>
                </a:gridCol>
                <a:gridCol w="664842">
                  <a:extLst>
                    <a:ext uri="{9D8B030D-6E8A-4147-A177-3AD203B41FA5}">
                      <a16:colId xmlns="" xmlns:a16="http://schemas.microsoft.com/office/drawing/2014/main" val="1794477065"/>
                    </a:ext>
                  </a:extLst>
                </a:gridCol>
                <a:gridCol w="478687">
                  <a:extLst>
                    <a:ext uri="{9D8B030D-6E8A-4147-A177-3AD203B41FA5}">
                      <a16:colId xmlns="" xmlns:a16="http://schemas.microsoft.com/office/drawing/2014/main" val="1330656539"/>
                    </a:ext>
                  </a:extLst>
                </a:gridCol>
                <a:gridCol w="567333">
                  <a:extLst>
                    <a:ext uri="{9D8B030D-6E8A-4147-A177-3AD203B41FA5}">
                      <a16:colId xmlns="" xmlns:a16="http://schemas.microsoft.com/office/drawing/2014/main" val="637224699"/>
                    </a:ext>
                  </a:extLst>
                </a:gridCol>
                <a:gridCol w="585061">
                  <a:extLst>
                    <a:ext uri="{9D8B030D-6E8A-4147-A177-3AD203B41FA5}">
                      <a16:colId xmlns="" xmlns:a16="http://schemas.microsoft.com/office/drawing/2014/main" val="2304249135"/>
                    </a:ext>
                  </a:extLst>
                </a:gridCol>
                <a:gridCol w="452093">
                  <a:extLst>
                    <a:ext uri="{9D8B030D-6E8A-4147-A177-3AD203B41FA5}">
                      <a16:colId xmlns="" xmlns:a16="http://schemas.microsoft.com/office/drawing/2014/main" val="1822692973"/>
                    </a:ext>
                  </a:extLst>
                </a:gridCol>
                <a:gridCol w="339070">
                  <a:extLst>
                    <a:ext uri="{9D8B030D-6E8A-4147-A177-3AD203B41FA5}">
                      <a16:colId xmlns="" xmlns:a16="http://schemas.microsoft.com/office/drawing/2014/main" val="2763642965"/>
                    </a:ext>
                  </a:extLst>
                </a:gridCol>
                <a:gridCol w="3111464">
                  <a:extLst>
                    <a:ext uri="{9D8B030D-6E8A-4147-A177-3AD203B41FA5}">
                      <a16:colId xmlns="" xmlns:a16="http://schemas.microsoft.com/office/drawing/2014/main" val="3272004221"/>
                    </a:ext>
                  </a:extLst>
                </a:gridCol>
              </a:tblGrid>
              <a:tr h="142809">
                <a:tc>
                  <a:txBody>
                    <a:bodyPr/>
                    <a:lstStyle/>
                    <a:p>
                      <a:pPr algn="ctr" fontAlgn="b"/>
                      <a:r>
                        <a:rPr lang="es-MX" sz="800" b="1" i="0" u="none" strike="noStrike" dirty="0">
                          <a:solidFill>
                            <a:srgbClr val="FFFFFF"/>
                          </a:solidFill>
                          <a:effectLst/>
                          <a:latin typeface="Calibri" panose="020F0502020204030204" pitchFamily="34" charset="0"/>
                        </a:rPr>
                        <a:t>Activo Neto (</a:t>
                      </a:r>
                      <a:r>
                        <a:rPr lang="es-MX" sz="800" b="1" i="0" u="none" strike="noStrike" dirty="0" err="1">
                          <a:solidFill>
                            <a:srgbClr val="FFFFFF"/>
                          </a:solidFill>
                          <a:effectLst/>
                          <a:latin typeface="Calibri" panose="020F0502020204030204" pitchFamily="34" charset="0"/>
                        </a:rPr>
                        <a:t>mdp</a:t>
                      </a:r>
                      <a:r>
                        <a:rPr lang="es-MX" sz="800" b="1" i="0" u="none" strike="noStrike" dirty="0">
                          <a:solidFill>
                            <a:srgbClr val="FFFFFF"/>
                          </a:solidFill>
                          <a:effectLst/>
                          <a:latin typeface="Calibri" panose="020F0502020204030204" pitchFamily="34" charset="0"/>
                        </a:rPr>
                        <a:t>)</a:t>
                      </a:r>
                    </a:p>
                  </a:txBody>
                  <a:tcPr marL="6103" marR="6103" marT="6103" marB="29294" anchor="b">
                    <a:lnL>
                      <a:noFill/>
                    </a:lnL>
                    <a:lnR>
                      <a:noFill/>
                    </a:lnR>
                    <a:lnT>
                      <a:noFill/>
                    </a:lnT>
                    <a:lnB>
                      <a:noFill/>
                    </a:lnB>
                    <a:solidFill>
                      <a:srgbClr val="C00000"/>
                    </a:solidFill>
                  </a:tcPr>
                </a:tc>
                <a:tc>
                  <a:txBody>
                    <a:bodyPr/>
                    <a:lstStyle/>
                    <a:p>
                      <a:pPr algn="r" fontAlgn="b"/>
                      <a:r>
                        <a:rPr lang="es-MX" sz="800" b="0" i="0" u="none" strike="noStrike">
                          <a:solidFill>
                            <a:srgbClr val="000000"/>
                          </a:solidFill>
                          <a:effectLst/>
                          <a:latin typeface="Calibri" panose="020F0502020204030204" pitchFamily="34" charset="0"/>
                        </a:rPr>
                        <a:t>124,934.15</a:t>
                      </a:r>
                    </a:p>
                  </a:txBody>
                  <a:tcPr marL="6103" marR="6103" marT="6103" marB="29294" anchor="b">
                    <a:lnL>
                      <a:noFill/>
                    </a:lnL>
                    <a:lnR>
                      <a:noFill/>
                    </a:lnR>
                    <a:lnT>
                      <a:noFill/>
                    </a:lnT>
                    <a:lnB>
                      <a:noFill/>
                    </a:lnB>
                  </a:tcPr>
                </a:tc>
                <a:tc>
                  <a:txBody>
                    <a:bodyPr/>
                    <a:lstStyle/>
                    <a:p>
                      <a:pPr algn="l"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tcPr>
                </a:tc>
                <a:tc>
                  <a:txBody>
                    <a:bodyPr/>
                    <a:lstStyle/>
                    <a:p>
                      <a:pPr algn="ctr" fontAlgn="b"/>
                      <a:endParaRPr lang="es-MX" sz="800" b="1"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1"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1"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1"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1"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1"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extLst>
                  <a:ext uri="{0D108BD9-81ED-4DB2-BD59-A6C34878D82A}">
                    <a16:rowId xmlns="" xmlns:a16="http://schemas.microsoft.com/office/drawing/2014/main" val="3311948267"/>
                  </a:ext>
                </a:extLst>
              </a:tr>
              <a:tr h="142809">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extLst>
                  <a:ext uri="{0D108BD9-81ED-4DB2-BD59-A6C34878D82A}">
                    <a16:rowId xmlns="" xmlns:a16="http://schemas.microsoft.com/office/drawing/2014/main" val="2402545087"/>
                  </a:ext>
                </a:extLst>
              </a:tr>
              <a:tr h="384487">
                <a:tc>
                  <a:txBody>
                    <a:bodyPr/>
                    <a:lstStyle/>
                    <a:p>
                      <a:pPr algn="ctr" fontAlgn="ctr"/>
                      <a:r>
                        <a:rPr lang="es-MX" sz="800" b="1" i="0" u="none" strike="noStrike">
                          <a:solidFill>
                            <a:srgbClr val="FFFFFF"/>
                          </a:solidFill>
                          <a:effectLst/>
                          <a:latin typeface="Calibri" panose="020F0502020204030204" pitchFamily="34" charset="0"/>
                        </a:rPr>
                        <a:t>Nota Estructurada</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Subyacente</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Fecha de Emisión</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Fecha de Vencimiento</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Plazo Emision (años)</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a Vencimiento (años)</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Monto de Colocación (mdp)</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Monto Cartera (mdp)</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 FANVIT</a:t>
                      </a:r>
                    </a:p>
                  </a:txBody>
                  <a:tcPr marL="6103" marR="6103" marT="6103" marB="29294"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alibri" panose="020F0502020204030204" pitchFamily="34" charset="0"/>
                        </a:rPr>
                        <a:t>Descripción</a:t>
                      </a:r>
                    </a:p>
                  </a:txBody>
                  <a:tcPr marL="6103" marR="6103" marT="6103" marB="29294" anchor="ctr">
                    <a:lnL>
                      <a:noFill/>
                    </a:lnL>
                    <a:lnR>
                      <a:noFill/>
                    </a:lnR>
                    <a:lnT>
                      <a:noFill/>
                    </a:lnT>
                    <a:lnB>
                      <a:noFill/>
                    </a:lnB>
                    <a:solidFill>
                      <a:srgbClr val="C00000"/>
                    </a:solidFill>
                  </a:tcPr>
                </a:tc>
                <a:extLst>
                  <a:ext uri="{0D108BD9-81ED-4DB2-BD59-A6C34878D82A}">
                    <a16:rowId xmlns="" xmlns:a16="http://schemas.microsoft.com/office/drawing/2014/main" val="3584570229"/>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S00652</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Mexbol</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27/08/2015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30/08/2017</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0.2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165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de Precios y Cotizaciones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214703914"/>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S00641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Mexbol</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10/08/2015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10/08/2017</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126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130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de Precios y Cotizaciones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4264588517"/>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S00677</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Mexbol</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15/09/2015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14/09/2017</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0.2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163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de Precios y Cotizaciones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3869242657"/>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S00678</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Mexbol</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15/09/2015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14/09/2017</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0.2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50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54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0.0%</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de Precios y Cotizaciones “CALL SPREAD”.</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81812467"/>
                  </a:ext>
                </a:extLst>
              </a:tr>
              <a:tr h="142809">
                <a:tc gridSpan="2">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476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513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0.4%</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228480891"/>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dirty="0">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extLst>
                  <a:ext uri="{0D108BD9-81ED-4DB2-BD59-A6C34878D82A}">
                    <a16:rowId xmlns="" xmlns:a16="http://schemas.microsoft.com/office/drawing/2014/main" val="2635657035"/>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S00626</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Ser. Públicos Europa</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13/07/2015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12/07/2018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125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 UTILITIES (SX6E).</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876357382"/>
                  </a:ext>
                </a:extLst>
              </a:tr>
              <a:tr h="142809">
                <a:tc>
                  <a:txBody>
                    <a:bodyPr/>
                    <a:lstStyle/>
                    <a:p>
                      <a:pPr algn="ctr" fontAlgn="ctr"/>
                      <a:r>
                        <a:rPr lang="es-MX" sz="800" b="0" i="0" u="none" strike="noStrike">
                          <a:solidFill>
                            <a:srgbClr val="000000"/>
                          </a:solidFill>
                          <a:effectLst/>
                          <a:latin typeface="Calibri" panose="020F0502020204030204" pitchFamily="34" charset="0"/>
                        </a:rPr>
                        <a:t>JBSAN S00727</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Salud Europa</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11/11/2015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14/11/2019</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4.1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2.4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175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156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n-US" sz="800" b="0" i="0" u="none" strike="noStrike" dirty="0" err="1">
                          <a:solidFill>
                            <a:srgbClr val="000000"/>
                          </a:solidFill>
                          <a:effectLst/>
                          <a:latin typeface="Calibri" panose="020F0502020204030204" pitchFamily="34" charset="0"/>
                        </a:rPr>
                        <a:t>Índice</a:t>
                      </a:r>
                      <a:r>
                        <a:rPr lang="en-US" sz="800" b="0" i="0" u="none" strike="noStrike" dirty="0">
                          <a:solidFill>
                            <a:srgbClr val="000000"/>
                          </a:solidFill>
                          <a:effectLst/>
                          <a:latin typeface="Calibri" panose="020F0502020204030204" pitchFamily="34" charset="0"/>
                        </a:rPr>
                        <a:t> INDICE STOXX EUROPE 600 Health Care (SXDP)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1724697745"/>
                  </a:ext>
                </a:extLst>
              </a:tr>
              <a:tr h="142809">
                <a:tc>
                  <a:txBody>
                    <a:bodyPr/>
                    <a:lstStyle/>
                    <a:p>
                      <a:pPr algn="ctr" fontAlgn="ctr"/>
                      <a:r>
                        <a:rPr lang="es-MX" sz="800" b="0" i="0" u="none" strike="noStrike">
                          <a:solidFill>
                            <a:srgbClr val="000000"/>
                          </a:solidFill>
                          <a:effectLst/>
                          <a:latin typeface="Calibri" panose="020F0502020204030204" pitchFamily="34" charset="0"/>
                        </a:rPr>
                        <a:t>JBACOMER S5108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Euro Stoxx 50</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27/11/2015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23/11/2018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1.4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170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163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Eurostoxx50 "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478731261"/>
                  </a:ext>
                </a:extLst>
              </a:tr>
              <a:tr h="142809">
                <a:tc>
                  <a:txBody>
                    <a:bodyPr/>
                    <a:lstStyle/>
                    <a:p>
                      <a:pPr algn="ctr" fontAlgn="ctr"/>
                      <a:r>
                        <a:rPr lang="es-MX" sz="800" b="0" i="0" u="none" strike="noStrike">
                          <a:solidFill>
                            <a:srgbClr val="000000"/>
                          </a:solidFill>
                          <a:effectLst/>
                          <a:latin typeface="Calibri" panose="020F0502020204030204" pitchFamily="34" charset="0"/>
                        </a:rPr>
                        <a:t>JBSAN S00567</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Euro Stoxx 50</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13/05/2015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16/05/2018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0.9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145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Eurostoxx50 "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1130019348"/>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S00654</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Euro Stoxx 50</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28/08/2015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30/08/2018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125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127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Eurostoxx50 "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1191966842"/>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S00680</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Euro Stoxx 50</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18/09/2015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20/09/2018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Eurostoxx50 "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1749230305"/>
                  </a:ext>
                </a:extLst>
              </a:tr>
              <a:tr h="142809">
                <a:tc>
                  <a:txBody>
                    <a:bodyPr/>
                    <a:lstStyle/>
                    <a:p>
                      <a:pPr algn="ctr" fontAlgn="ctr"/>
                      <a:r>
                        <a:rPr lang="es-MX" sz="800" b="0" i="0" u="none" strike="noStrike">
                          <a:solidFill>
                            <a:srgbClr val="000000"/>
                          </a:solidFill>
                          <a:effectLst/>
                          <a:latin typeface="Calibri" panose="020F0502020204030204" pitchFamily="34" charset="0"/>
                        </a:rPr>
                        <a:t>JBSAN S00684</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Euro Stoxx 50</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25/09/2015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27/09/2018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3.1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125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130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3432128654"/>
                  </a:ext>
                </a:extLst>
              </a:tr>
              <a:tr h="142809">
                <a:tc>
                  <a:txBody>
                    <a:bodyPr/>
                    <a:lstStyle/>
                    <a:p>
                      <a:pPr algn="ctr" fontAlgn="ctr"/>
                      <a:r>
                        <a:rPr lang="es-MX" sz="800" b="0" i="0" u="none" strike="noStrike">
                          <a:solidFill>
                            <a:srgbClr val="000000"/>
                          </a:solidFill>
                          <a:effectLst/>
                          <a:latin typeface="Calibri" panose="020F0502020204030204" pitchFamily="34" charset="0"/>
                        </a:rPr>
                        <a:t>99SCOTIAB 20-15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Euro Stoxx 50</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04/12/2015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08/12/2017</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0.4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125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127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Rendimiento ligado al Índice Eurostoxx50 " CALL SPREAD”.</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244660518"/>
                  </a:ext>
                </a:extLst>
              </a:tr>
              <a:tr h="142809">
                <a:tc gridSpan="2">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1,095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1,070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0.9%</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523018497"/>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dirty="0">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extLst>
                  <a:ext uri="{0D108BD9-81ED-4DB2-BD59-A6C34878D82A}">
                    <a16:rowId xmlns="" xmlns:a16="http://schemas.microsoft.com/office/drawing/2014/main" val="1905230722"/>
                  </a:ext>
                </a:extLst>
              </a:tr>
              <a:tr h="142809">
                <a:tc>
                  <a:txBody>
                    <a:bodyPr/>
                    <a:lstStyle/>
                    <a:p>
                      <a:pPr algn="ctr" fontAlgn="ctr"/>
                      <a:r>
                        <a:rPr lang="es-MX" sz="800" b="0" i="0" u="none" strike="noStrike">
                          <a:solidFill>
                            <a:srgbClr val="000000"/>
                          </a:solidFill>
                          <a:effectLst/>
                          <a:latin typeface="Calibri" panose="020F0502020204030204" pitchFamily="34" charset="0"/>
                        </a:rPr>
                        <a:t>JBSAN S00706</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Dow Jones</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20/10/2015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19/10/2018</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1.3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163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Call Spread Dow Jones Industrial Average.</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3885315767"/>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150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163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0.1%</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dirty="0">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869129942"/>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l" fontAlgn="b"/>
                      <a:endParaRPr lang="es-MX" sz="800" b="0" i="0" u="none" strike="noStrike">
                        <a:solidFill>
                          <a:srgbClr val="000000"/>
                        </a:solidFill>
                        <a:effectLst/>
                        <a:latin typeface="Calibri" panose="020F0502020204030204" pitchFamily="34" charset="0"/>
                      </a:endParaRPr>
                    </a:p>
                  </a:txBody>
                  <a:tcPr marL="6103" marR="6103" marT="6103" marB="29294" anchor="b">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extLst>
                  <a:ext uri="{0D108BD9-81ED-4DB2-BD59-A6C34878D82A}">
                    <a16:rowId xmlns="" xmlns:a16="http://schemas.microsoft.com/office/drawing/2014/main" val="923035585"/>
                  </a:ext>
                </a:extLst>
              </a:tr>
              <a:tr h="142809">
                <a:tc>
                  <a:txBody>
                    <a:bodyPr/>
                    <a:lstStyle/>
                    <a:p>
                      <a:pPr algn="ctr" fontAlgn="ctr"/>
                      <a:r>
                        <a:rPr lang="es-MX" sz="800" b="1" i="0" u="none" strike="noStrike">
                          <a:solidFill>
                            <a:srgbClr val="000000"/>
                          </a:solidFill>
                          <a:effectLst/>
                          <a:latin typeface="Calibri" panose="020F0502020204030204" pitchFamily="34" charset="0"/>
                        </a:rPr>
                        <a:t>99SCOTIAB 7-15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IXM/SX5E</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06/05/2015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07/05/2018</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3.0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0.9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80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78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"Call Spread" ligado al comportamiento del IXM (50%) Y SX5E (50%).</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4019483064"/>
                  </a:ext>
                </a:extLst>
              </a:tr>
              <a:tr h="142809">
                <a:tc>
                  <a:txBody>
                    <a:bodyPr/>
                    <a:lstStyle/>
                    <a:p>
                      <a:pPr algn="ctr" fontAlgn="ctr"/>
                      <a:endParaRPr lang="es-MX" sz="800" b="1"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80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78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0.1%</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dirty="0">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66956055"/>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extLst>
                  <a:ext uri="{0D108BD9-81ED-4DB2-BD59-A6C34878D82A}">
                    <a16:rowId xmlns="" xmlns:a16="http://schemas.microsoft.com/office/drawing/2014/main" val="1261967747"/>
                  </a:ext>
                </a:extLst>
              </a:tr>
              <a:tr h="142809">
                <a:tc>
                  <a:txBody>
                    <a:bodyPr/>
                    <a:lstStyle/>
                    <a:p>
                      <a:pPr algn="ctr" fontAlgn="ctr"/>
                      <a:r>
                        <a:rPr lang="es-MX" sz="800" b="1" i="0" u="none" strike="noStrike">
                          <a:solidFill>
                            <a:srgbClr val="000000"/>
                          </a:solidFill>
                          <a:effectLst/>
                          <a:latin typeface="Calibri" panose="020F0502020204030204" pitchFamily="34" charset="0"/>
                        </a:rPr>
                        <a:t>99SCOTIAB 19-15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TIIE28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04/12/2015</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15/06/2018</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2.6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120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112 </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809760960"/>
                  </a:ext>
                </a:extLst>
              </a:tr>
              <a:tr h="142809">
                <a:tc>
                  <a:txBody>
                    <a:bodyPr/>
                    <a:lstStyle/>
                    <a:p>
                      <a:pPr algn="ctr" fontAlgn="ctr"/>
                      <a:r>
                        <a:rPr lang="es-MX" sz="800" b="0" i="0" u="none" strike="noStrike">
                          <a:solidFill>
                            <a:srgbClr val="000000"/>
                          </a:solidFill>
                          <a:effectLst/>
                          <a:latin typeface="Calibri" panose="020F0502020204030204" pitchFamily="34" charset="0"/>
                        </a:rPr>
                        <a:t>JBACOMER S5109</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TIIE28</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26/11/2015</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07/06/2018</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2.6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0.9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170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159 </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alibri" panose="020F0502020204030204" pitchFamily="34" charset="0"/>
                        </a:rPr>
                        <a:t>0.1%</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6103" marR="6103" marT="6103" marB="29294"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142908601"/>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290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271 </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0.2%</a:t>
                      </a: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endParaRPr lang="es-MX" sz="800" b="0" i="0" u="none" strike="noStrike" dirty="0">
                        <a:solidFill>
                          <a:srgbClr val="000000"/>
                        </a:solidFill>
                        <a:effectLst/>
                        <a:latin typeface="Calibri" panose="020F0502020204030204" pitchFamily="34" charset="0"/>
                      </a:endParaRPr>
                    </a:p>
                  </a:txBody>
                  <a:tcPr marL="6103" marR="6103" marT="6103" marB="29294"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418086407"/>
                  </a:ext>
                </a:extLst>
              </a:tr>
              <a:tr h="142809">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tc>
                  <a:txBody>
                    <a:bodyPr/>
                    <a:lstStyle/>
                    <a:p>
                      <a:pPr algn="ctr" fontAlgn="ctr"/>
                      <a:endParaRPr lang="es-MX" sz="800" b="0" i="0" u="none" strike="noStrike" dirty="0">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FFFFF"/>
                    </a:solidFill>
                  </a:tcPr>
                </a:tc>
                <a:extLst>
                  <a:ext uri="{0D108BD9-81ED-4DB2-BD59-A6C34878D82A}">
                    <a16:rowId xmlns="" xmlns:a16="http://schemas.microsoft.com/office/drawing/2014/main" val="303472582"/>
                  </a:ext>
                </a:extLst>
              </a:tr>
              <a:tr h="142809">
                <a:tc>
                  <a:txBody>
                    <a:bodyPr/>
                    <a:lstStyle/>
                    <a:p>
                      <a:pPr algn="ctr" fontAlgn="ctr"/>
                      <a:r>
                        <a:rPr lang="es-MX" sz="800" b="1" i="0" u="none" strike="noStrike">
                          <a:solidFill>
                            <a:srgbClr val="000000"/>
                          </a:solidFill>
                          <a:effectLst/>
                          <a:latin typeface="Calibri" panose="020F0502020204030204" pitchFamily="34" charset="0"/>
                        </a:rPr>
                        <a:t>Total</a:t>
                      </a:r>
                    </a:p>
                  </a:txBody>
                  <a:tcPr marL="6103" marR="6103" marT="6103" marB="29294" anchor="ctr">
                    <a:lnL>
                      <a:noFill/>
                    </a:lnL>
                    <a:lnR>
                      <a:noFill/>
                    </a:lnR>
                    <a:lnT>
                      <a:noFill/>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2F2F2"/>
                    </a:solidFill>
                  </a:tcPr>
                </a:tc>
                <a:tc>
                  <a:txBody>
                    <a:bodyPr/>
                    <a:lstStyle/>
                    <a:p>
                      <a:pPr algn="ctr" fontAlgn="ctr"/>
                      <a:endParaRPr lang="es-MX" sz="800" b="0" i="0" u="none" strike="noStrike">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2,091 </a:t>
                      </a:r>
                    </a:p>
                  </a:txBody>
                  <a:tcPr marL="6103" marR="6103" marT="6103" marB="29294"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2,094 </a:t>
                      </a:r>
                    </a:p>
                  </a:txBody>
                  <a:tcPr marL="6103" marR="6103" marT="6103" marB="29294"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alibri" panose="020F0502020204030204" pitchFamily="34" charset="0"/>
                        </a:rPr>
                        <a:t>1.7%</a:t>
                      </a:r>
                    </a:p>
                  </a:txBody>
                  <a:tcPr marL="6103" marR="6103" marT="6103" marB="29294" anchor="ctr">
                    <a:lnL>
                      <a:noFill/>
                    </a:lnL>
                    <a:lnR>
                      <a:noFill/>
                    </a:lnR>
                    <a:lnT>
                      <a:noFill/>
                    </a:lnT>
                    <a:lnB>
                      <a:noFill/>
                    </a:lnB>
                    <a:solidFill>
                      <a:srgbClr val="F2F2F2"/>
                    </a:solidFill>
                  </a:tcPr>
                </a:tc>
                <a:tc>
                  <a:txBody>
                    <a:bodyPr/>
                    <a:lstStyle/>
                    <a:p>
                      <a:pPr algn="ctr" fontAlgn="ctr"/>
                      <a:endParaRPr lang="es-MX" sz="800" b="1" i="0" u="none" strike="noStrike" dirty="0">
                        <a:solidFill>
                          <a:srgbClr val="000000"/>
                        </a:solidFill>
                        <a:effectLst/>
                        <a:latin typeface="Calibri" panose="020F0502020204030204" pitchFamily="34" charset="0"/>
                      </a:endParaRPr>
                    </a:p>
                  </a:txBody>
                  <a:tcPr marL="6103" marR="6103" marT="6103" marB="29294" anchor="ctr">
                    <a:lnL>
                      <a:noFill/>
                    </a:lnL>
                    <a:lnR>
                      <a:noFill/>
                    </a:lnR>
                    <a:lnT>
                      <a:noFill/>
                    </a:lnT>
                    <a:lnB>
                      <a:noFill/>
                    </a:lnB>
                    <a:solidFill>
                      <a:srgbClr val="F2F2F2"/>
                    </a:solidFill>
                  </a:tcPr>
                </a:tc>
                <a:extLst>
                  <a:ext uri="{0D108BD9-81ED-4DB2-BD59-A6C34878D82A}">
                    <a16:rowId xmlns="" xmlns:a16="http://schemas.microsoft.com/office/drawing/2014/main" val="254091831"/>
                  </a:ext>
                </a:extLst>
              </a:tr>
            </a:tbl>
          </a:graphicData>
        </a:graphic>
      </p:graphicFrame>
    </p:spTree>
    <p:extLst>
      <p:ext uri="{BB962C8B-B14F-4D97-AF65-F5344CB8AC3E}">
        <p14:creationId xmlns:p14="http://schemas.microsoft.com/office/powerpoint/2010/main" val="74415235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6" name="CuadroTexto 5"/>
          <p:cNvSpPr txBox="1"/>
          <p:nvPr/>
        </p:nvSpPr>
        <p:spPr>
          <a:xfrm>
            <a:off x="201336" y="1631373"/>
            <a:ext cx="8573547" cy="4739759"/>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$2,091 mpd </a:t>
            </a:r>
            <a:r>
              <a:rPr lang="es-MX" sz="1200" dirty="0">
                <a:latin typeface="Century Gothic" panose="020B0502020202020204" pitchFamily="34" charset="0"/>
              </a:rPr>
              <a:t>del FANVIT (</a:t>
            </a:r>
            <a:r>
              <a:rPr lang="es-MX" sz="1200" b="1" dirty="0">
                <a:latin typeface="Century Gothic" panose="020B0502020202020204" pitchFamily="34" charset="0"/>
              </a:rPr>
              <a:t>1.7%</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$783.5 mdp en México </a:t>
            </a:r>
            <a:r>
              <a:rPr lang="es-MX" sz="1200" dirty="0">
                <a:latin typeface="Century Gothic" panose="020B0502020202020204" pitchFamily="34" charset="0"/>
              </a:rPr>
              <a:t>(</a:t>
            </a:r>
            <a:r>
              <a:rPr lang="es-MX" sz="1200" b="1" dirty="0">
                <a:latin typeface="Century Gothic" panose="020B0502020202020204" pitchFamily="34" charset="0"/>
              </a:rPr>
              <a:t>37.4%</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$1,108.89 mpd en Europa </a:t>
            </a:r>
            <a:r>
              <a:rPr lang="es-MX" sz="1200" dirty="0">
                <a:latin typeface="Century Gothic" panose="020B0502020202020204" pitchFamily="34" charset="0"/>
              </a:rPr>
              <a:t>(</a:t>
            </a:r>
            <a:r>
              <a:rPr lang="es-MX" sz="1200" b="1" dirty="0">
                <a:latin typeface="Century Gothic" panose="020B0502020202020204" pitchFamily="34" charset="0"/>
              </a:rPr>
              <a:t>53.0%</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$201.72 mdp en Estados Unidos </a:t>
            </a:r>
            <a:r>
              <a:rPr lang="es-MX" sz="1200" dirty="0">
                <a:latin typeface="Century Gothic" panose="020B0502020202020204" pitchFamily="34" charset="0"/>
              </a:rPr>
              <a:t>(</a:t>
            </a:r>
            <a:r>
              <a:rPr lang="es-MX" sz="1200" b="1" dirty="0">
                <a:latin typeface="Century Gothic" panose="020B0502020202020204" pitchFamily="34" charset="0"/>
              </a:rPr>
              <a:t>9.63%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a:t>
            </a:r>
            <a:r>
              <a:rPr lang="es-MX" sz="1200" b="1" dirty="0" err="1">
                <a:latin typeface="Century Gothic" panose="020B0502020202020204" pitchFamily="34" charset="0"/>
              </a:rPr>
              <a:t>Index</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24.52%</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39.7%</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7.8%</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5.8%</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7.5%</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1.9%</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12.9%</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Dentro de los próximos 12 meses se vence un monto de </a:t>
            </a:r>
            <a:r>
              <a:rPr lang="es-MX" sz="1200" b="1" dirty="0">
                <a:latin typeface="Century Gothic" panose="020B0502020202020204" pitchFamily="34" charset="0"/>
              </a:rPr>
              <a:t>$1,254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59.9%</a:t>
            </a:r>
            <a:r>
              <a:rPr lang="es-MX" sz="1200" dirty="0">
                <a:latin typeface="Century Gothic" panose="020B0502020202020204" pitchFamily="34" charset="0"/>
              </a:rPr>
              <a:t> del total de los bonos bancarios estructurados).</a:t>
            </a: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129</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 con datos al 30 de junio de 2017.</a:t>
            </a:r>
            <a:endParaRPr lang="es-MX" sz="1000" dirty="0">
              <a:solidFill>
                <a:schemeClr val="tx1"/>
              </a:solidFill>
              <a:latin typeface="Century Gothic" panose="020B0502020202020204" pitchFamily="34" charset="0"/>
            </a:endParaRPr>
          </a:p>
        </p:txBody>
      </p:sp>
      <p:sp>
        <p:nvSpPr>
          <p:cNvPr id="5" name="4 Flecha izquierda">
            <a:hlinkClick r:id="rId2" action="ppaction://hlinksldjump"/>
          </p:cNvPr>
          <p:cNvSpPr/>
          <p:nvPr/>
        </p:nvSpPr>
        <p:spPr>
          <a:xfrm>
            <a:off x="8377562" y="6216667"/>
            <a:ext cx="242564" cy="177783"/>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6292521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hlinkClick r:id="rId2" action="ppaction://hlinksldjump"/>
              </a:rPr>
              <a:t>Informe sobre la inversión en CKD´s </a:t>
            </a:r>
            <a:endParaRPr lang="es-ES" dirty="0">
              <a:latin typeface="Century Gothic" panose="020B0502020202020204" pitchFamily="34" charset="0"/>
            </a:endParaRPr>
          </a:p>
        </p:txBody>
      </p:sp>
      <p:sp>
        <p:nvSpPr>
          <p:cNvPr id="4" name="Marcador de número de diapositiva 3"/>
          <p:cNvSpPr>
            <a:spLocks noGrp="1"/>
          </p:cNvSpPr>
          <p:nvPr>
            <p:ph type="sldNum" sz="quarter" idx="4294967295"/>
          </p:nvPr>
        </p:nvSpPr>
        <p:spPr bwMode="auto">
          <a:xfrm>
            <a:off x="8120062" y="6298375"/>
            <a:ext cx="790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130</a:t>
            </a:fld>
            <a:endParaRPr lang="es-ES" altLang="es-MX" sz="1200" dirty="0">
              <a:solidFill>
                <a:srgbClr val="898989"/>
              </a:solidFill>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09099712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p:cNvGraphicFramePr>
            <a:graphicFrameLocks noGrp="1"/>
          </p:cNvGraphicFramePr>
          <p:nvPr>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199" y="274638"/>
            <a:ext cx="5984789" cy="631825"/>
          </a:xfrm>
        </p:spPr>
        <p:txBody>
          <a:bodyPr/>
          <a:lstStyle/>
          <a:p>
            <a:r>
              <a:rPr lang="es-MX" sz="2000" b="1" dirty="0">
                <a:latin typeface="Century Gothic" panose="020B0502020202020204" pitchFamily="34" charset="0"/>
              </a:rPr>
              <a:t>Índices sectoriales y total de </a:t>
            </a:r>
            <a:r>
              <a:rPr lang="es-MX" sz="2000" b="1" dirty="0" err="1">
                <a:latin typeface="Century Gothic" panose="020B0502020202020204" pitchFamily="34" charset="0"/>
              </a:rPr>
              <a:t>CKD’s</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600" b="1" dirty="0">
                <a:latin typeface="Century Gothic" panose="020B0502020202020204" pitchFamily="34" charset="0"/>
              </a:rPr>
              <a:t>(</a:t>
            </a:r>
            <a:r>
              <a:rPr lang="es-MX" sz="1600" b="1" dirty="0" smtClean="0">
                <a:latin typeface="Century Gothic" panose="020B0502020202020204" pitchFamily="34" charset="0"/>
              </a:rPr>
              <a:t>desde </a:t>
            </a:r>
            <a:r>
              <a:rPr lang="es-MX" sz="1600" b="1" dirty="0">
                <a:latin typeface="Century Gothic" panose="020B0502020202020204" pitchFamily="34" charset="0"/>
              </a:rPr>
              <a:t>fecha de emisión </a:t>
            </a:r>
            <a:r>
              <a:rPr lang="es-MX" sz="1600" b="1" dirty="0" smtClean="0">
                <a:latin typeface="Century Gothic" panose="020B0502020202020204" pitchFamily="34" charset="0"/>
              </a:rPr>
              <a:t>hasta el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131</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6956277" y="2166324"/>
            <a:ext cx="598241" cy="307777"/>
          </a:xfrm>
          <a:prstGeom prst="rect">
            <a:avLst/>
          </a:prstGeom>
          <a:noFill/>
        </p:spPr>
        <p:txBody>
          <a:bodyPr wrap="none" rtlCol="0">
            <a:spAutoFit/>
          </a:bodyPr>
          <a:lstStyle/>
          <a:p>
            <a:r>
              <a:rPr lang="es-MX" sz="1400" b="1" dirty="0" smtClean="0">
                <a:latin typeface="Century Gothic" panose="020B0502020202020204" pitchFamily="34" charset="0"/>
              </a:rPr>
              <a:t>Total</a:t>
            </a:r>
            <a:endParaRPr lang="es-MX" sz="1400" b="1" dirty="0">
              <a:latin typeface="Century Gothic" panose="020B0502020202020204" pitchFamily="34" charset="0"/>
            </a:endParaRPr>
          </a:p>
        </p:txBody>
      </p:sp>
      <p:sp>
        <p:nvSpPr>
          <p:cNvPr id="11" name="CuadroTexto 10"/>
          <p:cNvSpPr txBox="1"/>
          <p:nvPr/>
        </p:nvSpPr>
        <p:spPr>
          <a:xfrm>
            <a:off x="6947991" y="2614730"/>
            <a:ext cx="1435008" cy="307777"/>
          </a:xfrm>
          <a:prstGeom prst="rect">
            <a:avLst/>
          </a:prstGeom>
          <a:noFill/>
        </p:spPr>
        <p:txBody>
          <a:bodyPr wrap="none" rtlCol="0">
            <a:spAutoFit/>
          </a:bodyPr>
          <a:lstStyle/>
          <a:p>
            <a:r>
              <a:rPr lang="es-MX" sz="1400" b="1" dirty="0" smtClean="0">
                <a:solidFill>
                  <a:srgbClr val="C00000"/>
                </a:solidFill>
                <a:latin typeface="Century Gothic" panose="020B0502020202020204" pitchFamily="34" charset="0"/>
              </a:rPr>
              <a:t>Infraestructura</a:t>
            </a:r>
            <a:endParaRPr lang="es-MX" sz="1400" b="1" dirty="0">
              <a:solidFill>
                <a:srgbClr val="C00000"/>
              </a:solidFill>
              <a:latin typeface="Century Gothic" panose="020B0502020202020204" pitchFamily="34" charset="0"/>
            </a:endParaRPr>
          </a:p>
        </p:txBody>
      </p:sp>
      <p:sp>
        <p:nvSpPr>
          <p:cNvPr id="12" name="CuadroTexto 11"/>
          <p:cNvSpPr txBox="1"/>
          <p:nvPr/>
        </p:nvSpPr>
        <p:spPr>
          <a:xfrm>
            <a:off x="6962318" y="3133875"/>
            <a:ext cx="1401346" cy="307777"/>
          </a:xfrm>
          <a:prstGeom prst="rect">
            <a:avLst/>
          </a:prstGeom>
          <a:noFill/>
        </p:spPr>
        <p:txBody>
          <a:bodyPr wrap="none" rtlCol="0">
            <a:spAutoFit/>
          </a:bodyPr>
          <a:lstStyle/>
          <a:p>
            <a:r>
              <a:rPr lang="es-MX" sz="1400" b="1" dirty="0" smtClean="0">
                <a:solidFill>
                  <a:srgbClr val="0070C0"/>
                </a:solidFill>
                <a:latin typeface="Century Gothic" panose="020B0502020202020204" pitchFamily="34" charset="0"/>
              </a:rPr>
              <a:t>Agropecuario</a:t>
            </a:r>
            <a:endParaRPr lang="es-MX" sz="1400" b="1" dirty="0">
              <a:solidFill>
                <a:srgbClr val="0070C0"/>
              </a:solidFill>
              <a:latin typeface="Century Gothic" panose="020B0502020202020204" pitchFamily="34" charset="0"/>
            </a:endParaRPr>
          </a:p>
        </p:txBody>
      </p:sp>
      <p:sp>
        <p:nvSpPr>
          <p:cNvPr id="14" name="CuadroTexto 13"/>
          <p:cNvSpPr txBox="1"/>
          <p:nvPr/>
        </p:nvSpPr>
        <p:spPr>
          <a:xfrm>
            <a:off x="6973369" y="3403561"/>
            <a:ext cx="1327608" cy="307777"/>
          </a:xfrm>
          <a:prstGeom prst="rect">
            <a:avLst/>
          </a:prstGeom>
          <a:noFill/>
        </p:spPr>
        <p:txBody>
          <a:bodyPr wrap="none" rtlCol="0">
            <a:spAutoFit/>
          </a:bodyPr>
          <a:lstStyle/>
          <a:p>
            <a:r>
              <a:rPr lang="es-MX" sz="1400" b="1" dirty="0" smtClean="0">
                <a:solidFill>
                  <a:srgbClr val="7030A0"/>
                </a:solidFill>
                <a:latin typeface="Century Gothic" panose="020B0502020202020204" pitchFamily="34" charset="0"/>
              </a:rPr>
              <a:t>Bienes raíces</a:t>
            </a:r>
            <a:endParaRPr lang="es-MX" sz="1400" b="1" dirty="0">
              <a:solidFill>
                <a:srgbClr val="7030A0"/>
              </a:solidFill>
              <a:latin typeface="Century Gothic" panose="020B0502020202020204" pitchFamily="34" charset="0"/>
            </a:endParaRPr>
          </a:p>
        </p:txBody>
      </p:sp>
      <p:sp>
        <p:nvSpPr>
          <p:cNvPr id="15" name="CuadroTexto 14"/>
          <p:cNvSpPr txBox="1"/>
          <p:nvPr/>
        </p:nvSpPr>
        <p:spPr>
          <a:xfrm>
            <a:off x="6956425" y="3262215"/>
            <a:ext cx="1745991" cy="307777"/>
          </a:xfrm>
          <a:prstGeom prst="rect">
            <a:avLst/>
          </a:prstGeom>
          <a:noFill/>
        </p:spPr>
        <p:txBody>
          <a:bodyPr wrap="none" rtlCol="0">
            <a:spAutoFit/>
          </a:bodyPr>
          <a:lstStyle/>
          <a:p>
            <a:r>
              <a:rPr lang="es-MX" sz="1400" b="1" dirty="0" err="1" smtClean="0">
                <a:solidFill>
                  <a:srgbClr val="00B050"/>
                </a:solidFill>
                <a:latin typeface="Century Gothic" panose="020B0502020202020204" pitchFamily="34" charset="0"/>
              </a:rPr>
              <a:t>Mezzanine</a:t>
            </a:r>
            <a:r>
              <a:rPr lang="es-MX" sz="1400" b="1" dirty="0" smtClean="0">
                <a:solidFill>
                  <a:srgbClr val="00B050"/>
                </a:solidFill>
                <a:latin typeface="Century Gothic" panose="020B0502020202020204" pitchFamily="34" charset="0"/>
              </a:rPr>
              <a:t> y otros</a:t>
            </a:r>
            <a:endParaRPr lang="es-MX" sz="1400" b="1" dirty="0">
              <a:solidFill>
                <a:srgbClr val="00B050"/>
              </a:solidFill>
              <a:latin typeface="Century Gothic" panose="020B0502020202020204" pitchFamily="34" charset="0"/>
            </a:endParaRPr>
          </a:p>
        </p:txBody>
      </p:sp>
      <p:sp>
        <p:nvSpPr>
          <p:cNvPr id="16" name="CuadroTexto 15"/>
          <p:cNvSpPr txBox="1"/>
          <p:nvPr/>
        </p:nvSpPr>
        <p:spPr>
          <a:xfrm>
            <a:off x="6945166" y="3737962"/>
            <a:ext cx="1544012" cy="307777"/>
          </a:xfrm>
          <a:prstGeom prst="rect">
            <a:avLst/>
          </a:prstGeom>
          <a:noFill/>
        </p:spPr>
        <p:txBody>
          <a:bodyPr wrap="none" rtlCol="0">
            <a:spAutoFit/>
          </a:bodyPr>
          <a:lstStyle/>
          <a:p>
            <a:r>
              <a:rPr lang="es-MX" sz="1400" b="1" dirty="0" smtClean="0">
                <a:solidFill>
                  <a:schemeClr val="bg1">
                    <a:lumMod val="50000"/>
                  </a:schemeClr>
                </a:solidFill>
                <a:latin typeface="Century Gothic" panose="020B0502020202020204" pitchFamily="34" charset="0"/>
              </a:rPr>
              <a:t>Capital privado</a:t>
            </a:r>
            <a:endParaRPr lang="es-MX" sz="1400" b="1" dirty="0">
              <a:solidFill>
                <a:schemeClr val="bg1">
                  <a:lumMod val="50000"/>
                </a:schemeClr>
              </a:solidFill>
              <a:latin typeface="Century Gothic" panose="020B0502020202020204" pitchFamily="34" charset="0"/>
            </a:endParaRPr>
          </a:p>
        </p:txBody>
      </p:sp>
      <p:sp>
        <p:nvSpPr>
          <p:cNvPr id="17" name="CuadroTexto 16"/>
          <p:cNvSpPr txBox="1"/>
          <p:nvPr/>
        </p:nvSpPr>
        <p:spPr>
          <a:xfrm>
            <a:off x="6956277" y="4662138"/>
            <a:ext cx="838691" cy="307777"/>
          </a:xfrm>
          <a:prstGeom prst="rect">
            <a:avLst/>
          </a:prstGeom>
          <a:noFill/>
        </p:spPr>
        <p:txBody>
          <a:bodyPr wrap="none" rtlCol="0">
            <a:spAutoFit/>
          </a:bodyPr>
          <a:lstStyle/>
          <a:p>
            <a:r>
              <a:rPr lang="es-MX" sz="1400" b="1" dirty="0" smtClean="0">
                <a:solidFill>
                  <a:srgbClr val="FFCC66"/>
                </a:solidFill>
                <a:latin typeface="Century Gothic" panose="020B0502020202020204" pitchFamily="34" charset="0"/>
              </a:rPr>
              <a:t>Energía</a:t>
            </a:r>
            <a:endParaRPr lang="es-MX" sz="1400" b="1" dirty="0">
              <a:solidFill>
                <a:srgbClr val="FFCC66"/>
              </a:solidFill>
              <a:latin typeface="Century Gothic" panose="020B0502020202020204" pitchFamily="34" charset="0"/>
            </a:endParaRPr>
          </a:p>
        </p:txBody>
      </p:sp>
    </p:spTree>
    <p:extLst>
      <p:ext uri="{BB962C8B-B14F-4D97-AF65-F5344CB8AC3E}">
        <p14:creationId xmlns:p14="http://schemas.microsoft.com/office/powerpoint/2010/main" val="373144290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por sectores y total</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132</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4" name="2 Marcador de contenido"/>
          <p:cNvSpPr txBox="1">
            <a:spLocks/>
          </p:cNvSpPr>
          <p:nvPr/>
        </p:nvSpPr>
        <p:spPr>
          <a:xfrm>
            <a:off x="457198" y="3735370"/>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 En esta tabla no se incluye el CKD del sector </a:t>
            </a:r>
            <a:r>
              <a:rPr lang="es-MX" sz="900" dirty="0">
                <a:latin typeface="Century Gothic" panose="020B0502020202020204" pitchFamily="34" charset="0"/>
              </a:rPr>
              <a:t>agropecuario (91_AGSACB_08)</a:t>
            </a:r>
            <a:endParaRPr lang="es-MX" sz="900" dirty="0" smtClean="0">
              <a:latin typeface="Century Gothic" panose="020B0502020202020204" pitchFamily="34" charset="0"/>
            </a:endParaRPr>
          </a:p>
        </p:txBody>
      </p:sp>
      <p:graphicFrame>
        <p:nvGraphicFramePr>
          <p:cNvPr id="3" name="Tabla 2"/>
          <p:cNvGraphicFramePr>
            <a:graphicFrameLocks noGrp="1"/>
          </p:cNvGraphicFramePr>
          <p:nvPr>
            <p:extLst/>
          </p:nvPr>
        </p:nvGraphicFramePr>
        <p:xfrm>
          <a:off x="457199" y="2098800"/>
          <a:ext cx="8229602" cy="1664208"/>
        </p:xfrm>
        <a:graphic>
          <a:graphicData uri="http://schemas.openxmlformats.org/drawingml/2006/table">
            <a:tbl>
              <a:tblPr/>
              <a:tblGrid>
                <a:gridCol w="1784294"/>
                <a:gridCol w="537109"/>
                <a:gridCol w="537109"/>
                <a:gridCol w="537109"/>
                <a:gridCol w="537109"/>
                <a:gridCol w="537109"/>
                <a:gridCol w="537109"/>
                <a:gridCol w="537109"/>
                <a:gridCol w="537109"/>
                <a:gridCol w="537109"/>
                <a:gridCol w="537109"/>
                <a:gridCol w="537109"/>
                <a:gridCol w="537109"/>
              </a:tblGrid>
              <a:tr h="457200">
                <a:tc>
                  <a:txBody>
                    <a:bodyPr/>
                    <a:lstStyle/>
                    <a:p>
                      <a:pPr algn="ctr" fontAlgn="ctr"/>
                      <a:r>
                        <a:rPr lang="es-MX" sz="1100" b="1" i="0" u="none" strike="noStrike">
                          <a:solidFill>
                            <a:srgbClr val="000000"/>
                          </a:solidFill>
                          <a:effectLst/>
                          <a:latin typeface="Century Gothic" panose="020B0502020202020204" pitchFamily="34" charset="0"/>
                        </a:rPr>
                        <a:t>Concepto \ Sector</a:t>
                      </a:r>
                    </a:p>
                  </a:txBody>
                  <a:tcPr marL="9144" marR="9144" marT="914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s-MX" sz="1100" b="1" i="0" u="none" strike="noStrike">
                          <a:solidFill>
                            <a:srgbClr val="FFFFFF"/>
                          </a:solidFill>
                          <a:effectLst/>
                          <a:latin typeface="Century Gothic" panose="020B0502020202020204" pitchFamily="34" charset="0"/>
                        </a:rPr>
                        <a:t>Bienes raíces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Infraestructura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Capital privado</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Mezzanine y otros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Energía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Total*</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92024">
                <a:tc>
                  <a:txBody>
                    <a:bodyPr/>
                    <a:lstStyle/>
                    <a:p>
                      <a:pPr algn="l" fontAlgn="b"/>
                      <a:r>
                        <a:rPr lang="es-MX" sz="1100" b="1" i="0" u="none" strike="noStrike">
                          <a:solidFill>
                            <a:srgbClr val="FFFFFF"/>
                          </a:solidFill>
                          <a:effectLst/>
                          <a:latin typeface="Century Gothic" panose="020B0502020202020204" pitchFamily="34" charset="0"/>
                        </a:rPr>
                        <a:t>Valor de mercado (mdp)</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l" fontAlgn="b"/>
                      <a:r>
                        <a:rPr lang="es-MX" sz="1100" b="0" i="0" u="none" strike="noStrike">
                          <a:solidFill>
                            <a:srgbClr val="000000"/>
                          </a:solidFill>
                          <a:effectLst/>
                          <a:latin typeface="Century Gothic" panose="020B0502020202020204" pitchFamily="34" charset="0"/>
                        </a:rPr>
                        <a:t>                47,321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44,045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26,034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26,631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9,366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              153,397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 valor de mercado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30.8%</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28.7%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17.0%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17.4%</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6.1%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100.0%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7.6%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4.2%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7.8%</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-15.7%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6.8%</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26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80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30</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(38%)</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r>
              <a:tr h="210312">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(42%)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24</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dirty="0">
                          <a:solidFill>
                            <a:srgbClr val="000000"/>
                          </a:solidFill>
                          <a:effectLst/>
                          <a:latin typeface="Century Gothic" panose="020B0502020202020204" pitchFamily="34" charset="0"/>
                        </a:rPr>
                        <a:t>(30%)</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0426765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bienes raíces: 7.6%</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133</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3" name="CuadroTexto 12"/>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5" name="Tabla 4"/>
          <p:cNvGraphicFramePr>
            <a:graphicFrameLocks noGrp="1"/>
          </p:cNvGraphicFramePr>
          <p:nvPr>
            <p:extLst/>
          </p:nvPr>
        </p:nvGraphicFramePr>
        <p:xfrm>
          <a:off x="791914" y="548085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26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(35%)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11</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(42%)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5223728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infraestructura: 9.7%</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134</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2160571" y="5401864"/>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9.7%</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12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3</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3</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5290811"/>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capital privado: 4.2%</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135</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823957" y="1883503"/>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4.2%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dirty="0">
                          <a:solidFill>
                            <a:srgbClr val="FFFFFF"/>
                          </a:solidFill>
                          <a:effectLst/>
                          <a:latin typeface="Century Gothic" panose="020B0502020202020204" pitchFamily="34" charset="0"/>
                        </a:rPr>
                        <a:t>Total de </a:t>
                      </a:r>
                      <a:r>
                        <a:rPr lang="es-MX" sz="1100" b="1" i="0" u="none" strike="noStrike" dirty="0" err="1">
                          <a:solidFill>
                            <a:srgbClr val="FFFFFF"/>
                          </a:solidFill>
                          <a:effectLst/>
                          <a:latin typeface="Century Gothic" panose="020B0502020202020204" pitchFamily="34" charset="0"/>
                        </a:rPr>
                        <a:t>CKD's</a:t>
                      </a:r>
                      <a:endParaRPr lang="es-MX" sz="1100" b="1" i="0" u="none" strike="noStrike" dirty="0">
                        <a:solidFill>
                          <a:srgbClr val="FFFFFF"/>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22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32%)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7</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(32%)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195520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a:t>
            </a:r>
            <a:r>
              <a:rPr lang="es-MX" sz="2000" b="1" dirty="0" err="1" smtClean="0">
                <a:latin typeface="Century Gothic" panose="020B0502020202020204" pitchFamily="34" charset="0"/>
              </a:rPr>
              <a:t>mezzanine</a:t>
            </a:r>
            <a:r>
              <a:rPr lang="es-MX" sz="2000" b="1" dirty="0" smtClean="0">
                <a:latin typeface="Century Gothic" panose="020B0502020202020204" pitchFamily="34" charset="0"/>
              </a:rPr>
              <a:t> y otros: 7.8%</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136</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7.8%</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1221183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energía: -15.7% </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137</a:t>
            </a:fld>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4465177" y="4733840"/>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15.7%</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(89%)</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89%)</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480977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por sectores y total</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138</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4" name="2 Marcador de contenido"/>
          <p:cNvSpPr txBox="1">
            <a:spLocks/>
          </p:cNvSpPr>
          <p:nvPr/>
        </p:nvSpPr>
        <p:spPr>
          <a:xfrm>
            <a:off x="457198" y="3735370"/>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 En esta tabla no se incluye el CKD del sector </a:t>
            </a:r>
            <a:r>
              <a:rPr lang="es-MX" sz="900" dirty="0">
                <a:latin typeface="Century Gothic" panose="020B0502020202020204" pitchFamily="34" charset="0"/>
              </a:rPr>
              <a:t>agropecuario (91_AGSACB_08)</a:t>
            </a:r>
            <a:endParaRPr lang="es-MX" sz="900" dirty="0" smtClean="0">
              <a:latin typeface="Century Gothic" panose="020B0502020202020204" pitchFamily="34" charset="0"/>
            </a:endParaRPr>
          </a:p>
        </p:txBody>
      </p:sp>
      <p:graphicFrame>
        <p:nvGraphicFramePr>
          <p:cNvPr id="3" name="Tabla 2"/>
          <p:cNvGraphicFramePr>
            <a:graphicFrameLocks noGrp="1"/>
          </p:cNvGraphicFramePr>
          <p:nvPr>
            <p:extLst/>
          </p:nvPr>
        </p:nvGraphicFramePr>
        <p:xfrm>
          <a:off x="457199" y="2098800"/>
          <a:ext cx="8229602" cy="1664208"/>
        </p:xfrm>
        <a:graphic>
          <a:graphicData uri="http://schemas.openxmlformats.org/drawingml/2006/table">
            <a:tbl>
              <a:tblPr/>
              <a:tblGrid>
                <a:gridCol w="1784294"/>
                <a:gridCol w="537109"/>
                <a:gridCol w="537109"/>
                <a:gridCol w="537109"/>
                <a:gridCol w="537109"/>
                <a:gridCol w="537109"/>
                <a:gridCol w="537109"/>
                <a:gridCol w="537109"/>
                <a:gridCol w="537109"/>
                <a:gridCol w="537109"/>
                <a:gridCol w="537109"/>
                <a:gridCol w="537109"/>
                <a:gridCol w="537109"/>
              </a:tblGrid>
              <a:tr h="457200">
                <a:tc>
                  <a:txBody>
                    <a:bodyPr/>
                    <a:lstStyle/>
                    <a:p>
                      <a:pPr algn="ctr" fontAlgn="ctr"/>
                      <a:r>
                        <a:rPr lang="es-MX" sz="1100" b="1" i="0" u="none" strike="noStrike">
                          <a:solidFill>
                            <a:srgbClr val="000000"/>
                          </a:solidFill>
                          <a:effectLst/>
                          <a:latin typeface="Century Gothic" panose="020B0502020202020204" pitchFamily="34" charset="0"/>
                        </a:rPr>
                        <a:t>Concepto \ Sector</a:t>
                      </a:r>
                    </a:p>
                  </a:txBody>
                  <a:tcPr marL="9144" marR="9144" marT="914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s-MX" sz="1100" b="1" i="0" u="none" strike="noStrike">
                          <a:solidFill>
                            <a:srgbClr val="FFFFFF"/>
                          </a:solidFill>
                          <a:effectLst/>
                          <a:latin typeface="Century Gothic" panose="020B0502020202020204" pitchFamily="34" charset="0"/>
                        </a:rPr>
                        <a:t>Bienes raíces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Infraestructura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Capital privado</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Mezzanine y otros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Energía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Total*</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92024">
                <a:tc>
                  <a:txBody>
                    <a:bodyPr/>
                    <a:lstStyle/>
                    <a:p>
                      <a:pPr algn="l" fontAlgn="b"/>
                      <a:r>
                        <a:rPr lang="es-MX" sz="1100" b="1" i="0" u="none" strike="noStrike">
                          <a:solidFill>
                            <a:srgbClr val="FFFFFF"/>
                          </a:solidFill>
                          <a:effectLst/>
                          <a:latin typeface="Century Gothic" panose="020B0502020202020204" pitchFamily="34" charset="0"/>
                        </a:rPr>
                        <a:t>Valor de mercado (mdp)</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l" fontAlgn="b"/>
                      <a:r>
                        <a:rPr lang="es-MX" sz="1100" b="0" i="0" u="none" strike="noStrike">
                          <a:solidFill>
                            <a:srgbClr val="000000"/>
                          </a:solidFill>
                          <a:effectLst/>
                          <a:latin typeface="Century Gothic" panose="020B0502020202020204" pitchFamily="34" charset="0"/>
                        </a:rPr>
                        <a:t>                47,321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44,045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26,034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26,631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9,366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              153,397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 valor de mercado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30.8%</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28.7%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17.0%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17.4%</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6.1%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100.0%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7.6%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4.2%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7.8%</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-15.7%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6.8%</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26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80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30</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(38%)</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r>
              <a:tr h="210312">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(42%)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24</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dirty="0">
                          <a:solidFill>
                            <a:srgbClr val="000000"/>
                          </a:solidFill>
                          <a:effectLst/>
                          <a:latin typeface="Century Gothic" panose="020B0502020202020204" pitchFamily="34" charset="0"/>
                        </a:rPr>
                        <a:t>(30%)</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9" name="2 Marcador de contenido"/>
          <p:cNvSpPr txBox="1">
            <a:spLocks/>
          </p:cNvSpPr>
          <p:nvPr/>
        </p:nvSpPr>
        <p:spPr>
          <a:xfrm>
            <a:off x="1281446" y="5938766"/>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Cifras en millones de pesos</a:t>
            </a:r>
          </a:p>
        </p:txBody>
      </p:sp>
      <p:graphicFrame>
        <p:nvGraphicFramePr>
          <p:cNvPr id="6" name="Tabla 5"/>
          <p:cNvGraphicFramePr>
            <a:graphicFrameLocks noGrp="1"/>
          </p:cNvGraphicFramePr>
          <p:nvPr>
            <p:extLst/>
          </p:nvPr>
        </p:nvGraphicFramePr>
        <p:xfrm>
          <a:off x="1294327" y="4405926"/>
          <a:ext cx="6819362" cy="1490445"/>
        </p:xfrm>
        <a:graphic>
          <a:graphicData uri="http://schemas.openxmlformats.org/drawingml/2006/table">
            <a:tbl>
              <a:tblPr/>
              <a:tblGrid>
                <a:gridCol w="1213735"/>
                <a:gridCol w="875290"/>
                <a:gridCol w="488938"/>
                <a:gridCol w="861465"/>
                <a:gridCol w="488591"/>
                <a:gridCol w="964325"/>
                <a:gridCol w="527165"/>
                <a:gridCol w="846062"/>
                <a:gridCol w="553791"/>
              </a:tblGrid>
              <a:tr h="333159">
                <a:tc>
                  <a:txBody>
                    <a:bodyPr/>
                    <a:lstStyle/>
                    <a:p>
                      <a:pPr algn="ctr" fontAlgn="ctr"/>
                      <a:r>
                        <a:rPr lang="es-MX" sz="1000" b="1" i="0" u="none" strike="noStrike" dirty="0">
                          <a:solidFill>
                            <a:srgbClr val="FFFFFF"/>
                          </a:solidFill>
                          <a:effectLst/>
                          <a:latin typeface="Century Gothic" panose="020B0502020202020204" pitchFamily="34" charset="0"/>
                        </a:rPr>
                        <a:t>Sector</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MX" sz="1000" b="1" i="0" u="none" strike="noStrike" dirty="0">
                          <a:solidFill>
                            <a:srgbClr val="FFFFFF"/>
                          </a:solidFill>
                          <a:effectLst/>
                          <a:latin typeface="Century Gothic" panose="020B0502020202020204" pitchFamily="34" charset="0"/>
                        </a:rPr>
                        <a:t>Capital </a:t>
                      </a:r>
                      <a:r>
                        <a:rPr lang="es-MX" sz="1000" b="1" i="0" u="none" strike="noStrike" dirty="0" smtClean="0">
                          <a:solidFill>
                            <a:srgbClr val="FFFFFF"/>
                          </a:solidFill>
                          <a:effectLst/>
                          <a:latin typeface="Century Gothic" panose="020B0502020202020204" pitchFamily="34" charset="0"/>
                        </a:rPr>
                        <a:t>llamado</a:t>
                      </a:r>
                    </a:p>
                    <a:p>
                      <a:pPr algn="ctr" fontAlgn="ctr"/>
                      <a:r>
                        <a:rPr lang="es-MX" sz="1000" b="1" i="0" u="none" strike="noStrike" dirty="0" smtClean="0">
                          <a:solidFill>
                            <a:srgbClr val="FFFFFF"/>
                          </a:solidFill>
                          <a:effectLst/>
                          <a:latin typeface="Century Gothic" panose="020B0502020202020204" pitchFamily="34" charset="0"/>
                        </a:rPr>
                        <a:t> </a:t>
                      </a:r>
                      <a:r>
                        <a:rPr lang="es-MX" sz="1000" b="1" i="0" u="none" strike="noStrike" dirty="0">
                          <a:solidFill>
                            <a:srgbClr val="FFFFFF"/>
                          </a:solidFill>
                          <a:effectLst/>
                          <a:latin typeface="Century Gothic" panose="020B0502020202020204" pitchFamily="34" charset="0"/>
                        </a:rPr>
                        <a:t>(A)</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000" b="1" i="0" u="none" strike="noStrike" dirty="0">
                          <a:solidFill>
                            <a:srgbClr val="FFFFFF"/>
                          </a:solidFill>
                          <a:effectLst/>
                          <a:latin typeface="Century Gothic" panose="020B0502020202020204" pitchFamily="34" charset="0"/>
                        </a:rPr>
                        <a:t>Capital </a:t>
                      </a:r>
                      <a:r>
                        <a:rPr lang="es-MX" sz="1000" b="1" i="0" u="none" strike="noStrike" dirty="0" smtClean="0">
                          <a:solidFill>
                            <a:srgbClr val="FFFFFF"/>
                          </a:solidFill>
                          <a:effectLst/>
                          <a:latin typeface="Century Gothic" panose="020B0502020202020204" pitchFamily="34" charset="0"/>
                        </a:rPr>
                        <a:t>distribuido</a:t>
                      </a:r>
                    </a:p>
                    <a:p>
                      <a:pPr algn="ctr" fontAlgn="ctr"/>
                      <a:r>
                        <a:rPr lang="es-MX" sz="1000" b="1" i="0" u="none" strike="noStrike" dirty="0" smtClean="0">
                          <a:solidFill>
                            <a:srgbClr val="FFFFFF"/>
                          </a:solidFill>
                          <a:effectLst/>
                          <a:latin typeface="Century Gothic" panose="020B0502020202020204" pitchFamily="34" charset="0"/>
                        </a:rPr>
                        <a:t> </a:t>
                      </a:r>
                      <a:r>
                        <a:rPr lang="es-MX" sz="1000" b="1" i="0" u="none" strike="noStrike" dirty="0">
                          <a:solidFill>
                            <a:srgbClr val="FFFFFF"/>
                          </a:solidFill>
                          <a:effectLst/>
                          <a:latin typeface="Century Gothic" panose="020B0502020202020204" pitchFamily="34" charset="0"/>
                        </a:rPr>
                        <a:t>(B)</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000" b="1" i="0" u="none" strike="noStrike" dirty="0">
                          <a:solidFill>
                            <a:srgbClr val="FFFFFF"/>
                          </a:solidFill>
                          <a:effectLst/>
                          <a:latin typeface="Century Gothic" panose="020B0502020202020204" pitchFamily="34" charset="0"/>
                        </a:rPr>
                        <a:t>Valor </a:t>
                      </a:r>
                      <a:r>
                        <a:rPr lang="es-MX" sz="1000" b="1" i="0" u="none" strike="noStrike" dirty="0" smtClean="0">
                          <a:solidFill>
                            <a:srgbClr val="FFFFFF"/>
                          </a:solidFill>
                          <a:effectLst/>
                          <a:latin typeface="Century Gothic" panose="020B0502020202020204" pitchFamily="34" charset="0"/>
                        </a:rPr>
                        <a:t>razonable</a:t>
                      </a:r>
                    </a:p>
                    <a:p>
                      <a:pPr algn="ctr" fontAlgn="ctr"/>
                      <a:r>
                        <a:rPr lang="es-MX" sz="1000" b="1" i="0" u="none" strike="noStrike" dirty="0" smtClean="0">
                          <a:solidFill>
                            <a:srgbClr val="FFFFFF"/>
                          </a:solidFill>
                          <a:effectLst/>
                          <a:latin typeface="Century Gothic" panose="020B0502020202020204" pitchFamily="34" charset="0"/>
                        </a:rPr>
                        <a:t> </a:t>
                      </a:r>
                      <a:r>
                        <a:rPr lang="es-MX" sz="1000" b="1" i="0" u="none" strike="noStrike" dirty="0">
                          <a:solidFill>
                            <a:srgbClr val="FFFFFF"/>
                          </a:solidFill>
                          <a:effectLst/>
                          <a:latin typeface="Century Gothic" panose="020B0502020202020204" pitchFamily="34" charset="0"/>
                        </a:rPr>
                        <a:t>( C)</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000" b="1" i="0" u="none" strike="noStrike" dirty="0" smtClean="0">
                          <a:solidFill>
                            <a:srgbClr val="FFFFFF"/>
                          </a:solidFill>
                          <a:effectLst/>
                          <a:latin typeface="Century Gothic" panose="020B0502020202020204" pitchFamily="34" charset="0"/>
                        </a:rPr>
                        <a:t>Resultado</a:t>
                      </a:r>
                    </a:p>
                    <a:p>
                      <a:pPr algn="ctr" fontAlgn="ctr"/>
                      <a:r>
                        <a:rPr lang="es-MX" sz="1000" b="1" i="0" u="none" strike="noStrike" dirty="0" smtClean="0">
                          <a:solidFill>
                            <a:srgbClr val="FFFFFF"/>
                          </a:solidFill>
                          <a:effectLst/>
                          <a:latin typeface="Century Gothic" panose="020B0502020202020204" pitchFamily="34" charset="0"/>
                        </a:rPr>
                        <a:t> </a:t>
                      </a:r>
                      <a:r>
                        <a:rPr lang="es-MX" sz="1000" b="1" i="0" u="none" strike="noStrike" dirty="0">
                          <a:solidFill>
                            <a:srgbClr val="FFFFFF"/>
                          </a:solidFill>
                          <a:effectLst/>
                          <a:latin typeface="Century Gothic" panose="020B0502020202020204" pitchFamily="34" charset="0"/>
                        </a:rPr>
                        <a:t>(B+C-A)</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92881">
                <a:tc>
                  <a:txBody>
                    <a:bodyPr/>
                    <a:lstStyle/>
                    <a:p>
                      <a:pPr algn="l" fontAlgn="b"/>
                      <a:r>
                        <a:rPr lang="es-MX" sz="1000" b="0" i="0" u="none" strike="noStrike">
                          <a:solidFill>
                            <a:srgbClr val="000000"/>
                          </a:solidFill>
                          <a:effectLst/>
                          <a:latin typeface="Century Gothic" panose="020B0502020202020204" pitchFamily="34" charset="0"/>
                        </a:rPr>
                        <a:t>Bienes Raíces</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MX" sz="1000" b="0" i="0" u="none" strike="noStrike">
                          <a:solidFill>
                            <a:srgbClr val="000000"/>
                          </a:solidFill>
                          <a:effectLst/>
                          <a:latin typeface="Century Gothic" panose="020B0502020202020204" pitchFamily="34" charset="0"/>
                        </a:rPr>
                        <a:t>           44,205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1000" b="0" i="0" u="none" strike="noStrike">
                          <a:solidFill>
                            <a:srgbClr val="000000"/>
                          </a:solidFill>
                          <a:effectLst/>
                          <a:latin typeface="Century Gothic" panose="020B0502020202020204" pitchFamily="34" charset="0"/>
                        </a:rPr>
                        <a:t>31%</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MX" sz="1000" b="0" i="0" u="none" strike="noStrike">
                          <a:solidFill>
                            <a:srgbClr val="000000"/>
                          </a:solidFill>
                          <a:effectLst/>
                          <a:latin typeface="Century Gothic" panose="020B0502020202020204" pitchFamily="34" charset="0"/>
                        </a:rPr>
                        <a:t>           10,125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1000" b="0" i="0" u="none" strike="noStrike">
                          <a:solidFill>
                            <a:srgbClr val="000000"/>
                          </a:solidFill>
                          <a:effectLst/>
                          <a:latin typeface="Century Gothic" panose="020B0502020202020204" pitchFamily="34" charset="0"/>
                        </a:rPr>
                        <a:t>40%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MX" sz="1000" b="0" i="0" u="none" strike="noStrike">
                          <a:solidFill>
                            <a:srgbClr val="000000"/>
                          </a:solidFill>
                          <a:effectLst/>
                          <a:latin typeface="Century Gothic" panose="020B0502020202020204" pitchFamily="34" charset="0"/>
                        </a:rPr>
                        <a:t>           47,321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1000" b="0" i="0" u="none" strike="noStrike">
                          <a:solidFill>
                            <a:srgbClr val="000000"/>
                          </a:solidFill>
                          <a:effectLst/>
                          <a:latin typeface="Century Gothic" panose="020B0502020202020204" pitchFamily="34" charset="0"/>
                        </a:rPr>
                        <a:t>31%</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MX" sz="1000" b="0" i="0" u="none" strike="noStrike">
                          <a:solidFill>
                            <a:srgbClr val="000000"/>
                          </a:solidFill>
                          <a:effectLst/>
                          <a:latin typeface="Century Gothic" panose="020B0502020202020204" pitchFamily="34" charset="0"/>
                        </a:rPr>
                        <a:t>           13,241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1000" b="0" i="0" u="none" strike="noStrike">
                          <a:solidFill>
                            <a:srgbClr val="000000"/>
                          </a:solidFill>
                          <a:effectLst/>
                          <a:latin typeface="Century Gothic" panose="020B0502020202020204" pitchFamily="34" charset="0"/>
                        </a:rPr>
                        <a:t>36%</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2881">
                <a:tc>
                  <a:txBody>
                    <a:bodyPr/>
                    <a:lstStyle/>
                    <a:p>
                      <a:pPr algn="l" fontAlgn="b"/>
                      <a:r>
                        <a:rPr lang="es-MX" sz="1000" b="0" i="0" u="none" strike="noStrike">
                          <a:solidFill>
                            <a:srgbClr val="000000"/>
                          </a:solidFill>
                          <a:effectLst/>
                          <a:latin typeface="Century Gothic" panose="020B0502020202020204" pitchFamily="34" charset="0"/>
                        </a:rPr>
                        <a:t>Infraestructura</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30,822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22%</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3,032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dirty="0">
                          <a:solidFill>
                            <a:srgbClr val="000000"/>
                          </a:solidFill>
                          <a:effectLst/>
                          <a:latin typeface="Century Gothic" panose="020B0502020202020204" pitchFamily="34" charset="0"/>
                        </a:rPr>
                        <a:t>12%</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44,045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29%</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16,255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44%</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2881">
                <a:tc>
                  <a:txBody>
                    <a:bodyPr/>
                    <a:lstStyle/>
                    <a:p>
                      <a:pPr algn="l" fontAlgn="b"/>
                      <a:r>
                        <a:rPr lang="es-MX" sz="1000" b="0" i="0" u="none" strike="noStrike">
                          <a:solidFill>
                            <a:srgbClr val="000000"/>
                          </a:solidFill>
                          <a:effectLst/>
                          <a:latin typeface="Century Gothic" panose="020B0502020202020204" pitchFamily="34" charset="0"/>
                        </a:rPr>
                        <a:t>Capital Privado</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23,653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17%</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948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4%</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26,034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17%</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3,328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9%</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2881">
                <a:tc>
                  <a:txBody>
                    <a:bodyPr/>
                    <a:lstStyle/>
                    <a:p>
                      <a:pPr algn="l" fontAlgn="b"/>
                      <a:r>
                        <a:rPr lang="es-MX" sz="1000" b="0" i="0" u="none" strike="noStrike">
                          <a:solidFill>
                            <a:srgbClr val="000000"/>
                          </a:solidFill>
                          <a:effectLst/>
                          <a:latin typeface="Century Gothic" panose="020B0502020202020204" pitchFamily="34" charset="0"/>
                        </a:rPr>
                        <a:t>Mezzanine y otros</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30,146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21%</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10,994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44%</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26,631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17%</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1000" b="0" i="0" u="none" strike="noStrike">
                          <a:solidFill>
                            <a:srgbClr val="000000"/>
                          </a:solidFill>
                          <a:effectLst/>
                          <a:latin typeface="Century Gothic" panose="020B0502020202020204" pitchFamily="34" charset="0"/>
                        </a:rPr>
                        <a:t>             7,479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1000" b="0" i="0" u="none" strike="noStrike">
                          <a:solidFill>
                            <a:srgbClr val="000000"/>
                          </a:solidFill>
                          <a:effectLst/>
                          <a:latin typeface="Century Gothic" panose="020B0502020202020204" pitchFamily="34" charset="0"/>
                        </a:rPr>
                        <a:t>20%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2881">
                <a:tc>
                  <a:txBody>
                    <a:bodyPr/>
                    <a:lstStyle/>
                    <a:p>
                      <a:pPr algn="l" fontAlgn="b"/>
                      <a:r>
                        <a:rPr lang="es-MX" sz="1000" b="0" i="0" u="none" strike="noStrike">
                          <a:solidFill>
                            <a:srgbClr val="000000"/>
                          </a:solidFill>
                          <a:effectLst/>
                          <a:latin typeface="Century Gothic" panose="020B0502020202020204" pitchFamily="34" charset="0"/>
                        </a:rPr>
                        <a:t>Energía</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MX" sz="1000" b="0" i="0" u="none" strike="noStrike">
                          <a:solidFill>
                            <a:srgbClr val="000000"/>
                          </a:solidFill>
                          <a:effectLst/>
                          <a:latin typeface="Century Gothic" panose="020B0502020202020204" pitchFamily="34" charset="0"/>
                        </a:rPr>
                        <a:t>           13,158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solidFill>
                            <a:srgbClr val="000000"/>
                          </a:solidFill>
                          <a:effectLst/>
                          <a:latin typeface="Century Gothic" panose="020B0502020202020204" pitchFamily="34" charset="0"/>
                        </a:rPr>
                        <a:t>9%</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MX" sz="1000" b="0" i="0" u="none" strike="noStrike">
                          <a:solidFill>
                            <a:srgbClr val="000000"/>
                          </a:solidFill>
                          <a:effectLst/>
                          <a:latin typeface="Century Gothic" panose="020B0502020202020204" pitchFamily="34" charset="0"/>
                        </a:rPr>
                        <a:t>                  68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solidFill>
                            <a:srgbClr val="000000"/>
                          </a:solidFill>
                          <a:effectLst/>
                          <a:latin typeface="Century Gothic" panose="020B0502020202020204" pitchFamily="34" charset="0"/>
                        </a:rPr>
                        <a:t>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MX" sz="1000" b="0" i="0" u="none" strike="noStrike">
                          <a:solidFill>
                            <a:srgbClr val="000000"/>
                          </a:solidFill>
                          <a:effectLst/>
                          <a:latin typeface="Century Gothic" panose="020B0502020202020204" pitchFamily="34" charset="0"/>
                        </a:rPr>
                        <a:t>             9,366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solidFill>
                            <a:srgbClr val="000000"/>
                          </a:solidFill>
                          <a:effectLst/>
                          <a:latin typeface="Century Gothic" panose="020B0502020202020204" pitchFamily="34" charset="0"/>
                        </a:rPr>
                        <a:t>6%</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MX" sz="1000" b="0" i="0" u="none" strike="noStrike">
                          <a:solidFill>
                            <a:srgbClr val="000000"/>
                          </a:solidFill>
                          <a:effectLst/>
                          <a:latin typeface="Century Gothic" panose="020B0502020202020204" pitchFamily="34" charset="0"/>
                        </a:rPr>
                        <a:t>-            3,723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a:solidFill>
                            <a:srgbClr val="000000"/>
                          </a:solidFill>
                          <a:effectLst/>
                          <a:latin typeface="Century Gothic" panose="020B0502020202020204" pitchFamily="34" charset="0"/>
                        </a:rPr>
                        <a:t>-10%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92881">
                <a:tc>
                  <a:txBody>
                    <a:bodyPr/>
                    <a:lstStyle/>
                    <a:p>
                      <a:pPr algn="l" fontAlgn="b"/>
                      <a:r>
                        <a:rPr lang="es-MX" sz="1000" b="1" i="0" u="none" strike="noStrike" dirty="0">
                          <a:solidFill>
                            <a:srgbClr val="000000"/>
                          </a:solidFill>
                          <a:effectLst/>
                          <a:latin typeface="Century Gothic" panose="020B0502020202020204" pitchFamily="34" charset="0"/>
                        </a:rPr>
                        <a:t>Total</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a:solidFill>
                            <a:srgbClr val="000000"/>
                          </a:solidFill>
                          <a:effectLst/>
                          <a:latin typeface="Century Gothic" panose="020B0502020202020204" pitchFamily="34" charset="0"/>
                        </a:rPr>
                        <a:t>         141,984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1" i="0" u="none" strike="noStrike">
                          <a:solidFill>
                            <a:srgbClr val="000000"/>
                          </a:solidFill>
                          <a:effectLst/>
                          <a:latin typeface="Century Gothic" panose="020B0502020202020204" pitchFamily="34" charset="0"/>
                        </a:rPr>
                        <a:t>100%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a:solidFill>
                            <a:srgbClr val="000000"/>
                          </a:solidFill>
                          <a:effectLst/>
                          <a:latin typeface="Century Gothic" panose="020B0502020202020204" pitchFamily="34" charset="0"/>
                        </a:rPr>
                        <a:t>           25,168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1" i="0" u="none" strike="noStrike">
                          <a:solidFill>
                            <a:srgbClr val="000000"/>
                          </a:solidFill>
                          <a:effectLst/>
                          <a:latin typeface="Century Gothic" panose="020B0502020202020204" pitchFamily="34" charset="0"/>
                        </a:rPr>
                        <a:t>100%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a:solidFill>
                            <a:srgbClr val="000000"/>
                          </a:solidFill>
                          <a:effectLst/>
                          <a:latin typeface="Century Gothic" panose="020B0502020202020204" pitchFamily="34" charset="0"/>
                        </a:rPr>
                        <a:t>         153,397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1" i="0" u="none" strike="noStrike">
                          <a:solidFill>
                            <a:srgbClr val="000000"/>
                          </a:solidFill>
                          <a:effectLst/>
                          <a:latin typeface="Century Gothic" panose="020B0502020202020204" pitchFamily="34" charset="0"/>
                        </a:rPr>
                        <a:t>100%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a:solidFill>
                            <a:srgbClr val="000000"/>
                          </a:solidFill>
                          <a:effectLst/>
                          <a:latin typeface="Century Gothic" panose="020B0502020202020204" pitchFamily="34" charset="0"/>
                        </a:rPr>
                        <a:t>           36,580 </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1" i="0" u="none" strike="noStrike" dirty="0">
                          <a:solidFill>
                            <a:srgbClr val="000000"/>
                          </a:solidFill>
                          <a:effectLst/>
                          <a:latin typeface="Century Gothic" panose="020B0502020202020204" pitchFamily="34" charset="0"/>
                        </a:rPr>
                        <a:t>100%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9345461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5787081" cy="631825"/>
          </a:xfrm>
        </p:spPr>
        <p:txBody>
          <a:bodyPr/>
          <a:lstStyle/>
          <a:p>
            <a:r>
              <a:rPr lang="es-MX" sz="2000" b="1" dirty="0" smtClean="0">
                <a:latin typeface="Century Gothic" panose="020B0502020202020204" pitchFamily="34" charset="0"/>
              </a:rPr>
              <a:t>Número de </a:t>
            </a:r>
            <a:r>
              <a:rPr lang="es-MX" sz="2000" b="1" dirty="0" err="1" smtClean="0">
                <a:latin typeface="Century Gothic" panose="020B0502020202020204" pitchFamily="34" charset="0"/>
              </a:rPr>
              <a:t>CKD’s</a:t>
            </a:r>
            <a:r>
              <a:rPr lang="es-MX" sz="2000" b="1" dirty="0" smtClean="0">
                <a:latin typeface="Century Gothic" panose="020B0502020202020204" pitchFamily="34" charset="0"/>
              </a:rPr>
              <a:t> emitidos por año y sector</a:t>
            </a:r>
            <a:br>
              <a:rPr lang="es-MX" sz="2000" b="1" dirty="0" smtClean="0">
                <a:latin typeface="Century Gothic" panose="020B0502020202020204" pitchFamily="34" charset="0"/>
              </a:rPr>
            </a:br>
            <a:r>
              <a:rPr lang="es-MX" sz="1600" b="1" dirty="0" smtClean="0">
                <a:latin typeface="Century Gothic" panose="020B0502020202020204" pitchFamily="34" charset="0"/>
              </a:rPr>
              <a:t>(Al 30-jun-2017)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139</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graphicFrame>
        <p:nvGraphicFramePr>
          <p:cNvPr id="6" name="Tabla 5"/>
          <p:cNvGraphicFramePr>
            <a:graphicFrameLocks noGrp="1"/>
          </p:cNvGraphicFramePr>
          <p:nvPr>
            <p:extLst/>
          </p:nvPr>
        </p:nvGraphicFramePr>
        <p:xfrm>
          <a:off x="457197" y="1967306"/>
          <a:ext cx="7978465" cy="2348118"/>
        </p:xfrm>
        <a:graphic>
          <a:graphicData uri="http://schemas.openxmlformats.org/drawingml/2006/table">
            <a:tbl>
              <a:tblPr/>
              <a:tblGrid>
                <a:gridCol w="1028700"/>
                <a:gridCol w="1028700"/>
                <a:gridCol w="1028700"/>
                <a:gridCol w="1028700"/>
                <a:gridCol w="1028700"/>
                <a:gridCol w="1028700"/>
                <a:gridCol w="866107"/>
                <a:gridCol w="940158"/>
              </a:tblGrid>
              <a:tr h="318673">
                <a:tc>
                  <a:txBody>
                    <a:bodyPr/>
                    <a:lstStyle/>
                    <a:p>
                      <a:pPr algn="ctr" fontAlgn="ctr"/>
                      <a:r>
                        <a:rPr lang="es-MX" sz="1000" b="1" i="0" u="none" strike="noStrike" dirty="0">
                          <a:solidFill>
                            <a:srgbClr val="FFFFFF"/>
                          </a:solidFill>
                          <a:effectLst/>
                          <a:latin typeface="Century Gothic" panose="020B0502020202020204" pitchFamily="34" charset="0"/>
                        </a:rPr>
                        <a:t>Año\Sector</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Agropecuario</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Bienes Raíces</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Capital Privado</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Energía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Infraestructura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Mezzanine y otros</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Total</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2008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2009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2010</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dirty="0">
                          <a:solidFill>
                            <a:srgbClr val="000000"/>
                          </a:solidFill>
                          <a:effectLst/>
                          <a:latin typeface="Century Gothic" panose="020B0502020202020204" pitchFamily="34" charset="0"/>
                        </a:rPr>
                        <a:t>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19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dirty="0">
                          <a:solidFill>
                            <a:srgbClr val="000000"/>
                          </a:solidFill>
                          <a:effectLst/>
                          <a:latin typeface="Century Gothic" panose="020B0502020202020204" pitchFamily="34" charset="0"/>
                        </a:rPr>
                        <a:t>15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2017</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7</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Total</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26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22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dirty="0">
                          <a:solidFill>
                            <a:srgbClr val="000000"/>
                          </a:solidFill>
                          <a:effectLst/>
                          <a:latin typeface="Century Gothic" panose="020B0502020202020204" pitchFamily="34" charset="0"/>
                        </a:rPr>
                        <a:t>81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5295239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140</a:t>
            </a:fld>
            <a:endParaRPr lang="es-ES" altLang="es-MX" dirty="0">
              <a:latin typeface="Century Gothic" panose="020B0502020202020204" pitchFamily="34" charset="0"/>
            </a:endParaRPr>
          </a:p>
        </p:txBody>
      </p:sp>
      <p:pic>
        <p:nvPicPr>
          <p:cNvPr id="12" name="Imagen 11"/>
          <p:cNvPicPr>
            <a:picLocks noChangeAspect="1"/>
          </p:cNvPicPr>
          <p:nvPr/>
        </p:nvPicPr>
        <p:blipFill>
          <a:blip r:embed="rId2"/>
          <a:stretch>
            <a:fillRect/>
          </a:stretch>
        </p:blipFill>
        <p:spPr>
          <a:xfrm>
            <a:off x="232470" y="1321476"/>
            <a:ext cx="7920000" cy="5370131"/>
          </a:xfrm>
          <a:prstGeom prst="rect">
            <a:avLst/>
          </a:prstGeom>
        </p:spPr>
      </p:pic>
    </p:spTree>
    <p:extLst>
      <p:ext uri="{BB962C8B-B14F-4D97-AF65-F5344CB8AC3E}">
        <p14:creationId xmlns:p14="http://schemas.microsoft.com/office/powerpoint/2010/main" val="257180658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141</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51344"/>
            <a:ext cx="7920000" cy="5370131"/>
          </a:xfrm>
          <a:prstGeom prst="rect">
            <a:avLst/>
          </a:prstGeom>
        </p:spPr>
      </p:pic>
    </p:spTree>
    <p:extLst>
      <p:ext uri="{BB962C8B-B14F-4D97-AF65-F5344CB8AC3E}">
        <p14:creationId xmlns:p14="http://schemas.microsoft.com/office/powerpoint/2010/main" val="32818870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142</a:t>
            </a:fld>
            <a:endParaRPr lang="es-ES" altLang="es-MX"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232470" y="1339805"/>
            <a:ext cx="7920000" cy="5199107"/>
          </a:xfrm>
          <a:prstGeom prst="rect">
            <a:avLst/>
          </a:prstGeom>
        </p:spPr>
      </p:pic>
    </p:spTree>
    <p:extLst>
      <p:ext uri="{BB962C8B-B14F-4D97-AF65-F5344CB8AC3E}">
        <p14:creationId xmlns:p14="http://schemas.microsoft.com/office/powerpoint/2010/main" val="2081026973"/>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143</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28266"/>
            <a:ext cx="7920000" cy="5028084"/>
          </a:xfrm>
          <a:prstGeom prst="rect">
            <a:avLst/>
          </a:prstGeom>
        </p:spPr>
      </p:pic>
    </p:spTree>
    <p:extLst>
      <p:ext uri="{BB962C8B-B14F-4D97-AF65-F5344CB8AC3E}">
        <p14:creationId xmlns:p14="http://schemas.microsoft.com/office/powerpoint/2010/main" val="3402724751"/>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144</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18580"/>
            <a:ext cx="7920000" cy="5199107"/>
          </a:xfrm>
          <a:prstGeom prst="rect">
            <a:avLst/>
          </a:prstGeom>
        </p:spPr>
      </p:pic>
    </p:spTree>
    <p:extLst>
      <p:ext uri="{BB962C8B-B14F-4D97-AF65-F5344CB8AC3E}">
        <p14:creationId xmlns:p14="http://schemas.microsoft.com/office/powerpoint/2010/main" val="2722097721"/>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145</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44406"/>
            <a:ext cx="7920000" cy="4172968"/>
          </a:xfrm>
          <a:prstGeom prst="rect">
            <a:avLst/>
          </a:prstGeom>
        </p:spPr>
      </p:pic>
    </p:spTree>
    <p:extLst>
      <p:ext uri="{BB962C8B-B14F-4D97-AF65-F5344CB8AC3E}">
        <p14:creationId xmlns:p14="http://schemas.microsoft.com/office/powerpoint/2010/main" val="295163544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146</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35833"/>
            <a:ext cx="7920000" cy="5199107"/>
          </a:xfrm>
          <a:prstGeom prst="rect">
            <a:avLst/>
          </a:prstGeom>
        </p:spPr>
      </p:pic>
    </p:spTree>
    <p:extLst>
      <p:ext uri="{BB962C8B-B14F-4D97-AF65-F5344CB8AC3E}">
        <p14:creationId xmlns:p14="http://schemas.microsoft.com/office/powerpoint/2010/main" val="4520892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147</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39805"/>
            <a:ext cx="7920000" cy="5199107"/>
          </a:xfrm>
          <a:prstGeom prst="rect">
            <a:avLst/>
          </a:prstGeom>
        </p:spPr>
      </p:pic>
    </p:spTree>
    <p:extLst>
      <p:ext uri="{BB962C8B-B14F-4D97-AF65-F5344CB8AC3E}">
        <p14:creationId xmlns:p14="http://schemas.microsoft.com/office/powerpoint/2010/main" val="1745977985"/>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148</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86110"/>
            <a:ext cx="7920000" cy="5541154"/>
          </a:xfrm>
          <a:prstGeom prst="rect">
            <a:avLst/>
          </a:prstGeom>
        </p:spPr>
      </p:pic>
    </p:spTree>
    <p:extLst>
      <p:ext uri="{BB962C8B-B14F-4D97-AF65-F5344CB8AC3E}">
        <p14:creationId xmlns:p14="http://schemas.microsoft.com/office/powerpoint/2010/main" val="4193392884"/>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149</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180321"/>
            <a:ext cx="7920000" cy="5541154"/>
          </a:xfrm>
          <a:prstGeom prst="rect">
            <a:avLst/>
          </a:prstGeom>
        </p:spPr>
      </p:pic>
    </p:spTree>
    <p:extLst>
      <p:ext uri="{BB962C8B-B14F-4D97-AF65-F5344CB8AC3E}">
        <p14:creationId xmlns:p14="http://schemas.microsoft.com/office/powerpoint/2010/main" val="190109189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150</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77583"/>
            <a:ext cx="7920000" cy="4686038"/>
          </a:xfrm>
          <a:prstGeom prst="rect">
            <a:avLst/>
          </a:prstGeom>
        </p:spPr>
      </p:pic>
    </p:spTree>
    <p:extLst>
      <p:ext uri="{BB962C8B-B14F-4D97-AF65-F5344CB8AC3E}">
        <p14:creationId xmlns:p14="http://schemas.microsoft.com/office/powerpoint/2010/main" val="2696000692"/>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151</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49336"/>
            <a:ext cx="7920000" cy="5592461"/>
          </a:xfrm>
          <a:prstGeom prst="rect">
            <a:avLst/>
          </a:prstGeom>
        </p:spPr>
      </p:pic>
    </p:spTree>
    <p:extLst>
      <p:ext uri="{BB962C8B-B14F-4D97-AF65-F5344CB8AC3E}">
        <p14:creationId xmlns:p14="http://schemas.microsoft.com/office/powerpoint/2010/main" val="1043937455"/>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152</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087534"/>
            <a:ext cx="7920000" cy="5542272"/>
          </a:xfrm>
          <a:prstGeom prst="rect">
            <a:avLst/>
          </a:prstGeom>
        </p:spPr>
      </p:pic>
    </p:spTree>
    <p:extLst>
      <p:ext uri="{BB962C8B-B14F-4D97-AF65-F5344CB8AC3E}">
        <p14:creationId xmlns:p14="http://schemas.microsoft.com/office/powerpoint/2010/main" val="419649288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153</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25847"/>
            <a:ext cx="7920000" cy="4818652"/>
          </a:xfrm>
          <a:prstGeom prst="rect">
            <a:avLst/>
          </a:prstGeom>
        </p:spPr>
      </p:pic>
    </p:spTree>
    <p:extLst>
      <p:ext uri="{BB962C8B-B14F-4D97-AF65-F5344CB8AC3E}">
        <p14:creationId xmlns:p14="http://schemas.microsoft.com/office/powerpoint/2010/main" val="3529233425"/>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154</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24941"/>
            <a:ext cx="7920000" cy="4835097"/>
          </a:xfrm>
          <a:prstGeom prst="rect">
            <a:avLst/>
          </a:prstGeom>
        </p:spPr>
      </p:pic>
    </p:spTree>
    <p:extLst>
      <p:ext uri="{BB962C8B-B14F-4D97-AF65-F5344CB8AC3E}">
        <p14:creationId xmlns:p14="http://schemas.microsoft.com/office/powerpoint/2010/main" val="46565154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155</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281364"/>
            <a:ext cx="7920000" cy="4999557"/>
          </a:xfrm>
          <a:prstGeom prst="rect">
            <a:avLst/>
          </a:prstGeom>
        </p:spPr>
      </p:pic>
    </p:spTree>
    <p:extLst>
      <p:ext uri="{BB962C8B-B14F-4D97-AF65-F5344CB8AC3E}">
        <p14:creationId xmlns:p14="http://schemas.microsoft.com/office/powerpoint/2010/main" val="382720409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156</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79023"/>
            <a:ext cx="7920000" cy="3947018"/>
          </a:xfrm>
          <a:prstGeom prst="rect">
            <a:avLst/>
          </a:prstGeom>
        </p:spPr>
      </p:pic>
    </p:spTree>
    <p:extLst>
      <p:ext uri="{BB962C8B-B14F-4D97-AF65-F5344CB8AC3E}">
        <p14:creationId xmlns:p14="http://schemas.microsoft.com/office/powerpoint/2010/main" val="3736389411"/>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308377" cy="885422"/>
          </a:xfrm>
        </p:spPr>
        <p:txBody>
          <a:bodyPr/>
          <a:lstStyle/>
          <a:p>
            <a:r>
              <a:rPr lang="es-MX" sz="2000" b="1" dirty="0" smtClean="0">
                <a:latin typeface="Century Gothic" panose="020B0502020202020204" pitchFamily="34" charset="0"/>
              </a:rPr>
              <a:t>Asignación de montos de inversión en CKD’s por sector</a:t>
            </a:r>
            <a:br>
              <a:rPr lang="es-MX" sz="2000" b="1" dirty="0" smtClean="0">
                <a:latin typeface="Century Gothic" panose="020B0502020202020204" pitchFamily="34" charset="0"/>
              </a:rPr>
            </a:br>
            <a:r>
              <a:rPr lang="es-MX" sz="1400" b="1" dirty="0" smtClean="0">
                <a:latin typeface="Century Gothic" panose="020B0502020202020204" pitchFamily="34" charset="0"/>
              </a:rPr>
              <a:t>(Con datos del cierre del 31-dic-2012 al cierre del 31-ene-2017)</a:t>
            </a:r>
            <a:endParaRPr lang="es-MX" sz="2000" b="1" dirty="0">
              <a:latin typeface="Century Gothic" panose="020B0502020202020204" pitchFamily="34" charset="0"/>
            </a:endParaRPr>
          </a:p>
        </p:txBody>
      </p:sp>
      <p:pic>
        <p:nvPicPr>
          <p:cNvPr id="8" name="Imagen 7"/>
          <p:cNvPicPr>
            <a:picLocks noChangeAspect="1"/>
          </p:cNvPicPr>
          <p:nvPr/>
        </p:nvPicPr>
        <p:blipFill>
          <a:blip r:embed="rId2"/>
          <a:stretch>
            <a:fillRect/>
          </a:stretch>
        </p:blipFill>
        <p:spPr>
          <a:xfrm>
            <a:off x="385200" y="1369936"/>
            <a:ext cx="7232400" cy="5253917"/>
          </a:xfrm>
          <a:prstGeom prst="rect">
            <a:avLst/>
          </a:prstGeom>
        </p:spPr>
      </p:pic>
      <p:sp>
        <p:nvSpPr>
          <p:cNvPr id="5"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157</a:t>
            </a:fld>
            <a:endParaRPr lang="es-ES" altLang="es-MX" dirty="0">
              <a:latin typeface="Century Gothic" panose="020B0502020202020204" pitchFamily="34" charset="0"/>
            </a:endParaRPr>
          </a:p>
        </p:txBody>
      </p:sp>
      <p:sp>
        <p:nvSpPr>
          <p:cNvPr id="3" name="2 Flecha izquierda">
            <a:hlinkClick r:id="rId3" action="ppaction://hlinksldjump"/>
          </p:cNvPr>
          <p:cNvSpPr/>
          <p:nvPr/>
        </p:nvSpPr>
        <p:spPr>
          <a:xfrm>
            <a:off x="8730152" y="6379152"/>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32295550"/>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Participación del FANVIT en Fibras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6" y="1249603"/>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Este tipo de activo representa el 1% del portafolio, distribuido de la siguiente manera.</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Reportes trimestrales de las Fibras; Vector</a:t>
            </a:r>
          </a:p>
        </p:txBody>
      </p:sp>
      <p:graphicFrame>
        <p:nvGraphicFramePr>
          <p:cNvPr id="18" name="Gráfico 17">
            <a:extLst>
              <a:ext uri="{FF2B5EF4-FFF2-40B4-BE49-F238E27FC236}">
                <a16:creationId xmlns:a16="http://schemas.microsoft.com/office/drawing/2014/main" xmlns="" id="{A6CBDAC4-30AE-4E41-A821-E5A9480091AA}"/>
              </a:ext>
            </a:extLst>
          </p:cNvPr>
          <p:cNvGraphicFramePr>
            <a:graphicFrameLocks/>
          </p:cNvGraphicFramePr>
          <p:nvPr>
            <p:extLst/>
          </p:nvPr>
        </p:nvGraphicFramePr>
        <p:xfrm>
          <a:off x="4527175" y="2057400"/>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4" name="Gráfico 43">
            <a:extLst>
              <a:ext uri="{FF2B5EF4-FFF2-40B4-BE49-F238E27FC236}">
                <a16:creationId xmlns:a16="http://schemas.microsoft.com/office/drawing/2014/main" xmlns="" id="{DFBD004D-6B60-4F8C-BB88-8769CFC43A60}"/>
              </a:ext>
            </a:extLst>
          </p:cNvPr>
          <p:cNvGraphicFramePr>
            <a:graphicFrameLocks/>
          </p:cNvGraphicFramePr>
          <p:nvPr>
            <p:extLst/>
          </p:nvPr>
        </p:nvGraphicFramePr>
        <p:xfrm>
          <a:off x="0" y="3125980"/>
          <a:ext cx="457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46" name="Conector recto de flecha 45"/>
          <p:cNvCxnSpPr>
            <a:cxnSpLocks/>
          </p:cNvCxnSpPr>
          <p:nvPr/>
        </p:nvCxnSpPr>
        <p:spPr>
          <a:xfrm flipV="1">
            <a:off x="2312891" y="3063228"/>
            <a:ext cx="2016034" cy="8965"/>
          </a:xfrm>
          <a:prstGeom prst="straightConnector1">
            <a:avLst/>
          </a:prstGeom>
          <a:ln>
            <a:solidFill>
              <a:srgbClr val="0070C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0" name="Conector recto 49"/>
          <p:cNvCxnSpPr/>
          <p:nvPr/>
        </p:nvCxnSpPr>
        <p:spPr>
          <a:xfrm>
            <a:off x="2321856" y="3063228"/>
            <a:ext cx="0" cy="164067"/>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2" name="Abrir llave 51"/>
          <p:cNvSpPr/>
          <p:nvPr/>
        </p:nvSpPr>
        <p:spPr>
          <a:xfrm>
            <a:off x="4428565" y="1927412"/>
            <a:ext cx="430306" cy="2873188"/>
          </a:xfrm>
          <a:prstGeom prst="leftBrace">
            <a:avLst>
              <a:gd name="adj1" fmla="val 39583"/>
              <a:gd name="adj2" fmla="val 40016"/>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dirty="0"/>
          </a:p>
        </p:txBody>
      </p:sp>
      <p:sp>
        <p:nvSpPr>
          <p:cNvPr id="53" name="CuadroTexto 52"/>
          <p:cNvSpPr txBox="1"/>
          <p:nvPr/>
        </p:nvSpPr>
        <p:spPr>
          <a:xfrm>
            <a:off x="1483497" y="2251045"/>
            <a:ext cx="1676718" cy="615553"/>
          </a:xfrm>
          <a:prstGeom prst="rect">
            <a:avLst/>
          </a:prstGeom>
          <a:noFill/>
        </p:spPr>
        <p:txBody>
          <a:bodyPr wrap="square" rtlCol="0">
            <a:spAutoFit/>
          </a:bodyPr>
          <a:lstStyle/>
          <a:p>
            <a:pPr algn="ctr"/>
            <a:r>
              <a:rPr lang="es-MX" sz="1400" b="1" dirty="0">
                <a:solidFill>
                  <a:srgbClr val="0070C0"/>
                </a:solidFill>
                <a:latin typeface="Century Gothic" panose="020B0502020202020204" pitchFamily="34" charset="0"/>
              </a:rPr>
              <a:t>1%</a:t>
            </a:r>
          </a:p>
          <a:p>
            <a:pPr algn="ctr"/>
            <a:endParaRPr lang="es-MX" sz="600" b="1" dirty="0">
              <a:solidFill>
                <a:srgbClr val="0070C0"/>
              </a:solidFill>
              <a:latin typeface="Century Gothic" panose="020B0502020202020204" pitchFamily="34" charset="0"/>
            </a:endParaRPr>
          </a:p>
          <a:p>
            <a:pPr algn="ctr"/>
            <a:r>
              <a:rPr lang="es-MX" sz="1400" b="1" dirty="0">
                <a:solidFill>
                  <a:srgbClr val="0070C0"/>
                </a:solidFill>
                <a:latin typeface="Century Gothic" panose="020B0502020202020204" pitchFamily="34" charset="0"/>
              </a:rPr>
              <a:t>1,284 </a:t>
            </a:r>
            <a:r>
              <a:rPr lang="es-MX" sz="1400" b="1" dirty="0" err="1">
                <a:solidFill>
                  <a:srgbClr val="0070C0"/>
                </a:solidFill>
                <a:latin typeface="Century Gothic" panose="020B0502020202020204" pitchFamily="34" charset="0"/>
              </a:rPr>
              <a:t>mdp</a:t>
            </a:r>
            <a:endParaRPr lang="es-MX" sz="1400" b="1" dirty="0">
              <a:solidFill>
                <a:srgbClr val="0070C0"/>
              </a:solidFill>
              <a:latin typeface="Century Gothic" panose="020B0502020202020204" pitchFamily="34" charset="0"/>
            </a:endParaRPr>
          </a:p>
        </p:txBody>
      </p:sp>
      <p:cxnSp>
        <p:nvCxnSpPr>
          <p:cNvPr id="54" name="Conector recto 53"/>
          <p:cNvCxnSpPr/>
          <p:nvPr/>
        </p:nvCxnSpPr>
        <p:spPr>
          <a:xfrm>
            <a:off x="2321856" y="2901865"/>
            <a:ext cx="0" cy="164067"/>
          </a:xfrm>
          <a:prstGeom prst="line">
            <a:avLst/>
          </a:prstGeom>
          <a:ln>
            <a:solidFill>
              <a:srgbClr val="0070C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CuadroTexto 54"/>
          <p:cNvSpPr txBox="1"/>
          <p:nvPr/>
        </p:nvSpPr>
        <p:spPr>
          <a:xfrm>
            <a:off x="1483497" y="4240232"/>
            <a:ext cx="1676718" cy="400110"/>
          </a:xfrm>
          <a:prstGeom prst="rect">
            <a:avLst/>
          </a:prstGeom>
          <a:noFill/>
        </p:spPr>
        <p:txBody>
          <a:bodyPr wrap="square" rtlCol="0">
            <a:spAutoFit/>
          </a:bodyPr>
          <a:lstStyle/>
          <a:p>
            <a:pPr algn="ctr"/>
            <a:r>
              <a:rPr lang="es-MX" sz="2000" b="1" dirty="0">
                <a:solidFill>
                  <a:schemeClr val="bg1">
                    <a:lumMod val="50000"/>
                  </a:schemeClr>
                </a:solidFill>
                <a:latin typeface="Century Gothic" panose="020B0502020202020204" pitchFamily="34" charset="0"/>
              </a:rPr>
              <a:t>FANVIT</a:t>
            </a:r>
          </a:p>
        </p:txBody>
      </p:sp>
      <p:graphicFrame>
        <p:nvGraphicFramePr>
          <p:cNvPr id="56" name="Gráfico 55">
            <a:extLst>
              <a:ext uri="{FF2B5EF4-FFF2-40B4-BE49-F238E27FC236}">
                <a16:creationId xmlns:a16="http://schemas.microsoft.com/office/drawing/2014/main" xmlns="" id="{D463B08D-FCB6-4707-8367-AEF3465CD3B4}"/>
              </a:ext>
            </a:extLst>
          </p:cNvPr>
          <p:cNvGraphicFramePr>
            <a:graphicFrameLocks/>
          </p:cNvGraphicFramePr>
          <p:nvPr>
            <p:extLst/>
          </p:nvPr>
        </p:nvGraphicFramePr>
        <p:xfrm>
          <a:off x="3985259" y="4975417"/>
          <a:ext cx="4915665" cy="1693498"/>
        </p:xfrm>
        <a:graphic>
          <a:graphicData uri="http://schemas.openxmlformats.org/drawingml/2006/chart">
            <c:chart xmlns:c="http://schemas.openxmlformats.org/drawingml/2006/chart" xmlns:r="http://schemas.openxmlformats.org/officeDocument/2006/relationships" r:id="rId4"/>
          </a:graphicData>
        </a:graphic>
      </p:graphicFrame>
      <p:sp>
        <p:nvSpPr>
          <p:cNvPr id="57" name="2 Marcador de contenido"/>
          <p:cNvSpPr txBox="1">
            <a:spLocks/>
          </p:cNvSpPr>
          <p:nvPr/>
        </p:nvSpPr>
        <p:spPr>
          <a:xfrm>
            <a:off x="4186504" y="663315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*Hasta el 7 de julio de 2017. Fuente: Cálculos de MFGI</a:t>
            </a:r>
          </a:p>
        </p:txBody>
      </p:sp>
      <p:sp>
        <p:nvSpPr>
          <p:cNvPr id="17"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158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123743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Área rentable bruta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6" y="1249603"/>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Más del 70% del área rentable de las Fibras se concentra en el sector industrial.</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Fibra Hotel y Fibra </a:t>
            </a:r>
            <a:r>
              <a:rPr lang="es-MX" sz="1600" dirty="0" err="1">
                <a:latin typeface="Century Gothic" panose="020B0502020202020204" pitchFamily="34" charset="0"/>
              </a:rPr>
              <a:t>Inn</a:t>
            </a:r>
            <a:r>
              <a:rPr lang="es-MX" sz="1600" dirty="0">
                <a:latin typeface="Century Gothic" panose="020B0502020202020204" pitchFamily="34" charset="0"/>
              </a:rPr>
              <a:t> cuentan con 10,812 y 7,115 cuartos, respectivamente.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Fibra Plus mantiene todas sus 9 propiedades en desarrollo. </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Reportes trimestrales de las Fibras; Vector</a:t>
            </a:r>
          </a:p>
        </p:txBody>
      </p:sp>
      <p:graphicFrame>
        <p:nvGraphicFramePr>
          <p:cNvPr id="8" name="Gráfico 7">
            <a:extLst>
              <a:ext uri="{FF2B5EF4-FFF2-40B4-BE49-F238E27FC236}">
                <a16:creationId xmlns:a16="http://schemas.microsoft.com/office/drawing/2014/main" xmlns="" id="{D17EB319-0B53-4094-B14E-62F0F5337A12}"/>
              </a:ext>
            </a:extLst>
          </p:cNvPr>
          <p:cNvGraphicFramePr>
            <a:graphicFrameLocks/>
          </p:cNvGraphicFramePr>
          <p:nvPr>
            <p:extLst/>
          </p:nvPr>
        </p:nvGraphicFramePr>
        <p:xfrm>
          <a:off x="1133403" y="2268071"/>
          <a:ext cx="6787544" cy="4202832"/>
        </p:xfrm>
        <a:graphic>
          <a:graphicData uri="http://schemas.openxmlformats.org/drawingml/2006/chart">
            <c:chart xmlns:c="http://schemas.openxmlformats.org/drawingml/2006/chart" xmlns:r="http://schemas.openxmlformats.org/officeDocument/2006/relationships" r:id="rId2"/>
          </a:graphicData>
        </a:graphic>
      </p:graphicFrame>
      <p:sp>
        <p:nvSpPr>
          <p:cNvPr id="6"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159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58419008"/>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0"/>
          <p:cNvGrpSpPr>
            <a:grpSpLocks noChangeAspect="1"/>
          </p:cNvGrpSpPr>
          <p:nvPr/>
        </p:nvGrpSpPr>
        <p:grpSpPr bwMode="auto">
          <a:xfrm>
            <a:off x="2557688" y="2368515"/>
            <a:ext cx="4398469" cy="4409805"/>
            <a:chOff x="2104" y="1382"/>
            <a:chExt cx="1552" cy="1556"/>
          </a:xfrm>
        </p:grpSpPr>
        <p:sp>
          <p:nvSpPr>
            <p:cNvPr id="71" name="Freeform 62"/>
            <p:cNvSpPr>
              <a:spLocks/>
            </p:cNvSpPr>
            <p:nvPr/>
          </p:nvSpPr>
          <p:spPr bwMode="auto">
            <a:xfrm>
              <a:off x="2104" y="1382"/>
              <a:ext cx="1552" cy="1556"/>
            </a:xfrm>
            <a:custGeom>
              <a:avLst/>
              <a:gdLst>
                <a:gd name="T0" fmla="*/ 776 w 1552"/>
                <a:gd name="T1" fmla="*/ 0 h 1556"/>
                <a:gd name="T2" fmla="*/ 854 w 1552"/>
                <a:gd name="T3" fmla="*/ 0 h 1556"/>
                <a:gd name="T4" fmla="*/ 932 w 1552"/>
                <a:gd name="T5" fmla="*/ 12 h 1556"/>
                <a:gd name="T6" fmla="*/ 1004 w 1552"/>
                <a:gd name="T7" fmla="*/ 37 h 1556"/>
                <a:gd name="T8" fmla="*/ 1077 w 1552"/>
                <a:gd name="T9" fmla="*/ 61 h 1556"/>
                <a:gd name="T10" fmla="*/ 1149 w 1552"/>
                <a:gd name="T11" fmla="*/ 91 h 1556"/>
                <a:gd name="T12" fmla="*/ 1209 w 1552"/>
                <a:gd name="T13" fmla="*/ 133 h 1556"/>
                <a:gd name="T14" fmla="*/ 1329 w 1552"/>
                <a:gd name="T15" fmla="*/ 229 h 1556"/>
                <a:gd name="T16" fmla="*/ 1419 w 1552"/>
                <a:gd name="T17" fmla="*/ 344 h 1556"/>
                <a:gd name="T18" fmla="*/ 1461 w 1552"/>
                <a:gd name="T19" fmla="*/ 404 h 1556"/>
                <a:gd name="T20" fmla="*/ 1491 w 1552"/>
                <a:gd name="T21" fmla="*/ 477 h 1556"/>
                <a:gd name="T22" fmla="*/ 1522 w 1552"/>
                <a:gd name="T23" fmla="*/ 549 h 1556"/>
                <a:gd name="T24" fmla="*/ 1540 w 1552"/>
                <a:gd name="T25" fmla="*/ 621 h 1556"/>
                <a:gd name="T26" fmla="*/ 1552 w 1552"/>
                <a:gd name="T27" fmla="*/ 700 h 1556"/>
                <a:gd name="T28" fmla="*/ 1552 w 1552"/>
                <a:gd name="T29" fmla="*/ 778 h 1556"/>
                <a:gd name="T30" fmla="*/ 1552 w 1552"/>
                <a:gd name="T31" fmla="*/ 856 h 1556"/>
                <a:gd name="T32" fmla="*/ 1540 w 1552"/>
                <a:gd name="T33" fmla="*/ 935 h 1556"/>
                <a:gd name="T34" fmla="*/ 1522 w 1552"/>
                <a:gd name="T35" fmla="*/ 1007 h 1556"/>
                <a:gd name="T36" fmla="*/ 1491 w 1552"/>
                <a:gd name="T37" fmla="*/ 1079 h 1556"/>
                <a:gd name="T38" fmla="*/ 1461 w 1552"/>
                <a:gd name="T39" fmla="*/ 1152 h 1556"/>
                <a:gd name="T40" fmla="*/ 1419 w 1552"/>
                <a:gd name="T41" fmla="*/ 1212 h 1556"/>
                <a:gd name="T42" fmla="*/ 1329 w 1552"/>
                <a:gd name="T43" fmla="*/ 1333 h 1556"/>
                <a:gd name="T44" fmla="*/ 1209 w 1552"/>
                <a:gd name="T45" fmla="*/ 1423 h 1556"/>
                <a:gd name="T46" fmla="*/ 1149 w 1552"/>
                <a:gd name="T47" fmla="*/ 1465 h 1556"/>
                <a:gd name="T48" fmla="*/ 1077 w 1552"/>
                <a:gd name="T49" fmla="*/ 1495 h 1556"/>
                <a:gd name="T50" fmla="*/ 1004 w 1552"/>
                <a:gd name="T51" fmla="*/ 1525 h 1556"/>
                <a:gd name="T52" fmla="*/ 932 w 1552"/>
                <a:gd name="T53" fmla="*/ 1544 h 1556"/>
                <a:gd name="T54" fmla="*/ 854 w 1552"/>
                <a:gd name="T55" fmla="*/ 1556 h 1556"/>
                <a:gd name="T56" fmla="*/ 776 w 1552"/>
                <a:gd name="T57" fmla="*/ 1556 h 1556"/>
                <a:gd name="T58" fmla="*/ 698 w 1552"/>
                <a:gd name="T59" fmla="*/ 1556 h 1556"/>
                <a:gd name="T60" fmla="*/ 620 w 1552"/>
                <a:gd name="T61" fmla="*/ 1544 h 1556"/>
                <a:gd name="T62" fmla="*/ 548 w 1552"/>
                <a:gd name="T63" fmla="*/ 1525 h 1556"/>
                <a:gd name="T64" fmla="*/ 475 w 1552"/>
                <a:gd name="T65" fmla="*/ 1495 h 1556"/>
                <a:gd name="T66" fmla="*/ 403 w 1552"/>
                <a:gd name="T67" fmla="*/ 1465 h 1556"/>
                <a:gd name="T68" fmla="*/ 343 w 1552"/>
                <a:gd name="T69" fmla="*/ 1423 h 1556"/>
                <a:gd name="T70" fmla="*/ 229 w 1552"/>
                <a:gd name="T71" fmla="*/ 1333 h 1556"/>
                <a:gd name="T72" fmla="*/ 133 w 1552"/>
                <a:gd name="T73" fmla="*/ 1212 h 1556"/>
                <a:gd name="T74" fmla="*/ 91 w 1552"/>
                <a:gd name="T75" fmla="*/ 1152 h 1556"/>
                <a:gd name="T76" fmla="*/ 61 w 1552"/>
                <a:gd name="T77" fmla="*/ 1079 h 1556"/>
                <a:gd name="T78" fmla="*/ 36 w 1552"/>
                <a:gd name="T79" fmla="*/ 1007 h 1556"/>
                <a:gd name="T80" fmla="*/ 12 w 1552"/>
                <a:gd name="T81" fmla="*/ 935 h 1556"/>
                <a:gd name="T82" fmla="*/ 0 w 1552"/>
                <a:gd name="T83" fmla="*/ 856 h 1556"/>
                <a:gd name="T84" fmla="*/ 0 w 1552"/>
                <a:gd name="T85" fmla="*/ 778 h 1556"/>
                <a:gd name="T86" fmla="*/ 6 w 1552"/>
                <a:gd name="T87" fmla="*/ 676 h 1556"/>
                <a:gd name="T88" fmla="*/ 24 w 1552"/>
                <a:gd name="T89" fmla="*/ 579 h 1556"/>
                <a:gd name="T90" fmla="*/ 55 w 1552"/>
                <a:gd name="T91" fmla="*/ 483 h 1556"/>
                <a:gd name="T92" fmla="*/ 103 w 1552"/>
                <a:gd name="T93" fmla="*/ 392 h 1556"/>
                <a:gd name="T94" fmla="*/ 776 w 1552"/>
                <a:gd name="T95" fmla="*/ 778 h 1556"/>
                <a:gd name="T96" fmla="*/ 776 w 1552"/>
                <a:gd name="T97" fmla="*/ 0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2" h="1556">
                  <a:moveTo>
                    <a:pt x="776" y="0"/>
                  </a:moveTo>
                  <a:lnTo>
                    <a:pt x="854" y="0"/>
                  </a:lnTo>
                  <a:lnTo>
                    <a:pt x="932" y="12"/>
                  </a:lnTo>
                  <a:lnTo>
                    <a:pt x="1004" y="37"/>
                  </a:lnTo>
                  <a:lnTo>
                    <a:pt x="1077" y="61"/>
                  </a:lnTo>
                  <a:lnTo>
                    <a:pt x="1149" y="91"/>
                  </a:lnTo>
                  <a:lnTo>
                    <a:pt x="1209" y="133"/>
                  </a:lnTo>
                  <a:lnTo>
                    <a:pt x="1329" y="229"/>
                  </a:lnTo>
                  <a:lnTo>
                    <a:pt x="1419" y="344"/>
                  </a:lnTo>
                  <a:lnTo>
                    <a:pt x="1461" y="404"/>
                  </a:lnTo>
                  <a:lnTo>
                    <a:pt x="1491" y="477"/>
                  </a:lnTo>
                  <a:lnTo>
                    <a:pt x="1522" y="549"/>
                  </a:lnTo>
                  <a:lnTo>
                    <a:pt x="1540" y="621"/>
                  </a:lnTo>
                  <a:lnTo>
                    <a:pt x="1552" y="700"/>
                  </a:lnTo>
                  <a:lnTo>
                    <a:pt x="1552" y="778"/>
                  </a:lnTo>
                  <a:lnTo>
                    <a:pt x="1552" y="856"/>
                  </a:lnTo>
                  <a:lnTo>
                    <a:pt x="1540" y="935"/>
                  </a:lnTo>
                  <a:lnTo>
                    <a:pt x="1522" y="1007"/>
                  </a:lnTo>
                  <a:lnTo>
                    <a:pt x="1491" y="1079"/>
                  </a:lnTo>
                  <a:lnTo>
                    <a:pt x="1461" y="1152"/>
                  </a:lnTo>
                  <a:lnTo>
                    <a:pt x="1419" y="1212"/>
                  </a:lnTo>
                  <a:lnTo>
                    <a:pt x="1329" y="1333"/>
                  </a:lnTo>
                  <a:lnTo>
                    <a:pt x="1209" y="1423"/>
                  </a:lnTo>
                  <a:lnTo>
                    <a:pt x="1149" y="1465"/>
                  </a:lnTo>
                  <a:lnTo>
                    <a:pt x="1077" y="1495"/>
                  </a:lnTo>
                  <a:lnTo>
                    <a:pt x="1004" y="1525"/>
                  </a:lnTo>
                  <a:lnTo>
                    <a:pt x="932" y="1544"/>
                  </a:lnTo>
                  <a:lnTo>
                    <a:pt x="854" y="1556"/>
                  </a:lnTo>
                  <a:lnTo>
                    <a:pt x="776" y="1556"/>
                  </a:lnTo>
                  <a:lnTo>
                    <a:pt x="698" y="1556"/>
                  </a:lnTo>
                  <a:lnTo>
                    <a:pt x="620" y="1544"/>
                  </a:lnTo>
                  <a:lnTo>
                    <a:pt x="548" y="1525"/>
                  </a:lnTo>
                  <a:lnTo>
                    <a:pt x="475" y="1495"/>
                  </a:lnTo>
                  <a:lnTo>
                    <a:pt x="403" y="1465"/>
                  </a:lnTo>
                  <a:lnTo>
                    <a:pt x="343" y="1423"/>
                  </a:lnTo>
                  <a:lnTo>
                    <a:pt x="229" y="1333"/>
                  </a:lnTo>
                  <a:lnTo>
                    <a:pt x="133" y="1212"/>
                  </a:lnTo>
                  <a:lnTo>
                    <a:pt x="91" y="1152"/>
                  </a:lnTo>
                  <a:lnTo>
                    <a:pt x="61" y="1079"/>
                  </a:lnTo>
                  <a:lnTo>
                    <a:pt x="36" y="1007"/>
                  </a:lnTo>
                  <a:lnTo>
                    <a:pt x="12" y="935"/>
                  </a:lnTo>
                  <a:lnTo>
                    <a:pt x="0" y="856"/>
                  </a:lnTo>
                  <a:lnTo>
                    <a:pt x="0" y="778"/>
                  </a:lnTo>
                  <a:lnTo>
                    <a:pt x="6" y="676"/>
                  </a:lnTo>
                  <a:lnTo>
                    <a:pt x="24" y="579"/>
                  </a:lnTo>
                  <a:lnTo>
                    <a:pt x="55" y="483"/>
                  </a:lnTo>
                  <a:lnTo>
                    <a:pt x="103" y="392"/>
                  </a:lnTo>
                  <a:lnTo>
                    <a:pt x="776" y="778"/>
                  </a:lnTo>
                  <a:lnTo>
                    <a:pt x="776"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 name="Freeform 63"/>
            <p:cNvSpPr>
              <a:spLocks/>
            </p:cNvSpPr>
            <p:nvPr/>
          </p:nvSpPr>
          <p:spPr bwMode="auto">
            <a:xfrm>
              <a:off x="2104" y="1382"/>
              <a:ext cx="1552" cy="1556"/>
            </a:xfrm>
            <a:custGeom>
              <a:avLst/>
              <a:gdLst>
                <a:gd name="T0" fmla="*/ 776 w 1552"/>
                <a:gd name="T1" fmla="*/ 0 h 1556"/>
                <a:gd name="T2" fmla="*/ 854 w 1552"/>
                <a:gd name="T3" fmla="*/ 0 h 1556"/>
                <a:gd name="T4" fmla="*/ 932 w 1552"/>
                <a:gd name="T5" fmla="*/ 12 h 1556"/>
                <a:gd name="T6" fmla="*/ 1004 w 1552"/>
                <a:gd name="T7" fmla="*/ 37 h 1556"/>
                <a:gd name="T8" fmla="*/ 1077 w 1552"/>
                <a:gd name="T9" fmla="*/ 61 h 1556"/>
                <a:gd name="T10" fmla="*/ 1149 w 1552"/>
                <a:gd name="T11" fmla="*/ 91 h 1556"/>
                <a:gd name="T12" fmla="*/ 1209 w 1552"/>
                <a:gd name="T13" fmla="*/ 133 h 1556"/>
                <a:gd name="T14" fmla="*/ 1329 w 1552"/>
                <a:gd name="T15" fmla="*/ 229 h 1556"/>
                <a:gd name="T16" fmla="*/ 1419 w 1552"/>
                <a:gd name="T17" fmla="*/ 344 h 1556"/>
                <a:gd name="T18" fmla="*/ 1461 w 1552"/>
                <a:gd name="T19" fmla="*/ 404 h 1556"/>
                <a:gd name="T20" fmla="*/ 1491 w 1552"/>
                <a:gd name="T21" fmla="*/ 477 h 1556"/>
                <a:gd name="T22" fmla="*/ 1522 w 1552"/>
                <a:gd name="T23" fmla="*/ 549 h 1556"/>
                <a:gd name="T24" fmla="*/ 1540 w 1552"/>
                <a:gd name="T25" fmla="*/ 621 h 1556"/>
                <a:gd name="T26" fmla="*/ 1552 w 1552"/>
                <a:gd name="T27" fmla="*/ 700 h 1556"/>
                <a:gd name="T28" fmla="*/ 1552 w 1552"/>
                <a:gd name="T29" fmla="*/ 778 h 1556"/>
                <a:gd name="T30" fmla="*/ 1552 w 1552"/>
                <a:gd name="T31" fmla="*/ 856 h 1556"/>
                <a:gd name="T32" fmla="*/ 1540 w 1552"/>
                <a:gd name="T33" fmla="*/ 935 h 1556"/>
                <a:gd name="T34" fmla="*/ 1522 w 1552"/>
                <a:gd name="T35" fmla="*/ 1007 h 1556"/>
                <a:gd name="T36" fmla="*/ 1491 w 1552"/>
                <a:gd name="T37" fmla="*/ 1079 h 1556"/>
                <a:gd name="T38" fmla="*/ 1461 w 1552"/>
                <a:gd name="T39" fmla="*/ 1152 h 1556"/>
                <a:gd name="T40" fmla="*/ 1419 w 1552"/>
                <a:gd name="T41" fmla="*/ 1212 h 1556"/>
                <a:gd name="T42" fmla="*/ 1329 w 1552"/>
                <a:gd name="T43" fmla="*/ 1333 h 1556"/>
                <a:gd name="T44" fmla="*/ 1209 w 1552"/>
                <a:gd name="T45" fmla="*/ 1423 h 1556"/>
                <a:gd name="T46" fmla="*/ 1149 w 1552"/>
                <a:gd name="T47" fmla="*/ 1465 h 1556"/>
                <a:gd name="T48" fmla="*/ 1077 w 1552"/>
                <a:gd name="T49" fmla="*/ 1495 h 1556"/>
                <a:gd name="T50" fmla="*/ 1004 w 1552"/>
                <a:gd name="T51" fmla="*/ 1525 h 1556"/>
                <a:gd name="T52" fmla="*/ 932 w 1552"/>
                <a:gd name="T53" fmla="*/ 1544 h 1556"/>
                <a:gd name="T54" fmla="*/ 854 w 1552"/>
                <a:gd name="T55" fmla="*/ 1556 h 1556"/>
                <a:gd name="T56" fmla="*/ 776 w 1552"/>
                <a:gd name="T57" fmla="*/ 1556 h 1556"/>
                <a:gd name="T58" fmla="*/ 698 w 1552"/>
                <a:gd name="T59" fmla="*/ 1556 h 1556"/>
                <a:gd name="T60" fmla="*/ 620 w 1552"/>
                <a:gd name="T61" fmla="*/ 1544 h 1556"/>
                <a:gd name="T62" fmla="*/ 548 w 1552"/>
                <a:gd name="T63" fmla="*/ 1525 h 1556"/>
                <a:gd name="T64" fmla="*/ 475 w 1552"/>
                <a:gd name="T65" fmla="*/ 1495 h 1556"/>
                <a:gd name="T66" fmla="*/ 403 w 1552"/>
                <a:gd name="T67" fmla="*/ 1465 h 1556"/>
                <a:gd name="T68" fmla="*/ 343 w 1552"/>
                <a:gd name="T69" fmla="*/ 1423 h 1556"/>
                <a:gd name="T70" fmla="*/ 229 w 1552"/>
                <a:gd name="T71" fmla="*/ 1333 h 1556"/>
                <a:gd name="T72" fmla="*/ 133 w 1552"/>
                <a:gd name="T73" fmla="*/ 1212 h 1556"/>
                <a:gd name="T74" fmla="*/ 91 w 1552"/>
                <a:gd name="T75" fmla="*/ 1152 h 1556"/>
                <a:gd name="T76" fmla="*/ 61 w 1552"/>
                <a:gd name="T77" fmla="*/ 1079 h 1556"/>
                <a:gd name="T78" fmla="*/ 36 w 1552"/>
                <a:gd name="T79" fmla="*/ 1007 h 1556"/>
                <a:gd name="T80" fmla="*/ 12 w 1552"/>
                <a:gd name="T81" fmla="*/ 935 h 1556"/>
                <a:gd name="T82" fmla="*/ 0 w 1552"/>
                <a:gd name="T83" fmla="*/ 856 h 1556"/>
                <a:gd name="T84" fmla="*/ 0 w 1552"/>
                <a:gd name="T85" fmla="*/ 778 h 1556"/>
                <a:gd name="T86" fmla="*/ 6 w 1552"/>
                <a:gd name="T87" fmla="*/ 676 h 1556"/>
                <a:gd name="T88" fmla="*/ 24 w 1552"/>
                <a:gd name="T89" fmla="*/ 579 h 1556"/>
                <a:gd name="T90" fmla="*/ 55 w 1552"/>
                <a:gd name="T91" fmla="*/ 483 h 1556"/>
                <a:gd name="T92" fmla="*/ 103 w 1552"/>
                <a:gd name="T93" fmla="*/ 392 h 1556"/>
                <a:gd name="T94" fmla="*/ 776 w 1552"/>
                <a:gd name="T95" fmla="*/ 778 h 1556"/>
                <a:gd name="T96" fmla="*/ 776 w 1552"/>
                <a:gd name="T97" fmla="*/ 0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2" h="1556">
                  <a:moveTo>
                    <a:pt x="776" y="0"/>
                  </a:moveTo>
                  <a:lnTo>
                    <a:pt x="854" y="0"/>
                  </a:lnTo>
                  <a:lnTo>
                    <a:pt x="932" y="12"/>
                  </a:lnTo>
                  <a:lnTo>
                    <a:pt x="1004" y="37"/>
                  </a:lnTo>
                  <a:lnTo>
                    <a:pt x="1077" y="61"/>
                  </a:lnTo>
                  <a:lnTo>
                    <a:pt x="1149" y="91"/>
                  </a:lnTo>
                  <a:lnTo>
                    <a:pt x="1209" y="133"/>
                  </a:lnTo>
                  <a:lnTo>
                    <a:pt x="1329" y="229"/>
                  </a:lnTo>
                  <a:lnTo>
                    <a:pt x="1419" y="344"/>
                  </a:lnTo>
                  <a:lnTo>
                    <a:pt x="1461" y="404"/>
                  </a:lnTo>
                  <a:lnTo>
                    <a:pt x="1491" y="477"/>
                  </a:lnTo>
                  <a:lnTo>
                    <a:pt x="1522" y="549"/>
                  </a:lnTo>
                  <a:lnTo>
                    <a:pt x="1540" y="621"/>
                  </a:lnTo>
                  <a:lnTo>
                    <a:pt x="1552" y="700"/>
                  </a:lnTo>
                  <a:lnTo>
                    <a:pt x="1552" y="778"/>
                  </a:lnTo>
                  <a:lnTo>
                    <a:pt x="1552" y="856"/>
                  </a:lnTo>
                  <a:lnTo>
                    <a:pt x="1540" y="935"/>
                  </a:lnTo>
                  <a:lnTo>
                    <a:pt x="1522" y="1007"/>
                  </a:lnTo>
                  <a:lnTo>
                    <a:pt x="1491" y="1079"/>
                  </a:lnTo>
                  <a:lnTo>
                    <a:pt x="1461" y="1152"/>
                  </a:lnTo>
                  <a:lnTo>
                    <a:pt x="1419" y="1212"/>
                  </a:lnTo>
                  <a:lnTo>
                    <a:pt x="1329" y="1333"/>
                  </a:lnTo>
                  <a:lnTo>
                    <a:pt x="1209" y="1423"/>
                  </a:lnTo>
                  <a:lnTo>
                    <a:pt x="1149" y="1465"/>
                  </a:lnTo>
                  <a:lnTo>
                    <a:pt x="1077" y="1495"/>
                  </a:lnTo>
                  <a:lnTo>
                    <a:pt x="1004" y="1525"/>
                  </a:lnTo>
                  <a:lnTo>
                    <a:pt x="932" y="1544"/>
                  </a:lnTo>
                  <a:lnTo>
                    <a:pt x="854" y="1556"/>
                  </a:lnTo>
                  <a:lnTo>
                    <a:pt x="776" y="1556"/>
                  </a:lnTo>
                  <a:lnTo>
                    <a:pt x="698" y="1556"/>
                  </a:lnTo>
                  <a:lnTo>
                    <a:pt x="620" y="1544"/>
                  </a:lnTo>
                  <a:lnTo>
                    <a:pt x="548" y="1525"/>
                  </a:lnTo>
                  <a:lnTo>
                    <a:pt x="475" y="1495"/>
                  </a:lnTo>
                  <a:lnTo>
                    <a:pt x="403" y="1465"/>
                  </a:lnTo>
                  <a:lnTo>
                    <a:pt x="343" y="1423"/>
                  </a:lnTo>
                  <a:lnTo>
                    <a:pt x="229" y="1333"/>
                  </a:lnTo>
                  <a:lnTo>
                    <a:pt x="133" y="1212"/>
                  </a:lnTo>
                  <a:lnTo>
                    <a:pt x="91" y="1152"/>
                  </a:lnTo>
                  <a:lnTo>
                    <a:pt x="61" y="1079"/>
                  </a:lnTo>
                  <a:lnTo>
                    <a:pt x="36" y="1007"/>
                  </a:lnTo>
                  <a:lnTo>
                    <a:pt x="12" y="935"/>
                  </a:lnTo>
                  <a:lnTo>
                    <a:pt x="0" y="856"/>
                  </a:lnTo>
                  <a:lnTo>
                    <a:pt x="0" y="778"/>
                  </a:lnTo>
                  <a:lnTo>
                    <a:pt x="6" y="676"/>
                  </a:lnTo>
                  <a:lnTo>
                    <a:pt x="24" y="579"/>
                  </a:lnTo>
                  <a:lnTo>
                    <a:pt x="55" y="483"/>
                  </a:lnTo>
                  <a:lnTo>
                    <a:pt x="103" y="392"/>
                  </a:lnTo>
                  <a:lnTo>
                    <a:pt x="776" y="778"/>
                  </a:lnTo>
                  <a:lnTo>
                    <a:pt x="776" y="0"/>
                  </a:lnTo>
                </a:path>
              </a:pathLst>
            </a:custGeom>
            <a:noFill/>
            <a:ln w="1905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3" name="Freeform 64"/>
            <p:cNvSpPr>
              <a:spLocks/>
            </p:cNvSpPr>
            <p:nvPr/>
          </p:nvSpPr>
          <p:spPr bwMode="auto">
            <a:xfrm>
              <a:off x="2207" y="1407"/>
              <a:ext cx="673" cy="753"/>
            </a:xfrm>
            <a:custGeom>
              <a:avLst/>
              <a:gdLst>
                <a:gd name="T0" fmla="*/ 0 w 673"/>
                <a:gd name="T1" fmla="*/ 367 h 753"/>
                <a:gd name="T2" fmla="*/ 42 w 673"/>
                <a:gd name="T3" fmla="*/ 301 h 753"/>
                <a:gd name="T4" fmla="*/ 90 w 673"/>
                <a:gd name="T5" fmla="*/ 241 h 753"/>
                <a:gd name="T6" fmla="*/ 144 w 673"/>
                <a:gd name="T7" fmla="*/ 180 h 753"/>
                <a:gd name="T8" fmla="*/ 204 w 673"/>
                <a:gd name="T9" fmla="*/ 132 h 753"/>
                <a:gd name="T10" fmla="*/ 270 w 673"/>
                <a:gd name="T11" fmla="*/ 90 h 753"/>
                <a:gd name="T12" fmla="*/ 336 w 673"/>
                <a:gd name="T13" fmla="*/ 48 h 753"/>
                <a:gd name="T14" fmla="*/ 408 w 673"/>
                <a:gd name="T15" fmla="*/ 18 h 753"/>
                <a:gd name="T16" fmla="*/ 487 w 673"/>
                <a:gd name="T17" fmla="*/ 0 h 753"/>
                <a:gd name="T18" fmla="*/ 673 w 673"/>
                <a:gd name="T19" fmla="*/ 753 h 753"/>
                <a:gd name="T20" fmla="*/ 0 w 673"/>
                <a:gd name="T21" fmla="*/ 367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3" h="753">
                  <a:moveTo>
                    <a:pt x="0" y="367"/>
                  </a:moveTo>
                  <a:lnTo>
                    <a:pt x="42" y="301"/>
                  </a:lnTo>
                  <a:lnTo>
                    <a:pt x="90" y="241"/>
                  </a:lnTo>
                  <a:lnTo>
                    <a:pt x="144" y="180"/>
                  </a:lnTo>
                  <a:lnTo>
                    <a:pt x="204" y="132"/>
                  </a:lnTo>
                  <a:lnTo>
                    <a:pt x="270" y="90"/>
                  </a:lnTo>
                  <a:lnTo>
                    <a:pt x="336" y="48"/>
                  </a:lnTo>
                  <a:lnTo>
                    <a:pt x="408" y="18"/>
                  </a:lnTo>
                  <a:lnTo>
                    <a:pt x="487" y="0"/>
                  </a:lnTo>
                  <a:lnTo>
                    <a:pt x="673" y="753"/>
                  </a:lnTo>
                  <a:lnTo>
                    <a:pt x="0" y="367"/>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4" name="Freeform 65"/>
            <p:cNvSpPr>
              <a:spLocks/>
            </p:cNvSpPr>
            <p:nvPr/>
          </p:nvSpPr>
          <p:spPr bwMode="auto">
            <a:xfrm>
              <a:off x="2207" y="1407"/>
              <a:ext cx="673" cy="753"/>
            </a:xfrm>
            <a:custGeom>
              <a:avLst/>
              <a:gdLst>
                <a:gd name="T0" fmla="*/ 0 w 673"/>
                <a:gd name="T1" fmla="*/ 367 h 753"/>
                <a:gd name="T2" fmla="*/ 42 w 673"/>
                <a:gd name="T3" fmla="*/ 301 h 753"/>
                <a:gd name="T4" fmla="*/ 90 w 673"/>
                <a:gd name="T5" fmla="*/ 241 h 753"/>
                <a:gd name="T6" fmla="*/ 144 w 673"/>
                <a:gd name="T7" fmla="*/ 180 h 753"/>
                <a:gd name="T8" fmla="*/ 204 w 673"/>
                <a:gd name="T9" fmla="*/ 132 h 753"/>
                <a:gd name="T10" fmla="*/ 270 w 673"/>
                <a:gd name="T11" fmla="*/ 90 h 753"/>
                <a:gd name="T12" fmla="*/ 336 w 673"/>
                <a:gd name="T13" fmla="*/ 48 h 753"/>
                <a:gd name="T14" fmla="*/ 408 w 673"/>
                <a:gd name="T15" fmla="*/ 18 h 753"/>
                <a:gd name="T16" fmla="*/ 487 w 673"/>
                <a:gd name="T17" fmla="*/ 0 h 753"/>
                <a:gd name="T18" fmla="*/ 673 w 673"/>
                <a:gd name="T19" fmla="*/ 753 h 753"/>
                <a:gd name="T20" fmla="*/ 0 w 673"/>
                <a:gd name="T21" fmla="*/ 367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3" h="753">
                  <a:moveTo>
                    <a:pt x="0" y="367"/>
                  </a:moveTo>
                  <a:lnTo>
                    <a:pt x="42" y="301"/>
                  </a:lnTo>
                  <a:lnTo>
                    <a:pt x="90" y="241"/>
                  </a:lnTo>
                  <a:lnTo>
                    <a:pt x="144" y="180"/>
                  </a:lnTo>
                  <a:lnTo>
                    <a:pt x="204" y="132"/>
                  </a:lnTo>
                  <a:lnTo>
                    <a:pt x="270" y="90"/>
                  </a:lnTo>
                  <a:lnTo>
                    <a:pt x="336" y="48"/>
                  </a:lnTo>
                  <a:lnTo>
                    <a:pt x="408" y="18"/>
                  </a:lnTo>
                  <a:lnTo>
                    <a:pt x="487" y="0"/>
                  </a:lnTo>
                  <a:lnTo>
                    <a:pt x="673" y="753"/>
                  </a:lnTo>
                  <a:lnTo>
                    <a:pt x="0" y="367"/>
                  </a:lnTo>
                </a:path>
              </a:pathLst>
            </a:custGeom>
            <a:noFill/>
            <a:ln w="1905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5" name="Freeform 66"/>
            <p:cNvSpPr>
              <a:spLocks/>
            </p:cNvSpPr>
            <p:nvPr/>
          </p:nvSpPr>
          <p:spPr bwMode="auto">
            <a:xfrm>
              <a:off x="2694" y="1382"/>
              <a:ext cx="186" cy="778"/>
            </a:xfrm>
            <a:custGeom>
              <a:avLst/>
              <a:gdLst>
                <a:gd name="T0" fmla="*/ 0 w 186"/>
                <a:gd name="T1" fmla="*/ 25 h 778"/>
                <a:gd name="T2" fmla="*/ 90 w 186"/>
                <a:gd name="T3" fmla="*/ 6 h 778"/>
                <a:gd name="T4" fmla="*/ 186 w 186"/>
                <a:gd name="T5" fmla="*/ 0 h 778"/>
                <a:gd name="T6" fmla="*/ 186 w 186"/>
                <a:gd name="T7" fmla="*/ 778 h 778"/>
                <a:gd name="T8" fmla="*/ 0 w 186"/>
                <a:gd name="T9" fmla="*/ 25 h 778"/>
              </a:gdLst>
              <a:ahLst/>
              <a:cxnLst>
                <a:cxn ang="0">
                  <a:pos x="T0" y="T1"/>
                </a:cxn>
                <a:cxn ang="0">
                  <a:pos x="T2" y="T3"/>
                </a:cxn>
                <a:cxn ang="0">
                  <a:pos x="T4" y="T5"/>
                </a:cxn>
                <a:cxn ang="0">
                  <a:pos x="T6" y="T7"/>
                </a:cxn>
                <a:cxn ang="0">
                  <a:pos x="T8" y="T9"/>
                </a:cxn>
              </a:cxnLst>
              <a:rect l="0" t="0" r="r" b="b"/>
              <a:pathLst>
                <a:path w="186" h="778">
                  <a:moveTo>
                    <a:pt x="0" y="25"/>
                  </a:moveTo>
                  <a:lnTo>
                    <a:pt x="90" y="6"/>
                  </a:lnTo>
                  <a:lnTo>
                    <a:pt x="186" y="0"/>
                  </a:lnTo>
                  <a:lnTo>
                    <a:pt x="186" y="778"/>
                  </a:lnTo>
                  <a:lnTo>
                    <a:pt x="0" y="25"/>
                  </a:lnTo>
                  <a:close/>
                </a:path>
              </a:pathLst>
            </a:custGeom>
            <a:solidFill>
              <a:schemeClr val="accent6">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6" name="Freeform 67"/>
            <p:cNvSpPr>
              <a:spLocks/>
            </p:cNvSpPr>
            <p:nvPr/>
          </p:nvSpPr>
          <p:spPr bwMode="auto">
            <a:xfrm>
              <a:off x="2694" y="1382"/>
              <a:ext cx="186" cy="778"/>
            </a:xfrm>
            <a:custGeom>
              <a:avLst/>
              <a:gdLst>
                <a:gd name="T0" fmla="*/ 0 w 186"/>
                <a:gd name="T1" fmla="*/ 25 h 778"/>
                <a:gd name="T2" fmla="*/ 90 w 186"/>
                <a:gd name="T3" fmla="*/ 6 h 778"/>
                <a:gd name="T4" fmla="*/ 186 w 186"/>
                <a:gd name="T5" fmla="*/ 0 h 778"/>
                <a:gd name="T6" fmla="*/ 186 w 186"/>
                <a:gd name="T7" fmla="*/ 778 h 778"/>
                <a:gd name="T8" fmla="*/ 0 w 186"/>
                <a:gd name="T9" fmla="*/ 25 h 778"/>
              </a:gdLst>
              <a:ahLst/>
              <a:cxnLst>
                <a:cxn ang="0">
                  <a:pos x="T0" y="T1"/>
                </a:cxn>
                <a:cxn ang="0">
                  <a:pos x="T2" y="T3"/>
                </a:cxn>
                <a:cxn ang="0">
                  <a:pos x="T4" y="T5"/>
                </a:cxn>
                <a:cxn ang="0">
                  <a:pos x="T6" y="T7"/>
                </a:cxn>
                <a:cxn ang="0">
                  <a:pos x="T8" y="T9"/>
                </a:cxn>
              </a:cxnLst>
              <a:rect l="0" t="0" r="r" b="b"/>
              <a:pathLst>
                <a:path w="186" h="778">
                  <a:moveTo>
                    <a:pt x="0" y="25"/>
                  </a:moveTo>
                  <a:lnTo>
                    <a:pt x="90" y="6"/>
                  </a:lnTo>
                  <a:lnTo>
                    <a:pt x="186" y="0"/>
                  </a:lnTo>
                  <a:lnTo>
                    <a:pt x="186" y="778"/>
                  </a:lnTo>
                  <a:lnTo>
                    <a:pt x="0" y="25"/>
                  </a:lnTo>
                </a:path>
              </a:pathLst>
            </a:custGeom>
            <a:noFill/>
            <a:ln w="1905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pSp>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Área rentable bruta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6" y="1051672"/>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participación del FANVIT muestra una concentración más alta en el sector industrial que el agregado del sector de Fibras en México.</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Reportes trimestrales de las Fibras; Vector</a:t>
            </a:r>
          </a:p>
        </p:txBody>
      </p:sp>
      <p:sp>
        <p:nvSpPr>
          <p:cNvPr id="11" name="Freeform 6"/>
          <p:cNvSpPr>
            <a:spLocks/>
          </p:cNvSpPr>
          <p:nvPr/>
        </p:nvSpPr>
        <p:spPr bwMode="auto">
          <a:xfrm>
            <a:off x="4785951" y="2823336"/>
            <a:ext cx="1479550" cy="1044575"/>
          </a:xfrm>
          <a:custGeom>
            <a:avLst/>
            <a:gdLst>
              <a:gd name="T0" fmla="*/ 0 w 2923"/>
              <a:gd name="T1" fmla="*/ 0 h 2059"/>
              <a:gd name="T2" fmla="*/ 2923 w 2923"/>
              <a:gd name="T3" fmla="*/ 1582 h 2059"/>
              <a:gd name="T4" fmla="*/ 2192 w 2923"/>
              <a:gd name="T5" fmla="*/ 2059 h 2059"/>
              <a:gd name="T6" fmla="*/ 0 w 2923"/>
              <a:gd name="T7" fmla="*/ 873 h 2059"/>
              <a:gd name="T8" fmla="*/ 0 w 2923"/>
              <a:gd name="T9" fmla="*/ 0 h 2059"/>
            </a:gdLst>
            <a:ahLst/>
            <a:cxnLst>
              <a:cxn ang="0">
                <a:pos x="T0" y="T1"/>
              </a:cxn>
              <a:cxn ang="0">
                <a:pos x="T2" y="T3"/>
              </a:cxn>
              <a:cxn ang="0">
                <a:pos x="T4" y="T5"/>
              </a:cxn>
              <a:cxn ang="0">
                <a:pos x="T6" y="T7"/>
              </a:cxn>
              <a:cxn ang="0">
                <a:pos x="T8" y="T9"/>
              </a:cxn>
            </a:cxnLst>
            <a:rect l="0" t="0" r="r" b="b"/>
            <a:pathLst>
              <a:path w="2923" h="2059">
                <a:moveTo>
                  <a:pt x="0" y="0"/>
                </a:moveTo>
                <a:cubicBezTo>
                  <a:pt x="1179" y="0"/>
                  <a:pt x="2278" y="595"/>
                  <a:pt x="2923" y="1582"/>
                </a:cubicBezTo>
                <a:lnTo>
                  <a:pt x="2192" y="2059"/>
                </a:lnTo>
                <a:cubicBezTo>
                  <a:pt x="1709" y="1319"/>
                  <a:pt x="885" y="873"/>
                  <a:pt x="0" y="873"/>
                </a:cubicBezTo>
                <a:lnTo>
                  <a:pt x="0" y="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3" name="Freeform 8"/>
          <p:cNvSpPr>
            <a:spLocks/>
          </p:cNvSpPr>
          <p:nvPr/>
        </p:nvSpPr>
        <p:spPr bwMode="auto">
          <a:xfrm>
            <a:off x="4862151" y="3625024"/>
            <a:ext cx="1936750" cy="2733675"/>
          </a:xfrm>
          <a:custGeom>
            <a:avLst/>
            <a:gdLst>
              <a:gd name="T0" fmla="*/ 2771 w 3825"/>
              <a:gd name="T1" fmla="*/ 0 h 5393"/>
              <a:gd name="T2" fmla="*/ 1757 w 3825"/>
              <a:gd name="T3" fmla="*/ 4831 h 5393"/>
              <a:gd name="T4" fmla="*/ 50 w 3825"/>
              <a:gd name="T5" fmla="*/ 5393 h 5393"/>
              <a:gd name="T6" fmla="*/ 0 w 3825"/>
              <a:gd name="T7" fmla="*/ 4522 h 5393"/>
              <a:gd name="T8" fmla="*/ 2462 w 3825"/>
              <a:gd name="T9" fmla="*/ 1757 h 5393"/>
              <a:gd name="T10" fmla="*/ 2040 w 3825"/>
              <a:gd name="T11" fmla="*/ 477 h 5393"/>
              <a:gd name="T12" fmla="*/ 2771 w 3825"/>
              <a:gd name="T13" fmla="*/ 0 h 5393"/>
            </a:gdLst>
            <a:ahLst/>
            <a:cxnLst>
              <a:cxn ang="0">
                <a:pos x="T0" y="T1"/>
              </a:cxn>
              <a:cxn ang="0">
                <a:pos x="T2" y="T3"/>
              </a:cxn>
              <a:cxn ang="0">
                <a:pos x="T4" y="T5"/>
              </a:cxn>
              <a:cxn ang="0">
                <a:pos x="T6" y="T7"/>
              </a:cxn>
              <a:cxn ang="0">
                <a:pos x="T8" y="T9"/>
              </a:cxn>
              <a:cxn ang="0">
                <a:pos x="T10" y="T11"/>
              </a:cxn>
              <a:cxn ang="0">
                <a:pos x="T12" y="T13"/>
              </a:cxn>
            </a:cxnLst>
            <a:rect l="0" t="0" r="r" b="b"/>
            <a:pathLst>
              <a:path w="3825" h="5393">
                <a:moveTo>
                  <a:pt x="2771" y="0"/>
                </a:moveTo>
                <a:cubicBezTo>
                  <a:pt x="3825" y="1614"/>
                  <a:pt x="3371" y="3777"/>
                  <a:pt x="1757" y="4831"/>
                </a:cubicBezTo>
                <a:cubicBezTo>
                  <a:pt x="1247" y="5164"/>
                  <a:pt x="658" y="5358"/>
                  <a:pt x="50" y="5393"/>
                </a:cubicBezTo>
                <a:lnTo>
                  <a:pt x="0" y="4522"/>
                </a:lnTo>
                <a:cubicBezTo>
                  <a:pt x="1443" y="4438"/>
                  <a:pt x="2545" y="3201"/>
                  <a:pt x="2462" y="1757"/>
                </a:cubicBezTo>
                <a:cubicBezTo>
                  <a:pt x="2435" y="1301"/>
                  <a:pt x="2290" y="860"/>
                  <a:pt x="2040" y="477"/>
                </a:cubicBezTo>
                <a:lnTo>
                  <a:pt x="2771" y="0"/>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5" name="Freeform 10"/>
          <p:cNvSpPr>
            <a:spLocks/>
          </p:cNvSpPr>
          <p:nvPr/>
        </p:nvSpPr>
        <p:spPr bwMode="auto">
          <a:xfrm>
            <a:off x="4582751" y="5911024"/>
            <a:ext cx="304800" cy="454025"/>
          </a:xfrm>
          <a:custGeom>
            <a:avLst/>
            <a:gdLst>
              <a:gd name="T0" fmla="*/ 602 w 602"/>
              <a:gd name="T1" fmla="*/ 884 h 895"/>
              <a:gd name="T2" fmla="*/ 0 w 602"/>
              <a:gd name="T3" fmla="*/ 867 h 895"/>
              <a:gd name="T4" fmla="*/ 100 w 602"/>
              <a:gd name="T5" fmla="*/ 0 h 895"/>
              <a:gd name="T6" fmla="*/ 552 w 602"/>
              <a:gd name="T7" fmla="*/ 13 h 895"/>
              <a:gd name="T8" fmla="*/ 602 w 602"/>
              <a:gd name="T9" fmla="*/ 884 h 895"/>
            </a:gdLst>
            <a:ahLst/>
            <a:cxnLst>
              <a:cxn ang="0">
                <a:pos x="T0" y="T1"/>
              </a:cxn>
              <a:cxn ang="0">
                <a:pos x="T2" y="T3"/>
              </a:cxn>
              <a:cxn ang="0">
                <a:pos x="T4" y="T5"/>
              </a:cxn>
              <a:cxn ang="0">
                <a:pos x="T6" y="T7"/>
              </a:cxn>
              <a:cxn ang="0">
                <a:pos x="T8" y="T9"/>
              </a:cxn>
            </a:cxnLst>
            <a:rect l="0" t="0" r="r" b="b"/>
            <a:pathLst>
              <a:path w="602" h="895">
                <a:moveTo>
                  <a:pt x="602" y="884"/>
                </a:moveTo>
                <a:cubicBezTo>
                  <a:pt x="401" y="895"/>
                  <a:pt x="200" y="890"/>
                  <a:pt x="0" y="867"/>
                </a:cubicBezTo>
                <a:lnTo>
                  <a:pt x="100" y="0"/>
                </a:lnTo>
                <a:cubicBezTo>
                  <a:pt x="250" y="17"/>
                  <a:pt x="401" y="22"/>
                  <a:pt x="552" y="13"/>
                </a:cubicBezTo>
                <a:lnTo>
                  <a:pt x="602" y="884"/>
                </a:lnTo>
                <a:close/>
              </a:path>
            </a:pathLst>
          </a:custGeom>
          <a:solidFill>
            <a:schemeClr val="accent1">
              <a:lumMod val="40000"/>
              <a:lumOff val="6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7" name="Freeform 12"/>
          <p:cNvSpPr>
            <a:spLocks/>
          </p:cNvSpPr>
          <p:nvPr/>
        </p:nvSpPr>
        <p:spPr bwMode="auto">
          <a:xfrm>
            <a:off x="2919051" y="3780599"/>
            <a:ext cx="1714500" cy="2570163"/>
          </a:xfrm>
          <a:custGeom>
            <a:avLst/>
            <a:gdLst>
              <a:gd name="T0" fmla="*/ 3288 w 3388"/>
              <a:gd name="T1" fmla="*/ 5069 h 5069"/>
              <a:gd name="T2" fmla="*/ 221 w 3388"/>
              <a:gd name="T3" fmla="*/ 1201 h 5069"/>
              <a:gd name="T4" fmla="*/ 587 w 3388"/>
              <a:gd name="T5" fmla="*/ 0 h 5069"/>
              <a:gd name="T6" fmla="*/ 1363 w 3388"/>
              <a:gd name="T7" fmla="*/ 401 h 5069"/>
              <a:gd name="T8" fmla="*/ 2488 w 3388"/>
              <a:gd name="T9" fmla="*/ 3927 h 5069"/>
              <a:gd name="T10" fmla="*/ 3388 w 3388"/>
              <a:gd name="T11" fmla="*/ 4202 h 5069"/>
              <a:gd name="T12" fmla="*/ 3288 w 3388"/>
              <a:gd name="T13" fmla="*/ 5069 h 5069"/>
            </a:gdLst>
            <a:ahLst/>
            <a:cxnLst>
              <a:cxn ang="0">
                <a:pos x="T0" y="T1"/>
              </a:cxn>
              <a:cxn ang="0">
                <a:pos x="T2" y="T3"/>
              </a:cxn>
              <a:cxn ang="0">
                <a:pos x="T4" y="T5"/>
              </a:cxn>
              <a:cxn ang="0">
                <a:pos x="T6" y="T7"/>
              </a:cxn>
              <a:cxn ang="0">
                <a:pos x="T8" y="T9"/>
              </a:cxn>
              <a:cxn ang="0">
                <a:pos x="T10" y="T11"/>
              </a:cxn>
              <a:cxn ang="0">
                <a:pos x="T12" y="T13"/>
              </a:cxn>
            </a:cxnLst>
            <a:rect l="0" t="0" r="r" b="b"/>
            <a:pathLst>
              <a:path w="3388" h="5069">
                <a:moveTo>
                  <a:pt x="3288" y="5069"/>
                </a:moveTo>
                <a:cubicBezTo>
                  <a:pt x="1373" y="4847"/>
                  <a:pt x="0" y="3116"/>
                  <a:pt x="221" y="1201"/>
                </a:cubicBezTo>
                <a:cubicBezTo>
                  <a:pt x="270" y="782"/>
                  <a:pt x="394" y="375"/>
                  <a:pt x="587" y="0"/>
                </a:cubicBezTo>
                <a:lnTo>
                  <a:pt x="1363" y="401"/>
                </a:lnTo>
                <a:cubicBezTo>
                  <a:pt x="699" y="1685"/>
                  <a:pt x="1203" y="3264"/>
                  <a:pt x="2488" y="3927"/>
                </a:cubicBezTo>
                <a:cubicBezTo>
                  <a:pt x="2769" y="4073"/>
                  <a:pt x="3074" y="4166"/>
                  <a:pt x="3388" y="4202"/>
                </a:cubicBezTo>
                <a:lnTo>
                  <a:pt x="3288" y="5069"/>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4"/>
          <p:cNvSpPr>
            <a:spLocks/>
          </p:cNvSpPr>
          <p:nvPr/>
        </p:nvSpPr>
        <p:spPr bwMode="auto">
          <a:xfrm>
            <a:off x="3215914" y="3717099"/>
            <a:ext cx="419100" cy="266700"/>
          </a:xfrm>
          <a:custGeom>
            <a:avLst/>
            <a:gdLst>
              <a:gd name="T0" fmla="*/ 0 w 828"/>
              <a:gd name="T1" fmla="*/ 128 h 529"/>
              <a:gd name="T2" fmla="*/ 70 w 828"/>
              <a:gd name="T3" fmla="*/ 0 h 529"/>
              <a:gd name="T4" fmla="*/ 828 w 828"/>
              <a:gd name="T5" fmla="*/ 432 h 529"/>
              <a:gd name="T6" fmla="*/ 776 w 828"/>
              <a:gd name="T7" fmla="*/ 529 h 529"/>
              <a:gd name="T8" fmla="*/ 0 w 828"/>
              <a:gd name="T9" fmla="*/ 128 h 529"/>
            </a:gdLst>
            <a:ahLst/>
            <a:cxnLst>
              <a:cxn ang="0">
                <a:pos x="T0" y="T1"/>
              </a:cxn>
              <a:cxn ang="0">
                <a:pos x="T2" y="T3"/>
              </a:cxn>
              <a:cxn ang="0">
                <a:pos x="T4" y="T5"/>
              </a:cxn>
              <a:cxn ang="0">
                <a:pos x="T6" y="T7"/>
              </a:cxn>
              <a:cxn ang="0">
                <a:pos x="T8" y="T9"/>
              </a:cxn>
            </a:cxnLst>
            <a:rect l="0" t="0" r="r" b="b"/>
            <a:pathLst>
              <a:path w="828" h="529">
                <a:moveTo>
                  <a:pt x="0" y="128"/>
                </a:moveTo>
                <a:cubicBezTo>
                  <a:pt x="23" y="85"/>
                  <a:pt x="46" y="42"/>
                  <a:pt x="70" y="0"/>
                </a:cubicBezTo>
                <a:lnTo>
                  <a:pt x="828" y="432"/>
                </a:lnTo>
                <a:cubicBezTo>
                  <a:pt x="810" y="464"/>
                  <a:pt x="792" y="496"/>
                  <a:pt x="776" y="529"/>
                </a:cubicBezTo>
                <a:lnTo>
                  <a:pt x="0" y="128"/>
                </a:lnTo>
                <a:close/>
              </a:path>
            </a:pathLst>
          </a:custGeom>
          <a:solidFill>
            <a:srgbClr val="007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1" name="Freeform 16"/>
          <p:cNvSpPr>
            <a:spLocks/>
          </p:cNvSpPr>
          <p:nvPr/>
        </p:nvSpPr>
        <p:spPr bwMode="auto">
          <a:xfrm>
            <a:off x="3252426" y="2891599"/>
            <a:ext cx="1169988" cy="1044575"/>
          </a:xfrm>
          <a:custGeom>
            <a:avLst/>
            <a:gdLst>
              <a:gd name="T0" fmla="*/ 0 w 2314"/>
              <a:gd name="T1" fmla="*/ 1627 h 2059"/>
              <a:gd name="T2" fmla="*/ 2075 w 2314"/>
              <a:gd name="T3" fmla="*/ 0 h 2059"/>
              <a:gd name="T4" fmla="*/ 2314 w 2314"/>
              <a:gd name="T5" fmla="*/ 839 h 2059"/>
              <a:gd name="T6" fmla="*/ 758 w 2314"/>
              <a:gd name="T7" fmla="*/ 2059 h 2059"/>
              <a:gd name="T8" fmla="*/ 0 w 2314"/>
              <a:gd name="T9" fmla="*/ 1627 h 2059"/>
            </a:gdLst>
            <a:ahLst/>
            <a:cxnLst>
              <a:cxn ang="0">
                <a:pos x="T0" y="T1"/>
              </a:cxn>
              <a:cxn ang="0">
                <a:pos x="T2" y="T3"/>
              </a:cxn>
              <a:cxn ang="0">
                <a:pos x="T4" y="T5"/>
              </a:cxn>
              <a:cxn ang="0">
                <a:pos x="T6" y="T7"/>
              </a:cxn>
              <a:cxn ang="0">
                <a:pos x="T8" y="T9"/>
              </a:cxn>
            </a:cxnLst>
            <a:rect l="0" t="0" r="r" b="b"/>
            <a:pathLst>
              <a:path w="2314" h="2059">
                <a:moveTo>
                  <a:pt x="0" y="1627"/>
                </a:moveTo>
                <a:cubicBezTo>
                  <a:pt x="453" y="834"/>
                  <a:pt x="1198" y="250"/>
                  <a:pt x="2075" y="0"/>
                </a:cubicBezTo>
                <a:lnTo>
                  <a:pt x="2314" y="839"/>
                </a:lnTo>
                <a:cubicBezTo>
                  <a:pt x="1656" y="1027"/>
                  <a:pt x="1097" y="1465"/>
                  <a:pt x="758" y="2059"/>
                </a:cubicBezTo>
                <a:lnTo>
                  <a:pt x="0" y="1627"/>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3" name="Freeform 18"/>
          <p:cNvSpPr>
            <a:spLocks/>
          </p:cNvSpPr>
          <p:nvPr/>
        </p:nvSpPr>
        <p:spPr bwMode="auto">
          <a:xfrm>
            <a:off x="4304145" y="2877311"/>
            <a:ext cx="161925" cy="439738"/>
          </a:xfrm>
          <a:custGeom>
            <a:avLst/>
            <a:gdLst>
              <a:gd name="T0" fmla="*/ 0 w 319"/>
              <a:gd name="T1" fmla="*/ 29 h 868"/>
              <a:gd name="T2" fmla="*/ 107 w 319"/>
              <a:gd name="T3" fmla="*/ 0 h 868"/>
              <a:gd name="T4" fmla="*/ 319 w 319"/>
              <a:gd name="T5" fmla="*/ 847 h 868"/>
              <a:gd name="T6" fmla="*/ 239 w 319"/>
              <a:gd name="T7" fmla="*/ 868 h 868"/>
              <a:gd name="T8" fmla="*/ 0 w 319"/>
              <a:gd name="T9" fmla="*/ 29 h 868"/>
            </a:gdLst>
            <a:ahLst/>
            <a:cxnLst>
              <a:cxn ang="0">
                <a:pos x="T0" y="T1"/>
              </a:cxn>
              <a:cxn ang="0">
                <a:pos x="T2" y="T3"/>
              </a:cxn>
              <a:cxn ang="0">
                <a:pos x="T4" y="T5"/>
              </a:cxn>
              <a:cxn ang="0">
                <a:pos x="T6" y="T7"/>
              </a:cxn>
              <a:cxn ang="0">
                <a:pos x="T8" y="T9"/>
              </a:cxn>
            </a:cxnLst>
            <a:rect l="0" t="0" r="r" b="b"/>
            <a:pathLst>
              <a:path w="319" h="868">
                <a:moveTo>
                  <a:pt x="0" y="29"/>
                </a:moveTo>
                <a:cubicBezTo>
                  <a:pt x="36" y="19"/>
                  <a:pt x="71" y="9"/>
                  <a:pt x="107" y="0"/>
                </a:cubicBezTo>
                <a:lnTo>
                  <a:pt x="319" y="847"/>
                </a:lnTo>
                <a:cubicBezTo>
                  <a:pt x="293" y="853"/>
                  <a:pt x="266" y="861"/>
                  <a:pt x="239" y="868"/>
                </a:cubicBezTo>
                <a:lnTo>
                  <a:pt x="0" y="29"/>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 name="Freeform 24"/>
          <p:cNvSpPr>
            <a:spLocks/>
          </p:cNvSpPr>
          <p:nvPr/>
        </p:nvSpPr>
        <p:spPr bwMode="auto">
          <a:xfrm>
            <a:off x="4360501" y="2824924"/>
            <a:ext cx="400050" cy="481013"/>
          </a:xfrm>
          <a:custGeom>
            <a:avLst/>
            <a:gdLst>
              <a:gd name="T0" fmla="*/ 0 w 789"/>
              <a:gd name="T1" fmla="*/ 102 h 949"/>
              <a:gd name="T2" fmla="*/ 773 w 789"/>
              <a:gd name="T3" fmla="*/ 0 h 949"/>
              <a:gd name="T4" fmla="*/ 789 w 789"/>
              <a:gd name="T5" fmla="*/ 872 h 949"/>
              <a:gd name="T6" fmla="*/ 210 w 789"/>
              <a:gd name="T7" fmla="*/ 949 h 949"/>
              <a:gd name="T8" fmla="*/ 0 w 789"/>
              <a:gd name="T9" fmla="*/ 102 h 949"/>
            </a:gdLst>
            <a:ahLst/>
            <a:cxnLst>
              <a:cxn ang="0">
                <a:pos x="T0" y="T1"/>
              </a:cxn>
              <a:cxn ang="0">
                <a:pos x="T2" y="T3"/>
              </a:cxn>
              <a:cxn ang="0">
                <a:pos x="T4" y="T5"/>
              </a:cxn>
              <a:cxn ang="0">
                <a:pos x="T6" y="T7"/>
              </a:cxn>
              <a:cxn ang="0">
                <a:pos x="T8" y="T9"/>
              </a:cxn>
            </a:cxnLst>
            <a:rect l="0" t="0" r="r" b="b"/>
            <a:pathLst>
              <a:path w="789" h="949">
                <a:moveTo>
                  <a:pt x="0" y="102"/>
                </a:moveTo>
                <a:cubicBezTo>
                  <a:pt x="253" y="39"/>
                  <a:pt x="512" y="5"/>
                  <a:pt x="773" y="0"/>
                </a:cubicBezTo>
                <a:lnTo>
                  <a:pt x="789" y="872"/>
                </a:lnTo>
                <a:cubicBezTo>
                  <a:pt x="594" y="876"/>
                  <a:pt x="399" y="902"/>
                  <a:pt x="210" y="949"/>
                </a:cubicBezTo>
                <a:lnTo>
                  <a:pt x="0" y="102"/>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2" name="Freeform 26"/>
          <p:cNvSpPr>
            <a:spLocks/>
          </p:cNvSpPr>
          <p:nvPr/>
        </p:nvSpPr>
        <p:spPr bwMode="auto">
          <a:xfrm>
            <a:off x="4752614" y="2824924"/>
            <a:ext cx="7938" cy="441325"/>
          </a:xfrm>
          <a:custGeom>
            <a:avLst/>
            <a:gdLst>
              <a:gd name="T0" fmla="*/ 0 w 5"/>
              <a:gd name="T1" fmla="*/ 0 h 278"/>
              <a:gd name="T2" fmla="*/ 5 w 5"/>
              <a:gd name="T3" fmla="*/ 278 h 278"/>
              <a:gd name="T4" fmla="*/ 0 w 5"/>
              <a:gd name="T5" fmla="*/ 0 h 278"/>
            </a:gdLst>
            <a:ahLst/>
            <a:cxnLst>
              <a:cxn ang="0">
                <a:pos x="T0" y="T1"/>
              </a:cxn>
              <a:cxn ang="0">
                <a:pos x="T2" y="T3"/>
              </a:cxn>
              <a:cxn ang="0">
                <a:pos x="T4" y="T5"/>
              </a:cxn>
            </a:cxnLst>
            <a:rect l="0" t="0" r="r" b="b"/>
            <a:pathLst>
              <a:path w="5" h="278">
                <a:moveTo>
                  <a:pt x="0" y="0"/>
                </a:moveTo>
                <a:lnTo>
                  <a:pt x="5" y="278"/>
                </a:lnTo>
                <a:lnTo>
                  <a:pt x="0" y="0"/>
                </a:lnTo>
                <a:close/>
              </a:path>
            </a:pathLst>
          </a:custGeom>
          <a:noFill/>
          <a:ln w="15875" cap="flat">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3" name="Freeform 27"/>
          <p:cNvSpPr>
            <a:spLocks/>
          </p:cNvSpPr>
          <p:nvPr/>
        </p:nvSpPr>
        <p:spPr bwMode="auto">
          <a:xfrm>
            <a:off x="4752614" y="2824924"/>
            <a:ext cx="7938" cy="441325"/>
          </a:xfrm>
          <a:custGeom>
            <a:avLst/>
            <a:gdLst>
              <a:gd name="T0" fmla="*/ 0 w 5"/>
              <a:gd name="T1" fmla="*/ 0 h 278"/>
              <a:gd name="T2" fmla="*/ 5 w 5"/>
              <a:gd name="T3" fmla="*/ 278 h 278"/>
              <a:gd name="T4" fmla="*/ 0 w 5"/>
              <a:gd name="T5" fmla="*/ 0 h 278"/>
            </a:gdLst>
            <a:ahLst/>
            <a:cxnLst>
              <a:cxn ang="0">
                <a:pos x="T0" y="T1"/>
              </a:cxn>
              <a:cxn ang="0">
                <a:pos x="T2" y="T3"/>
              </a:cxn>
              <a:cxn ang="0">
                <a:pos x="T4" y="T5"/>
              </a:cxn>
            </a:cxnLst>
            <a:rect l="0" t="0" r="r" b="b"/>
            <a:pathLst>
              <a:path w="5" h="278">
                <a:moveTo>
                  <a:pt x="0" y="0"/>
                </a:moveTo>
                <a:lnTo>
                  <a:pt x="5" y="278"/>
                </a:lnTo>
                <a:lnTo>
                  <a:pt x="0" y="0"/>
                </a:lnTo>
                <a:close/>
              </a:path>
            </a:pathLst>
          </a:custGeom>
          <a:noFill/>
          <a:ln w="15875" cap="flat">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 name="Freeform 28"/>
          <p:cNvSpPr>
            <a:spLocks/>
          </p:cNvSpPr>
          <p:nvPr/>
        </p:nvSpPr>
        <p:spPr bwMode="auto">
          <a:xfrm>
            <a:off x="4752614" y="2824924"/>
            <a:ext cx="7938" cy="441325"/>
          </a:xfrm>
          <a:custGeom>
            <a:avLst/>
            <a:gdLst>
              <a:gd name="T0" fmla="*/ 0 w 5"/>
              <a:gd name="T1" fmla="*/ 0 h 278"/>
              <a:gd name="T2" fmla="*/ 5 w 5"/>
              <a:gd name="T3" fmla="*/ 278 h 278"/>
              <a:gd name="T4" fmla="*/ 0 w 5"/>
              <a:gd name="T5" fmla="*/ 0 h 278"/>
            </a:gdLst>
            <a:ahLst/>
            <a:cxnLst>
              <a:cxn ang="0">
                <a:pos x="T0" y="T1"/>
              </a:cxn>
              <a:cxn ang="0">
                <a:pos x="T2" y="T3"/>
              </a:cxn>
              <a:cxn ang="0">
                <a:pos x="T4" y="T5"/>
              </a:cxn>
            </a:cxnLst>
            <a:rect l="0" t="0" r="r" b="b"/>
            <a:pathLst>
              <a:path w="5" h="278">
                <a:moveTo>
                  <a:pt x="0" y="0"/>
                </a:moveTo>
                <a:lnTo>
                  <a:pt x="5" y="278"/>
                </a:lnTo>
                <a:lnTo>
                  <a:pt x="0" y="0"/>
                </a:lnTo>
                <a:close/>
              </a:path>
            </a:pathLst>
          </a:custGeom>
          <a:noFill/>
          <a:ln w="15875" cap="flat">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 name="Freeform 29"/>
          <p:cNvSpPr>
            <a:spLocks/>
          </p:cNvSpPr>
          <p:nvPr/>
        </p:nvSpPr>
        <p:spPr bwMode="auto">
          <a:xfrm>
            <a:off x="4752615" y="2823336"/>
            <a:ext cx="33338" cy="442913"/>
          </a:xfrm>
          <a:custGeom>
            <a:avLst/>
            <a:gdLst>
              <a:gd name="T0" fmla="*/ 0 w 66"/>
              <a:gd name="T1" fmla="*/ 1 h 873"/>
              <a:gd name="T2" fmla="*/ 66 w 66"/>
              <a:gd name="T3" fmla="*/ 0 h 873"/>
              <a:gd name="T4" fmla="*/ 66 w 66"/>
              <a:gd name="T5" fmla="*/ 873 h 873"/>
              <a:gd name="T6" fmla="*/ 16 w 66"/>
              <a:gd name="T7" fmla="*/ 873 h 873"/>
              <a:gd name="T8" fmla="*/ 0 w 66"/>
              <a:gd name="T9" fmla="*/ 1 h 873"/>
            </a:gdLst>
            <a:ahLst/>
            <a:cxnLst>
              <a:cxn ang="0">
                <a:pos x="T0" y="T1"/>
              </a:cxn>
              <a:cxn ang="0">
                <a:pos x="T2" y="T3"/>
              </a:cxn>
              <a:cxn ang="0">
                <a:pos x="T4" y="T5"/>
              </a:cxn>
              <a:cxn ang="0">
                <a:pos x="T6" y="T7"/>
              </a:cxn>
              <a:cxn ang="0">
                <a:pos x="T8" y="T9"/>
              </a:cxn>
            </a:cxnLst>
            <a:rect l="0" t="0" r="r" b="b"/>
            <a:pathLst>
              <a:path w="66" h="873">
                <a:moveTo>
                  <a:pt x="0" y="1"/>
                </a:moveTo>
                <a:cubicBezTo>
                  <a:pt x="22" y="1"/>
                  <a:pt x="44" y="0"/>
                  <a:pt x="66" y="0"/>
                </a:cubicBezTo>
                <a:lnTo>
                  <a:pt x="66" y="873"/>
                </a:lnTo>
                <a:cubicBezTo>
                  <a:pt x="50" y="873"/>
                  <a:pt x="33" y="873"/>
                  <a:pt x="16" y="873"/>
                </a:cubicBezTo>
                <a:lnTo>
                  <a:pt x="0" y="1"/>
                </a:lnTo>
                <a:close/>
              </a:path>
            </a:pathLst>
          </a:custGeom>
          <a:solidFill>
            <a:srgbClr val="007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6" name="Freeform 30"/>
          <p:cNvSpPr>
            <a:spLocks/>
          </p:cNvSpPr>
          <p:nvPr/>
        </p:nvSpPr>
        <p:spPr bwMode="auto">
          <a:xfrm>
            <a:off x="4752614" y="2823336"/>
            <a:ext cx="33338" cy="442913"/>
          </a:xfrm>
          <a:custGeom>
            <a:avLst/>
            <a:gdLst>
              <a:gd name="T0" fmla="*/ 0 w 66"/>
              <a:gd name="T1" fmla="*/ 1 h 873"/>
              <a:gd name="T2" fmla="*/ 66 w 66"/>
              <a:gd name="T3" fmla="*/ 0 h 873"/>
              <a:gd name="T4" fmla="*/ 66 w 66"/>
              <a:gd name="T5" fmla="*/ 873 h 873"/>
              <a:gd name="T6" fmla="*/ 16 w 66"/>
              <a:gd name="T7" fmla="*/ 873 h 873"/>
              <a:gd name="T8" fmla="*/ 0 w 66"/>
              <a:gd name="T9" fmla="*/ 1 h 873"/>
            </a:gdLst>
            <a:ahLst/>
            <a:cxnLst>
              <a:cxn ang="0">
                <a:pos x="T0" y="T1"/>
              </a:cxn>
              <a:cxn ang="0">
                <a:pos x="T2" y="T3"/>
              </a:cxn>
              <a:cxn ang="0">
                <a:pos x="T4" y="T5"/>
              </a:cxn>
              <a:cxn ang="0">
                <a:pos x="T6" y="T7"/>
              </a:cxn>
              <a:cxn ang="0">
                <a:pos x="T8" y="T9"/>
              </a:cxn>
            </a:cxnLst>
            <a:rect l="0" t="0" r="r" b="b"/>
            <a:pathLst>
              <a:path w="66" h="873">
                <a:moveTo>
                  <a:pt x="0" y="1"/>
                </a:moveTo>
                <a:cubicBezTo>
                  <a:pt x="22" y="1"/>
                  <a:pt x="44" y="0"/>
                  <a:pt x="66" y="0"/>
                </a:cubicBezTo>
                <a:lnTo>
                  <a:pt x="66" y="873"/>
                </a:lnTo>
                <a:cubicBezTo>
                  <a:pt x="50" y="873"/>
                  <a:pt x="33" y="873"/>
                  <a:pt x="16" y="873"/>
                </a:cubicBezTo>
                <a:lnTo>
                  <a:pt x="0" y="1"/>
                </a:lnTo>
                <a:close/>
              </a:path>
            </a:pathLst>
          </a:custGeom>
          <a:noFill/>
          <a:ln w="15875" cap="flat">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 name="Rectangle 31"/>
          <p:cNvSpPr>
            <a:spLocks noChangeArrowheads="1"/>
          </p:cNvSpPr>
          <p:nvPr/>
        </p:nvSpPr>
        <p:spPr bwMode="auto">
          <a:xfrm>
            <a:off x="5226121" y="3185457"/>
            <a:ext cx="61074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50" b="1" i="0" u="none" strike="noStrike" cap="none" normalizeH="0" baseline="0" dirty="0">
                <a:ln>
                  <a:noFill/>
                </a:ln>
                <a:solidFill>
                  <a:srgbClr val="000000"/>
                </a:solidFill>
                <a:effectLst/>
                <a:latin typeface="Century Gothic" panose="020B0502020202020204" pitchFamily="34" charset="0"/>
              </a:rPr>
              <a:t>Fibra Uno</a:t>
            </a:r>
            <a:endParaRPr kumimoji="0" lang="es-MX" altLang="es-MX" sz="2800" b="1" i="0" u="none" strike="noStrike" cap="none" normalizeH="0" baseline="0" dirty="0">
              <a:ln>
                <a:noFill/>
              </a:ln>
              <a:solidFill>
                <a:schemeClr val="tx1"/>
              </a:solidFill>
              <a:effectLst/>
              <a:latin typeface="Arial" panose="020B0604020202020204" pitchFamily="34" charset="0"/>
            </a:endParaRPr>
          </a:p>
        </p:txBody>
      </p:sp>
      <p:sp>
        <p:nvSpPr>
          <p:cNvPr id="38" name="Rectangle 32"/>
          <p:cNvSpPr>
            <a:spLocks noChangeArrowheads="1"/>
          </p:cNvSpPr>
          <p:nvPr/>
        </p:nvSpPr>
        <p:spPr bwMode="auto">
          <a:xfrm>
            <a:off x="5109175" y="5879860"/>
            <a:ext cx="72135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50" b="1" i="0" u="none" strike="noStrike" cap="none" normalizeH="0" baseline="0" dirty="0" err="1">
                <a:ln>
                  <a:noFill/>
                </a:ln>
                <a:solidFill>
                  <a:schemeClr val="bg1"/>
                </a:solidFill>
                <a:effectLst/>
                <a:latin typeface="Century Gothic" panose="020B0502020202020204" pitchFamily="34" charset="0"/>
              </a:rPr>
              <a:t>Macquarie</a:t>
            </a:r>
            <a:endParaRPr kumimoji="0" lang="es-MX" altLang="es-MX" sz="2800" b="1" i="0" u="none" strike="noStrike" cap="none" normalizeH="0" baseline="0" dirty="0">
              <a:ln>
                <a:noFill/>
              </a:ln>
              <a:solidFill>
                <a:schemeClr val="bg1"/>
              </a:solidFill>
              <a:effectLst/>
            </a:endParaRPr>
          </a:p>
        </p:txBody>
      </p:sp>
      <p:sp>
        <p:nvSpPr>
          <p:cNvPr id="39" name="Rectangle 33"/>
          <p:cNvSpPr>
            <a:spLocks noChangeArrowheads="1"/>
          </p:cNvSpPr>
          <p:nvPr/>
        </p:nvSpPr>
        <p:spPr bwMode="auto">
          <a:xfrm>
            <a:off x="4598225" y="5709753"/>
            <a:ext cx="31739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50" b="0" i="0" u="none" strike="noStrike" cap="none" normalizeH="0" baseline="0" dirty="0">
                <a:ln>
                  <a:noFill/>
                </a:ln>
                <a:solidFill>
                  <a:srgbClr val="000000"/>
                </a:solidFill>
                <a:effectLst/>
                <a:latin typeface="Century Gothic" panose="020B0502020202020204" pitchFamily="34" charset="0"/>
              </a:rPr>
              <a:t>Terra</a:t>
            </a:r>
            <a:endParaRPr kumimoji="0" lang="es-MX" altLang="es-MX" sz="2800" b="0" i="0" u="none" strike="noStrike" cap="none" normalizeH="0" baseline="0" dirty="0">
              <a:ln>
                <a:noFill/>
              </a:ln>
              <a:solidFill>
                <a:schemeClr val="tx1"/>
              </a:solidFill>
              <a:effectLst/>
              <a:latin typeface="Arial" panose="020B0604020202020204" pitchFamily="34" charset="0"/>
            </a:endParaRPr>
          </a:p>
        </p:txBody>
      </p:sp>
      <p:sp>
        <p:nvSpPr>
          <p:cNvPr id="40" name="Rectangle 34"/>
          <p:cNvSpPr>
            <a:spLocks noChangeArrowheads="1"/>
          </p:cNvSpPr>
          <p:nvPr/>
        </p:nvSpPr>
        <p:spPr bwMode="auto">
          <a:xfrm>
            <a:off x="3595209" y="5726088"/>
            <a:ext cx="50334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50" b="1" i="0" u="none" strike="noStrike" cap="none" normalizeH="0" baseline="0" dirty="0" err="1">
                <a:ln>
                  <a:noFill/>
                </a:ln>
                <a:solidFill>
                  <a:schemeClr val="bg1"/>
                </a:solidFill>
                <a:effectLst/>
                <a:latin typeface="Century Gothic" panose="020B0502020202020204" pitchFamily="34" charset="0"/>
              </a:rPr>
              <a:t>Prologis</a:t>
            </a:r>
            <a:endParaRPr kumimoji="0" lang="es-MX" altLang="es-MX" sz="2800" b="1" i="0" u="none" strike="noStrike" cap="none" normalizeH="0" baseline="0" dirty="0">
              <a:ln>
                <a:noFill/>
              </a:ln>
              <a:solidFill>
                <a:schemeClr val="bg1"/>
              </a:solidFill>
              <a:effectLst/>
            </a:endParaRPr>
          </a:p>
        </p:txBody>
      </p:sp>
      <p:sp>
        <p:nvSpPr>
          <p:cNvPr id="41" name="Rectangle 35"/>
          <p:cNvSpPr>
            <a:spLocks noChangeArrowheads="1"/>
          </p:cNvSpPr>
          <p:nvPr/>
        </p:nvSpPr>
        <p:spPr bwMode="auto">
          <a:xfrm>
            <a:off x="2091176" y="3642962"/>
            <a:ext cx="101951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50" b="1" i="0" u="none" strike="noStrike" cap="none" normalizeH="0" baseline="0" dirty="0">
                <a:ln>
                  <a:noFill/>
                </a:ln>
                <a:solidFill>
                  <a:srgbClr val="0070C0"/>
                </a:solidFill>
                <a:effectLst/>
                <a:latin typeface="Century Gothic" panose="020B0502020202020204" pitchFamily="34" charset="0"/>
              </a:rPr>
              <a:t>Fibra Monterrey</a:t>
            </a:r>
            <a:endParaRPr kumimoji="0" lang="es-MX" altLang="es-MX" sz="2800" b="1" i="0" u="none" strike="noStrike" cap="none" normalizeH="0" baseline="0" dirty="0">
              <a:ln>
                <a:noFill/>
              </a:ln>
              <a:solidFill>
                <a:srgbClr val="0070C0"/>
              </a:solidFill>
              <a:effectLst/>
            </a:endParaRPr>
          </a:p>
        </p:txBody>
      </p:sp>
      <p:sp>
        <p:nvSpPr>
          <p:cNvPr id="42" name="Rectangle 36"/>
          <p:cNvSpPr>
            <a:spLocks noChangeArrowheads="1"/>
          </p:cNvSpPr>
          <p:nvPr/>
        </p:nvSpPr>
        <p:spPr bwMode="auto">
          <a:xfrm>
            <a:off x="3664264" y="3236257"/>
            <a:ext cx="61074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50" b="1" i="0" u="none" strike="noStrike" cap="none" normalizeH="0" baseline="0" dirty="0">
                <a:ln>
                  <a:noFill/>
                </a:ln>
                <a:solidFill>
                  <a:srgbClr val="000000"/>
                </a:solidFill>
                <a:effectLst/>
                <a:latin typeface="Century Gothic" panose="020B0502020202020204" pitchFamily="34" charset="0"/>
              </a:rPr>
              <a:t>Fibra Uno</a:t>
            </a:r>
            <a:endParaRPr kumimoji="0" lang="es-MX" altLang="es-MX" sz="2800" b="1" i="0" u="none" strike="noStrike" cap="none" normalizeH="0" baseline="0" dirty="0">
              <a:ln>
                <a:noFill/>
              </a:ln>
              <a:solidFill>
                <a:schemeClr val="tx1"/>
              </a:solidFill>
              <a:effectLst/>
              <a:latin typeface="Arial" panose="020B0604020202020204" pitchFamily="34" charset="0"/>
            </a:endParaRPr>
          </a:p>
        </p:txBody>
      </p:sp>
      <p:sp>
        <p:nvSpPr>
          <p:cNvPr id="52" name="Rectangle 46"/>
          <p:cNvSpPr>
            <a:spLocks noChangeArrowheads="1"/>
          </p:cNvSpPr>
          <p:nvPr/>
        </p:nvSpPr>
        <p:spPr bwMode="auto">
          <a:xfrm>
            <a:off x="7071373" y="3791032"/>
            <a:ext cx="8928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MX" sz="1600" b="1" i="0" u="none" strike="noStrike" cap="none" normalizeH="0" baseline="0" dirty="0">
                <a:ln>
                  <a:noFill/>
                </a:ln>
                <a:solidFill>
                  <a:srgbClr val="0070C0"/>
                </a:solidFill>
                <a:effectLst/>
                <a:latin typeface="Century Gothic" panose="020B0502020202020204" pitchFamily="34" charset="0"/>
              </a:rPr>
              <a:t>Industrial</a:t>
            </a:r>
          </a:p>
          <a:p>
            <a:pPr marL="0" marR="0" lvl="0" indent="0" algn="ctr" defTabSz="914400" rtl="0" eaLnBrk="0" fontAlgn="base" latinLnBrk="0" hangingPunct="0">
              <a:lnSpc>
                <a:spcPct val="100000"/>
              </a:lnSpc>
              <a:spcBef>
                <a:spcPct val="0"/>
              </a:spcBef>
              <a:spcAft>
                <a:spcPct val="0"/>
              </a:spcAft>
              <a:buClrTx/>
              <a:buSzTx/>
              <a:buFontTx/>
              <a:buNone/>
              <a:tabLst/>
            </a:pPr>
            <a:r>
              <a:rPr lang="es-MX" altLang="es-MX" sz="1600" b="1" dirty="0">
                <a:solidFill>
                  <a:srgbClr val="0070C0"/>
                </a:solidFill>
                <a:latin typeface="Century Gothic" panose="020B0502020202020204" pitchFamily="34" charset="0"/>
              </a:rPr>
              <a:t>83%</a:t>
            </a:r>
            <a:endParaRPr kumimoji="0" lang="es-MX" altLang="es-MX" sz="2400" b="1" i="0" u="none" strike="noStrike" cap="none" normalizeH="0" baseline="0" dirty="0">
              <a:ln>
                <a:noFill/>
              </a:ln>
              <a:solidFill>
                <a:srgbClr val="0070C0"/>
              </a:solidFill>
              <a:effectLst/>
            </a:endParaRPr>
          </a:p>
        </p:txBody>
      </p:sp>
      <p:cxnSp>
        <p:nvCxnSpPr>
          <p:cNvPr id="79" name="Conector recto 78"/>
          <p:cNvCxnSpPr>
            <a:cxnSpLocks/>
            <a:stCxn id="72" idx="46"/>
          </p:cNvCxnSpPr>
          <p:nvPr/>
        </p:nvCxnSpPr>
        <p:spPr>
          <a:xfrm flipH="1" flipV="1">
            <a:off x="2329771" y="3177349"/>
            <a:ext cx="519826" cy="302119"/>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81" name="Conector recto 80"/>
          <p:cNvCxnSpPr>
            <a:cxnSpLocks/>
          </p:cNvCxnSpPr>
          <p:nvPr/>
        </p:nvCxnSpPr>
        <p:spPr>
          <a:xfrm flipH="1" flipV="1">
            <a:off x="4108681" y="1932258"/>
            <a:ext cx="121105" cy="531783"/>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83" name="Conector recto 82"/>
          <p:cNvCxnSpPr>
            <a:cxnSpLocks/>
          </p:cNvCxnSpPr>
          <p:nvPr/>
        </p:nvCxnSpPr>
        <p:spPr>
          <a:xfrm flipH="1" flipV="1">
            <a:off x="4752614" y="1886829"/>
            <a:ext cx="2043" cy="486786"/>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85" name="Rectangle 46"/>
          <p:cNvSpPr>
            <a:spLocks noChangeArrowheads="1"/>
          </p:cNvSpPr>
          <p:nvPr/>
        </p:nvSpPr>
        <p:spPr bwMode="auto">
          <a:xfrm>
            <a:off x="2475583" y="2236290"/>
            <a:ext cx="104836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600" b="1" dirty="0">
                <a:solidFill>
                  <a:srgbClr val="00B050"/>
                </a:solidFill>
                <a:latin typeface="Century Gothic" panose="020B0502020202020204" pitchFamily="34" charset="0"/>
              </a:rPr>
              <a:t>Comercial</a:t>
            </a:r>
          </a:p>
          <a:p>
            <a:pPr algn="ctr" defTabSz="914400"/>
            <a:r>
              <a:rPr lang="es-MX" altLang="es-MX" sz="1600" b="1" dirty="0">
                <a:solidFill>
                  <a:srgbClr val="00B050"/>
                </a:solidFill>
                <a:latin typeface="Century Gothic" panose="020B0502020202020204" pitchFamily="34" charset="0"/>
              </a:rPr>
              <a:t>13%</a:t>
            </a:r>
          </a:p>
        </p:txBody>
      </p:sp>
      <p:sp>
        <p:nvSpPr>
          <p:cNvPr id="86" name="Rectangle 46"/>
          <p:cNvSpPr>
            <a:spLocks noChangeArrowheads="1"/>
          </p:cNvSpPr>
          <p:nvPr/>
        </p:nvSpPr>
        <p:spPr bwMode="auto">
          <a:xfrm>
            <a:off x="4090263" y="1592878"/>
            <a:ext cx="81111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s-MX" altLang="es-MX" sz="1600" b="1" dirty="0">
                <a:solidFill>
                  <a:srgbClr val="CD0000"/>
                </a:solidFill>
                <a:latin typeface="Century Gothic" panose="020B0502020202020204" pitchFamily="34" charset="0"/>
              </a:rPr>
              <a:t>Oficinas</a:t>
            </a:r>
          </a:p>
          <a:p>
            <a:pPr algn="ctr" defTabSz="914400"/>
            <a:r>
              <a:rPr lang="es-MX" altLang="es-MX" sz="1600" b="1" dirty="0">
                <a:solidFill>
                  <a:srgbClr val="CD0000"/>
                </a:solidFill>
                <a:latin typeface="Century Gothic" panose="020B0502020202020204" pitchFamily="34" charset="0"/>
              </a:rPr>
              <a:t>4%</a:t>
            </a:r>
          </a:p>
        </p:txBody>
      </p:sp>
      <p:sp>
        <p:nvSpPr>
          <p:cNvPr id="87" name="Rectangle 35"/>
          <p:cNvSpPr>
            <a:spLocks noChangeArrowheads="1"/>
          </p:cNvSpPr>
          <p:nvPr/>
        </p:nvSpPr>
        <p:spPr bwMode="auto">
          <a:xfrm>
            <a:off x="4501307" y="2561861"/>
            <a:ext cx="5049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dirty="0">
                <a:ln>
                  <a:noFill/>
                </a:ln>
                <a:solidFill>
                  <a:srgbClr val="0070C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dirty="0">
                <a:ln>
                  <a:noFill/>
                </a:ln>
                <a:solidFill>
                  <a:srgbClr val="0070C0"/>
                </a:solidFill>
                <a:effectLst/>
                <a:latin typeface="Century Gothic" panose="020B0502020202020204" pitchFamily="34" charset="0"/>
              </a:rPr>
              <a:t>Monterrey</a:t>
            </a:r>
            <a:endParaRPr kumimoji="0" lang="es-MX" altLang="es-MX" b="1" i="0" u="none" strike="noStrike" cap="none" normalizeH="0" baseline="0" dirty="0">
              <a:ln>
                <a:noFill/>
              </a:ln>
              <a:solidFill>
                <a:srgbClr val="0070C0"/>
              </a:solidFill>
              <a:effectLst/>
            </a:endParaRPr>
          </a:p>
        </p:txBody>
      </p:sp>
      <p:sp>
        <p:nvSpPr>
          <p:cNvPr id="88" name="Rectangle 35"/>
          <p:cNvSpPr>
            <a:spLocks noChangeArrowheads="1"/>
          </p:cNvSpPr>
          <p:nvPr/>
        </p:nvSpPr>
        <p:spPr bwMode="auto">
          <a:xfrm>
            <a:off x="3855555" y="2708743"/>
            <a:ext cx="54341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dirty="0" err="1">
                <a:ln>
                  <a:noFill/>
                </a:ln>
                <a:solidFill>
                  <a:srgbClr val="7030A0"/>
                </a:solidFill>
                <a:effectLst/>
                <a:latin typeface="Century Gothic" panose="020B0502020202020204" pitchFamily="34" charset="0"/>
              </a:rPr>
              <a:t>Macquarie</a:t>
            </a:r>
            <a:endParaRPr kumimoji="0" lang="es-MX" altLang="es-MX" b="1" i="0" u="none" strike="noStrike" cap="none" normalizeH="0" baseline="0" dirty="0">
              <a:ln>
                <a:noFill/>
              </a:ln>
              <a:solidFill>
                <a:srgbClr val="7030A0"/>
              </a:solidFill>
              <a:effectLst/>
            </a:endParaRPr>
          </a:p>
        </p:txBody>
      </p:sp>
      <p:sp>
        <p:nvSpPr>
          <p:cNvPr id="89" name="Rectangle 36"/>
          <p:cNvSpPr>
            <a:spLocks noChangeArrowheads="1"/>
          </p:cNvSpPr>
          <p:nvPr/>
        </p:nvSpPr>
        <p:spPr bwMode="auto">
          <a:xfrm>
            <a:off x="4435315" y="2886410"/>
            <a:ext cx="2693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dirty="0">
                <a:ln>
                  <a:noFill/>
                </a:ln>
                <a:solidFill>
                  <a:srgbClr val="000000"/>
                </a:solidFill>
                <a:effectLst/>
                <a:latin typeface="Century Gothic" panose="020B0502020202020204" pitchFamily="34" charset="0"/>
              </a:rPr>
              <a:t>Uno</a:t>
            </a:r>
            <a:endParaRPr kumimoji="0" lang="es-MX" altLang="es-MX" b="1" i="0" u="none" strike="noStrike" cap="none" normalizeH="0" baseline="0" dirty="0">
              <a:ln>
                <a:noFill/>
              </a:ln>
              <a:solidFill>
                <a:schemeClr val="tx1"/>
              </a:solidFill>
              <a:effectLst/>
              <a:latin typeface="Arial" panose="020B0604020202020204" pitchFamily="34" charset="0"/>
            </a:endParaRPr>
          </a:p>
        </p:txBody>
      </p:sp>
      <p:sp>
        <p:nvSpPr>
          <p:cNvPr id="90" name="CuadroTexto 89"/>
          <p:cNvSpPr txBox="1"/>
          <p:nvPr/>
        </p:nvSpPr>
        <p:spPr>
          <a:xfrm>
            <a:off x="248669" y="3879161"/>
            <a:ext cx="1676718" cy="738664"/>
          </a:xfrm>
          <a:prstGeom prst="rect">
            <a:avLst/>
          </a:prstGeom>
          <a:noFill/>
        </p:spPr>
        <p:txBody>
          <a:bodyPr wrap="square" rtlCol="0">
            <a:spAutoFit/>
          </a:bodyPr>
          <a:lstStyle/>
          <a:p>
            <a:pPr algn="ctr"/>
            <a:r>
              <a:rPr lang="es-MX" sz="1400" b="1" dirty="0">
                <a:latin typeface="Century Gothic" panose="020B0502020202020204" pitchFamily="34" charset="0"/>
              </a:rPr>
              <a:t>1,284 </a:t>
            </a:r>
            <a:r>
              <a:rPr lang="es-MX" sz="1400" b="1" dirty="0" err="1">
                <a:latin typeface="Century Gothic" panose="020B0502020202020204" pitchFamily="34" charset="0"/>
              </a:rPr>
              <a:t>mdp</a:t>
            </a:r>
            <a:endParaRPr lang="es-MX" sz="1400" b="1" dirty="0">
              <a:latin typeface="Century Gothic" panose="020B0502020202020204" pitchFamily="34" charset="0"/>
            </a:endParaRPr>
          </a:p>
          <a:p>
            <a:pPr algn="ctr"/>
            <a:r>
              <a:rPr lang="es-MX" sz="1400" b="1" dirty="0">
                <a:latin typeface="Century Gothic" panose="020B0502020202020204" pitchFamily="34" charset="0"/>
              </a:rPr>
              <a:t>Invertidos en Fibras</a:t>
            </a:r>
          </a:p>
        </p:txBody>
      </p:sp>
      <p:sp>
        <p:nvSpPr>
          <p:cNvPr id="43"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160</a:t>
            </a:fld>
            <a:endParaRPr lang="es-ES" altLang="es-MX" dirty="0">
              <a:latin typeface="Century Gothic" panose="020B0502020202020204" pitchFamily="34" charset="0"/>
            </a:endParaRPr>
          </a:p>
        </p:txBody>
      </p:sp>
      <p:sp>
        <p:nvSpPr>
          <p:cNvPr id="44" name="43 Flecha izquierda">
            <a:hlinkClick r:id="rId2" action="ppaction://hlinksldjump"/>
          </p:cNvPr>
          <p:cNvSpPr/>
          <p:nvPr/>
        </p:nvSpPr>
        <p:spPr>
          <a:xfrm>
            <a:off x="8763401" y="6350762"/>
            <a:ext cx="223249" cy="174153"/>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88220842"/>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Julio 2017</a:t>
            </a:r>
            <a:endParaRPr lang="es-ES" dirty="0">
              <a:latin typeface="Century Gothic" pitchFamily="34" charset="0"/>
            </a:endParaRPr>
          </a:p>
        </p:txBody>
      </p:sp>
      <p:sp>
        <p:nvSpPr>
          <p:cNvPr id="5" name="4 Rectángulo"/>
          <p:cNvSpPr/>
          <p:nvPr/>
        </p:nvSpPr>
        <p:spPr>
          <a:xfrm>
            <a:off x="1799304"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033</a:t>
            </a:r>
            <a:endParaRPr lang="es-MX" dirty="0"/>
          </a:p>
        </p:txBody>
      </p:sp>
    </p:spTree>
    <p:extLst>
      <p:ext uri="{BB962C8B-B14F-4D97-AF65-F5344CB8AC3E}">
        <p14:creationId xmlns:p14="http://schemas.microsoft.com/office/powerpoint/2010/main" val="33225280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ags/tag17.xml><?xml version="1.0" encoding="utf-8"?>
<p:tagLst xmlns:a="http://schemas.openxmlformats.org/drawingml/2006/main" xmlns:r="http://schemas.openxmlformats.org/officeDocument/2006/relationships" xmlns:p="http://schemas.openxmlformats.org/presentationml/2006/main">
  <p:tag name="TAGS" val="&lt;tags&gt;&lt;tag n=&quot;id&quot; v=&quot;1501&quot; /&gt;&lt;tag n=&quot;name&quot; v=&quot;CoverPageTitleBox&quot; /&gt;&lt;/tags&gt;"/>
</p:tagLst>
</file>

<file path=ppt/tags/tag18.xml><?xml version="1.0" encoding="utf-8"?>
<p:tagLst xmlns:a="http://schemas.openxmlformats.org/drawingml/2006/main" xmlns:r="http://schemas.openxmlformats.org/officeDocument/2006/relationships" xmlns:p="http://schemas.openxmlformats.org/presentationml/2006/main">
  <p:tag name="TAGS" val="&lt;tags&gt;&lt;tag n=&quot;id&quot; v=&quot;1601&quot; /&gt;&lt;tag n=&quot;name&quot; v=&quot;Flysheet&quot; /&gt;&lt;/tags&gt;"/>
</p:tagLst>
</file>

<file path=ppt/tags/tag19.xml><?xml version="1.0" encoding="utf-8"?>
<p:tagLst xmlns:a="http://schemas.openxmlformats.org/drawingml/2006/main" xmlns:r="http://schemas.openxmlformats.org/officeDocument/2006/relationships" xmlns:p="http://schemas.openxmlformats.org/presentationml/2006/main">
  <p:tag name="TAGS" val="&lt;tags&gt;&lt;tag n=&quot;layoutInfo&quot; v=&quot;i=1113|t=0|s=True|r=2|c=3|f=8|x=8|m=13|h=True|i=1@t=1@H=t=77.99969!l=35.43307!h=15.81724!w=209.7638!i=True!r=1!@O=t=93.81693!l=35.43307!h=146.8819!w=209.7638!i=True!r=1!@|i=2@t=1@H=t=77.99969!l=255.1181!h=15.81724!w=209.7638!i=True!r=1!@O=t=93.81693!l=255.1181!h=146.8819!w=209.7638!i=True!r=1!@|i=3@t=1@H=t=77.99969!l=474.5197!h=15.81724!w=209.7638!i=True!r=1!@O=t=93.81693!l=474.5197!h=146.8819!w=209.7638!i=True!r=1!@|i=4@t=1@H=t=258.2497!l=35.43307!h=15.81724!w=209.7638!i=True!r=2!@O=t=274.0669!l=35.43307!h=146.8819!w=209.7638!i=True!r=2!@|i=5@t=1@H=t=258.2497!l=255.1181!h=15.81724!w=209.7638!i=True!r=2!@O=t=274.0669!l=255.1181!h=146.8819!w=209.7638!i=True!r=2!@|i=6@t=1@H=t=258.2497!l=474.5197!h=15.81724!w=209.7638!i=True!r=2!@O=t=274.0669!l=474.5197!h=146.8819!w=209.7638!i=True!r=2!@|&quot; /&gt;&lt;tag n=&quot;name&quot; v=&quot;3 x 2&quot; /&gt;&lt;tag n=&quot;id&quot; v=&quot;1113&quot; /&gt;&lt;/tags&gt;"/>
</p:tagLst>
</file>

<file path=ppt/tags/tag20.xml><?xml version="1.0" encoding="utf-8"?>
<p:tagLst xmlns:a="http://schemas.openxmlformats.org/drawingml/2006/main" xmlns:r="http://schemas.openxmlformats.org/officeDocument/2006/relationships" xmlns:p="http://schemas.openxmlformats.org/presentationml/2006/main">
  <p:tag name="TAGS" val="&lt;tags&gt;&lt;tag n=&quot;layoutInfo&quot; v=&quot;i=1107|t=0|s=True|r=1|c=2|f=10|x=4|m=5|h=True|i=1@t=1@H=t=77.99969!l=35.43307!h=15.81724!w=314.6457!i=True!r=1!@O=t=93.81693!l=35.43307!h=327.3703!w=314.6457!i=True!r=1!@|i=2@t=1@H=t=77.99969!l=369.6378!h=15.81724!w=314.6457!i=True!r=1!@O=t=93.81693!l=369.6378!h=327.3703!w=314.6457!i=True!r=1!@|&quot; /&gt;&lt;tag n=&quot;name&quot; v=&quot;2 x 1&quot; /&gt;&lt;tag n=&quot;id&quot; v=&quot;1107&quot; /&gt;&lt;/tags&gt;"/>
</p:tagLst>
</file>

<file path=ppt/tags/tag21.xml><?xml version="1.0" encoding="utf-8"?>
<p:tagLst xmlns:a="http://schemas.openxmlformats.org/drawingml/2006/main" xmlns:r="http://schemas.openxmlformats.org/officeDocument/2006/relationships" xmlns:p="http://schemas.openxmlformats.org/presentationml/2006/main">
  <p:tag name="TAGS" val="&lt;tags&gt;&lt;tag n=&quot;layoutInfo&quot; v=&quot;i=1107|t=0|s=True|r=1|c=2|f=10|x=4|m=5|h=True|i=1@t=1@H=t=77.99969!l=35.43307!h=15.81724!w=314.6457!i=True!r=1!@O=t=93.81693!l=35.43307!h=327.3703!w=314.6457!i=True!r=1!@|i=2@t=1@H=t=77.99969!l=369.6378!h=15.81724!w=314.6457!i=True!r=1!@O=t=93.81693!l=369.6378!h=327.3703!w=314.6457!i=True!r=1!@|&quot; /&gt;&lt;tag n=&quot;name&quot; v=&quot;2 x 1&quot; /&gt;&lt;tag n=&quot;id&quot; v=&quot;1107&quot; /&gt;&lt;/tags&gt;"/>
</p:tagLst>
</file>

<file path=ppt/tags/tag22.xml><?xml version="1.0" encoding="utf-8"?>
<p:tagLst xmlns:a="http://schemas.openxmlformats.org/drawingml/2006/main" xmlns:r="http://schemas.openxmlformats.org/officeDocument/2006/relationships" xmlns:p="http://schemas.openxmlformats.org/presentationml/2006/main">
  <p:tag name="TAGS" val="&lt;tags&gt;&lt;tag n=&quot;id&quot; v=&quot;1601&quot; /&gt;&lt;tag n=&quot;name&quot; v=&quot;Flysheet&quot; /&gt;&lt;/tags&gt;"/>
</p:tagLst>
</file>

<file path=ppt/tags/tag23.xml><?xml version="1.0" encoding="utf-8"?>
<p:tagLst xmlns:a="http://schemas.openxmlformats.org/drawingml/2006/main" xmlns:r="http://schemas.openxmlformats.org/officeDocument/2006/relationships" xmlns:p="http://schemas.openxmlformats.org/presentationml/2006/main">
  <p:tag name="TAGS" val="&lt;tags&gt;&lt;tag n=&quot;id&quot; v=&quot;5&quot; /&gt;&lt;tag n=&quot;name&quot; v=&quot;TitleOnly&quot; /&gt;&lt;/tags&gt;"/>
</p:tagLst>
</file>

<file path=ppt/tags/tag24.xml><?xml version="1.0" encoding="utf-8"?>
<p:tagLst xmlns:a="http://schemas.openxmlformats.org/drawingml/2006/main" xmlns:r="http://schemas.openxmlformats.org/officeDocument/2006/relationships" xmlns:p="http://schemas.openxmlformats.org/presentationml/2006/main">
  <p:tag name="TAGS" val="&lt;tags&gt;&lt;tag n=&quot;id&quot; v=&quot;1118&quot; /&gt;&lt;tag n=&quot;name&quot; v=&quot;1 x 1&quot; /&gt;&lt;tag n=&quot;layoutInfo&quot; v=&quot;i=1118|t=0|s=True|r=1|c=1|f=14|x=3|m=4|h=True|i=1@t=2@H=t=77.99969!l=35.43307!h=15.81724!w=648.567!i=False!r=1!@O=t=93.81693!l=35.43307!h=327.3703!w=648.567!i=True!r=1!@|&quot; /&gt;&lt;/tags&gt;"/>
</p:tagLst>
</file>

<file path=ppt/tags/tag25.xml><?xml version="1.0" encoding="utf-8"?>
<p:tagLst xmlns:a="http://schemas.openxmlformats.org/drawingml/2006/main" xmlns:r="http://schemas.openxmlformats.org/officeDocument/2006/relationships" xmlns:p="http://schemas.openxmlformats.org/presentationml/2006/main">
  <p:tag name="TAGS" val="&lt;tags&gt;&lt;tag n=&quot;id&quot; v=&quot;5&quot; /&gt;&lt;tag n=&quot;name&quot; v=&quot;TitleOnly&quot; /&gt;&lt;/tags&gt;"/>
</p:tagLst>
</file>

<file path=ppt/tags/tag26.xml><?xml version="1.0" encoding="utf-8"?>
<p:tagLst xmlns:a="http://schemas.openxmlformats.org/drawingml/2006/main" xmlns:r="http://schemas.openxmlformats.org/officeDocument/2006/relationships" xmlns:p="http://schemas.openxmlformats.org/presentationml/2006/main">
  <p:tag name="TAGS" val="&lt;tags&gt;&lt;tag n=&quot;id&quot; v=&quot;5&quot; /&gt;&lt;tag n=&quot;name&quot; v=&quot;TitleOnly&quot; /&gt;&lt;/tags&gt;"/>
</p:tagLst>
</file>

<file path=ppt/tags/tag27.xml><?xml version="1.0" encoding="utf-8"?>
<p:tagLst xmlns:a="http://schemas.openxmlformats.org/drawingml/2006/main" xmlns:r="http://schemas.openxmlformats.org/officeDocument/2006/relationships" xmlns:p="http://schemas.openxmlformats.org/presentationml/2006/main">
  <p:tag name="TAGS" val="&lt;tags&gt;&lt;tag n=&quot;layoutInfo&quot; v=&quot;i=1105|t=0|s=True|r=2|c=2|f=10|x=7|m=3|h=True|i=1@t=1@H=t=77.99969!l=35.43307!h=15.81724!w=314.6457!i=True!r=1!@O=t=93.81693!l=35.43307!h=327.3703!w=314.6457!i=True!r=1!@|i=2@t=1@H=t=77.99969!l=369.6378!h=15.81724!w=314.6457!i=True!r=1!@O=t=93.81693!l=369.6378!h=146.8819!w=314.6457!i=True!r=1!@|i=3@t=1@H=t=258.2497!l=369.6378!h=15.81724!w=314.6457!i=True!r=2!@O=t=274.0669!l=369.6378!h=146.8819!w=314.6457!i=True!r=2!@|&quot; /&gt;&lt;tag n=&quot;name&quot; v=&quot;1 x 2 right&quot; /&gt;&lt;tag n=&quot;id&quot; v=&quot;1105&quot; /&gt;&lt;/tags&gt;"/>
</p:tagLst>
</file>

<file path=ppt/tags/tag28.xml><?xml version="1.0" encoding="utf-8"?>
<p:tagLst xmlns:a="http://schemas.openxmlformats.org/drawingml/2006/main" xmlns:r="http://schemas.openxmlformats.org/officeDocument/2006/relationships" xmlns:p="http://schemas.openxmlformats.org/presentationml/2006/main">
  <p:tag name="TOP" val="182.875"/>
  <p:tag name="LEFT" val="356.375"/>
  <p:tag name="WIDTH" val="7.25"/>
  <p:tag name="HEIGHT" val="7.25"/>
</p:tagLst>
</file>

<file path=ppt/tags/tag29.xml><?xml version="1.0" encoding="utf-8"?>
<p:tagLst xmlns:a="http://schemas.openxmlformats.org/drawingml/2006/main" xmlns:r="http://schemas.openxmlformats.org/officeDocument/2006/relationships" xmlns:p="http://schemas.openxmlformats.org/presentationml/2006/main">
  <p:tag name="TAGS" val="&lt;tags&gt;&lt;tag n=&quot;name&quot; v=&quot;BasicText&quot; /&gt;&lt;tag n=&quot;id&quot; v=&quot;6&quot; /&gt;&lt;/tags&gt;"/>
</p:tagLst>
</file>

<file path=ppt/tags/tag30.xml><?xml version="1.0" encoding="utf-8"?>
<p:tagLst xmlns:a="http://schemas.openxmlformats.org/drawingml/2006/main" xmlns:r="http://schemas.openxmlformats.org/officeDocument/2006/relationships" xmlns:p="http://schemas.openxmlformats.org/presentationml/2006/main">
  <p:tag name="TAGS" val="&lt;tags&gt;&lt;tag n=&quot;id&quot; v=&quot;1118&quot; /&gt;&lt;tag n=&quot;name&quot; v=&quot;1 x 1&quot; /&gt;&lt;tag n=&quot;layoutInfo&quot; v=&quot;i=1118|t=0|s=True|r=1|c=1|f=14|x=3|m=4|h=True|i=1@t=2@H=t=77.99969!l=35.43307!h=15.81724!w=648.567!i=False!r=1!@O=t=93.81693!l=35.43307!h=327.3703!w=648.567!i=True!r=1!@|&quot; /&gt;&lt;/tags&gt;"/>
</p:tagLst>
</file>

<file path=ppt/tags/tag31.xml><?xml version="1.0" encoding="utf-8"?>
<p:tagLst xmlns:a="http://schemas.openxmlformats.org/drawingml/2006/main" xmlns:r="http://schemas.openxmlformats.org/officeDocument/2006/relationships" xmlns:p="http://schemas.openxmlformats.org/presentationml/2006/main">
  <p:tag name="TAGS" val="&lt;tags&gt;&lt;tag n=&quot;id&quot; v=&quot;1118&quot; /&gt;&lt;tag n=&quot;name&quot; v=&quot;1 x 1&quot; /&gt;&lt;tag n=&quot;layoutInfo&quot; v=&quot;i=1118|t=0|s=True|r=1|c=1|f=14|x=3|m=4|h=True|i=1@t=2@H=t=77.99969!l=35.43307!h=15.81724!w=648.567!i=False!r=1!@O=t=93.81693!l=35.43307!h=327.3703!w=648.567!i=True!r=1!@|&quot; /&gt;&lt;/tags&gt;"/>
</p:tagLst>
</file>

<file path=ppt/tags/tag32.xml><?xml version="1.0" encoding="utf-8"?>
<p:tagLst xmlns:a="http://schemas.openxmlformats.org/drawingml/2006/main" xmlns:r="http://schemas.openxmlformats.org/officeDocument/2006/relationships" xmlns:p="http://schemas.openxmlformats.org/presentationml/2006/main">
  <p:tag name="TAGS" val="&lt;tags&gt;&lt;tag n=&quot;layoutInfo&quot; v=&quot;i=1114|t=0|s=True|r=3|c=3|f=8|x=11|m=14|h=True|i=1@t=1@H=t=77.99969!l=35.43307!h=15.81724!w=209.7638!i=True!r=1!@O=t=93.81693!l=35.43307!h=91.65496!w=209.7638!i=True!r=1!@|i=2@t=1@H=t=77.99969!l=255.1181!h=15.81724!w=209.7638!i=True!r=1!@O=t=93.81693!l=255.1181!h=91.65496!w=209.7638!i=True!r=1!@|i=3@t=1@H=t=77.99969!l=474.5197!h=15.81724!w=209.7638!i=True!r=1!@O=t=93.81693!l=474.5197!h=91.65496!w=209.7638!i=True!r=1!@|i=4@t=1@H=t=195.701!l=35.43307!h=15.81724!w=209.7638!i=True!r=2!@O=t=211.5183!l=35.43307!h=91.65496!w=209.7638!i=True!r=2!@|i=5@t=1@H=t=195.701!l=255.1181!h=15.81724!w=209.7638!i=True!r=2!@O=t=211.5183!l=255.1181!h=91.65496!w=209.7638!i=True!r=2!@|i=6@t=1@H=t=195.701!l=474.5197!h=15.81724!w=209.7638!i=True!r=2!@O=t=211.5183!l=474.5197!h=91.65496!w=209.7638!i=True!r=2!@|i=7@t=1@H=t=313.451!l=35.43307!h=15.81724!w=209.7638!i=True!r=3!@O=t=329.2201!l=35.43307!h=91.65496!w=209.7638!i=True!r=3!@|i=8@t=1@H=t=313.451!l=255.1181!h=15.81724!w=209.7638!i=True!r=3!@O=t=329.2201!l=255.1181!h=91.65496!w=209.7638!i=True!r=3!@|i=9@t=1@H=t=313.451!l=474.5197!h=15.81724!w=209.7638!i=True!r=3!@O=t=329.2201!l=474.5197!h=91.65496!w=209.7638!i=True!r=3!@|&quot; /&gt;&lt;tag n=&quot;name&quot; v=&quot;3 x 3&quot; /&gt;&lt;tag n=&quot;id&quot; v=&quot;1114&quot; /&gt;&lt;/tags&gt;"/>
</p:tagLst>
</file>

<file path=ppt/tags/tag33.xml><?xml version="1.0" encoding="utf-8"?>
<p:tagLst xmlns:a="http://schemas.openxmlformats.org/drawingml/2006/main" xmlns:r="http://schemas.openxmlformats.org/officeDocument/2006/relationships" xmlns:p="http://schemas.openxmlformats.org/presentationml/2006/main">
  <p:tag name="TAGS" val="&lt;tags&gt;&lt;tag n=&quot;layoutInfo&quot; v=&quot;i=1114|t=0|s=True|r=3|c=3|f=8|x=11|m=14|h=True|i=1@t=1@H=t=77.99969!l=35.43307!h=15.81724!w=209.7638!i=True!r=1!@O=t=93.81693!l=35.43307!h=91.65496!w=209.7638!i=True!r=1!@|i=2@t=1@H=t=77.99969!l=255.1181!h=15.81724!w=209.7638!i=True!r=1!@O=t=93.81693!l=255.1181!h=91.65496!w=209.7638!i=True!r=1!@|i=3@t=1@H=t=77.99969!l=474.5197!h=15.81724!w=209.7638!i=True!r=1!@O=t=93.81693!l=474.5197!h=91.65496!w=209.7638!i=True!r=1!@|i=4@t=1@H=t=195.701!l=35.43307!h=15.81724!w=209.7638!i=True!r=2!@O=t=211.5183!l=35.43307!h=91.65496!w=209.7638!i=True!r=2!@|i=5@t=1@H=t=195.701!l=255.1181!h=15.81724!w=209.7638!i=True!r=2!@O=t=211.5183!l=255.1181!h=91.65496!w=209.7638!i=True!r=2!@|i=6@t=1@H=t=195.701!l=474.5197!h=15.81724!w=209.7638!i=True!r=2!@O=t=211.5183!l=474.5197!h=91.65496!w=209.7638!i=True!r=2!@|i=7@t=1@H=t=313.451!l=35.43307!h=15.81724!w=209.7638!i=True!r=3!@O=t=329.2201!l=35.43307!h=91.65496!w=209.7638!i=True!r=3!@|i=8@t=1@H=t=313.451!l=255.1181!h=15.81724!w=209.7638!i=True!r=3!@O=t=329.2201!l=255.1181!h=91.65496!w=209.7638!i=True!r=3!@|i=9@t=1@H=t=313.451!l=474.5197!h=15.81724!w=209.7638!i=True!r=3!@O=t=329.2201!l=474.5197!h=91.65496!w=209.7638!i=True!r=3!@|&quot; /&gt;&lt;tag n=&quot;name&quot; v=&quot;3 x 3&quot; /&gt;&lt;tag n=&quot;id&quot; v=&quot;1114&quot; /&gt;&lt;/tags&gt;"/>
</p:tagLst>
</file>

<file path=ppt/tags/tag34.xml><?xml version="1.0" encoding="utf-8"?>
<p:tagLst xmlns:a="http://schemas.openxmlformats.org/drawingml/2006/main" xmlns:r="http://schemas.openxmlformats.org/officeDocument/2006/relationships" xmlns:p="http://schemas.openxmlformats.org/presentationml/2006/main">
  <p:tag name="TAGS" val="&lt;tags&gt;&lt;tag n=&quot;layoutInfo&quot; v=&quot;i=1114|t=0|s=True|r=3|c=3|f=8|x=11|m=14|h=True|i=1@t=1@H=t=77.99969!l=35.43307!h=15.81724!w=209.7638!i=True!r=1!@O=t=93.81693!l=35.43307!h=91.65496!w=209.7638!i=True!r=1!@|i=2@t=1@H=t=77.99969!l=255.1181!h=15.81724!w=209.7638!i=True!r=1!@O=t=93.81693!l=255.1181!h=91.65496!w=209.7638!i=True!r=1!@|i=3@t=1@H=t=77.99969!l=474.5197!h=15.81724!w=209.7638!i=True!r=1!@O=t=93.81693!l=474.5197!h=91.65496!w=209.7638!i=True!r=1!@|i=4@t=1@H=t=195.701!l=35.43307!h=15.81724!w=209.7638!i=True!r=2!@O=t=211.5183!l=35.43307!h=91.65496!w=209.7638!i=True!r=2!@|i=5@t=1@H=t=195.701!l=255.1181!h=15.81724!w=209.7638!i=True!r=2!@O=t=211.5183!l=255.1181!h=91.65496!w=209.7638!i=True!r=2!@|i=6@t=1@H=t=195.701!l=474.5197!h=15.81724!w=209.7638!i=True!r=2!@O=t=211.5183!l=474.5197!h=91.65496!w=209.7638!i=True!r=2!@|i=7@t=1@H=t=313.451!l=35.43307!h=15.81724!w=209.7638!i=True!r=3!@O=t=329.2201!l=35.43307!h=91.65496!w=209.7638!i=True!r=3!@|i=8@t=1@H=t=313.451!l=255.1181!h=15.81724!w=209.7638!i=True!r=3!@O=t=329.2201!l=255.1181!h=91.65496!w=209.7638!i=True!r=3!@|i=9@t=1@H=t=313.451!l=474.5197!h=15.81724!w=209.7638!i=True!r=3!@O=t=329.2201!l=474.5197!h=91.65496!w=209.7638!i=True!r=3!@|&quot; /&gt;&lt;tag n=&quot;name&quot; v=&quot;3 x 3&quot; /&gt;&lt;tag n=&quot;id&quot; v=&quot;1114&quot; /&gt;&lt;/tags&gt;"/>
</p:tagLst>
</file>

<file path=ppt/tags/tag35.xml><?xml version="1.0" encoding="utf-8"?>
<p:tagLst xmlns:a="http://schemas.openxmlformats.org/drawingml/2006/main" xmlns:r="http://schemas.openxmlformats.org/officeDocument/2006/relationships" xmlns:p="http://schemas.openxmlformats.org/presentationml/2006/main">
  <p:tag name="TAGS" val="&lt;tags&gt;&lt;tag n=&quot;layoutInfo&quot; v=&quot;i=1114|t=0|s=True|r=3|c=3|f=8|x=11|m=14|h=True|i=1@t=1@H=t=77.99969!l=35.43307!h=15.81724!w=209.7638!i=True!r=1!@O=t=93.81693!l=35.43307!h=91.65496!w=209.7638!i=True!r=1!@|i=2@t=1@H=t=77.99969!l=255.1181!h=15.81724!w=209.7638!i=True!r=1!@O=t=93.81693!l=255.1181!h=91.65496!w=209.7638!i=True!r=1!@|i=3@t=1@H=t=77.99969!l=474.5197!h=15.81724!w=209.7638!i=True!r=1!@O=t=93.81693!l=474.5197!h=91.65496!w=209.7638!i=True!r=1!@|i=4@t=1@H=t=195.701!l=35.43307!h=15.81724!w=209.7638!i=True!r=2!@O=t=211.5183!l=35.43307!h=91.65496!w=209.7638!i=True!r=2!@|i=5@t=1@H=t=195.701!l=255.1181!h=15.81724!w=209.7638!i=True!r=2!@O=t=211.5183!l=255.1181!h=91.65496!w=209.7638!i=True!r=2!@|i=6@t=1@H=t=195.701!l=474.5197!h=15.81724!w=209.7638!i=True!r=2!@O=t=211.5183!l=474.5197!h=91.65496!w=209.7638!i=True!r=2!@|i=7@t=1@H=t=313.451!l=35.43307!h=15.81724!w=209.7638!i=True!r=3!@O=t=329.2201!l=35.43307!h=91.65496!w=209.7638!i=True!r=3!@|i=8@t=1@H=t=313.451!l=255.1181!h=15.81724!w=209.7638!i=True!r=3!@O=t=329.2201!l=255.1181!h=91.65496!w=209.7638!i=True!r=3!@|i=9@t=1@H=t=313.451!l=474.5197!h=15.81724!w=209.7638!i=True!r=3!@O=t=329.2201!l=474.5197!h=91.65496!w=209.7638!i=True!r=3!@|&quot; /&gt;&lt;tag n=&quot;name&quot; v=&quot;3 x 3&quot; /&gt;&lt;tag n=&quot;id&quot; v=&quot;1114&quot; /&gt;&lt;/tags&gt;"/>
</p:tagLst>
</file>

<file path=ppt/tags/tag36.xml><?xml version="1.0" encoding="utf-8"?>
<p:tagLst xmlns:a="http://schemas.openxmlformats.org/drawingml/2006/main" xmlns:r="http://schemas.openxmlformats.org/officeDocument/2006/relationships" xmlns:p="http://schemas.openxmlformats.org/presentationml/2006/main">
  <p:tag name="TAGS" val="&lt;tags&gt;&lt;tag n=&quot;layoutInfo&quot; v=&quot;i=1108|t=0|s=True|r=2|c=2|f=10|x=7|m=6|h=True|i=1@t=1@H=t=77.99969!l=35.43307!h=15.81724!w=314.6457!i=True!r=1!@O=t=93.81693!l=35.43307!h=146.8819!w=314.6457!i=True!r=1!@|i=2@t=1@H=t=77.99969!l=369.6378!h=15.81724!w=314.6457!i=True!r=1!@O=t=93.81693!l=369.6378!h=146.8819!w=314.6457!i=True!r=1!@|i=3@t=1@H=t=258.2497!l=35.43307!h=15.81724!w=648.567!i=True!r=2!@O=t=274.0669!l=35.43307!h=146.8819!w=648.567!i=True!r=2!@|&quot; /&gt;&lt;tag n=&quot;name&quot; v=&quot;2 up x 1&quot; /&gt;&lt;tag n=&quot;id&quot; v=&quot;1108&quot; /&gt;&lt;/tags&gt;"/>
</p:tagLst>
</file>

<file path=ppt/tags/tag37.xml><?xml version="1.0" encoding="utf-8"?>
<p:tagLst xmlns:a="http://schemas.openxmlformats.org/drawingml/2006/main" xmlns:r="http://schemas.openxmlformats.org/officeDocument/2006/relationships" xmlns:p="http://schemas.openxmlformats.org/presentationml/2006/main">
  <p:tag name="TAGS" val="&lt;tags&gt;&lt;tag n=&quot;id&quot; v=&quot;5&quot; /&gt;&lt;tag n=&quot;name&quot; v=&quot;TitleOnly&quot; /&gt;&lt;/tags&gt;"/>
</p:tagLst>
</file>

<file path=ppt/tags/tag38.xml><?xml version="1.0" encoding="utf-8"?>
<p:tagLst xmlns:a="http://schemas.openxmlformats.org/drawingml/2006/main" xmlns:r="http://schemas.openxmlformats.org/officeDocument/2006/relationships" xmlns:p="http://schemas.openxmlformats.org/presentationml/2006/main">
  <p:tag name="DMSOFTTAG" val="&lt;Data vendor=&quot;FactSet&quot; application=&quot;PresLink&quot; version=&quot;2013.1&quot; XMLVersion=&quot;C591227E-C126-49DE-B816-0EB840665770&quot; iXMLVersion=&quot;1&quot;&gt;&#10;  &lt;Main FileType=&quot;1&quot; FileUID=&quot;&quot; FileName=&quot;Tabla de retornos por tipos de activo.xlsx&quot; Path=&quot;\\NMEX12P20001\adelapor$\Desktop\CSMRTCK\Backup Roadshow&quot; Landmark=&quot;_bdm.0296eddff52344d8adf5010642e4a346.edm&quot; LMFriendly=&quot;Auto-generated range name&quot; SheetSlideName=&quot;_bdm.1c89f04bf7174717a786ee599c560e18.edm&quot; Address=&quot;'Sheet2'!B4:H9&quot; AddrAdjusted=&quot;'Sheet2'!B4:E9&quot; LastUpdate=&quot;2017.01.11:20.00.53&quot; FileDesc=&quot;Tabla de retornos por tipos de activo.xlsx&quot; Text=&quot;&quot; Value=&quot;&quot; Inst=&quot;0&quot; SBR=&quot;False&quot; SBC=&quot;False&quot; DestType=&quot;1&quot; HeaderRows=&quot;0&quot; /&gt;&#10;&lt;/Data&gt;"/>
  <p:tag name="STRETCHHEIGHT" val="False"/>
</p:tagLst>
</file>

<file path=ppt/tags/tag39.xml><?xml version="1.0" encoding="utf-8"?>
<p:tagLst xmlns:a="http://schemas.openxmlformats.org/drawingml/2006/main" xmlns:r="http://schemas.openxmlformats.org/officeDocument/2006/relationships" xmlns:p="http://schemas.openxmlformats.org/presentationml/2006/main">
  <p:tag name="TAGS" val="&lt;tags&gt;&lt;tag n=&quot;layoutInfo&quot; v=&quot;i=1103|t=0|s=True|r=2|c=1|f=10|x=6|m=9|h=True|i=1@t=1@H=t=77.99969!l=35.43307!h=15.81724!w=648.567!i=True!r=1!@O=t=93.81693!l=35.43307!h=146.8819!w=648.567!i=True!r=1!@|i=2@t=1@H=t=258.2497!l=35.43307!h=15.81724!w=648.567!i=True!r=2!@O=t=274.0669!l=35.43307!h=146.8819!w=648.567!i=True!r=2!@|&quot; /&gt;&lt;tag n=&quot;name&quot; v=&quot;1 x 2&quot; /&gt;&lt;tag n=&quot;id&quot; v=&quot;1103&quot; /&gt;&lt;/tags&gt;"/>
</p:tagLst>
</file>

<file path=ppt/tags/tag40.xml><?xml version="1.0" encoding="utf-8"?>
<p:tagLst xmlns:a="http://schemas.openxmlformats.org/drawingml/2006/main" xmlns:r="http://schemas.openxmlformats.org/officeDocument/2006/relationships" xmlns:p="http://schemas.openxmlformats.org/presentationml/2006/main">
  <p:tag name="DMSOFTTAG" val="&lt;Data vendor=&quot;FactSet&quot; application=&quot;PresLink&quot; version=&quot;2013.1&quot; XMLVersion=&quot;C591227E-C126-49DE-B816-0EB840665770&quot; iXMLVersion=&quot;1&quot;&gt;&#10;  &lt;Main FileType=&quot;1&quot; FileUID=&quot;&quot; FileName=&quot;Fees both vehicles_v1.xlsx&quot; Path=&quot;\\NMEX12P20001\adelapor$\Desktop\CSMRTCK\New RP backup&quot; Landmark=&quot;_bdm.5947d481f96b4e549943959295cbe5fc.edm&quot; LMFriendly=&quot;Auto-generated range name&quot; SheetSlideName=&quot;_bdm.e43aa53e0120476c8dfe8591a0d1f8ef.edm&quot; Address=&quot;'Sheet1'!B3:F33&quot; AddrAdjusted=&quot;'Sheet1'!B3:F3&quot; LastUpdate=&quot;2017.01.17:23.05.32&quot; FileDesc=&quot;Fees both vehicles_v1.xlsx&quot; Text=&quot;&quot; Value=&quot;&quot; Inst=&quot;0&quot; SBR=&quot;False&quot; SBC=&quot;False&quot; DestType=&quot;1&quot; HeaderRows=&quot;0&quot; /&gt;&#10;&lt;/Data&gt;"/>
  <p:tag name="STRETCHHEIGHT" val="False"/>
</p:tagLst>
</file>

<file path=ppt/tags/tag41.xml><?xml version="1.0" encoding="utf-8"?>
<p:tagLst xmlns:a="http://schemas.openxmlformats.org/drawingml/2006/main" xmlns:r="http://schemas.openxmlformats.org/officeDocument/2006/relationships" xmlns:p="http://schemas.openxmlformats.org/presentationml/2006/main">
  <p:tag name="TAGS" val="&lt;tags&gt;&lt;tag n=&quot;id&quot; v=&quot;1107&quot; /&gt;&lt;tag n=&quot;name&quot; v=&quot;2 x 1&quot; /&gt;&lt;tag n=&quot;layoutInfo&quot; v=&quot;i=1107|t=0|s=True|r=1|c=2|f=10|x=4|m=5|h=False|i=1@t=3@H=t=77.99969!l=35.43307!h=15.81724!w=314.6457!i=True!r=1!@O=t=93.81693!l=35.43307!h=369.2225!w=314.6457!i=False!r=1!@|i=2@t=3@H=t=77.99969!l=369.6378!h=15.81724!w=314.6457!i=True!r=1!@O=t=93.81693!l=369.6378!h=369.2225!w=314.6457!i=False!r=1!@|&quot; /&gt;&lt;/tags&gt;"/>
</p:tagLst>
</file>

<file path=ppt/tags/tag42.xml><?xml version="1.0" encoding="utf-8"?>
<p:tagLst xmlns:a="http://schemas.openxmlformats.org/drawingml/2006/main" xmlns:r="http://schemas.openxmlformats.org/officeDocument/2006/relationships" xmlns:p="http://schemas.openxmlformats.org/presentationml/2006/main">
  <p:tag name="TAGS" val="&lt;tags&gt;&lt;tag n=&quot;id&quot; v=&quot;16&quot; /&gt;&lt;tag n=&quot;name&quot; v=&quot;MedVertObjBox12Pt&quot; /&gt;&lt;/tags&gt;"/>
</p:tagLst>
</file>

<file path=ppt/tags/tag43.xml><?xml version="1.0" encoding="utf-8"?>
<p:tagLst xmlns:a="http://schemas.openxmlformats.org/drawingml/2006/main" xmlns:r="http://schemas.openxmlformats.org/officeDocument/2006/relationships" xmlns:p="http://schemas.openxmlformats.org/presentationml/2006/main">
  <p:tag name="WIDTH" val="142.5"/>
  <p:tag name="HEIGHT" val="72"/>
  <p:tag name="TOP" val="90"/>
  <p:tag name="LEFT" val="54"/>
</p:tagLst>
</file>

<file path=ppt/tags/tag44.xml><?xml version="1.0" encoding="utf-8"?>
<p:tagLst xmlns:a="http://schemas.openxmlformats.org/drawingml/2006/main" xmlns:r="http://schemas.openxmlformats.org/officeDocument/2006/relationships" xmlns:p="http://schemas.openxmlformats.org/presentationml/2006/main">
  <p:tag name="WIDTH" val="142.5"/>
  <p:tag name="HEIGHT" val="72"/>
  <p:tag name="TOP" val="90"/>
  <p:tag name="LEFT" val="54"/>
</p:tagLst>
</file>

<file path=ppt/tags/tag45.xml><?xml version="1.0" encoding="utf-8"?>
<p:tagLst xmlns:a="http://schemas.openxmlformats.org/drawingml/2006/main" xmlns:r="http://schemas.openxmlformats.org/officeDocument/2006/relationships" xmlns:p="http://schemas.openxmlformats.org/presentationml/2006/main">
  <p:tag name="WIDTH" val="142.5"/>
  <p:tag name="HEIGHT" val="72"/>
  <p:tag name="TOP" val="90"/>
  <p:tag name="LEFT" val="54"/>
</p:tagLst>
</file>

<file path=ppt/tags/tag46.xml><?xml version="1.0" encoding="utf-8"?>
<p:tagLst xmlns:a="http://schemas.openxmlformats.org/drawingml/2006/main" xmlns:r="http://schemas.openxmlformats.org/officeDocument/2006/relationships" xmlns:p="http://schemas.openxmlformats.org/presentationml/2006/main">
  <p:tag name="WIDTH" val="142.5"/>
  <p:tag name="HEIGHT" val="72"/>
  <p:tag name="TOP" val="90"/>
  <p:tag name="LEFT" val="54"/>
</p:tagLst>
</file>

<file path=ppt/tags/tag47.xml><?xml version="1.0" encoding="utf-8"?>
<p:tagLst xmlns:a="http://schemas.openxmlformats.org/drawingml/2006/main" xmlns:r="http://schemas.openxmlformats.org/officeDocument/2006/relationships" xmlns:p="http://schemas.openxmlformats.org/presentationml/2006/main">
  <p:tag name="WIDTH" val="142.5"/>
  <p:tag name="HEIGHT" val="72"/>
  <p:tag name="TOP" val="90"/>
  <p:tag name="LEFT" val="54"/>
</p:tagLst>
</file>

<file path=ppt/tags/tag48.xml><?xml version="1.0" encoding="utf-8"?>
<p:tagLst xmlns:a="http://schemas.openxmlformats.org/drawingml/2006/main" xmlns:r="http://schemas.openxmlformats.org/officeDocument/2006/relationships" xmlns:p="http://schemas.openxmlformats.org/presentationml/2006/main">
  <p:tag name="WIDTH" val="142.5"/>
  <p:tag name="HEIGHT" val="72"/>
  <p:tag name="TOP" val="90"/>
  <p:tag name="LEFT" val="54"/>
</p:tagLst>
</file>

<file path=ppt/tags/tag49.xml><?xml version="1.0" encoding="utf-8"?>
<p:tagLst xmlns:a="http://schemas.openxmlformats.org/drawingml/2006/main" xmlns:r="http://schemas.openxmlformats.org/officeDocument/2006/relationships" xmlns:p="http://schemas.openxmlformats.org/presentationml/2006/main">
  <p:tag name="TAGS" val="&lt;tags&gt;&lt;tag n=&quot;id&quot; v=&quot;1601&quot; /&gt;&lt;tag n=&quot;name&quot; v=&quot;Flysheet&quot; /&gt;&lt;/tags&gt;"/>
</p:tagLst>
</file>

<file path=ppt/tags/tag50.xml><?xml version="1.0" encoding="utf-8"?>
<p:tagLst xmlns:a="http://schemas.openxmlformats.org/drawingml/2006/main" xmlns:r="http://schemas.openxmlformats.org/officeDocument/2006/relationships" xmlns:p="http://schemas.openxmlformats.org/presentationml/2006/main">
  <p:tag name="TAGS" val="&lt;tags&gt;&lt;tag n=&quot;id&quot; v=&quot;1118&quot; /&gt;&lt;tag n=&quot;name&quot; v=&quot;1 x 1&quot; /&gt;&lt;tag n=&quot;layoutInfo&quot; v=&quot;i=1118|t=0|s=True|r=1|c=1|f=14|x=3|m=4|h=True|i=1@t=2@H=t=77.99969!l=35.43307!h=15.81724!w=648.567!i=False!r=1!@O=t=93.81693!l=35.43307!h=327.3703!w=648.567!i=True!r=1!@|&quot; /&gt;&lt;/tags&gt;"/>
</p:tagLst>
</file>

<file path=ppt/tags/tag51.xml><?xml version="1.0" encoding="utf-8"?>
<p:tagLst xmlns:a="http://schemas.openxmlformats.org/drawingml/2006/main" xmlns:r="http://schemas.openxmlformats.org/officeDocument/2006/relationships" xmlns:p="http://schemas.openxmlformats.org/presentationml/2006/main">
  <p:tag name="TAGS" val="&lt;tags&gt;&lt;tag n=&quot;id&quot; v=&quot;1862&quot; /&gt;&lt;tag n=&quot;name&quot; v=&quot;Disclaimer_IBD&quot; /&gt;&lt;/tags&gt;"/>
</p:tagLst>
</file>

<file path=ppt/tags/tag52.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themeOverride>
</file>

<file path=ppt/theme/themeOverride3.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PowerPitchStandard">
    <a:dk1>
      <a:sysClr val="windowText" lastClr="000000"/>
    </a:dk1>
    <a:lt1>
      <a:sysClr val="window" lastClr="FFFFFF"/>
    </a:lt1>
    <a:dk2>
      <a:srgbClr val="FFFFFF"/>
    </a:dk2>
    <a:lt2>
      <a:srgbClr val="000000"/>
    </a:lt2>
    <a:accent1>
      <a:srgbClr val="255B89"/>
    </a:accent1>
    <a:accent2>
      <a:srgbClr val="91867E"/>
    </a:accent2>
    <a:accent3>
      <a:srgbClr val="9D0E2D"/>
    </a:accent3>
    <a:accent4>
      <a:srgbClr val="6CCBED"/>
    </a:accent4>
    <a:accent5>
      <a:srgbClr val="92499E"/>
    </a:accent5>
    <a:accent6>
      <a:srgbClr val="C8C1BC"/>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58491</TotalTime>
  <Words>14144</Words>
  <Application>Microsoft Office PowerPoint</Application>
  <PresentationFormat>Carta (216 x 279 mm)</PresentationFormat>
  <Paragraphs>3486</Paragraphs>
  <Slides>161</Slides>
  <Notes>27</Notes>
  <HiddenSlides>0</HiddenSlides>
  <MMClips>0</MMClips>
  <ScaleCrop>false</ScaleCrop>
  <HeadingPairs>
    <vt:vector size="8" baseType="variant">
      <vt:variant>
        <vt:lpstr>Fuentes usadas</vt:lpstr>
      </vt:variant>
      <vt:variant>
        <vt:i4>15</vt:i4>
      </vt:variant>
      <vt:variant>
        <vt:lpstr>Tema</vt:lpstr>
      </vt:variant>
      <vt:variant>
        <vt:i4>11</vt:i4>
      </vt:variant>
      <vt:variant>
        <vt:lpstr>Servidores OLE incrustados</vt:lpstr>
      </vt:variant>
      <vt:variant>
        <vt:i4>1</vt:i4>
      </vt:variant>
      <vt:variant>
        <vt:lpstr>Títulos de diapositiva</vt:lpstr>
      </vt:variant>
      <vt:variant>
        <vt:i4>161</vt:i4>
      </vt:variant>
    </vt:vector>
  </HeadingPairs>
  <TitlesOfParts>
    <vt:vector size="188" baseType="lpstr">
      <vt:lpstr>MS PGothic</vt:lpstr>
      <vt:lpstr>MS PGothic</vt:lpstr>
      <vt:lpstr>Arial</vt:lpstr>
      <vt:lpstr>Browallia New</vt:lpstr>
      <vt:lpstr>Calibri</vt:lpstr>
      <vt:lpstr>Century Gothic</vt:lpstr>
      <vt:lpstr>Credit Suisse Type Light</vt:lpstr>
      <vt:lpstr>Credit Suisse Type Roman</vt:lpstr>
      <vt:lpstr>Gill Sans MT</vt:lpstr>
      <vt:lpstr>Myriad Pro</vt:lpstr>
      <vt:lpstr>Myriad Pro Light</vt:lpstr>
      <vt:lpstr>Symbol</vt:lpstr>
      <vt:lpstr>Times New Roman</vt:lpstr>
      <vt:lpstr>Wingdings</vt:lpstr>
      <vt:lpstr>Wingdings 2</vt: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Worksheet</vt:lpstr>
      <vt:lpstr>Presentación de PowerPoint</vt:lpstr>
      <vt:lpstr>Presentación de PowerPoint</vt:lpstr>
      <vt:lpstr>SITUACIÓN DE LA ECONOMÍA MEXICANA</vt:lpstr>
      <vt:lpstr>Presentación de PowerPoint</vt:lpstr>
      <vt:lpstr>Presentación de PowerPoint</vt:lpstr>
      <vt:lpstr>Entorno Internacional</vt:lpstr>
      <vt:lpstr>Presentación de PowerPoint</vt:lpstr>
      <vt:lpstr>Presentación de PowerPoint</vt:lpstr>
      <vt:lpstr>Economía mexicana</vt:lpstr>
      <vt:lpstr>Presentación de PowerPoint</vt:lpstr>
      <vt:lpstr>Presentación de PowerPoint</vt:lpstr>
      <vt:lpstr>Presentación de PowerPoint</vt:lpstr>
      <vt:lpstr>Presentación de PowerPoint</vt:lpstr>
      <vt:lpstr>Presentación de PowerPoint</vt:lpstr>
      <vt:lpstr>Presentación de PowerPoint</vt:lpstr>
      <vt:lpstr>Tasas nominales apuntan a próximos recortes en la tasa de referencia de Banxico</vt:lpstr>
      <vt:lpstr>Los indicadores económicos han estado por debajo de los estimados, cumpliendo la predicciones en tasas de interés </vt:lpstr>
      <vt:lpstr>Esto mantiene las tasas relativamente acotadas en EUA y con alzas recientes en Europa, lo que ha debilitado al dólar frente a todas las monedas </vt:lpstr>
      <vt:lpstr>El debilitamiento del dólar a nivel internacional ha estado relacionado con la fortaleza del peso</vt:lpstr>
      <vt:lpstr>Y del lado mexicano, el mercado descuenta una baja de 100pb en la tasa de fondeo para 2018</vt:lpstr>
      <vt:lpstr>Presentación de PowerPoint</vt:lpstr>
      <vt:lpstr>Expectativas por clases de activo</vt:lpstr>
      <vt:lpstr>Resultado FANVIT  primer semestre de 2017  5,427 mdp</vt:lpstr>
      <vt:lpstr>Se propone no tomar utilidades de las posiciones actuales debido a la alta liquidez actual y los flujos futuros esperados</vt:lpstr>
      <vt:lpstr>Resumen expectativas</vt:lpstr>
      <vt:lpstr>Estrategia FANVIT</vt:lpstr>
      <vt:lpstr>Presentación de PowerPoint</vt:lpstr>
      <vt:lpstr>Resultado FANVIT al 30 de junio de 2017</vt:lpstr>
      <vt:lpstr>Resultado FANVIT al 30 de junio de 2017 Plazo Promedio Ponderado y Tasa de Rendimiento a Vencimiento </vt:lpstr>
      <vt:lpstr>Cartera FANVIT al 30 de junio de 2017</vt:lpstr>
      <vt:lpstr>Operaciones relevantes FANVIT del 1 al 30 de junio de 2017.</vt:lpstr>
      <vt:lpstr>Operaciones relevantes FANVIT del 1 al 30 de junio de 2017.</vt:lpstr>
      <vt:lpstr>Presentación de PowerPoint</vt:lpstr>
      <vt:lpstr>Presentación de PowerPoint</vt:lpstr>
      <vt:lpstr>Credit Suisse – Plataforma de Hipotecas Comerciales</vt:lpstr>
      <vt:lpstr>Ajuste de estrategia derivado de acontecimientos recientes</vt:lpstr>
      <vt:lpstr>Ajuste de estrategia derivado de acontecimientos recientes</vt:lpstr>
      <vt:lpstr>Ajuste de estrategia derivado de acontecimientos recientes (cont.) Estado general de las distintas clases de activos</vt:lpstr>
      <vt:lpstr>Presentación de PowerPoint</vt:lpstr>
      <vt:lpstr>Presentación de PowerPoint</vt:lpstr>
      <vt:lpstr>Credit Suisse – Plataforma de Hipotecas Comerciales</vt:lpstr>
      <vt:lpstr>Resumen Ejecutivo </vt:lpstr>
      <vt:lpstr>Términos y condiciones indicativos preliminares CKD inmobiliario (CBFIs)</vt:lpstr>
      <vt:lpstr>Fases del fideicomiso</vt:lpstr>
      <vt:lpstr>Términos y condiciones indicativos preliminares con Fideicomiso Hipotecario (Capital Permanente)</vt:lpstr>
      <vt:lpstr>Equipo de administración</vt:lpstr>
      <vt:lpstr>Tesis de inversión</vt:lpstr>
      <vt:lpstr>Mercado significativo con alto potencial de crecimiento</vt:lpstr>
      <vt:lpstr>Mercado significativo con alto potencial de crecimiento Inminente evolución de los vehículos hipotecarios México</vt:lpstr>
      <vt:lpstr>Plataforma especializada para invertir en hipotecas comerciales Estrategia de inversión del fideicomiso</vt:lpstr>
      <vt:lpstr>Plataforma especializada para invertir en hipotecas comerciales </vt:lpstr>
      <vt:lpstr>Presentación de PowerPoint</vt:lpstr>
      <vt:lpstr>Guías de inversión por tipo de activo Naves industriales</vt:lpstr>
      <vt:lpstr>Guías de inversión por tipo de activo (cont.) Oficinas</vt:lpstr>
      <vt:lpstr>Guías de inversión por tipo de activo (cont.) Centros comerciales</vt:lpstr>
      <vt:lpstr>Guías de inversión por tipo de activo (cont.) Hoteles</vt:lpstr>
      <vt:lpstr>Presentación de PowerPoint</vt:lpstr>
      <vt:lpstr>Presentación de PowerPoint</vt:lpstr>
      <vt:lpstr>Atractivos retornos ajustados por riesgo Retornos ilustrativos de los vehículos</vt:lpstr>
      <vt:lpstr>Presentación de PowerPoint</vt:lpstr>
      <vt:lpstr>Presentación de PowerPoint</vt:lpstr>
      <vt:lpstr>Equipo de administración probado y con gran experiencia</vt:lpstr>
      <vt:lpstr>Presentación de PowerPoint</vt:lpstr>
      <vt:lpstr>Apéndice</vt:lpstr>
      <vt:lpstr>Estructura del Fideicomiso</vt:lpstr>
      <vt:lpstr>Presentación de PowerPoint</vt:lpstr>
      <vt:lpstr>Estructura del CKD de Credit Suisse</vt:lpstr>
      <vt:lpstr>Precalificación de CSMRTCK 17</vt:lpstr>
      <vt:lpstr>Aspectos a considerar</vt:lpstr>
      <vt:lpstr>TIR’s del sector de mezzanine y otros: 7.8% (desde fecha de emisión hasta el 30-jun-2017)</vt:lpstr>
      <vt:lpstr>Desempeño de los CKD’s de deuda y Credit Suisse (desde el 05-nov-2012 hasta el 30-jun-2017)</vt:lpstr>
      <vt:lpstr>Modelo financiero del CKD</vt:lpstr>
      <vt:lpstr>Sensibilidades a tipo de cambio y spread</vt:lpstr>
      <vt:lpstr>Equipo de Credit Suisse</vt:lpstr>
      <vt:lpstr>Distribución sectorial de CKD’s aprobados</vt:lpstr>
      <vt:lpstr>Propuesta de inversión FANVIT</vt:lpstr>
      <vt:lpstr>Presentación de PowerPoint</vt:lpstr>
      <vt:lpstr>Actualización de los CKD’s en cartera</vt:lpstr>
      <vt:lpstr>Resumen de las características de CKD’s aprobados</vt:lpstr>
      <vt:lpstr>Subcategorías de bienes raíces </vt:lpstr>
      <vt:lpstr>Subcategorías de infraestructura</vt:lpstr>
      <vt:lpstr>Subcategorías de energía</vt:lpstr>
      <vt:lpstr>Pipeline de CKD’s registrados PASE</vt:lpstr>
      <vt:lpstr>Presentación de PowerPoint</vt:lpstr>
      <vt:lpstr>Rendimiento FINVIT al 30 de junio de 2017 </vt:lpstr>
      <vt:lpstr>El FINVIT cuenta con ~$ 59 mdp, 71% aportados de forma directa y un rendimiento del 7.06%</vt:lpstr>
      <vt:lpstr>El ~29% de la plantilla del Instituto ya es parte del FINVIT, 61% personal sindicalizado</vt:lpstr>
      <vt:lpstr>Composición FINVIT al 30 de junio de 2017</vt:lpstr>
      <vt:lpstr>Estrategia FINVIT</vt:lpstr>
      <vt:lpstr>ANEXOS</vt:lpstr>
      <vt:lpstr>ANEXOS</vt:lpstr>
      <vt:lpstr>Expectativas Económicas</vt:lpstr>
      <vt:lpstr>Expectativas Económicas</vt:lpstr>
      <vt:lpstr>Expectativas Económicas</vt:lpstr>
      <vt:lpstr>Expectativas de Mercado</vt:lpstr>
      <vt:lpstr>Movimiento del Dólar frente a monedas principales</vt:lpstr>
      <vt:lpstr>Información Banxico: EXTRANJEROS</vt:lpstr>
      <vt:lpstr>Información Banxico: SIEFORES</vt:lpstr>
      <vt:lpstr>Información Banxico: Sociedades de Inversión</vt:lpstr>
      <vt:lpstr>Expectativas Financieras</vt:lpstr>
      <vt:lpstr>Expectativas Económicas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Electorales</vt:lpstr>
      <vt:lpstr>Expectativas Electorales</vt:lpstr>
      <vt:lpstr>Expectativas Electorales</vt:lpstr>
      <vt:lpstr>Estructura de tasas MBONOS</vt:lpstr>
      <vt:lpstr>Estructura de tasas UDIBONOS</vt:lpstr>
      <vt:lpstr>Estructura de tasas MBONOS</vt:lpstr>
      <vt:lpstr>ANEXOS</vt:lpstr>
      <vt:lpstr>Resultado de Gestión FANVIT al 30 de junio de 2017</vt:lpstr>
      <vt:lpstr>Ingresos generados en la gestión del FANVIT al 30 de junio de 2017</vt:lpstr>
      <vt:lpstr>Tasa de rendimiento a vencimiento (YTM %)  al 30 de junio de 2017</vt:lpstr>
      <vt:lpstr>Cartera FANVIT al 30 de junio de 2017</vt:lpstr>
      <vt:lpstr>Deuda</vt:lpstr>
      <vt:lpstr>Renta Variable FANVIT</vt:lpstr>
      <vt:lpstr>Renta Variable FANVIT</vt:lpstr>
      <vt:lpstr>Renta Variable FANVIT</vt:lpstr>
      <vt:lpstr>Bonos bancarios estructurados FANVIT</vt:lpstr>
      <vt:lpstr>Bonos bancarios estructurados FANVIT</vt:lpstr>
      <vt:lpstr>ANEXOS</vt:lpstr>
      <vt:lpstr>Índices sectoriales y total de CKD’s (desde fecha de emisión hasta el 30-jun-2017)</vt:lpstr>
      <vt:lpstr>TIR’s por sectores y total (desde fecha de emisión hasta el 30-jun-2017)</vt:lpstr>
      <vt:lpstr>TIR’s del sector de bienes raíces: 7.6% (desde fecha de emisión hasta el 30-jun-2017)</vt:lpstr>
      <vt:lpstr>TIR’s del sector de infraestructura: 9.7% (desde fecha de emisión hasta el 30-jun-2017)</vt:lpstr>
      <vt:lpstr>TIR’s del sector de capital privado: 4.2% (desde fecha de emisión hasta el 30-jun-2017)</vt:lpstr>
      <vt:lpstr>TIR’s del sector de mezzanine y otros: 7.8% (desde fecha de emisión hasta el 30-jun-2017)</vt:lpstr>
      <vt:lpstr>TIR’s del sector de energía: -15.7%  (desde fecha de emisión hasta el 30-jun-2017)</vt:lpstr>
      <vt:lpstr>TIR’s por sectores y total (desde fecha de emisión hasta el 30-jun-2017)</vt:lpstr>
      <vt:lpstr>Número de CKD’s emitidos por año y sector (Al 30-jun-2017)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Asignación de montos de inversión en CKD’s por sector (Con datos del cierre del 31-dic-2012 al cierre del 31-ene-2017)</vt:lpstr>
      <vt:lpstr>Participación del FANVIT en Fibras</vt:lpstr>
      <vt:lpstr>El sector de Fibras: Área rentable bruta</vt:lpstr>
      <vt:lpstr>El sector de Fibras: Área rentable bruta</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IN334055</cp:lastModifiedBy>
  <cp:revision>1451</cp:revision>
  <cp:lastPrinted>2017-07-11T19:26:42Z</cp:lastPrinted>
  <dcterms:created xsi:type="dcterms:W3CDTF">2015-01-27T17:54:18Z</dcterms:created>
  <dcterms:modified xsi:type="dcterms:W3CDTF">2017-07-12T15:03:46Z</dcterms:modified>
</cp:coreProperties>
</file>